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238.xml" ContentType="application/vnd.openxmlformats-officedocument.presentationml.tags+xml"/>
  <Override PartName="/ppt/tags/tag569.xml" ContentType="application/vnd.openxmlformats-officedocument.presentationml.tags+xml"/>
  <Override PartName="/ppt/tags/tag424.xml" ContentType="application/vnd.openxmlformats-officedocument.presentationml.tags+xml"/>
  <Override PartName="/ppt/tags/tag610.xml" ContentType="application/vnd.openxmlformats-officedocument.presentationml.tags+xml"/>
  <Override PartName="/ppt/tags/tag755.xml" ContentType="application/vnd.openxmlformats-officedocument.presentationml.tags+xml"/>
  <Override PartName="/ppt/slideLayouts/slideLayout2.xml" ContentType="application/vnd.openxmlformats-officedocument.presentationml.slideLayout+xml"/>
  <Override PartName="/ppt/tags/tag263.xml" ContentType="application/vnd.openxmlformats-officedocument.presentationml.tags+xml"/>
  <Override PartName="/ppt/tags/tag594.xml" ContentType="application/vnd.openxmlformats-officedocument.presentationml.tags+xml"/>
  <Override PartName="/ppt/tags/tag780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339.xml" ContentType="application/vnd.openxmlformats-officedocument.presentationml.tags+xml"/>
  <Override PartName="/ppt/tags/tag525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64.xml" ContentType="application/vnd.openxmlformats-officedocument.presentationml.tags+xml"/>
  <Override PartName="/ppt/tags/tag711.xml" ContentType="application/vnd.openxmlformats-officedocument.presentationml.tags+xml"/>
  <Override PartName="/ppt/tags/tag109.xml" ContentType="application/vnd.openxmlformats-officedocument.presentationml.tags+xml"/>
  <Override PartName="/ppt/tags/tag550.xml" ContentType="application/vnd.openxmlformats-officedocument.presentationml.tags+xml"/>
  <Override PartName="/ppt/tags/tag695.xml" ContentType="application/vnd.openxmlformats-officedocument.presentationml.tags+xml"/>
  <Override PartName="/ppt/tags/tag279.xml" ContentType="application/vnd.openxmlformats-officedocument.presentationml.tags+xml"/>
  <Override PartName="/ppt/tags/tag626.xml" ContentType="application/vnd.openxmlformats-officedocument.presentationml.tags+xml"/>
  <Override PartName="/ppt/tags/tag134.xml" ContentType="application/vnd.openxmlformats-officedocument.presentationml.tags+xml"/>
  <Override PartName="/ppt/tags/tag320.xml" ContentType="application/vnd.openxmlformats-officedocument.presentationml.tags+xml"/>
  <Override PartName="/ppt/tags/tag465.xml" ContentType="application/vnd.openxmlformats-officedocument.presentationml.tags+xml"/>
  <Override PartName="/ppt/tags/tag796.xml" ContentType="application/vnd.openxmlformats-officedocument.presentationml.tags+xml"/>
  <Override PartName="/ppt/tags/tag812.xml" ContentType="application/vnd.openxmlformats-officedocument.presentationml.tags+xml"/>
  <Override PartName="/ppt/tags/tag651.xml" ContentType="application/vnd.openxmlformats-officedocument.presentationml.tags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90.xml" ContentType="application/vnd.openxmlformats-officedocument.presentationml.tags+xml"/>
  <Override PartName="/ppt/tags/tag727.xml" ContentType="application/vnd.openxmlformats-officedocument.presentationml.tags+xml"/>
  <Override PartName="/ppt/tags/tag235.xml" ContentType="application/vnd.openxmlformats-officedocument.presentationml.tags+xml"/>
  <Override PartName="/ppt/tags/tag421.xml" ContentType="application/vnd.openxmlformats-officedocument.presentationml.tags+xml"/>
  <Override PartName="/ppt/tags/tag566.xml" ContentType="application/vnd.openxmlformats-officedocument.presentationml.tags+xml"/>
  <Override PartName="/ppt/tags/tag752.xml" ContentType="application/vnd.openxmlformats-officedocument.presentationml.tags+xml"/>
  <Override PartName="/ppt/tags/tag260.xml" ContentType="application/vnd.openxmlformats-officedocument.presentationml.tags+xml"/>
  <Override PartName="/ppt/tags/tag591.xml" ContentType="application/vnd.openxmlformats-officedocument.presentationml.tags+xml"/>
  <Override PartName="/ppt/tags/tag828.xml" ContentType="application/vnd.openxmlformats-officedocument.presentationml.tags+xml"/>
  <Override PartName="/ppt/tags/tag35.xml" ContentType="application/vnd.openxmlformats-officedocument.presentationml.tags+xml"/>
  <Override PartName="/ppt/tags/tag336.xml" ContentType="application/vnd.openxmlformats-officedocument.presentationml.tags+xml"/>
  <Override PartName="/ppt/tags/tag667.xml" ContentType="application/vnd.openxmlformats-officedocument.presentationml.tags+xml"/>
  <Override PartName="/ppt/tags/tag175.xml" ContentType="application/vnd.openxmlformats-officedocument.presentationml.tags+xml"/>
  <Override PartName="/ppt/tags/tag522.xml" ContentType="application/vnd.openxmlformats-officedocument.presentationml.tags+xml"/>
  <Override PartName="/ppt/tags/tag60.xml" ContentType="application/vnd.openxmlformats-officedocument.presentationml.tags+xml"/>
  <Override PartName="/ppt/tags/tag361.xml" ContentType="application/vnd.openxmlformats-officedocument.presentationml.tags+xml"/>
  <Override PartName="/ppt/tags/tag692.xml" ContentType="application/vnd.openxmlformats-officedocument.presentationml.tags+xml"/>
  <Override PartName="/ppt/tags/tag106.xml" ContentType="application/vnd.openxmlformats-officedocument.presentationml.tags+xml"/>
  <Override PartName="/ppt/tags/tag437.xml" ContentType="application/vnd.openxmlformats-officedocument.presentationml.tags+xml"/>
  <Override PartName="/ppt/tags/tag623.xml" ContentType="application/vnd.openxmlformats-officedocument.presentationml.tags+xml"/>
  <Override PartName="/ppt/tags/tag768.xml" ContentType="application/vnd.openxmlformats-officedocument.presentationml.tags+xml"/>
  <Override PartName="/ppt/tags/tag131.xml" ContentType="application/vnd.openxmlformats-officedocument.presentationml.tags+xml"/>
  <Override PartName="/ppt/tags/tag276.xml" ContentType="application/vnd.openxmlformats-officedocument.presentationml.tags+xml"/>
  <Override PartName="/ppt/tags/tag462.xml" ContentType="application/vnd.openxmlformats-officedocument.presentationml.tags+xml"/>
  <Override PartName="/ppt/tags/tag207.xml" ContentType="application/vnd.openxmlformats-officedocument.presentationml.tags+xml"/>
  <Override PartName="/ppt/tags/tag793.xml" ContentType="application/vnd.openxmlformats-officedocument.presentationml.tags+xml"/>
  <Override PartName="/ppt/tags/tag2.xml" ContentType="application/vnd.openxmlformats-officedocument.presentationml.tags+xml"/>
  <Override PartName="/ppt/tags/tag538.xml" ContentType="application/vnd.openxmlformats-officedocument.presentationml.tags+xml"/>
  <Override PartName="/ppt/tags/tag724.xml" ContentType="application/vnd.openxmlformats-officedocument.presentationml.tags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16.xml" ContentType="application/vnd.openxmlformats-officedocument.presentationml.tags+xml"/>
  <Override PartName="/ppt/tags/tag563.xml" ContentType="application/vnd.openxmlformats-officedocument.presentationml.tags+xml"/>
  <Override PartName="/ppt/tags/tag847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08.xml" ContentType="application/vnd.openxmlformats-officedocument.presentationml.tags+xml"/>
  <Override PartName="/ppt/tags/tag355.xml" ContentType="application/vnd.openxmlformats-officedocument.presentationml.tags+xml"/>
  <Override PartName="/ppt/tags/tag639.xml" ContentType="application/vnd.openxmlformats-officedocument.presentationml.tags+xml"/>
  <Override PartName="/ppt/tags/tag686.xml" ContentType="application/vnd.openxmlformats-officedocument.presentationml.tags+xml"/>
  <Override PartName="/ppt/tags/tag702.xml" ContentType="application/vnd.openxmlformats-officedocument.presentationml.tags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tags/tag478.xml" ContentType="application/vnd.openxmlformats-officedocument.presentationml.tags+xml"/>
  <Override PartName="/ppt/tags/tag541.xml" ContentType="application/vnd.openxmlformats-officedocument.presentationml.tags+xml"/>
  <Override PartName="/ppt/tags/tag825.xml" ContentType="application/vnd.openxmlformats-officedocument.presentationml.tags+xml"/>
  <Override PartName="/ppt/tags/tag32.xml" ContentType="application/vnd.openxmlformats-officedocument.presentationml.tags+xml"/>
  <Override PartName="/ppt/tags/tag333.xml" ContentType="application/vnd.openxmlformats-officedocument.presentationml.tags+xml"/>
  <Override PartName="/ppt/tags/tag380.xml" ContentType="application/vnd.openxmlformats-officedocument.presentationml.tags+xml"/>
  <Override PartName="/ppt/tags/tag617.xml" ContentType="application/vnd.openxmlformats-officedocument.presentationml.tags+xml"/>
  <Override PartName="/ppt/tags/tag664.xml" ContentType="application/vnd.openxmlformats-officedocument.presentationml.tags+xml"/>
  <Override PartName="/ppt/tags/tag80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172.xml" ContentType="application/vnd.openxmlformats-officedocument.presentationml.tags+xml"/>
  <Override PartName="/ppt/tags/tag311.xml" ContentType="application/vnd.openxmlformats-officedocument.presentationml.tags+xml"/>
  <Override PartName="/ppt/tags/tag409.xml" ContentType="application/vnd.openxmlformats-officedocument.presentationml.tags+xml"/>
  <Override PartName="/ppt/tags/tag456.xml" ContentType="application/vnd.openxmlformats-officedocument.presentationml.tags+xml"/>
  <Override PartName="/ppt/tags/tag642.xml" ContentType="application/vnd.openxmlformats-officedocument.presentationml.tags+xml"/>
  <Override PartName="/ppt/tags/tag787.xml" ContentType="application/vnd.openxmlformats-officedocument.presentationml.tags+xml"/>
  <Override PartName="/ppt/tags/tag103.xml" ContentType="application/vnd.openxmlformats-officedocument.presentationml.tags+xml"/>
  <Override PartName="/ppt/tags/tag150.xml" ContentType="application/vnd.openxmlformats-officedocument.presentationml.tags+xml"/>
  <Override PartName="/ppt/tags/tag248.xml" ContentType="application/vnd.openxmlformats-officedocument.presentationml.tags+xml"/>
  <Override PartName="/ppt/tags/tag295.xml" ContentType="application/vnd.openxmlformats-officedocument.presentationml.tags+xml"/>
  <Override PartName="/ppt/tags/tag434.xml" ContentType="application/vnd.openxmlformats-officedocument.presentationml.tags+xml"/>
  <Override PartName="/ppt/tags/tag481.xml" ContentType="application/vnd.openxmlformats-officedocument.presentationml.tags+xml"/>
  <Override PartName="/ppt/tags/tag579.xml" ContentType="application/vnd.openxmlformats-officedocument.presentationml.tags+xml"/>
  <Override PartName="/ppt/tags/tag226.xml" ContentType="application/vnd.openxmlformats-officedocument.presentationml.tags+xml"/>
  <Override PartName="/ppt/tags/tag273.xml" ContentType="application/vnd.openxmlformats-officedocument.presentationml.tags+xml"/>
  <Override PartName="/ppt/tags/tag620.xml" ContentType="application/vnd.openxmlformats-officedocument.presentationml.tags+xml"/>
  <Override PartName="/ppt/tags/tag718.xml" ContentType="application/vnd.openxmlformats-officedocument.presentationml.tags+xml"/>
  <Override PartName="/ppt/tags/tag765.xml" ContentType="application/vnd.openxmlformats-officedocument.presentationml.tags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tags/tag743.xml" ContentType="application/vnd.openxmlformats-officedocument.presentationml.tags+xml"/>
  <Override PartName="/ppt/tags/tag790.xml" ContentType="application/vnd.openxmlformats-officedocument.presentationml.tags+xml"/>
  <Override PartName="/ppt/tags/tag48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251.xml" ContentType="application/vnd.openxmlformats-officedocument.presentationml.tags+xml"/>
  <Override PartName="/ppt/tags/tag349.xml" ContentType="application/vnd.openxmlformats-officedocument.presentationml.tags+xml"/>
  <Override PartName="/ppt/tags/tag396.xml" ContentType="application/vnd.openxmlformats-officedocument.presentationml.tags+xml"/>
  <Override PartName="/ppt/tags/tag535.xml" ContentType="application/vnd.openxmlformats-officedocument.presentationml.tags+xml"/>
  <Override PartName="/ppt/tags/tag582.xml" ContentType="application/vnd.openxmlformats-officedocument.presentationml.tags+xml"/>
  <Override PartName="/ppt/tags/tag819.xml" ContentType="application/vnd.openxmlformats-officedocument.presentationml.tags+xml"/>
  <Override PartName="/ppt/tags/tag26.xml" ContentType="application/vnd.openxmlformats-officedocument.presentationml.tags+xml"/>
  <Override PartName="/ppt/tags/tag73.xml" ContentType="application/vnd.openxmlformats-officedocument.presentationml.tags+xml"/>
  <Override PartName="/ppt/tags/tag327.xml" ContentType="application/vnd.openxmlformats-officedocument.presentationml.tags+xml"/>
  <Override PartName="/ppt/tags/tag374.xml" ContentType="application/vnd.openxmlformats-officedocument.presentationml.tags+xml"/>
  <Override PartName="/ppt/tags/tag658.xml" ContentType="application/vnd.openxmlformats-officedocument.presentationml.tags+xml"/>
  <Override PartName="/ppt/tags/tag721.xml" ContentType="application/vnd.openxmlformats-officedocument.presentationml.tags+xml"/>
  <Override PartName="/ppt/tags/tag119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560.xml" ContentType="application/vnd.openxmlformats-officedocument.presentationml.tags+xml"/>
  <Override PartName="/ppt/tags/tag844.xml" ContentType="application/vnd.openxmlformats-officedocument.presentationml.tags+xml"/>
  <Override PartName="/ppt/tags/tag51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352.xml" ContentType="application/vnd.openxmlformats-officedocument.presentationml.tags+xml"/>
  <Override PartName="/ppt/tags/tag636.xml" ContentType="application/vnd.openxmlformats-officedocument.presentationml.tags+xml"/>
  <Override PartName="/ppt/tags/tag683.xml" ContentType="application/vnd.openxmlformats-officedocument.presentationml.tags+xml"/>
  <Override PartName="/ppt/tags/tag822.xml" ContentType="application/vnd.openxmlformats-officedocument.presentationml.tags+xml"/>
  <Override PartName="/ppt/tags/tag144.xml" ContentType="application/vnd.openxmlformats-officedocument.presentationml.tags+xml"/>
  <Override PartName="/ppt/tags/tag191.xml" ContentType="application/vnd.openxmlformats-officedocument.presentationml.tags+xml"/>
  <Override PartName="/ppt/tags/tag330.xml" ContentType="application/vnd.openxmlformats-officedocument.presentationml.tags+xml"/>
  <Override PartName="/ppt/tags/tag428.xml" ContentType="application/vnd.openxmlformats-officedocument.presentationml.tags+xml"/>
  <Override PartName="/ppt/tags/tag475.xml" ContentType="application/vnd.openxmlformats-officedocument.presentationml.tags+xml"/>
  <Override PartName="/ppt/tags/tag614.xml" ContentType="application/vnd.openxmlformats-officedocument.presentationml.tags+xml"/>
  <Override PartName="/ppt/tags/tag661.xml" ContentType="application/vnd.openxmlformats-officedocument.presentationml.tags+xml"/>
  <Override PartName="/ppt/tags/tag759.xml" ContentType="application/vnd.openxmlformats-officedocument.presentationml.tags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06.xml" ContentType="application/vnd.openxmlformats-officedocument.presentationml.tags+xml"/>
  <Override PartName="/ppt/tags/tag453.xml" ContentType="application/vnd.openxmlformats-officedocument.presentationml.tags+xml"/>
  <Override PartName="/ppt/tags/tag598.xml" ContentType="application/vnd.openxmlformats-officedocument.presentationml.tags+xml"/>
  <Override PartName="/ppt/tags/tag737.xml" ContentType="application/vnd.openxmlformats-officedocument.presentationml.tags+xml"/>
  <Override PartName="/ppt/tags/tag784.xml" ContentType="application/vnd.openxmlformats-officedocument.presentationml.tags+xml"/>
  <Override PartName="/ppt/tags/tag800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tags/tag576.xml" ContentType="application/vnd.openxmlformats-officedocument.presentationml.tags+xml"/>
  <Override PartName="/ppt/tags/tag100.xml" ContentType="application/vnd.openxmlformats-officedocument.presentationml.tags+xml"/>
  <Override PartName="/ppt/tags/tag368.xml" ContentType="application/vnd.openxmlformats-officedocument.presentationml.tags+xml"/>
  <Override PartName="/ppt/tags/tag431.xml" ContentType="application/vnd.openxmlformats-officedocument.presentationml.tags+xml"/>
  <Override PartName="/ppt/tags/tag715.xml" ContentType="application/vnd.openxmlformats-officedocument.presentationml.tags+xml"/>
  <Override PartName="/ppt/tags/tag762.xml" ContentType="application/vnd.openxmlformats-officedocument.presentationml.tags+xml"/>
  <Override PartName="/ppt/ink/ink6.xml" ContentType="application/inkml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554.xml" ContentType="application/vnd.openxmlformats-officedocument.presentationml.tags+xml"/>
  <Override PartName="/ppt/tags/tag699.xml" ContentType="application/vnd.openxmlformats-officedocument.presentationml.tags+xml"/>
  <Override PartName="/ppt/tags/tag838.xml" ContentType="application/vnd.openxmlformats-officedocument.presentationml.tags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201.xml" ContentType="application/vnd.openxmlformats-officedocument.presentationml.tags+xml"/>
  <Override PartName="/ppt/tags/tag346.xml" ContentType="application/vnd.openxmlformats-officedocument.presentationml.tags+xml"/>
  <Override PartName="/ppt/tags/tag393.xml" ContentType="application/vnd.openxmlformats-officedocument.presentationml.tags+xml"/>
  <Override PartName="/ppt/tags/tag532.xml" ContentType="application/vnd.openxmlformats-officedocument.presentationml.tags+xml"/>
  <Override PartName="/ppt/tags/tag677.xml" ContentType="application/vnd.openxmlformats-officedocument.presentationml.tags+xml"/>
  <Override PartName="/ppt/tags/tag740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324.xml" ContentType="application/vnd.openxmlformats-officedocument.presentationml.tags+xml"/>
  <Override PartName="/ppt/tags/tag371.xml" ContentType="application/vnd.openxmlformats-officedocument.presentationml.tags+xml"/>
  <Override PartName="/ppt/tags/tag469.xml" ContentType="application/vnd.openxmlformats-officedocument.presentationml.tags+xml"/>
  <Override PartName="/ppt/tags/tag816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608.xml" ContentType="application/vnd.openxmlformats-officedocument.presentationml.tags+xml"/>
  <Override PartName="/ppt/tags/tag655.xml" ContentType="application/vnd.openxmlformats-officedocument.presentationml.tags+xml"/>
  <Override PartName="/ppt/tags/tag841.xml" ContentType="application/vnd.openxmlformats-officedocument.presentationml.tags+xml"/>
  <Override PartName="/ppt/tags/tag9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494.xml" ContentType="application/vnd.openxmlformats-officedocument.presentationml.tags+xml"/>
  <Override PartName="/ppt/tags/tag633.xml" ContentType="application/vnd.openxmlformats-officedocument.presentationml.tags+xml"/>
  <Override PartName="/ppt/tags/tag680.xml" ContentType="application/vnd.openxmlformats-officedocument.presentationml.tags+xml"/>
  <Override PartName="/ppt/tags/tag778.xml" ContentType="application/vnd.openxmlformats-officedocument.presentationml.tags+xml"/>
  <Override PartName="/ppt/tags/tag141.xml" ContentType="application/vnd.openxmlformats-officedocument.presentationml.tags+xml"/>
  <Override PartName="/ppt/tags/tag239.xml" ContentType="application/vnd.openxmlformats-officedocument.presentationml.tags+xml"/>
  <Override PartName="/ppt/tags/tag286.xml" ContentType="application/vnd.openxmlformats-officedocument.presentationml.tags+xml"/>
  <Override PartName="/ppt/tags/tag425.xml" ContentType="application/vnd.openxmlformats-officedocument.presentationml.tags+xml"/>
  <Override PartName="/ppt/tags/tag472.xml" ContentType="application/vnd.openxmlformats-officedocument.presentationml.tags+xml"/>
  <Override PartName="/ppt/tags/tag709.xml" ContentType="application/vnd.openxmlformats-officedocument.presentationml.tags+xml"/>
  <Override PartName="/ppt/tags/tag756.xml" ContentType="application/vnd.openxmlformats-officedocument.presentationml.tags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tags/tag548.xml" ContentType="application/vnd.openxmlformats-officedocument.presentationml.tags+xml"/>
  <Override PartName="/ppt/tags/tag595.xml" ContentType="application/vnd.openxmlformats-officedocument.presentationml.tags+xml"/>
  <Override PartName="/ppt/tags/tag611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450.xml" ContentType="application/vnd.openxmlformats-officedocument.presentationml.tags+xml"/>
  <Override PartName="/ppt/tags/tag734.xml" ContentType="application/vnd.openxmlformats-officedocument.presentationml.tags+xml"/>
  <Override PartName="/ppt/tags/tag781.xml" ContentType="application/vnd.openxmlformats-officedocument.presentationml.tags+xml"/>
  <Override PartName="/ppt/tags/tag179.xml" ContentType="application/vnd.openxmlformats-officedocument.presentationml.tags+xml"/>
  <Override PartName="/ppt/tags/tag242.xml" ContentType="application/vnd.openxmlformats-officedocument.presentationml.tags+xml"/>
  <Override PartName="/ppt/tags/tag526.xml" ContentType="application/vnd.openxmlformats-officedocument.presentationml.tags+xml"/>
  <Override PartName="/ppt/tags/tag573.xml" ContentType="application/vnd.openxmlformats-officedocument.presentationml.tags+xml"/>
  <Override PartName="/ppt/tags/tag712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18.xml" ContentType="application/vnd.openxmlformats-officedocument.presentationml.tags+xml"/>
  <Override PartName="/ppt/tags/tag365.xml" ContentType="application/vnd.openxmlformats-officedocument.presentationml.tags+xml"/>
  <Override PartName="/ppt/tags/tag504.xml" ContentType="application/vnd.openxmlformats-officedocument.presentationml.tags+xml"/>
  <Override PartName="/ppt/tags/tag551.xml" ContentType="application/vnd.openxmlformats-officedocument.presentationml.tags+xml"/>
  <Override PartName="/ppt/tags/tag649.xml" ContentType="application/vnd.openxmlformats-officedocument.presentationml.tags+xml"/>
  <Override PartName="/ppt/tags/tag696.xml" ContentType="application/vnd.openxmlformats-officedocument.presentationml.tags+xml"/>
  <Override PartName="/ppt/tags/tag157.xml" ContentType="application/vnd.openxmlformats-officedocument.presentationml.tags+xml"/>
  <Override PartName="/ppt/tags/tag343.xml" ContentType="application/vnd.openxmlformats-officedocument.presentationml.tags+xml"/>
  <Override PartName="/ppt/tags/tag390.xml" ContentType="application/vnd.openxmlformats-officedocument.presentationml.tags+xml"/>
  <Override PartName="/ppt/tags/tag488.xml" ContentType="application/vnd.openxmlformats-officedocument.presentationml.tags+xml"/>
  <Override PartName="/ppt/tags/tag835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82.xml" ContentType="application/vnd.openxmlformats-officedocument.presentationml.tags+xml"/>
  <Override PartName="/ppt/tags/tag627.xml" ContentType="application/vnd.openxmlformats-officedocument.presentationml.tags+xml"/>
  <Override PartName="/ppt/tags/tag674.xml" ContentType="application/vnd.openxmlformats-officedocument.presentationml.tags+xml"/>
  <Override PartName="/ppt/tags/tag813.xml" ContentType="application/vnd.openxmlformats-officedocument.presentationml.tags+xml"/>
  <Override PartName="/ppt/tags/tag20.xml" ContentType="application/vnd.openxmlformats-officedocument.presentationml.tags+xml"/>
  <Override PartName="/ppt/tags/tag321.xml" ContentType="application/vnd.openxmlformats-officedocument.presentationml.tags+xml"/>
  <Override PartName="/ppt/tags/tag419.xml" ContentType="application/vnd.openxmlformats-officedocument.presentationml.tags+xml"/>
  <Override PartName="/ppt/tags/tag466.xml" ContentType="application/vnd.openxmlformats-officedocument.presentationml.tags+xml"/>
  <Override PartName="/ppt/tags/tag605.xml" ContentType="application/vnd.openxmlformats-officedocument.presentationml.tags+xml"/>
  <Override PartName="/ppt/tags/tag652.xml" ContentType="application/vnd.openxmlformats-officedocument.presentationml.tags+xml"/>
  <Override PartName="/ppt/tags/tag797.xml" ContentType="application/vnd.openxmlformats-officedocument.presentationml.tags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58.xml" ContentType="application/vnd.openxmlformats-officedocument.presentationml.tags+xml"/>
  <Override PartName="/ppt/tags/tag444.xml" ContentType="application/vnd.openxmlformats-officedocument.presentationml.tags+xml"/>
  <Override PartName="/ppt/tags/tag491.xml" ContentType="application/vnd.openxmlformats-officedocument.presentationml.tags+xml"/>
  <Override PartName="/ppt/tags/tag589.xml" ContentType="application/vnd.openxmlformats-officedocument.presentationml.tags+xml"/>
  <Override PartName="/ppt/tags/tag728.xml" ContentType="application/vnd.openxmlformats-officedocument.presentationml.tags+xml"/>
  <Override PartName="/ppt/tags/tag775.xml" ContentType="application/vnd.openxmlformats-officedocument.presentationml.tags+xml"/>
  <Override PartName="/ppt/tags/tag236.xml" ContentType="application/vnd.openxmlformats-officedocument.presentationml.tags+xml"/>
  <Override PartName="/ppt/tags/tag283.xml" ContentType="application/vnd.openxmlformats-officedocument.presentationml.tags+xml"/>
  <Override PartName="/ppt/tags/tag567.xml" ContentType="application/vnd.openxmlformats-officedocument.presentationml.tags+xml"/>
  <Override PartName="/ppt/tags/tag630.xml" ContentType="application/vnd.openxmlformats-officedocument.presentationml.tags+xml"/>
  <Override PartName="/ppt/tags/tag58.xml" ContentType="application/vnd.openxmlformats-officedocument.presentationml.tags+xml"/>
  <Override PartName="/ppt/tags/tag359.xml" ContentType="application/vnd.openxmlformats-officedocument.presentationml.tags+xml"/>
  <Override PartName="/ppt/tags/tag422.xml" ContentType="application/vnd.openxmlformats-officedocument.presentationml.tags+xml"/>
  <Override PartName="/ppt/tags/tag706.xml" ContentType="application/vnd.openxmlformats-officedocument.presentationml.tags+xml"/>
  <Override PartName="/ppt/tags/tag753.xml" ContentType="application/vnd.openxmlformats-officedocument.presentationml.tags+xml"/>
  <Override PartName="/ppt/tags/tag198.xml" ContentType="application/vnd.openxmlformats-officedocument.presentationml.tags+xml"/>
  <Override PartName="/ppt/tags/tag214.xml" ContentType="application/vnd.openxmlformats-officedocument.presentationml.tags+xml"/>
  <Override PartName="/ppt/tags/tag261.xml" ContentType="application/vnd.openxmlformats-officedocument.presentationml.tags+xml"/>
  <Override PartName="/ppt/tags/tag400.xml" ContentType="application/vnd.openxmlformats-officedocument.presentationml.tags+xml"/>
  <Override PartName="/ppt/tags/tag545.xml" ContentType="application/vnd.openxmlformats-officedocument.presentationml.tags+xml"/>
  <Override PartName="/ppt/tags/tag592.xml" ContentType="application/vnd.openxmlformats-officedocument.presentationml.tags+xml"/>
  <Override PartName="/ppt/tags/tag731.xml" ContentType="application/vnd.openxmlformats-officedocument.presentationml.tags+xml"/>
  <Override PartName="/ppt/tags/tag829.xml" ContentType="application/vnd.openxmlformats-officedocument.presentationml.tags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tags/tag337.xml" ContentType="application/vnd.openxmlformats-officedocument.presentationml.tags+xml"/>
  <Override PartName="/ppt/tags/tag384.xml" ContentType="application/vnd.openxmlformats-officedocument.presentationml.tags+xml"/>
  <Override PartName="/ppt/tags/tag523.xml" ContentType="application/vnd.openxmlformats-officedocument.presentationml.tags+xml"/>
  <Override PartName="/ppt/tags/tag570.xml" ContentType="application/vnd.openxmlformats-officedocument.presentationml.tags+xml"/>
  <Override PartName="/ppt/tags/tag668.xml" ContentType="application/vnd.openxmlformats-officedocument.presentationml.tags+xml"/>
  <Override PartName="/ppt/tags/tag807.xml" ContentType="application/vnd.openxmlformats-officedocument.presentationml.tags+xml"/>
  <Override PartName="/ppt/tags/tag14.xml" ContentType="application/vnd.openxmlformats-officedocument.presentationml.tags+xml"/>
  <Override PartName="/ppt/tags/tag61.xml" ContentType="application/vnd.openxmlformats-officedocument.presentationml.tags+xml"/>
  <Override PartName="/ppt/tags/tag129.xml" ContentType="application/vnd.openxmlformats-officedocument.presentationml.tags+xml"/>
  <Override PartName="/ppt/tags/tag176.xml" ContentType="application/vnd.openxmlformats-officedocument.presentationml.tags+xml"/>
  <Override PartName="/ppt/tags/tag315.xml" ContentType="application/vnd.openxmlformats-officedocument.presentationml.tags+xml"/>
  <Override PartName="/ppt/tags/tag362.xml" ContentType="application/vnd.openxmlformats-officedocument.presentationml.tags+xml"/>
  <Override PartName="/ppt/tags/tag646.xml" ContentType="application/vnd.openxmlformats-officedocument.presentationml.tags+xml"/>
  <Override PartName="/ppt/tags/tag693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438.xml" ContentType="application/vnd.openxmlformats-officedocument.presentationml.tags+xml"/>
  <Override PartName="/ppt/tags/tag485.xml" ContentType="application/vnd.openxmlformats-officedocument.presentationml.tags+xml"/>
  <Override PartName="/ppt/tags/tag501.xml" ContentType="application/vnd.openxmlformats-officedocument.presentationml.tags+xml"/>
  <Override PartName="/ppt/tags/tag832.xml" ContentType="application/vnd.openxmlformats-officedocument.presentationml.tags+xml"/>
  <Override PartName="/ppt/tags/tag277.xml" ContentType="application/vnd.openxmlformats-officedocument.presentationml.tags+xml"/>
  <Override PartName="/ppt/tags/tag340.xml" ContentType="application/vnd.openxmlformats-officedocument.presentationml.tags+xml"/>
  <Override PartName="/ppt/tags/tag624.xml" ContentType="application/vnd.openxmlformats-officedocument.presentationml.tags+xml"/>
  <Override PartName="/ppt/tags/tag671.xml" ContentType="application/vnd.openxmlformats-officedocument.presentationml.tags+xml"/>
  <Override PartName="/ppt/tags/tag769.xml" ContentType="application/vnd.openxmlformats-officedocument.presentationml.tags+xml"/>
  <Override PartName="/ppt/tags/tag132.xml" ContentType="application/vnd.openxmlformats-officedocument.presentationml.tags+xml"/>
  <Override PartName="/ppt/tags/tag416.xml" ContentType="application/vnd.openxmlformats-officedocument.presentationml.tags+xml"/>
  <Override PartName="/ppt/tags/tag463.xml" ContentType="application/vnd.openxmlformats-officedocument.presentationml.tags+xml"/>
  <Override PartName="/ppt/tags/tag747.xml" ContentType="application/vnd.openxmlformats-officedocument.presentationml.tags+xml"/>
  <Override PartName="/ppt/tags/tag794.xml" ContentType="application/vnd.openxmlformats-officedocument.presentationml.tags+xml"/>
  <Override PartName="/ppt/tags/tag810.xml" ContentType="application/vnd.openxmlformats-officedocument.presentationml.tags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208.xml" ContentType="application/vnd.openxmlformats-officedocument.presentationml.tags+xml"/>
  <Override PartName="/ppt/tags/tag255.xml" ContentType="application/vnd.openxmlformats-officedocument.presentationml.tags+xml"/>
  <Override PartName="/ppt/tags/tag539.xml" ContentType="application/vnd.openxmlformats-officedocument.presentationml.tags+xml"/>
  <Override PartName="/ppt/tags/tag586.xml" ContentType="application/vnd.openxmlformats-officedocument.presentationml.tags+xml"/>
  <Override PartName="/ppt/tags/tag602.xml" ContentType="application/vnd.openxmlformats-officedocument.presentationml.tags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233.xml" ContentType="application/vnd.openxmlformats-officedocument.presentationml.tags+xml"/>
  <Override PartName="/ppt/tags/tag280.xml" ContentType="application/vnd.openxmlformats-officedocument.presentationml.tags+xml"/>
  <Override PartName="/ppt/tags/tag378.xml" ContentType="application/vnd.openxmlformats-officedocument.presentationml.tags+xml"/>
  <Override PartName="/ppt/tags/tag441.xml" ContentType="application/vnd.openxmlformats-officedocument.presentationml.tags+xml"/>
  <Override PartName="/ppt/tags/tag725.xml" ContentType="application/vnd.openxmlformats-officedocument.presentationml.tags+xml"/>
  <Override PartName="/ppt/tags/tag772.xml" ContentType="application/vnd.openxmlformats-officedocument.presentationml.tags+xml"/>
  <Override PartName="/ppt/tags/tag517.xml" ContentType="application/vnd.openxmlformats-officedocument.presentationml.tags+xml"/>
  <Override PartName="/ppt/tags/tag564.xml" ContentType="application/vnd.openxmlformats-officedocument.presentationml.tags+xml"/>
  <Override PartName="/ppt/tags/tag703.xml" ContentType="application/vnd.openxmlformats-officedocument.presentationml.tags+xml"/>
  <Override PartName="/ppt/tags/tag750.xml" ContentType="application/vnd.openxmlformats-officedocument.presentationml.tags+xml"/>
  <Override PartName="/ppt/tags/tag848.xml" ContentType="application/vnd.openxmlformats-officedocument.presentationml.tags+xml"/>
  <Override PartName="/ppt/tags/tag55.xml" ContentType="application/vnd.openxmlformats-officedocument.presentationml.tags+xml"/>
  <Override PartName="/ppt/tags/tag211.xml" ContentType="application/vnd.openxmlformats-officedocument.presentationml.tags+xml"/>
  <Override PartName="/ppt/tags/tag309.xml" ContentType="application/vnd.openxmlformats-officedocument.presentationml.tags+xml"/>
  <Override PartName="/ppt/tags/tag356.xml" ContentType="application/vnd.openxmlformats-officedocument.presentationml.tags+xml"/>
  <Override PartName="/ppt/tags/tag542.xml" ContentType="application/vnd.openxmlformats-officedocument.presentationml.tags+xml"/>
  <Override PartName="/ppt/tags/tag687.xml" ContentType="application/vnd.openxmlformats-officedocument.presentationml.tags+xml"/>
  <Override PartName="/ppt/tags/tag826.xml" ContentType="application/vnd.openxmlformats-officedocument.presentationml.tags+xml"/>
  <Override PartName="/ppt/tags/tag33.xml" ContentType="application/vnd.openxmlformats-officedocument.presentationml.tags+xml"/>
  <Override PartName="/ppt/tags/tag80.xml" ContentType="application/vnd.openxmlformats-officedocument.presentationml.tags+xml"/>
  <Override PartName="/ppt/tags/tag148.xml" ContentType="application/vnd.openxmlformats-officedocument.presentationml.tags+xml"/>
  <Override PartName="/ppt/tags/tag195.xml" ContentType="application/vnd.openxmlformats-officedocument.presentationml.tags+xml"/>
  <Override PartName="/ppt/tags/tag334.xml" ContentType="application/vnd.openxmlformats-officedocument.presentationml.tags+xml"/>
  <Override PartName="/ppt/tags/tag381.xml" ContentType="application/vnd.openxmlformats-officedocument.presentationml.tags+xml"/>
  <Override PartName="/ppt/tags/tag479.xml" ContentType="application/vnd.openxmlformats-officedocument.presentationml.tags+xml"/>
  <Override PartName="/ppt/tags/tag618.xml" ContentType="application/vnd.openxmlformats-officedocument.presentationml.tags+xml"/>
  <Override PartName="/ppt/tags/tag665.xml" ContentType="application/vnd.openxmlformats-officedocument.presentationml.tags+xml"/>
  <Override PartName="/ppt/tags/tag126.xml" ContentType="application/vnd.openxmlformats-officedocument.presentationml.tags+xml"/>
  <Override PartName="/ppt/tags/tag173.xml" ContentType="application/vnd.openxmlformats-officedocument.presentationml.tags+xml"/>
  <Override PartName="/ppt/tags/tag457.xml" ContentType="application/vnd.openxmlformats-officedocument.presentationml.tags+xml"/>
  <Override PartName="/ppt/tags/tag520.xml" ContentType="application/vnd.openxmlformats-officedocument.presentationml.tags+xml"/>
  <Override PartName="/ppt/tags/tag804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49.xml" ContentType="application/vnd.openxmlformats-officedocument.presentationml.tags+xml"/>
  <Override PartName="/ppt/tags/tag296.xml" ContentType="application/vnd.openxmlformats-officedocument.presentationml.tags+xml"/>
  <Override PartName="/ppt/tags/tag312.xml" ContentType="application/vnd.openxmlformats-officedocument.presentationml.tags+xml"/>
  <Override PartName="/ppt/tags/tag643.xml" ContentType="application/vnd.openxmlformats-officedocument.presentationml.tags+xml"/>
  <Override PartName="/ppt/tags/tag690.xml" ContentType="application/vnd.openxmlformats-officedocument.presentationml.tags+xml"/>
  <Override PartName="/ppt/tags/tag788.xml" ContentType="application/vnd.openxmlformats-officedocument.presentationml.tags+xml"/>
  <Override PartName="/ppt/tags/tag104.xml" ContentType="application/vnd.openxmlformats-officedocument.presentationml.tags+xml"/>
  <Override PartName="/ppt/tags/tag151.xml" ContentType="application/vnd.openxmlformats-officedocument.presentationml.tags+xml"/>
  <Override PartName="/ppt/tags/tag435.xml" ContentType="application/vnd.openxmlformats-officedocument.presentationml.tags+xml"/>
  <Override PartName="/ppt/tags/tag482.xml" ContentType="application/vnd.openxmlformats-officedocument.presentationml.tags+xml"/>
  <Override PartName="/ppt/tags/tag621.xml" ContentType="application/vnd.openxmlformats-officedocument.presentationml.tags+xml"/>
  <Override PartName="/ppt/tags/tag719.xml" ContentType="application/vnd.openxmlformats-officedocument.presentationml.tags+xml"/>
  <Override PartName="/ppt/tags/tag766.xml" ContentType="application/vnd.openxmlformats-officedocument.presentationml.tags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tags/tag413.xml" ContentType="application/vnd.openxmlformats-officedocument.presentationml.tags+xml"/>
  <Override PartName="/ppt/tags/tag460.xml" ContentType="application/vnd.openxmlformats-officedocument.presentationml.tags+xml"/>
  <Override PartName="/ppt/tags/tag558.xml" ContentType="application/vnd.openxmlformats-officedocument.presentationml.tags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tags/tag744.xml" ContentType="application/vnd.openxmlformats-officedocument.presentationml.tags+xml"/>
  <Override PartName="/ppt/tags/tag791.xml" ContentType="application/vnd.openxmlformats-officedocument.presentationml.tags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gs/tag583.xml" ContentType="application/vnd.openxmlformats-officedocument.presentationml.tags+xml"/>
  <Override PartName="/ppt/tags/tag722.xml" ContentType="application/vnd.openxmlformats-officedocument.presentationml.tags+xml"/>
  <Override PartName="/ppt/tableStyles.xml" ContentType="application/vnd.openxmlformats-officedocument.presentationml.tableStyles+xml"/>
  <Override PartName="/ppt/tags/tag27.xml" ContentType="application/vnd.openxmlformats-officedocument.presentationml.tag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28.xml" ContentType="application/vnd.openxmlformats-officedocument.presentationml.tags+xml"/>
  <Override PartName="/ppt/tags/tag375.xml" ContentType="application/vnd.openxmlformats-officedocument.presentationml.tags+xml"/>
  <Override PartName="/ppt/tags/tag514.xml" ContentType="application/vnd.openxmlformats-officedocument.presentationml.tags+xml"/>
  <Override PartName="/ppt/tags/tag561.xml" ContentType="application/vnd.openxmlformats-officedocument.presentationml.tags+xml"/>
  <Override PartName="/ppt/tags/tag659.xml" ContentType="application/vnd.openxmlformats-officedocument.presentationml.tags+xml"/>
  <Override PartName="/ppt/tags/tag845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06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tags/tag637.xml" ContentType="application/vnd.openxmlformats-officedocument.presentationml.tags+xml"/>
  <Override PartName="/ppt/tags/tag684.xml" ContentType="application/vnd.openxmlformats-officedocument.presentationml.tags+xml"/>
  <Override PartName="/ppt/tags/tag700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476.xml" ContentType="application/vnd.openxmlformats-officedocument.presentationml.tags+xml"/>
  <Override PartName="/ppt/tags/tag823.xml" ContentType="application/vnd.openxmlformats-officedocument.presentationml.tags+xml"/>
  <Override PartName="/ppt/tags/tag30.xml" ContentType="application/vnd.openxmlformats-officedocument.presentationml.tags+xml"/>
  <Override PartName="/ppt/tags/tag268.xml" ContentType="application/vnd.openxmlformats-officedocument.presentationml.tags+xml"/>
  <Override PartName="/ppt/tags/tag331.xml" ContentType="application/vnd.openxmlformats-officedocument.presentationml.tags+xml"/>
  <Override PartName="/ppt/tags/tag599.xml" ContentType="application/vnd.openxmlformats-officedocument.presentationml.tags+xml"/>
  <Override PartName="/ppt/tags/tag615.xml" ContentType="application/vnd.openxmlformats-officedocument.presentationml.tags+xml"/>
  <Override PartName="/ppt/tags/tag662.xml" ContentType="application/vnd.openxmlformats-officedocument.presentationml.tags+xml"/>
  <Override PartName="/ppt/tags/tag80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454.xml" ContentType="application/vnd.openxmlformats-officedocument.presentationml.tags+xml"/>
  <Override PartName="/ppt/tags/tag640.xml" ContentType="application/vnd.openxmlformats-officedocument.presentationml.tags+xml"/>
  <Override PartName="/ppt/tags/tag738.xml" ContentType="application/vnd.openxmlformats-officedocument.presentationml.tags+xml"/>
  <Override PartName="/ppt/tags/tag785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293.xml" ContentType="application/vnd.openxmlformats-officedocument.presentationml.tags+xml"/>
  <Override PartName="/ppt/tags/tag432.xml" ContentType="application/vnd.openxmlformats-officedocument.presentationml.tags+xml"/>
  <Override PartName="/ppt/tags/tag577.xml" ContentType="application/vnd.openxmlformats-officedocument.presentationml.tags+xml"/>
  <Override PartName="/ppt/tags/tag716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71.xml" ContentType="application/vnd.openxmlformats-officedocument.presentationml.tags+xml"/>
  <Override PartName="/ppt/tags/tag369.xml" ContentType="application/vnd.openxmlformats-officedocument.presentationml.tags+xml"/>
  <Override PartName="/ppt/tags/tag508.xml" ContentType="application/vnd.openxmlformats-officedocument.presentationml.tags+xml"/>
  <Override PartName="/ppt/tags/tag555.xml" ContentType="application/vnd.openxmlformats-officedocument.presentationml.tags+xml"/>
  <Override PartName="/ppt/tags/tag763.xml" ContentType="application/vnd.openxmlformats-officedocument.presentationml.tags+xml"/>
  <Override PartName="/ppt/presentation.xml" ContentType="application/vnd.openxmlformats-officedocument.presentationml.presentation.main+xml"/>
  <Override PartName="/ppt/tags/tag347.xml" ContentType="application/vnd.openxmlformats-officedocument.presentationml.tags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ppt/tags/tag741.xml" ContentType="application/vnd.openxmlformats-officedocument.presentationml.tags+xml"/>
  <Override PartName="/ppt/tags/tag839.xml" ContentType="application/vnd.openxmlformats-officedocument.presentationml.tags+xml"/>
  <Override PartName="/docProps/app.xml" ContentType="application/vnd.openxmlformats-officedocument.extended-properties+xml"/>
  <Override PartName="/ppt/tags/tag46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tags/tag580.xml" ContentType="application/vnd.openxmlformats-officedocument.presentationml.tags+xml"/>
  <Override PartName="/ppt/tags/tag678.xml" ContentType="application/vnd.openxmlformats-officedocument.presentationml.tags+xml"/>
  <Override PartName="/ppt/tags/tag81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325.xml" ContentType="application/vnd.openxmlformats-officedocument.presentationml.tags+xml"/>
  <Override PartName="/ppt/tags/tag372.xml" ContentType="application/vnd.openxmlformats-officedocument.presentationml.tags+xml"/>
  <Override PartName="/ppt/tags/tag609.xml" ContentType="application/vnd.openxmlformats-officedocument.presentationml.tags+xml"/>
  <Override PartName="/ppt/tags/tag656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448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tags/tag779.xml" ContentType="application/vnd.openxmlformats-officedocument.presentationml.tags+xml"/>
  <Override PartName="/ppt/tags/tag842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350.xml" ContentType="application/vnd.openxmlformats-officedocument.presentationml.tags+xml"/>
  <Override PartName="/ppt/tags/tag634.xml" ContentType="application/vnd.openxmlformats-officedocument.presentationml.tags+xml"/>
  <Override PartName="/ppt/tags/tag681.xml" ContentType="application/vnd.openxmlformats-officedocument.presentationml.tags+xml"/>
  <Override PartName="/ppt/tags/tag820.xml" ContentType="application/vnd.openxmlformats-officedocument.presentationml.tags+xml"/>
  <Override PartName="/ppt/tags/tag426.xml" ContentType="application/vnd.openxmlformats-officedocument.presentationml.tags+xml"/>
  <Override PartName="/ppt/tags/tag473.xml" ContentType="application/vnd.openxmlformats-officedocument.presentationml.tags+xml"/>
  <Override PartName="/ppt/tags/tag612.xml" ContentType="application/vnd.openxmlformats-officedocument.presentationml.tags+xml"/>
  <Override PartName="/ppt/tags/tag757.xml" ContentType="application/vnd.openxmlformats-officedocument.presentationml.tags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18.xml" ContentType="application/vnd.openxmlformats-officedocument.presentationml.tags+xml"/>
  <Override PartName="/ppt/tags/tag265.xml" ContentType="application/vnd.openxmlformats-officedocument.presentationml.tags+xml"/>
  <Override PartName="/ppt/tags/tag404.xml" ContentType="application/vnd.openxmlformats-officedocument.presentationml.tags+xml"/>
  <Override PartName="/ppt/tags/tag451.xml" ContentType="application/vnd.openxmlformats-officedocument.presentationml.tags+xml"/>
  <Override PartName="/ppt/tags/tag549.xml" ContentType="application/vnd.openxmlformats-officedocument.presentationml.tags+xml"/>
  <Override PartName="/ppt/tags/tag596.xml" ContentType="application/vnd.openxmlformats-officedocument.presentationml.tags+xml"/>
  <Override PartName="/ppt/tags/tag735.xml" ContentType="application/vnd.openxmlformats-officedocument.presentationml.tags+xml"/>
  <Override PartName="/ppt/tags/tag782.xml" ContentType="application/vnd.openxmlformats-officedocument.presentationml.tags+xml"/>
  <Override PartName="/ppt/slides/slide2.xml" ContentType="application/vnd.openxmlformats-officedocument.presentationml.slide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290.xml" ContentType="application/vnd.openxmlformats-officedocument.presentationml.tags+xml"/>
  <Override PartName="/ppt/tags/tag388.xml" ContentType="application/vnd.openxmlformats-officedocument.presentationml.tags+xml"/>
  <Override PartName="/ppt/tags/tag527.xml" ContentType="application/vnd.openxmlformats-officedocument.presentationml.tags+xml"/>
  <Override PartName="/ppt/tags/tag574.xml" ContentType="application/vnd.openxmlformats-officedocument.presentationml.tags+xml"/>
  <Override PartName="/ppt/tags/tag319.xml" ContentType="application/vnd.openxmlformats-officedocument.presentationml.tags+xml"/>
  <Override PartName="/ppt/tags/tag366.xml" ContentType="application/vnd.openxmlformats-officedocument.presentationml.tags+xml"/>
  <Override PartName="/ppt/tags/tag713.xml" ContentType="application/vnd.openxmlformats-officedocument.presentationml.tags+xml"/>
  <Override PartName="/ppt/tags/tag760.xml" ContentType="application/vnd.openxmlformats-officedocument.presentationml.tags+xml"/>
  <Override PartName="/ppt/tags/tag18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221.xml" ContentType="application/vnd.openxmlformats-officedocument.presentationml.tags+xml"/>
  <Override PartName="/ppt/tags/tag505.xml" ContentType="application/vnd.openxmlformats-officedocument.presentationml.tags+xml"/>
  <Override PartName="/ppt/tags/tag552.xml" ContentType="application/vnd.openxmlformats-officedocument.presentationml.tags+xml"/>
  <Override PartName="/ppt/tags/tag697.xml" ContentType="application/vnd.openxmlformats-officedocument.presentationml.tags+xml"/>
  <Override PartName="/ppt/tags/tag836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tags/tag344.xml" ContentType="application/vnd.openxmlformats-officedocument.presentationml.tags+xml"/>
  <Override PartName="/ppt/tags/tag391.xml" ContentType="application/vnd.openxmlformats-officedocument.presentationml.tags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628.xml" ContentType="application/vnd.openxmlformats-officedocument.presentationml.tags+xml"/>
  <Override PartName="/ppt/tags/tag675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798.xml" ContentType="application/vnd.openxmlformats-officedocument.presentationml.tags+xml"/>
  <Override PartName="/ppt/tags/tag814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61.xml" ContentType="application/vnd.openxmlformats-officedocument.presentationml.tags+xml"/>
  <Override PartName="/ppt/tags/tag259.xml" ContentType="application/vnd.openxmlformats-officedocument.presentationml.tags+xml"/>
  <Override PartName="/ppt/tags/tag606.xml" ContentType="application/vnd.openxmlformats-officedocument.presentationml.tags+xml"/>
  <Override PartName="/ppt/tags/tag653.xml" ContentType="application/vnd.openxmlformats-officedocument.presentationml.tags+xml"/>
  <Override PartName="/ppt/tags/tag7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492.xml" ContentType="application/vnd.openxmlformats-officedocument.presentationml.tags+xml"/>
  <Override PartName="/ppt/tags/tag631.xml" ContentType="application/vnd.openxmlformats-officedocument.presentationml.tags+xml"/>
  <Override PartName="/ppt/tags/tag729.xml" ContentType="application/vnd.openxmlformats-officedocument.presentationml.tags+xml"/>
  <Override PartName="/ppt/tags/tag776.xml" ContentType="application/vnd.openxmlformats-officedocument.presentationml.tags+xml"/>
  <Override PartName="/ppt/tags/tag237.xml" ContentType="application/vnd.openxmlformats-officedocument.presentationml.tags+xml"/>
  <Override PartName="/ppt/tags/tag284.xml" ContentType="application/vnd.openxmlformats-officedocument.presentationml.tags+xml"/>
  <Override PartName="/ppt/tags/tag423.xml" ContentType="application/vnd.openxmlformats-officedocument.presentationml.tags+xml"/>
  <Override PartName="/ppt/tags/tag470.xml" ContentType="application/vnd.openxmlformats-officedocument.presentationml.tags+xml"/>
  <Override PartName="/ppt/tags/tag568.xml" ContentType="application/vnd.openxmlformats-officedocument.presentationml.tags+xml"/>
  <Override PartName="/ppt/tags/tag707.xml" ContentType="application/vnd.openxmlformats-officedocument.presentationml.tags+xml"/>
  <Override PartName="/ppt/tags/tag754.xml" ContentType="application/vnd.openxmlformats-officedocument.presentationml.tags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tags/tag546.xml" ContentType="application/vnd.openxmlformats-officedocument.presentationml.tags+xml"/>
  <Override PartName="/ppt/tags/tag593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tags/tag338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669.xml" ContentType="application/vnd.openxmlformats-officedocument.presentationml.tags+xml"/>
  <Override PartName="/ppt/tags/tag732.xml" ContentType="application/vnd.openxmlformats-officedocument.presentationml.tags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524.xml" ContentType="application/vnd.openxmlformats-officedocument.presentationml.tags+xml"/>
  <Override PartName="/ppt/tags/tag571.xml" ContentType="application/vnd.openxmlformats-officedocument.presentationml.tags+xml"/>
  <Override PartName="/ppt/tags/tag710.xml" ContentType="application/vnd.openxmlformats-officedocument.presentationml.tags+xml"/>
  <Override PartName="/ppt/tags/tag808.xml" ContentType="application/vnd.openxmlformats-officedocument.presentationml.tags+xml"/>
  <Override PartName="/ppt/tags/tag15.xml" ContentType="application/vnd.openxmlformats-officedocument.presentationml.tags+xml"/>
  <Override PartName="/ppt/tags/tag62.xml" ContentType="application/vnd.openxmlformats-officedocument.presentationml.tags+xml"/>
  <Override PartName="/ppt/tags/tag316.xml" ContentType="application/vnd.openxmlformats-officedocument.presentationml.tags+xml"/>
  <Override PartName="/ppt/tags/tag363.xml" ContentType="application/vnd.openxmlformats-officedocument.presentationml.tags+xml"/>
  <Override PartName="/ppt/tags/tag502.xml" ContentType="application/vnd.openxmlformats-officedocument.presentationml.tags+xml"/>
  <Override PartName="/ppt/tags/tag647.xml" ContentType="application/vnd.openxmlformats-officedocument.presentationml.tags+xml"/>
  <Override PartName="/ppt/tags/tag694.xml" ContentType="application/vnd.openxmlformats-officedocument.presentationml.tags+xml"/>
  <Override PartName="/ppt/tags/tag40.xml" ContentType="application/vnd.openxmlformats-officedocument.presentationml.tags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tags/tag439.xml" ContentType="application/vnd.openxmlformats-officedocument.presentationml.tags+xml"/>
  <Override PartName="/ppt/tags/tag486.xml" ContentType="application/vnd.openxmlformats-officedocument.presentationml.tags+xml"/>
  <Override PartName="/ppt/tags/tag833.xml" ContentType="application/vnd.openxmlformats-officedocument.presentationml.tags+xml"/>
  <Override PartName="/ppt/tags/tag133.xml" ContentType="application/vnd.openxmlformats-officedocument.presentationml.tags+xml"/>
  <Override PartName="/ppt/tags/tag180.xml" ContentType="application/vnd.openxmlformats-officedocument.presentationml.tags+xml"/>
  <Override PartName="/ppt/tags/tag278.xml" ContentType="application/vnd.openxmlformats-officedocument.presentationml.tags+xml"/>
  <Override PartName="/ppt/tags/tag417.xml" ContentType="application/vnd.openxmlformats-officedocument.presentationml.tags+xml"/>
  <Override PartName="/ppt/tags/tag625.xml" ContentType="application/vnd.openxmlformats-officedocument.presentationml.tags+xml"/>
  <Override PartName="/ppt/tags/tag672.xml" ContentType="application/vnd.openxmlformats-officedocument.presentationml.tags+xml"/>
  <Override PartName="/ppt/tags/tag811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464.xml" ContentType="application/vnd.openxmlformats-officedocument.presentationml.tags+xml"/>
  <Override PartName="/ppt/tags/tag603.xml" ContentType="application/vnd.openxmlformats-officedocument.presentationml.tags+xml"/>
  <Override PartName="/ppt/tags/tag650.xml" ContentType="application/vnd.openxmlformats-officedocument.presentationml.tags+xml"/>
  <Override PartName="/ppt/tags/tag748.xml" ContentType="application/vnd.openxmlformats-officedocument.presentationml.tags+xml"/>
  <Override PartName="/ppt/tags/tag795.xml" ContentType="application/vnd.openxmlformats-officedocument.presentationml.tags+xml"/>
  <Override PartName="/ppt/tags/tag4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ags/tag587.xml" ContentType="application/vnd.openxmlformats-officedocument.presentationml.tags+xml"/>
  <Override PartName="/ppt/tags/tag726.xml" ContentType="application/vnd.openxmlformats-officedocument.presentationml.tags+xml"/>
  <Override PartName="/ppt/tags/tag773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379.xml" ContentType="application/vnd.openxmlformats-officedocument.presentationml.tags+xml"/>
  <Override PartName="/ppt/tags/tag518.xml" ContentType="application/vnd.openxmlformats-officedocument.presentationml.tags+xml"/>
  <Override PartName="/ppt/tags/tag565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tags/tag420.xml" ContentType="application/vnd.openxmlformats-officedocument.presentationml.tags+xml"/>
  <Override PartName="/ppt/tags/tag688.xml" ContentType="application/vnd.openxmlformats-officedocument.presentationml.tags+xml"/>
  <Override PartName="/ppt/tags/tag704.xml" ContentType="application/vnd.openxmlformats-officedocument.presentationml.tags+xml"/>
  <Override PartName="/ppt/tags/tag751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tags/tag590.xml" ContentType="application/vnd.openxmlformats-officedocument.presentationml.tags+xml"/>
  <Override PartName="/ppt/tags/tag827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335.xml" ContentType="application/vnd.openxmlformats-officedocument.presentationml.tags+xml"/>
  <Override PartName="/ppt/tags/tag382.xml" ContentType="application/vnd.openxmlformats-officedocument.presentationml.tags+xml"/>
  <Override PartName="/ppt/tags/tag521.xml" ContentType="application/vnd.openxmlformats-officedocument.presentationml.tags+xml"/>
  <Override PartName="/ppt/tags/tag619.xml" ContentType="application/vnd.openxmlformats-officedocument.presentationml.tags+xml"/>
  <Override PartName="/ppt/tags/tag666.xml" ContentType="application/vnd.openxmlformats-officedocument.presentationml.tags+xml"/>
  <Override PartName="/ppt/tags/tag805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tags/tag360.xml" ContentType="application/vnd.openxmlformats-officedocument.presentationml.tags+xml"/>
  <Override PartName="/ppt/tags/tag458.xml" ContentType="application/vnd.openxmlformats-officedocument.presentationml.tags+xml"/>
  <Override PartName="/ppt/tags/tag644.xml" ContentType="application/vnd.openxmlformats-officedocument.presentationml.tags+xml"/>
  <Override PartName="/ppt/tags/tag691.xml" ContentType="application/vnd.openxmlformats-officedocument.presentationml.tags+xml"/>
  <Override PartName="/ppt/tags/tag789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36.xml" ContentType="application/vnd.openxmlformats-officedocument.presentationml.tags+xml"/>
  <Override PartName="/ppt/tags/tag483.xml" ContentType="application/vnd.openxmlformats-officedocument.presentationml.tags+xml"/>
  <Override PartName="/ppt/tags/tag830.xml" ContentType="application/vnd.openxmlformats-officedocument.presentationml.tags+xml"/>
  <Override PartName="/ppt/tags/tag228.xml" ContentType="application/vnd.openxmlformats-officedocument.presentationml.tags+xml"/>
  <Override PartName="/ppt/tags/tag275.xml" ContentType="application/vnd.openxmlformats-officedocument.presentationml.tags+xml"/>
  <Override PartName="/ppt/tags/tag622.xml" ContentType="application/vnd.openxmlformats-officedocument.presentationml.tags+xml"/>
  <Override PartName="/ppt/tags/tag767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414.xml" ContentType="application/vnd.openxmlformats-officedocument.presentationml.tags+xml"/>
  <Override PartName="/ppt/tags/tag461.xml" ContentType="application/vnd.openxmlformats-officedocument.presentationml.tags+xml"/>
  <Override PartName="/ppt/tags/tag559.xml" ContentType="application/vnd.openxmlformats-officedocument.presentationml.tags+xml"/>
  <Override PartName="/ppt/tags/tag600.xml" ContentType="application/vnd.openxmlformats-officedocument.presentationml.tags+xml"/>
  <Override PartName="/ppt/tags/tag745.xml" ContentType="application/vnd.openxmlformats-officedocument.presentationml.tags+xml"/>
  <Override PartName="/ppt/tags/tag792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tags/tag537.xml" ContentType="application/vnd.openxmlformats-officedocument.presentationml.tags+xml"/>
  <Override PartName="/ppt/tags/tag584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29.xml" ContentType="application/vnd.openxmlformats-officedocument.presentationml.tags+xml"/>
  <Override PartName="/ppt/tags/tag376.xml" ContentType="application/vnd.openxmlformats-officedocument.presentationml.tags+xml"/>
  <Override PartName="/ppt/tags/tag723.xml" ContentType="application/vnd.openxmlformats-officedocument.presentationml.tags+xml"/>
  <Override PartName="/ppt/tags/tag770.xml" ContentType="application/vnd.openxmlformats-officedocument.presentationml.tags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562.xml" ContentType="application/vnd.openxmlformats-officedocument.presentationml.tags+xml"/>
  <Override PartName="/ppt/tags/tag701.xml" ContentType="application/vnd.openxmlformats-officedocument.presentationml.tags+xml"/>
  <Override PartName="/ppt/tags/tag846.xml" ContentType="application/vnd.openxmlformats-officedocument.presentationml.tags+xml"/>
  <Override PartName="/ppt/tags/tag53.xml" ContentType="application/vnd.openxmlformats-officedocument.presentationml.tags+xml"/>
  <Override PartName="/ppt/tags/tag307.xml" ContentType="application/vnd.openxmlformats-officedocument.presentationml.tags+xml"/>
  <Override PartName="/ppt/tags/tag354.xml" ContentType="application/vnd.openxmlformats-officedocument.presentationml.tags+xml"/>
  <Override PartName="/ppt/tags/tag540.xml" ContentType="application/vnd.openxmlformats-officedocument.presentationml.tags+xml"/>
  <Override PartName="/ppt/tags/tag638.xml" ContentType="application/vnd.openxmlformats-officedocument.presentationml.tags+xml"/>
  <Override PartName="/ppt/tags/tag685.xml" ContentType="application/vnd.openxmlformats-officedocument.presentationml.tags+xml"/>
  <Override PartName="/ppt/tags/tag824.xml" ContentType="application/vnd.openxmlformats-officedocument.presentationml.tags+xml"/>
  <Override PartName="/ppt/tags/tag31.xml" ContentType="application/vnd.openxmlformats-officedocument.presentationml.tags+xml"/>
  <Override PartName="/ppt/tags/tag146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tags/tag616.xml" ContentType="application/vnd.openxmlformats-officedocument.presentationml.tags+xml"/>
  <Override PartName="/ppt/tags/tag663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408.xml" ContentType="application/vnd.openxmlformats-officedocument.presentationml.tags+xml"/>
  <Override PartName="/ppt/tags/tag455.xml" ContentType="application/vnd.openxmlformats-officedocument.presentationml.tags+xml"/>
  <Override PartName="/ppt/tags/tag739.xml" ContentType="application/vnd.openxmlformats-officedocument.presentationml.tags+xml"/>
  <Override PartName="/ppt/tags/tag802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247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578.xml" ContentType="application/vnd.openxmlformats-officedocument.presentationml.tags+xml"/>
  <Override PartName="/ppt/tags/tag641.xml" ContentType="application/vnd.openxmlformats-officedocument.presentationml.tags+xml"/>
  <Override PartName="/ppt/tags/tag786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433.xml" ContentType="application/vnd.openxmlformats-officedocument.presentationml.tags+xml"/>
  <Override PartName="/ppt/tags/tag480.xml" ContentType="application/vnd.openxmlformats-officedocument.presentationml.tags+xml"/>
  <Override PartName="/ppt/tags/tag717.xml" ContentType="application/vnd.openxmlformats-officedocument.presentationml.tags+xml"/>
  <Override PartName="/ppt/tags/tag764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411.xml" ContentType="application/vnd.openxmlformats-officedocument.presentationml.tags+xml"/>
  <Override PartName="/ppt/tags/tag509.xml" ContentType="application/vnd.openxmlformats-officedocument.presentationml.tags+xml"/>
  <Override PartName="/ppt/tags/tag556.xml" ContentType="application/vnd.openxmlformats-officedocument.presentationml.tags+xml"/>
  <Default Extension="rels" ContentType="application/vnd.openxmlformats-package.relationships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203.xml" ContentType="application/vnd.openxmlformats-officedocument.presentationml.tags+xml"/>
  <Override PartName="/ppt/tags/tag250.xml" ContentType="application/vnd.openxmlformats-officedocument.presentationml.tags+xml"/>
  <Override PartName="/ppt/tags/tag348.xml" ContentType="application/vnd.openxmlformats-officedocument.presentationml.tags+xml"/>
  <Override PartName="/ppt/tags/tag395.xml" ContentType="application/vnd.openxmlformats-officedocument.presentationml.tags+xml"/>
  <Override PartName="/ppt/tags/tag679.xml" ContentType="application/vnd.openxmlformats-officedocument.presentationml.tags+xml"/>
  <Override PartName="/ppt/tags/tag742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7.xml" ContentType="application/vnd.openxmlformats-officedocument.presentationml.tags+xml"/>
  <Override PartName="/ppt/tags/tag534.xml" ContentType="application/vnd.openxmlformats-officedocument.presentationml.tags+xml"/>
  <Override PartName="/ppt/tags/tag581.xml" ContentType="application/vnd.openxmlformats-officedocument.presentationml.tags+xml"/>
  <Override PartName="/ppt/tags/tag720.xml" ContentType="application/vnd.openxmlformats-officedocument.presentationml.tags+xml"/>
  <Override PartName="/ppt/tags/tag818.xml" ContentType="application/vnd.openxmlformats-officedocument.presentationml.tags+xml"/>
  <Override PartName="/ppt/tags/tag25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65.xml" ContentType="application/vnd.openxmlformats-officedocument.presentationml.tags+xml"/>
  <Override PartName="/ppt/tags/tag326.xml" ContentType="application/vnd.openxmlformats-officedocument.presentationml.tags+xml"/>
  <Override PartName="/ppt/tags/tag373.xml" ContentType="application/vnd.openxmlformats-officedocument.presentationml.tags+xml"/>
  <Override PartName="/ppt/tags/tag512.xml" ContentType="application/vnd.openxmlformats-officedocument.presentationml.tags+xml"/>
  <Override PartName="/ppt/tags/tag657.xml" ContentType="application/vnd.openxmlformats-officedocument.presentationml.tags+xml"/>
  <Override PartName="/ppt/tags/tag843.xml" ContentType="application/vnd.openxmlformats-officedocument.presentationml.tags+xml"/>
  <Override PartName="/ppt/tags/tag50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49.xml" ContentType="application/vnd.openxmlformats-officedocument.presentationml.tags+xml"/>
  <Override PartName="/ppt/tags/tag496.xml" ContentType="application/vnd.openxmlformats-officedocument.presentationml.tags+xml"/>
  <Override PartName="/ppt/tags/tag635.xml" ContentType="application/vnd.openxmlformats-officedocument.presentationml.tags+xml"/>
  <Override PartName="/ppt/tags/tag682.xml" ContentType="application/vnd.openxmlformats-officedocument.presentationml.tags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88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tags/tag758.xml" ContentType="application/vnd.openxmlformats-officedocument.presentationml.tags+xml"/>
  <Override PartName="/ppt/tags/tag821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tags/tag597.xml" ContentType="application/vnd.openxmlformats-officedocument.presentationml.tags+xml"/>
  <Override PartName="/ppt/tags/tag613.xml" ContentType="application/vnd.openxmlformats-officedocument.presentationml.tags+xml"/>
  <Override PartName="/ppt/tags/tag660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21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Override PartName="/ppt/tags/tag736.xml" ContentType="application/vnd.openxmlformats-officedocument.presentationml.tags+xml"/>
  <Override PartName="/ppt/tags/tag783.xml" ContentType="application/vnd.openxmlformats-officedocument.presentationml.tags+xml"/>
  <Override PartName="/ppt/tags/tag88.xml" ContentType="application/vnd.openxmlformats-officedocument.presentationml.tags+xml"/>
  <Override PartName="/ppt/tags/tag244.xml" ContentType="application/vnd.openxmlformats-officedocument.presentationml.tags+xml"/>
  <Override PartName="/ppt/tags/tag291.xml" ContentType="application/vnd.openxmlformats-officedocument.presentationml.tags+xml"/>
  <Override PartName="/ppt/tags/tag430.xml" ContentType="application/vnd.openxmlformats-officedocument.presentationml.tags+xml"/>
  <Override PartName="/ppt/tags/tag528.xml" ContentType="application/vnd.openxmlformats-officedocument.presentationml.tags+xml"/>
  <Override PartName="/ppt/tags/tag575.xml" ContentType="application/vnd.openxmlformats-officedocument.presentationml.tags+xml"/>
  <Override PartName="/ppt/tags/tag714.xml" ContentType="application/vnd.openxmlformats-officedocument.presentationml.tags+xml"/>
  <Override PartName="/ppt/tags/tag761.xml" ContentType="application/vnd.openxmlformats-officedocument.presentationml.tags+xml"/>
  <Default Extension="jpeg" ContentType="image/jpeg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06.xml" ContentType="application/vnd.openxmlformats-officedocument.presentationml.tags+xml"/>
  <Override PartName="/ppt/tags/tag553.xml" ContentType="application/vnd.openxmlformats-officedocument.presentationml.tags+xml"/>
  <Override PartName="/ppt/tags/tag698.xml" ContentType="application/vnd.openxmlformats-officedocument.presentationml.tags+xml"/>
  <Override PartName="/ppt/ink/ink5.xml" ContentType="application/inkml+xml"/>
  <Override PartName="/ppt/tags/tag159.xml" ContentType="application/vnd.openxmlformats-officedocument.presentationml.tags+xml"/>
  <Override PartName="/ppt/tags/tag345.xml" ContentType="application/vnd.openxmlformats-officedocument.presentationml.tags+xml"/>
  <Override PartName="/ppt/tags/tag392.xml" ContentType="application/vnd.openxmlformats-officedocument.presentationml.tags+xml"/>
  <Override PartName="/ppt/tags/tag837.xml" ContentType="application/vnd.openxmlformats-officedocument.presentationml.tags+xml"/>
  <Override PartName="/ppt/tags/tag44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84.xml" ContentType="application/vnd.openxmlformats-officedocument.presentationml.tags+xml"/>
  <Override PartName="/ppt/tags/tag200.xml" ContentType="application/vnd.openxmlformats-officedocument.presentationml.tags+xml"/>
  <Override PartName="/ppt/tags/tag531.xml" ContentType="application/vnd.openxmlformats-officedocument.presentationml.tags+xml"/>
  <Override PartName="/ppt/tags/tag629.xml" ContentType="application/vnd.openxmlformats-officedocument.presentationml.tags+xml"/>
  <Override PartName="/ppt/tags/tag676.xml" ContentType="application/vnd.openxmlformats-officedocument.presentationml.tags+xml"/>
  <Override PartName="/ppt/tags/tag815.xml" ContentType="application/vnd.openxmlformats-officedocument.presentationml.tags+xml"/>
  <Override PartName="/ppt/tags/tag22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68.xml" ContentType="application/vnd.openxmlformats-officedocument.presentationml.tags+xml"/>
  <Override PartName="/ppt/tags/tag607.xml" ContentType="application/vnd.openxmlformats-officedocument.presentationml.tags+xml"/>
  <Override PartName="/ppt/tags/tag654.xml" ContentType="application/vnd.openxmlformats-officedocument.presentationml.tags+xml"/>
  <Override PartName="/ppt/tags/tag799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301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tags/tag777.xml" ContentType="application/vnd.openxmlformats-officedocument.presentationml.tags+xml"/>
  <Override PartName="/ppt/tags/tag840.xml" ContentType="application/vnd.openxmlformats-officedocument.presentationml.tags+xml"/>
  <Override PartName="/ppt/tags/tag140.xml" ContentType="application/vnd.openxmlformats-officedocument.presentationml.tags+xml"/>
  <Override PartName="/ppt/tags/tag285.xml" ContentType="application/vnd.openxmlformats-officedocument.presentationml.tags+xml"/>
  <Override PartName="/ppt/tags/tag632.xml" ContentType="application/vnd.openxmlformats-officedocument.presentationml.tags+xml"/>
  <Override PartName="/ppt/tags/tag471.xml" ContentType="application/vnd.openxmlformats-officedocument.presentationml.tags+xml"/>
  <Override PartName="/ppt/tags/tag708.xml" ContentType="application/vnd.openxmlformats-officedocument.presentationml.tags+xml"/>
  <Override PartName="/ppt/tags/tag216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Override PartName="/ppt/tags/tag733.xml" ContentType="application/vnd.openxmlformats-officedocument.presentationml.tags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tags/tag386.xml" ContentType="application/vnd.openxmlformats-officedocument.presentationml.tags+xml"/>
  <Override PartName="/ppt/tags/tag572.xml" ContentType="application/vnd.openxmlformats-officedocument.presentationml.tags+xml"/>
  <Override PartName="/ppt/tags/tag16.xml" ContentType="application/vnd.openxmlformats-officedocument.presentationml.tags+xml"/>
  <Override PartName="/ppt/tags/tag317.xml" ContentType="application/vnd.openxmlformats-officedocument.presentationml.tags+xml"/>
  <Override PartName="/ppt/tags/tag809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648.xml" ContentType="application/vnd.openxmlformats-officedocument.presentationml.tags+xml"/>
  <Override PartName="/ppt/tags/tag834.xml" ContentType="application/vnd.openxmlformats-officedocument.presentationml.tags+xml"/>
  <Override PartName="/ppt/tags/tag41.xml" ContentType="application/vnd.openxmlformats-officedocument.presentationml.tags+xml"/>
  <Override PartName="/ppt/tags/tag342.xml" ContentType="application/vnd.openxmlformats-officedocument.presentationml.tags+xml"/>
  <Override PartName="/ppt/tags/tag673.xml" ContentType="application/vnd.openxmlformats-officedocument.presentationml.tags+xml"/>
  <Override PartName="/ppt/tags/tag181.xml" ContentType="application/vnd.openxmlformats-officedocument.presentationml.tags+xml"/>
  <Override PartName="/ppt/tags/tag418.xml" ContentType="application/vnd.openxmlformats-officedocument.presentationml.tags+xml"/>
  <Override PartName="/ppt/tags/tag749.xml" ContentType="application/vnd.openxmlformats-officedocument.presentationml.tags+xml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ags/tag588.xml" ContentType="application/vnd.openxmlformats-officedocument.presentationml.tags+xml"/>
  <Override PartName="/ppt/tags/tag604.xml" ContentType="application/vnd.openxmlformats-officedocument.presentationml.tags+xml"/>
  <Override PartName="/ppt/tags/tag443.xml" ContentType="application/vnd.openxmlformats-officedocument.presentationml.tags+xml"/>
  <Override PartName="/ppt/tags/tag774.xml" ContentType="application/vnd.openxmlformats-officedocument.presentationml.tags+xml"/>
  <Default Extension="emf" ContentType="image/x-emf"/>
  <Override PartName="/ppt/tags/tag282.xml" ContentType="application/vnd.openxmlformats-officedocument.presentationml.tags+xml"/>
  <Override PartName="/ppt/tags/tag519.xml" ContentType="application/vnd.openxmlformats-officedocument.presentationml.tags+xml"/>
  <Override PartName="/ppt/tags/tag705.xml" ContentType="application/vnd.openxmlformats-officedocument.presentationml.tags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tags/tag689.xml" ContentType="application/vnd.openxmlformats-officedocument.presentationml.tags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83.xml" ContentType="application/vnd.openxmlformats-officedocument.presentationml.tags+xml"/>
  <Override PartName="/ppt/tags/tag730.xml" ContentType="application/vnd.openxmlformats-officedocument.presentationml.tags+xml"/>
  <Override PartName="/ppt/tags/tag128.xml" ContentType="application/vnd.openxmlformats-officedocument.presentationml.tags+xml"/>
  <Override PartName="/ppt/tags/tag459.xml" ContentType="application/vnd.openxmlformats-officedocument.presentationml.tags+xml"/>
  <Override PartName="/ppt/tags/tag806.xml" ContentType="application/vnd.openxmlformats-officedocument.presentationml.tags+xml"/>
  <Override PartName="/ppt/tags/tag13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500.xml" ContentType="application/vnd.openxmlformats-officedocument.presentationml.tags+xml"/>
  <Override PartName="/ppt/tags/tag645.xml" ContentType="application/vnd.openxmlformats-officedocument.presentationml.tags+xml"/>
  <Override PartName="/ppt/tags/tag831.xml" ContentType="application/vnd.openxmlformats-officedocument.presentationml.tags+xml"/>
  <Override PartName="/ppt/tags/tag153.xml" ContentType="application/vnd.openxmlformats-officedocument.presentationml.tags+xml"/>
  <Override PartName="/ppt/tags/tag484.xml" ContentType="application/vnd.openxmlformats-officedocument.presentationml.tags+xml"/>
  <Override PartName="/ppt/tags/tag670.xml" ContentType="application/vnd.openxmlformats-officedocument.presentationml.tags+xml"/>
  <Override PartName="/ppt/tags/tag229.xml" ContentType="application/vnd.openxmlformats-officedocument.presentationml.tags+xml"/>
  <Override PartName="/ppt/tags/tag415.xml" ContentType="application/vnd.openxmlformats-officedocument.presentationml.tags+xml"/>
  <Override PartName="/ppt/tags/tag98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tags/tag601.xml" ContentType="application/vnd.openxmlformats-officedocument.presentationml.tags+xml"/>
  <Override PartName="/ppt/tags/tag746.xml" ContentType="application/vnd.openxmlformats-officedocument.presentationml.tags+xml"/>
  <Override PartName="/ppt/tags/tag440.xml" ContentType="application/vnd.openxmlformats-officedocument.presentationml.tags+xml"/>
  <Override PartName="/ppt/tags/tag585.xml" ContentType="application/vnd.openxmlformats-officedocument.presentationml.tags+xml"/>
  <Override PartName="/ppt/tags/tag77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-10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4" units="1/cm"/>
          <inkml:channelProperty channel="Y" name="resolution" value="24" units="1/cm"/>
          <inkml:channelProperty channel="T" name="resolution" value="1" units="1/dev"/>
        </inkml:channelProperties>
      </inkml:inkSource>
      <inkml:timestamp xml:id="ts0" timeString="2019-03-25T20:06:56.34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30886 1393 0,'0'-52'94,"17"-19"-94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4" units="1/cm"/>
          <inkml:channelProperty channel="Y" name="resolution" value="24" units="1/cm"/>
          <inkml:channelProperty channel="T" name="resolution" value="1" units="1/dev"/>
        </inkml:channelProperties>
      </inkml:inkSource>
      <inkml:timestamp xml:id="ts0" timeString="2019-03-25T20:51:58.56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23865 8431 0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483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977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109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634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974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53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983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748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580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66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28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8D351-D48A-4746-9251-78B036C4221E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816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image" Target="../media/image1.emf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tags" Target="../tags/tag126.xml"/><Relationship Id="rId134" Type="http://schemas.openxmlformats.org/officeDocument/2006/relationships/tags" Target="../tags/tag134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customXml" Target="../ink/ink5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slideLayout" Target="../slideLayouts/slideLayout1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48.xml"/><Relationship Id="rId18" Type="http://schemas.openxmlformats.org/officeDocument/2006/relationships/tags" Target="../tags/tag153.xml"/><Relationship Id="rId26" Type="http://schemas.openxmlformats.org/officeDocument/2006/relationships/tags" Target="../tags/tag161.xml"/><Relationship Id="rId39" Type="http://schemas.openxmlformats.org/officeDocument/2006/relationships/tags" Target="../tags/tag174.xml"/><Relationship Id="rId21" Type="http://schemas.openxmlformats.org/officeDocument/2006/relationships/tags" Target="../tags/tag156.xml"/><Relationship Id="rId34" Type="http://schemas.openxmlformats.org/officeDocument/2006/relationships/tags" Target="../tags/tag169.xml"/><Relationship Id="rId42" Type="http://schemas.openxmlformats.org/officeDocument/2006/relationships/tags" Target="../tags/tag177.xml"/><Relationship Id="rId47" Type="http://schemas.openxmlformats.org/officeDocument/2006/relationships/tags" Target="../tags/tag182.xml"/><Relationship Id="rId50" Type="http://schemas.openxmlformats.org/officeDocument/2006/relationships/tags" Target="../tags/tag185.xml"/><Relationship Id="rId55" Type="http://schemas.openxmlformats.org/officeDocument/2006/relationships/tags" Target="../tags/tag190.xml"/><Relationship Id="rId63" Type="http://schemas.openxmlformats.org/officeDocument/2006/relationships/tags" Target="../tags/tag198.xml"/><Relationship Id="rId68" Type="http://schemas.openxmlformats.org/officeDocument/2006/relationships/tags" Target="../tags/tag203.xml"/><Relationship Id="rId7" Type="http://schemas.openxmlformats.org/officeDocument/2006/relationships/tags" Target="../tags/tag142.xml"/><Relationship Id="rId71" Type="http://schemas.openxmlformats.org/officeDocument/2006/relationships/tags" Target="../tags/tag206.xml"/><Relationship Id="rId2" Type="http://schemas.openxmlformats.org/officeDocument/2006/relationships/tags" Target="../tags/tag137.xml"/><Relationship Id="rId16" Type="http://schemas.openxmlformats.org/officeDocument/2006/relationships/tags" Target="../tags/tag151.xml"/><Relationship Id="rId29" Type="http://schemas.openxmlformats.org/officeDocument/2006/relationships/tags" Target="../tags/tag164.xml"/><Relationship Id="rId11" Type="http://schemas.openxmlformats.org/officeDocument/2006/relationships/tags" Target="../tags/tag146.xml"/><Relationship Id="rId24" Type="http://schemas.openxmlformats.org/officeDocument/2006/relationships/tags" Target="../tags/tag159.xml"/><Relationship Id="rId32" Type="http://schemas.openxmlformats.org/officeDocument/2006/relationships/tags" Target="../tags/tag167.xml"/><Relationship Id="rId37" Type="http://schemas.openxmlformats.org/officeDocument/2006/relationships/tags" Target="../tags/tag172.xml"/><Relationship Id="rId40" Type="http://schemas.openxmlformats.org/officeDocument/2006/relationships/tags" Target="../tags/tag175.xml"/><Relationship Id="rId45" Type="http://schemas.openxmlformats.org/officeDocument/2006/relationships/tags" Target="../tags/tag180.xml"/><Relationship Id="rId53" Type="http://schemas.openxmlformats.org/officeDocument/2006/relationships/tags" Target="../tags/tag188.xml"/><Relationship Id="rId58" Type="http://schemas.openxmlformats.org/officeDocument/2006/relationships/tags" Target="../tags/tag193.xml"/><Relationship Id="rId66" Type="http://schemas.openxmlformats.org/officeDocument/2006/relationships/tags" Target="../tags/tag201.xml"/><Relationship Id="rId74" Type="http://schemas.openxmlformats.org/officeDocument/2006/relationships/tags" Target="../tags/tag209.xml"/><Relationship Id="rId5" Type="http://schemas.openxmlformats.org/officeDocument/2006/relationships/tags" Target="../tags/tag140.xml"/><Relationship Id="rId15" Type="http://schemas.openxmlformats.org/officeDocument/2006/relationships/tags" Target="../tags/tag150.xml"/><Relationship Id="rId23" Type="http://schemas.openxmlformats.org/officeDocument/2006/relationships/tags" Target="../tags/tag158.xml"/><Relationship Id="rId28" Type="http://schemas.openxmlformats.org/officeDocument/2006/relationships/tags" Target="../tags/tag163.xml"/><Relationship Id="rId36" Type="http://schemas.openxmlformats.org/officeDocument/2006/relationships/tags" Target="../tags/tag171.xml"/><Relationship Id="rId49" Type="http://schemas.openxmlformats.org/officeDocument/2006/relationships/tags" Target="../tags/tag184.xml"/><Relationship Id="rId57" Type="http://schemas.openxmlformats.org/officeDocument/2006/relationships/tags" Target="../tags/tag192.xml"/><Relationship Id="rId61" Type="http://schemas.openxmlformats.org/officeDocument/2006/relationships/tags" Target="../tags/tag196.xml"/><Relationship Id="rId10" Type="http://schemas.openxmlformats.org/officeDocument/2006/relationships/tags" Target="../tags/tag145.xml"/><Relationship Id="rId19" Type="http://schemas.openxmlformats.org/officeDocument/2006/relationships/tags" Target="../tags/tag154.xml"/><Relationship Id="rId31" Type="http://schemas.openxmlformats.org/officeDocument/2006/relationships/tags" Target="../tags/tag166.xml"/><Relationship Id="rId44" Type="http://schemas.openxmlformats.org/officeDocument/2006/relationships/tags" Target="../tags/tag179.xml"/><Relationship Id="rId52" Type="http://schemas.openxmlformats.org/officeDocument/2006/relationships/tags" Target="../tags/tag187.xml"/><Relationship Id="rId60" Type="http://schemas.openxmlformats.org/officeDocument/2006/relationships/tags" Target="../tags/tag195.xml"/><Relationship Id="rId65" Type="http://schemas.openxmlformats.org/officeDocument/2006/relationships/tags" Target="../tags/tag200.xml"/><Relationship Id="rId73" Type="http://schemas.openxmlformats.org/officeDocument/2006/relationships/tags" Target="../tags/tag208.xm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4" Type="http://schemas.openxmlformats.org/officeDocument/2006/relationships/tags" Target="../tags/tag149.xml"/><Relationship Id="rId22" Type="http://schemas.openxmlformats.org/officeDocument/2006/relationships/tags" Target="../tags/tag157.xml"/><Relationship Id="rId27" Type="http://schemas.openxmlformats.org/officeDocument/2006/relationships/tags" Target="../tags/tag162.xml"/><Relationship Id="rId30" Type="http://schemas.openxmlformats.org/officeDocument/2006/relationships/tags" Target="../tags/tag165.xml"/><Relationship Id="rId35" Type="http://schemas.openxmlformats.org/officeDocument/2006/relationships/tags" Target="../tags/tag170.xml"/><Relationship Id="rId43" Type="http://schemas.openxmlformats.org/officeDocument/2006/relationships/tags" Target="../tags/tag178.xml"/><Relationship Id="rId48" Type="http://schemas.openxmlformats.org/officeDocument/2006/relationships/tags" Target="../tags/tag183.xml"/><Relationship Id="rId56" Type="http://schemas.openxmlformats.org/officeDocument/2006/relationships/tags" Target="../tags/tag191.xml"/><Relationship Id="rId64" Type="http://schemas.openxmlformats.org/officeDocument/2006/relationships/tags" Target="../tags/tag199.xml"/><Relationship Id="rId69" Type="http://schemas.openxmlformats.org/officeDocument/2006/relationships/tags" Target="../tags/tag204.xml"/><Relationship Id="rId8" Type="http://schemas.openxmlformats.org/officeDocument/2006/relationships/tags" Target="../tags/tag143.xml"/><Relationship Id="rId51" Type="http://schemas.openxmlformats.org/officeDocument/2006/relationships/tags" Target="../tags/tag186.xml"/><Relationship Id="rId72" Type="http://schemas.openxmlformats.org/officeDocument/2006/relationships/tags" Target="../tags/tag207.xml"/><Relationship Id="rId3" Type="http://schemas.openxmlformats.org/officeDocument/2006/relationships/tags" Target="../tags/tag138.xml"/><Relationship Id="rId12" Type="http://schemas.openxmlformats.org/officeDocument/2006/relationships/tags" Target="../tags/tag147.xml"/><Relationship Id="rId17" Type="http://schemas.openxmlformats.org/officeDocument/2006/relationships/tags" Target="../tags/tag152.xml"/><Relationship Id="rId25" Type="http://schemas.openxmlformats.org/officeDocument/2006/relationships/tags" Target="../tags/tag160.xml"/><Relationship Id="rId33" Type="http://schemas.openxmlformats.org/officeDocument/2006/relationships/tags" Target="../tags/tag168.xml"/><Relationship Id="rId38" Type="http://schemas.openxmlformats.org/officeDocument/2006/relationships/tags" Target="../tags/tag173.xml"/><Relationship Id="rId46" Type="http://schemas.openxmlformats.org/officeDocument/2006/relationships/tags" Target="../tags/tag181.xml"/><Relationship Id="rId59" Type="http://schemas.openxmlformats.org/officeDocument/2006/relationships/tags" Target="../tags/tag194.xml"/><Relationship Id="rId67" Type="http://schemas.openxmlformats.org/officeDocument/2006/relationships/tags" Target="../tags/tag202.xml"/><Relationship Id="rId20" Type="http://schemas.openxmlformats.org/officeDocument/2006/relationships/tags" Target="../tags/tag155.xml"/><Relationship Id="rId41" Type="http://schemas.openxmlformats.org/officeDocument/2006/relationships/tags" Target="../tags/tag176.xml"/><Relationship Id="rId54" Type="http://schemas.openxmlformats.org/officeDocument/2006/relationships/tags" Target="../tags/tag189.xml"/><Relationship Id="rId62" Type="http://schemas.openxmlformats.org/officeDocument/2006/relationships/tags" Target="../tags/tag197.xml"/><Relationship Id="rId70" Type="http://schemas.openxmlformats.org/officeDocument/2006/relationships/tags" Target="../tags/tag205.xml"/><Relationship Id="rId75" Type="http://schemas.openxmlformats.org/officeDocument/2006/relationships/slideLayout" Target="../slideLayouts/slideLayout1.xml"/><Relationship Id="rId1" Type="http://schemas.openxmlformats.org/officeDocument/2006/relationships/tags" Target="../tags/tag136.xml"/><Relationship Id="rId6" Type="http://schemas.openxmlformats.org/officeDocument/2006/relationships/tags" Target="../tags/tag141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235.xml"/><Relationship Id="rId117" Type="http://schemas.openxmlformats.org/officeDocument/2006/relationships/tags" Target="../tags/tag326.xml"/><Relationship Id="rId21" Type="http://schemas.openxmlformats.org/officeDocument/2006/relationships/tags" Target="../tags/tag230.xml"/><Relationship Id="rId42" Type="http://schemas.openxmlformats.org/officeDocument/2006/relationships/tags" Target="../tags/tag251.xml"/><Relationship Id="rId47" Type="http://schemas.openxmlformats.org/officeDocument/2006/relationships/tags" Target="../tags/tag256.xml"/><Relationship Id="rId63" Type="http://schemas.openxmlformats.org/officeDocument/2006/relationships/tags" Target="../tags/tag272.xml"/><Relationship Id="rId68" Type="http://schemas.openxmlformats.org/officeDocument/2006/relationships/tags" Target="../tags/tag277.xml"/><Relationship Id="rId84" Type="http://schemas.openxmlformats.org/officeDocument/2006/relationships/tags" Target="../tags/tag293.xml"/><Relationship Id="rId89" Type="http://schemas.openxmlformats.org/officeDocument/2006/relationships/tags" Target="../tags/tag298.xml"/><Relationship Id="rId112" Type="http://schemas.openxmlformats.org/officeDocument/2006/relationships/tags" Target="../tags/tag321.xml"/><Relationship Id="rId16" Type="http://schemas.openxmlformats.org/officeDocument/2006/relationships/tags" Target="../tags/tag225.xml"/><Relationship Id="rId107" Type="http://schemas.openxmlformats.org/officeDocument/2006/relationships/tags" Target="../tags/tag316.xml"/><Relationship Id="rId11" Type="http://schemas.openxmlformats.org/officeDocument/2006/relationships/tags" Target="../tags/tag220.xml"/><Relationship Id="rId32" Type="http://schemas.openxmlformats.org/officeDocument/2006/relationships/tags" Target="../tags/tag241.xml"/><Relationship Id="rId37" Type="http://schemas.openxmlformats.org/officeDocument/2006/relationships/tags" Target="../tags/tag246.xml"/><Relationship Id="rId53" Type="http://schemas.openxmlformats.org/officeDocument/2006/relationships/tags" Target="../tags/tag262.xml"/><Relationship Id="rId58" Type="http://schemas.openxmlformats.org/officeDocument/2006/relationships/tags" Target="../tags/tag267.xml"/><Relationship Id="rId74" Type="http://schemas.openxmlformats.org/officeDocument/2006/relationships/tags" Target="../tags/tag283.xml"/><Relationship Id="rId79" Type="http://schemas.openxmlformats.org/officeDocument/2006/relationships/tags" Target="../tags/tag288.xml"/><Relationship Id="rId102" Type="http://schemas.openxmlformats.org/officeDocument/2006/relationships/tags" Target="../tags/tag311.xml"/><Relationship Id="rId123" Type="http://schemas.openxmlformats.org/officeDocument/2006/relationships/tags" Target="../tags/tag332.xml"/><Relationship Id="rId5" Type="http://schemas.openxmlformats.org/officeDocument/2006/relationships/tags" Target="../tags/tag214.xml"/><Relationship Id="rId61" Type="http://schemas.openxmlformats.org/officeDocument/2006/relationships/tags" Target="../tags/tag270.xml"/><Relationship Id="rId82" Type="http://schemas.openxmlformats.org/officeDocument/2006/relationships/tags" Target="../tags/tag291.xml"/><Relationship Id="rId90" Type="http://schemas.openxmlformats.org/officeDocument/2006/relationships/tags" Target="../tags/tag299.xml"/><Relationship Id="rId95" Type="http://schemas.openxmlformats.org/officeDocument/2006/relationships/tags" Target="../tags/tag304.xml"/><Relationship Id="rId19" Type="http://schemas.openxmlformats.org/officeDocument/2006/relationships/tags" Target="../tags/tag228.xml"/><Relationship Id="rId14" Type="http://schemas.openxmlformats.org/officeDocument/2006/relationships/tags" Target="../tags/tag223.xml"/><Relationship Id="rId22" Type="http://schemas.openxmlformats.org/officeDocument/2006/relationships/tags" Target="../tags/tag231.xml"/><Relationship Id="rId27" Type="http://schemas.openxmlformats.org/officeDocument/2006/relationships/tags" Target="../tags/tag236.xml"/><Relationship Id="rId30" Type="http://schemas.openxmlformats.org/officeDocument/2006/relationships/tags" Target="../tags/tag239.xml"/><Relationship Id="rId35" Type="http://schemas.openxmlformats.org/officeDocument/2006/relationships/tags" Target="../tags/tag244.xml"/><Relationship Id="rId43" Type="http://schemas.openxmlformats.org/officeDocument/2006/relationships/tags" Target="../tags/tag252.xml"/><Relationship Id="rId48" Type="http://schemas.openxmlformats.org/officeDocument/2006/relationships/tags" Target="../tags/tag257.xml"/><Relationship Id="rId56" Type="http://schemas.openxmlformats.org/officeDocument/2006/relationships/tags" Target="../tags/tag265.xml"/><Relationship Id="rId64" Type="http://schemas.openxmlformats.org/officeDocument/2006/relationships/tags" Target="../tags/tag273.xml"/><Relationship Id="rId69" Type="http://schemas.openxmlformats.org/officeDocument/2006/relationships/tags" Target="../tags/tag278.xml"/><Relationship Id="rId77" Type="http://schemas.openxmlformats.org/officeDocument/2006/relationships/tags" Target="../tags/tag286.xml"/><Relationship Id="rId100" Type="http://schemas.openxmlformats.org/officeDocument/2006/relationships/tags" Target="../tags/tag309.xml"/><Relationship Id="rId105" Type="http://schemas.openxmlformats.org/officeDocument/2006/relationships/tags" Target="../tags/tag314.xml"/><Relationship Id="rId113" Type="http://schemas.openxmlformats.org/officeDocument/2006/relationships/tags" Target="../tags/tag322.xml"/><Relationship Id="rId118" Type="http://schemas.openxmlformats.org/officeDocument/2006/relationships/tags" Target="../tags/tag327.xml"/><Relationship Id="rId8" Type="http://schemas.openxmlformats.org/officeDocument/2006/relationships/tags" Target="../tags/tag217.xml"/><Relationship Id="rId51" Type="http://schemas.openxmlformats.org/officeDocument/2006/relationships/tags" Target="../tags/tag260.xml"/><Relationship Id="rId72" Type="http://schemas.openxmlformats.org/officeDocument/2006/relationships/tags" Target="../tags/tag281.xml"/><Relationship Id="rId80" Type="http://schemas.openxmlformats.org/officeDocument/2006/relationships/tags" Target="../tags/tag289.xml"/><Relationship Id="rId85" Type="http://schemas.openxmlformats.org/officeDocument/2006/relationships/tags" Target="../tags/tag294.xml"/><Relationship Id="rId93" Type="http://schemas.openxmlformats.org/officeDocument/2006/relationships/tags" Target="../tags/tag302.xml"/><Relationship Id="rId98" Type="http://schemas.openxmlformats.org/officeDocument/2006/relationships/tags" Target="../tags/tag307.xml"/><Relationship Id="rId121" Type="http://schemas.openxmlformats.org/officeDocument/2006/relationships/tags" Target="../tags/tag330.xml"/><Relationship Id="rId3" Type="http://schemas.openxmlformats.org/officeDocument/2006/relationships/tags" Target="../tags/tag212.xml"/><Relationship Id="rId12" Type="http://schemas.openxmlformats.org/officeDocument/2006/relationships/tags" Target="../tags/tag221.xml"/><Relationship Id="rId17" Type="http://schemas.openxmlformats.org/officeDocument/2006/relationships/tags" Target="../tags/tag226.xml"/><Relationship Id="rId25" Type="http://schemas.openxmlformats.org/officeDocument/2006/relationships/tags" Target="../tags/tag234.xml"/><Relationship Id="rId33" Type="http://schemas.openxmlformats.org/officeDocument/2006/relationships/tags" Target="../tags/tag242.xml"/><Relationship Id="rId38" Type="http://schemas.openxmlformats.org/officeDocument/2006/relationships/tags" Target="../tags/tag247.xml"/><Relationship Id="rId46" Type="http://schemas.openxmlformats.org/officeDocument/2006/relationships/tags" Target="../tags/tag255.xml"/><Relationship Id="rId59" Type="http://schemas.openxmlformats.org/officeDocument/2006/relationships/tags" Target="../tags/tag268.xml"/><Relationship Id="rId67" Type="http://schemas.openxmlformats.org/officeDocument/2006/relationships/tags" Target="../tags/tag276.xml"/><Relationship Id="rId103" Type="http://schemas.openxmlformats.org/officeDocument/2006/relationships/tags" Target="../tags/tag312.xml"/><Relationship Id="rId108" Type="http://schemas.openxmlformats.org/officeDocument/2006/relationships/tags" Target="../tags/tag317.xml"/><Relationship Id="rId116" Type="http://schemas.openxmlformats.org/officeDocument/2006/relationships/tags" Target="../tags/tag325.xml"/><Relationship Id="rId124" Type="http://schemas.openxmlformats.org/officeDocument/2006/relationships/slideLayout" Target="../slideLayouts/slideLayout1.xml"/><Relationship Id="rId20" Type="http://schemas.openxmlformats.org/officeDocument/2006/relationships/tags" Target="../tags/tag229.xml"/><Relationship Id="rId41" Type="http://schemas.openxmlformats.org/officeDocument/2006/relationships/tags" Target="../tags/tag250.xml"/><Relationship Id="rId54" Type="http://schemas.openxmlformats.org/officeDocument/2006/relationships/tags" Target="../tags/tag263.xml"/><Relationship Id="rId62" Type="http://schemas.openxmlformats.org/officeDocument/2006/relationships/tags" Target="../tags/tag271.xml"/><Relationship Id="rId70" Type="http://schemas.openxmlformats.org/officeDocument/2006/relationships/tags" Target="../tags/tag279.xml"/><Relationship Id="rId75" Type="http://schemas.openxmlformats.org/officeDocument/2006/relationships/tags" Target="../tags/tag284.xml"/><Relationship Id="rId83" Type="http://schemas.openxmlformats.org/officeDocument/2006/relationships/tags" Target="../tags/tag292.xml"/><Relationship Id="rId88" Type="http://schemas.openxmlformats.org/officeDocument/2006/relationships/tags" Target="../tags/tag297.xml"/><Relationship Id="rId91" Type="http://schemas.openxmlformats.org/officeDocument/2006/relationships/tags" Target="../tags/tag300.xml"/><Relationship Id="rId96" Type="http://schemas.openxmlformats.org/officeDocument/2006/relationships/tags" Target="../tags/tag305.xml"/><Relationship Id="rId111" Type="http://schemas.openxmlformats.org/officeDocument/2006/relationships/tags" Target="../tags/tag320.xml"/><Relationship Id="rId1" Type="http://schemas.openxmlformats.org/officeDocument/2006/relationships/tags" Target="../tags/tag210.xml"/><Relationship Id="rId6" Type="http://schemas.openxmlformats.org/officeDocument/2006/relationships/tags" Target="../tags/tag215.xml"/><Relationship Id="rId15" Type="http://schemas.openxmlformats.org/officeDocument/2006/relationships/tags" Target="../tags/tag224.xml"/><Relationship Id="rId23" Type="http://schemas.openxmlformats.org/officeDocument/2006/relationships/tags" Target="../tags/tag232.xml"/><Relationship Id="rId28" Type="http://schemas.openxmlformats.org/officeDocument/2006/relationships/tags" Target="../tags/tag237.xml"/><Relationship Id="rId36" Type="http://schemas.openxmlformats.org/officeDocument/2006/relationships/tags" Target="../tags/tag245.xml"/><Relationship Id="rId49" Type="http://schemas.openxmlformats.org/officeDocument/2006/relationships/tags" Target="../tags/tag258.xml"/><Relationship Id="rId57" Type="http://schemas.openxmlformats.org/officeDocument/2006/relationships/tags" Target="../tags/tag266.xml"/><Relationship Id="rId106" Type="http://schemas.openxmlformats.org/officeDocument/2006/relationships/tags" Target="../tags/tag315.xml"/><Relationship Id="rId114" Type="http://schemas.openxmlformats.org/officeDocument/2006/relationships/tags" Target="../tags/tag323.xml"/><Relationship Id="rId119" Type="http://schemas.openxmlformats.org/officeDocument/2006/relationships/tags" Target="../tags/tag328.xml"/><Relationship Id="rId10" Type="http://schemas.openxmlformats.org/officeDocument/2006/relationships/tags" Target="../tags/tag219.xml"/><Relationship Id="rId31" Type="http://schemas.openxmlformats.org/officeDocument/2006/relationships/tags" Target="../tags/tag240.xml"/><Relationship Id="rId44" Type="http://schemas.openxmlformats.org/officeDocument/2006/relationships/tags" Target="../tags/tag253.xml"/><Relationship Id="rId52" Type="http://schemas.openxmlformats.org/officeDocument/2006/relationships/tags" Target="../tags/tag261.xml"/><Relationship Id="rId60" Type="http://schemas.openxmlformats.org/officeDocument/2006/relationships/tags" Target="../tags/tag269.xml"/><Relationship Id="rId65" Type="http://schemas.openxmlformats.org/officeDocument/2006/relationships/tags" Target="../tags/tag274.xml"/><Relationship Id="rId73" Type="http://schemas.openxmlformats.org/officeDocument/2006/relationships/tags" Target="../tags/tag282.xml"/><Relationship Id="rId78" Type="http://schemas.openxmlformats.org/officeDocument/2006/relationships/tags" Target="../tags/tag287.xml"/><Relationship Id="rId81" Type="http://schemas.openxmlformats.org/officeDocument/2006/relationships/tags" Target="../tags/tag290.xml"/><Relationship Id="rId86" Type="http://schemas.openxmlformats.org/officeDocument/2006/relationships/tags" Target="../tags/tag295.xml"/><Relationship Id="rId94" Type="http://schemas.openxmlformats.org/officeDocument/2006/relationships/tags" Target="../tags/tag303.xml"/><Relationship Id="rId99" Type="http://schemas.openxmlformats.org/officeDocument/2006/relationships/tags" Target="../tags/tag308.xml"/><Relationship Id="rId101" Type="http://schemas.openxmlformats.org/officeDocument/2006/relationships/tags" Target="../tags/tag310.xml"/><Relationship Id="rId122" Type="http://schemas.openxmlformats.org/officeDocument/2006/relationships/tags" Target="../tags/tag331.xml"/><Relationship Id="rId4" Type="http://schemas.openxmlformats.org/officeDocument/2006/relationships/tags" Target="../tags/tag213.xml"/><Relationship Id="rId9" Type="http://schemas.openxmlformats.org/officeDocument/2006/relationships/tags" Target="../tags/tag218.xml"/><Relationship Id="rId13" Type="http://schemas.openxmlformats.org/officeDocument/2006/relationships/tags" Target="../tags/tag222.xml"/><Relationship Id="rId18" Type="http://schemas.openxmlformats.org/officeDocument/2006/relationships/tags" Target="../tags/tag227.xml"/><Relationship Id="rId39" Type="http://schemas.openxmlformats.org/officeDocument/2006/relationships/tags" Target="../tags/tag248.xml"/><Relationship Id="rId109" Type="http://schemas.openxmlformats.org/officeDocument/2006/relationships/tags" Target="../tags/tag318.xml"/><Relationship Id="rId34" Type="http://schemas.openxmlformats.org/officeDocument/2006/relationships/tags" Target="../tags/tag243.xml"/><Relationship Id="rId50" Type="http://schemas.openxmlformats.org/officeDocument/2006/relationships/tags" Target="../tags/tag259.xml"/><Relationship Id="rId55" Type="http://schemas.openxmlformats.org/officeDocument/2006/relationships/tags" Target="../tags/tag264.xml"/><Relationship Id="rId76" Type="http://schemas.openxmlformats.org/officeDocument/2006/relationships/tags" Target="../tags/tag285.xml"/><Relationship Id="rId97" Type="http://schemas.openxmlformats.org/officeDocument/2006/relationships/tags" Target="../tags/tag306.xml"/><Relationship Id="rId104" Type="http://schemas.openxmlformats.org/officeDocument/2006/relationships/tags" Target="../tags/tag313.xml"/><Relationship Id="rId120" Type="http://schemas.openxmlformats.org/officeDocument/2006/relationships/tags" Target="../tags/tag329.xml"/><Relationship Id="rId7" Type="http://schemas.openxmlformats.org/officeDocument/2006/relationships/tags" Target="../tags/tag216.xml"/><Relationship Id="rId71" Type="http://schemas.openxmlformats.org/officeDocument/2006/relationships/tags" Target="../tags/tag280.xml"/><Relationship Id="rId92" Type="http://schemas.openxmlformats.org/officeDocument/2006/relationships/tags" Target="../tags/tag301.xml"/><Relationship Id="rId2" Type="http://schemas.openxmlformats.org/officeDocument/2006/relationships/tags" Target="../tags/tag211.xml"/><Relationship Id="rId29" Type="http://schemas.openxmlformats.org/officeDocument/2006/relationships/tags" Target="../tags/tag238.xml"/><Relationship Id="rId24" Type="http://schemas.openxmlformats.org/officeDocument/2006/relationships/tags" Target="../tags/tag233.xml"/><Relationship Id="rId40" Type="http://schemas.openxmlformats.org/officeDocument/2006/relationships/tags" Target="../tags/tag249.xml"/><Relationship Id="rId45" Type="http://schemas.openxmlformats.org/officeDocument/2006/relationships/tags" Target="../tags/tag254.xml"/><Relationship Id="rId66" Type="http://schemas.openxmlformats.org/officeDocument/2006/relationships/tags" Target="../tags/tag275.xml"/><Relationship Id="rId87" Type="http://schemas.openxmlformats.org/officeDocument/2006/relationships/tags" Target="../tags/tag296.xml"/><Relationship Id="rId110" Type="http://schemas.openxmlformats.org/officeDocument/2006/relationships/tags" Target="../tags/tag319.xml"/><Relationship Id="rId115" Type="http://schemas.openxmlformats.org/officeDocument/2006/relationships/tags" Target="../tags/tag324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358.xml"/><Relationship Id="rId117" Type="http://schemas.openxmlformats.org/officeDocument/2006/relationships/tags" Target="../tags/tag449.xml"/><Relationship Id="rId21" Type="http://schemas.openxmlformats.org/officeDocument/2006/relationships/tags" Target="../tags/tag353.xml"/><Relationship Id="rId42" Type="http://schemas.openxmlformats.org/officeDocument/2006/relationships/tags" Target="../tags/tag374.xml"/><Relationship Id="rId47" Type="http://schemas.openxmlformats.org/officeDocument/2006/relationships/tags" Target="../tags/tag379.xml"/><Relationship Id="rId63" Type="http://schemas.openxmlformats.org/officeDocument/2006/relationships/tags" Target="../tags/tag395.xml"/><Relationship Id="rId68" Type="http://schemas.openxmlformats.org/officeDocument/2006/relationships/tags" Target="../tags/tag400.xml"/><Relationship Id="rId84" Type="http://schemas.openxmlformats.org/officeDocument/2006/relationships/tags" Target="../tags/tag416.xml"/><Relationship Id="rId89" Type="http://schemas.openxmlformats.org/officeDocument/2006/relationships/tags" Target="../tags/tag421.xml"/><Relationship Id="rId112" Type="http://schemas.openxmlformats.org/officeDocument/2006/relationships/tags" Target="../tags/tag444.xml"/><Relationship Id="rId16" Type="http://schemas.openxmlformats.org/officeDocument/2006/relationships/tags" Target="../tags/tag348.xml"/><Relationship Id="rId107" Type="http://schemas.openxmlformats.org/officeDocument/2006/relationships/tags" Target="../tags/tag439.xml"/><Relationship Id="rId11" Type="http://schemas.openxmlformats.org/officeDocument/2006/relationships/tags" Target="../tags/tag343.xml"/><Relationship Id="rId32" Type="http://schemas.openxmlformats.org/officeDocument/2006/relationships/tags" Target="../tags/tag364.xml"/><Relationship Id="rId37" Type="http://schemas.openxmlformats.org/officeDocument/2006/relationships/tags" Target="../tags/tag369.xml"/><Relationship Id="rId53" Type="http://schemas.openxmlformats.org/officeDocument/2006/relationships/tags" Target="../tags/tag385.xml"/><Relationship Id="rId58" Type="http://schemas.openxmlformats.org/officeDocument/2006/relationships/tags" Target="../tags/tag390.xml"/><Relationship Id="rId74" Type="http://schemas.openxmlformats.org/officeDocument/2006/relationships/tags" Target="../tags/tag406.xml"/><Relationship Id="rId79" Type="http://schemas.openxmlformats.org/officeDocument/2006/relationships/tags" Target="../tags/tag411.xml"/><Relationship Id="rId102" Type="http://schemas.openxmlformats.org/officeDocument/2006/relationships/tags" Target="../tags/tag434.xml"/><Relationship Id="rId123" Type="http://schemas.openxmlformats.org/officeDocument/2006/relationships/tags" Target="../tags/tag455.xml"/><Relationship Id="rId5" Type="http://schemas.openxmlformats.org/officeDocument/2006/relationships/tags" Target="../tags/tag337.xml"/><Relationship Id="rId61" Type="http://schemas.openxmlformats.org/officeDocument/2006/relationships/tags" Target="../tags/tag393.xml"/><Relationship Id="rId82" Type="http://schemas.openxmlformats.org/officeDocument/2006/relationships/tags" Target="../tags/tag414.xml"/><Relationship Id="rId90" Type="http://schemas.openxmlformats.org/officeDocument/2006/relationships/tags" Target="../tags/tag422.xml"/><Relationship Id="rId95" Type="http://schemas.openxmlformats.org/officeDocument/2006/relationships/tags" Target="../tags/tag427.xml"/><Relationship Id="rId19" Type="http://schemas.openxmlformats.org/officeDocument/2006/relationships/tags" Target="../tags/tag351.xml"/><Relationship Id="rId14" Type="http://schemas.openxmlformats.org/officeDocument/2006/relationships/tags" Target="../tags/tag346.xml"/><Relationship Id="rId22" Type="http://schemas.openxmlformats.org/officeDocument/2006/relationships/tags" Target="../tags/tag354.xml"/><Relationship Id="rId27" Type="http://schemas.openxmlformats.org/officeDocument/2006/relationships/tags" Target="../tags/tag359.xml"/><Relationship Id="rId30" Type="http://schemas.openxmlformats.org/officeDocument/2006/relationships/tags" Target="../tags/tag362.xml"/><Relationship Id="rId35" Type="http://schemas.openxmlformats.org/officeDocument/2006/relationships/tags" Target="../tags/tag367.xml"/><Relationship Id="rId43" Type="http://schemas.openxmlformats.org/officeDocument/2006/relationships/tags" Target="../tags/tag375.xml"/><Relationship Id="rId48" Type="http://schemas.openxmlformats.org/officeDocument/2006/relationships/tags" Target="../tags/tag380.xml"/><Relationship Id="rId56" Type="http://schemas.openxmlformats.org/officeDocument/2006/relationships/tags" Target="../tags/tag388.xml"/><Relationship Id="rId64" Type="http://schemas.openxmlformats.org/officeDocument/2006/relationships/tags" Target="../tags/tag396.xml"/><Relationship Id="rId69" Type="http://schemas.openxmlformats.org/officeDocument/2006/relationships/tags" Target="../tags/tag401.xml"/><Relationship Id="rId77" Type="http://schemas.openxmlformats.org/officeDocument/2006/relationships/tags" Target="../tags/tag409.xml"/><Relationship Id="rId100" Type="http://schemas.openxmlformats.org/officeDocument/2006/relationships/tags" Target="../tags/tag432.xml"/><Relationship Id="rId105" Type="http://schemas.openxmlformats.org/officeDocument/2006/relationships/tags" Target="../tags/tag437.xml"/><Relationship Id="rId113" Type="http://schemas.openxmlformats.org/officeDocument/2006/relationships/tags" Target="../tags/tag445.xml"/><Relationship Id="rId118" Type="http://schemas.openxmlformats.org/officeDocument/2006/relationships/tags" Target="../tags/tag450.xml"/><Relationship Id="rId8" Type="http://schemas.openxmlformats.org/officeDocument/2006/relationships/tags" Target="../tags/tag340.xml"/><Relationship Id="rId51" Type="http://schemas.openxmlformats.org/officeDocument/2006/relationships/tags" Target="../tags/tag383.xml"/><Relationship Id="rId72" Type="http://schemas.openxmlformats.org/officeDocument/2006/relationships/tags" Target="../tags/tag404.xml"/><Relationship Id="rId80" Type="http://schemas.openxmlformats.org/officeDocument/2006/relationships/tags" Target="../tags/tag412.xml"/><Relationship Id="rId85" Type="http://schemas.openxmlformats.org/officeDocument/2006/relationships/tags" Target="../tags/tag417.xml"/><Relationship Id="rId93" Type="http://schemas.openxmlformats.org/officeDocument/2006/relationships/tags" Target="../tags/tag425.xml"/><Relationship Id="rId98" Type="http://schemas.openxmlformats.org/officeDocument/2006/relationships/tags" Target="../tags/tag430.xml"/><Relationship Id="rId121" Type="http://schemas.openxmlformats.org/officeDocument/2006/relationships/tags" Target="../tags/tag453.xml"/><Relationship Id="rId3" Type="http://schemas.openxmlformats.org/officeDocument/2006/relationships/tags" Target="../tags/tag335.xml"/><Relationship Id="rId12" Type="http://schemas.openxmlformats.org/officeDocument/2006/relationships/tags" Target="../tags/tag344.xml"/><Relationship Id="rId17" Type="http://schemas.openxmlformats.org/officeDocument/2006/relationships/tags" Target="../tags/tag349.xml"/><Relationship Id="rId25" Type="http://schemas.openxmlformats.org/officeDocument/2006/relationships/tags" Target="../tags/tag357.xml"/><Relationship Id="rId33" Type="http://schemas.openxmlformats.org/officeDocument/2006/relationships/tags" Target="../tags/tag365.xml"/><Relationship Id="rId38" Type="http://schemas.openxmlformats.org/officeDocument/2006/relationships/tags" Target="../tags/tag370.xml"/><Relationship Id="rId46" Type="http://schemas.openxmlformats.org/officeDocument/2006/relationships/tags" Target="../tags/tag378.xml"/><Relationship Id="rId59" Type="http://schemas.openxmlformats.org/officeDocument/2006/relationships/tags" Target="../tags/tag391.xml"/><Relationship Id="rId67" Type="http://schemas.openxmlformats.org/officeDocument/2006/relationships/tags" Target="../tags/tag399.xml"/><Relationship Id="rId103" Type="http://schemas.openxmlformats.org/officeDocument/2006/relationships/tags" Target="../tags/tag435.xml"/><Relationship Id="rId108" Type="http://schemas.openxmlformats.org/officeDocument/2006/relationships/tags" Target="../tags/tag440.xml"/><Relationship Id="rId116" Type="http://schemas.openxmlformats.org/officeDocument/2006/relationships/tags" Target="../tags/tag448.xml"/><Relationship Id="rId124" Type="http://schemas.openxmlformats.org/officeDocument/2006/relationships/slideLayout" Target="../slideLayouts/slideLayout1.xml"/><Relationship Id="rId20" Type="http://schemas.openxmlformats.org/officeDocument/2006/relationships/tags" Target="../tags/tag352.xml"/><Relationship Id="rId41" Type="http://schemas.openxmlformats.org/officeDocument/2006/relationships/tags" Target="../tags/tag373.xml"/><Relationship Id="rId54" Type="http://schemas.openxmlformats.org/officeDocument/2006/relationships/tags" Target="../tags/tag386.xml"/><Relationship Id="rId62" Type="http://schemas.openxmlformats.org/officeDocument/2006/relationships/tags" Target="../tags/tag394.xml"/><Relationship Id="rId70" Type="http://schemas.openxmlformats.org/officeDocument/2006/relationships/tags" Target="../tags/tag402.xml"/><Relationship Id="rId75" Type="http://schemas.openxmlformats.org/officeDocument/2006/relationships/tags" Target="../tags/tag407.xml"/><Relationship Id="rId83" Type="http://schemas.openxmlformats.org/officeDocument/2006/relationships/tags" Target="../tags/tag415.xml"/><Relationship Id="rId88" Type="http://schemas.openxmlformats.org/officeDocument/2006/relationships/tags" Target="../tags/tag420.xml"/><Relationship Id="rId91" Type="http://schemas.openxmlformats.org/officeDocument/2006/relationships/tags" Target="../tags/tag423.xml"/><Relationship Id="rId96" Type="http://schemas.openxmlformats.org/officeDocument/2006/relationships/tags" Target="../tags/tag428.xml"/><Relationship Id="rId111" Type="http://schemas.openxmlformats.org/officeDocument/2006/relationships/tags" Target="../tags/tag443.xml"/><Relationship Id="rId1" Type="http://schemas.openxmlformats.org/officeDocument/2006/relationships/tags" Target="../tags/tag333.xml"/><Relationship Id="rId6" Type="http://schemas.openxmlformats.org/officeDocument/2006/relationships/tags" Target="../tags/tag338.xml"/><Relationship Id="rId15" Type="http://schemas.openxmlformats.org/officeDocument/2006/relationships/tags" Target="../tags/tag347.xml"/><Relationship Id="rId23" Type="http://schemas.openxmlformats.org/officeDocument/2006/relationships/tags" Target="../tags/tag355.xml"/><Relationship Id="rId28" Type="http://schemas.openxmlformats.org/officeDocument/2006/relationships/tags" Target="../tags/tag360.xml"/><Relationship Id="rId36" Type="http://schemas.openxmlformats.org/officeDocument/2006/relationships/tags" Target="../tags/tag368.xml"/><Relationship Id="rId49" Type="http://schemas.openxmlformats.org/officeDocument/2006/relationships/tags" Target="../tags/tag381.xml"/><Relationship Id="rId57" Type="http://schemas.openxmlformats.org/officeDocument/2006/relationships/tags" Target="../tags/tag389.xml"/><Relationship Id="rId106" Type="http://schemas.openxmlformats.org/officeDocument/2006/relationships/tags" Target="../tags/tag438.xml"/><Relationship Id="rId114" Type="http://schemas.openxmlformats.org/officeDocument/2006/relationships/tags" Target="../tags/tag446.xml"/><Relationship Id="rId119" Type="http://schemas.openxmlformats.org/officeDocument/2006/relationships/tags" Target="../tags/tag451.xml"/><Relationship Id="rId10" Type="http://schemas.openxmlformats.org/officeDocument/2006/relationships/tags" Target="../tags/tag342.xml"/><Relationship Id="rId31" Type="http://schemas.openxmlformats.org/officeDocument/2006/relationships/tags" Target="../tags/tag363.xml"/><Relationship Id="rId44" Type="http://schemas.openxmlformats.org/officeDocument/2006/relationships/tags" Target="../tags/tag376.xml"/><Relationship Id="rId52" Type="http://schemas.openxmlformats.org/officeDocument/2006/relationships/tags" Target="../tags/tag384.xml"/><Relationship Id="rId60" Type="http://schemas.openxmlformats.org/officeDocument/2006/relationships/tags" Target="../tags/tag392.xml"/><Relationship Id="rId65" Type="http://schemas.openxmlformats.org/officeDocument/2006/relationships/tags" Target="../tags/tag397.xml"/><Relationship Id="rId73" Type="http://schemas.openxmlformats.org/officeDocument/2006/relationships/tags" Target="../tags/tag405.xml"/><Relationship Id="rId78" Type="http://schemas.openxmlformats.org/officeDocument/2006/relationships/tags" Target="../tags/tag410.xml"/><Relationship Id="rId81" Type="http://schemas.openxmlformats.org/officeDocument/2006/relationships/tags" Target="../tags/tag413.xml"/><Relationship Id="rId86" Type="http://schemas.openxmlformats.org/officeDocument/2006/relationships/tags" Target="../tags/tag418.xml"/><Relationship Id="rId94" Type="http://schemas.openxmlformats.org/officeDocument/2006/relationships/tags" Target="../tags/tag426.xml"/><Relationship Id="rId99" Type="http://schemas.openxmlformats.org/officeDocument/2006/relationships/tags" Target="../tags/tag431.xml"/><Relationship Id="rId101" Type="http://schemas.openxmlformats.org/officeDocument/2006/relationships/tags" Target="../tags/tag433.xml"/><Relationship Id="rId122" Type="http://schemas.openxmlformats.org/officeDocument/2006/relationships/tags" Target="../tags/tag454.xml"/><Relationship Id="rId4" Type="http://schemas.openxmlformats.org/officeDocument/2006/relationships/tags" Target="../tags/tag336.xml"/><Relationship Id="rId9" Type="http://schemas.openxmlformats.org/officeDocument/2006/relationships/tags" Target="../tags/tag341.xml"/><Relationship Id="rId13" Type="http://schemas.openxmlformats.org/officeDocument/2006/relationships/tags" Target="../tags/tag345.xml"/><Relationship Id="rId18" Type="http://schemas.openxmlformats.org/officeDocument/2006/relationships/tags" Target="../tags/tag350.xml"/><Relationship Id="rId39" Type="http://schemas.openxmlformats.org/officeDocument/2006/relationships/tags" Target="../tags/tag371.xml"/><Relationship Id="rId109" Type="http://schemas.openxmlformats.org/officeDocument/2006/relationships/tags" Target="../tags/tag441.xml"/><Relationship Id="rId34" Type="http://schemas.openxmlformats.org/officeDocument/2006/relationships/tags" Target="../tags/tag366.xml"/><Relationship Id="rId50" Type="http://schemas.openxmlformats.org/officeDocument/2006/relationships/tags" Target="../tags/tag382.xml"/><Relationship Id="rId55" Type="http://schemas.openxmlformats.org/officeDocument/2006/relationships/tags" Target="../tags/tag387.xml"/><Relationship Id="rId76" Type="http://schemas.openxmlformats.org/officeDocument/2006/relationships/tags" Target="../tags/tag408.xml"/><Relationship Id="rId97" Type="http://schemas.openxmlformats.org/officeDocument/2006/relationships/tags" Target="../tags/tag429.xml"/><Relationship Id="rId104" Type="http://schemas.openxmlformats.org/officeDocument/2006/relationships/tags" Target="../tags/tag436.xml"/><Relationship Id="rId120" Type="http://schemas.openxmlformats.org/officeDocument/2006/relationships/tags" Target="../tags/tag452.xml"/><Relationship Id="rId7" Type="http://schemas.openxmlformats.org/officeDocument/2006/relationships/tags" Target="../tags/tag339.xml"/><Relationship Id="rId71" Type="http://schemas.openxmlformats.org/officeDocument/2006/relationships/tags" Target="../tags/tag403.xml"/><Relationship Id="rId92" Type="http://schemas.openxmlformats.org/officeDocument/2006/relationships/tags" Target="../tags/tag424.xml"/><Relationship Id="rId2" Type="http://schemas.openxmlformats.org/officeDocument/2006/relationships/tags" Target="../tags/tag334.xml"/><Relationship Id="rId29" Type="http://schemas.openxmlformats.org/officeDocument/2006/relationships/tags" Target="../tags/tag361.xml"/><Relationship Id="rId24" Type="http://schemas.openxmlformats.org/officeDocument/2006/relationships/tags" Target="../tags/tag356.xml"/><Relationship Id="rId40" Type="http://schemas.openxmlformats.org/officeDocument/2006/relationships/tags" Target="../tags/tag372.xml"/><Relationship Id="rId45" Type="http://schemas.openxmlformats.org/officeDocument/2006/relationships/tags" Target="../tags/tag377.xml"/><Relationship Id="rId66" Type="http://schemas.openxmlformats.org/officeDocument/2006/relationships/tags" Target="../tags/tag398.xml"/><Relationship Id="rId87" Type="http://schemas.openxmlformats.org/officeDocument/2006/relationships/tags" Target="../tags/tag419.xml"/><Relationship Id="rId110" Type="http://schemas.openxmlformats.org/officeDocument/2006/relationships/tags" Target="../tags/tag442.xml"/><Relationship Id="rId115" Type="http://schemas.openxmlformats.org/officeDocument/2006/relationships/tags" Target="../tags/tag447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481.xml"/><Relationship Id="rId21" Type="http://schemas.openxmlformats.org/officeDocument/2006/relationships/tags" Target="../tags/tag476.xml"/><Relationship Id="rId42" Type="http://schemas.openxmlformats.org/officeDocument/2006/relationships/tags" Target="../tags/tag497.xml"/><Relationship Id="rId47" Type="http://schemas.openxmlformats.org/officeDocument/2006/relationships/tags" Target="../tags/tag502.xml"/><Relationship Id="rId63" Type="http://schemas.openxmlformats.org/officeDocument/2006/relationships/tags" Target="../tags/tag518.xml"/><Relationship Id="rId68" Type="http://schemas.openxmlformats.org/officeDocument/2006/relationships/tags" Target="../tags/tag523.xml"/><Relationship Id="rId84" Type="http://schemas.openxmlformats.org/officeDocument/2006/relationships/tags" Target="../tags/tag539.xml"/><Relationship Id="rId89" Type="http://schemas.openxmlformats.org/officeDocument/2006/relationships/tags" Target="../tags/tag544.xml"/><Relationship Id="rId112" Type="http://schemas.openxmlformats.org/officeDocument/2006/relationships/slideLayout" Target="../slideLayouts/slideLayout1.xml"/><Relationship Id="rId2" Type="http://schemas.openxmlformats.org/officeDocument/2006/relationships/tags" Target="../tags/tag457.xml"/><Relationship Id="rId16" Type="http://schemas.openxmlformats.org/officeDocument/2006/relationships/tags" Target="../tags/tag471.xml"/><Relationship Id="rId29" Type="http://schemas.openxmlformats.org/officeDocument/2006/relationships/tags" Target="../tags/tag484.xml"/><Relationship Id="rId107" Type="http://schemas.openxmlformats.org/officeDocument/2006/relationships/tags" Target="../tags/tag562.xml"/><Relationship Id="rId11" Type="http://schemas.openxmlformats.org/officeDocument/2006/relationships/tags" Target="../tags/tag466.xml"/><Relationship Id="rId24" Type="http://schemas.openxmlformats.org/officeDocument/2006/relationships/tags" Target="../tags/tag479.xml"/><Relationship Id="rId32" Type="http://schemas.openxmlformats.org/officeDocument/2006/relationships/tags" Target="../tags/tag487.xml"/><Relationship Id="rId37" Type="http://schemas.openxmlformats.org/officeDocument/2006/relationships/tags" Target="../tags/tag492.xml"/><Relationship Id="rId40" Type="http://schemas.openxmlformats.org/officeDocument/2006/relationships/tags" Target="../tags/tag495.xml"/><Relationship Id="rId45" Type="http://schemas.openxmlformats.org/officeDocument/2006/relationships/tags" Target="../tags/tag500.xml"/><Relationship Id="rId53" Type="http://schemas.openxmlformats.org/officeDocument/2006/relationships/tags" Target="../tags/tag508.xml"/><Relationship Id="rId58" Type="http://schemas.openxmlformats.org/officeDocument/2006/relationships/tags" Target="../tags/tag513.xml"/><Relationship Id="rId66" Type="http://schemas.openxmlformats.org/officeDocument/2006/relationships/tags" Target="../tags/tag521.xml"/><Relationship Id="rId74" Type="http://schemas.openxmlformats.org/officeDocument/2006/relationships/tags" Target="../tags/tag529.xml"/><Relationship Id="rId79" Type="http://schemas.openxmlformats.org/officeDocument/2006/relationships/tags" Target="../tags/tag534.xml"/><Relationship Id="rId87" Type="http://schemas.openxmlformats.org/officeDocument/2006/relationships/tags" Target="../tags/tag542.xml"/><Relationship Id="rId102" Type="http://schemas.openxmlformats.org/officeDocument/2006/relationships/tags" Target="../tags/tag557.xml"/><Relationship Id="rId110" Type="http://schemas.openxmlformats.org/officeDocument/2006/relationships/tags" Target="../tags/tag565.xml"/><Relationship Id="rId5" Type="http://schemas.openxmlformats.org/officeDocument/2006/relationships/tags" Target="../tags/tag460.xml"/><Relationship Id="rId61" Type="http://schemas.openxmlformats.org/officeDocument/2006/relationships/tags" Target="../tags/tag516.xml"/><Relationship Id="rId82" Type="http://schemas.openxmlformats.org/officeDocument/2006/relationships/tags" Target="../tags/tag537.xml"/><Relationship Id="rId90" Type="http://schemas.openxmlformats.org/officeDocument/2006/relationships/tags" Target="../tags/tag545.xml"/><Relationship Id="rId95" Type="http://schemas.openxmlformats.org/officeDocument/2006/relationships/tags" Target="../tags/tag550.xml"/><Relationship Id="rId19" Type="http://schemas.openxmlformats.org/officeDocument/2006/relationships/tags" Target="../tags/tag474.xml"/><Relationship Id="rId14" Type="http://schemas.openxmlformats.org/officeDocument/2006/relationships/tags" Target="../tags/tag469.xml"/><Relationship Id="rId22" Type="http://schemas.openxmlformats.org/officeDocument/2006/relationships/tags" Target="../tags/tag477.xml"/><Relationship Id="rId27" Type="http://schemas.openxmlformats.org/officeDocument/2006/relationships/tags" Target="../tags/tag482.xml"/><Relationship Id="rId30" Type="http://schemas.openxmlformats.org/officeDocument/2006/relationships/tags" Target="../tags/tag485.xml"/><Relationship Id="rId35" Type="http://schemas.openxmlformats.org/officeDocument/2006/relationships/tags" Target="../tags/tag490.xml"/><Relationship Id="rId43" Type="http://schemas.openxmlformats.org/officeDocument/2006/relationships/tags" Target="../tags/tag498.xml"/><Relationship Id="rId48" Type="http://schemas.openxmlformats.org/officeDocument/2006/relationships/tags" Target="../tags/tag503.xml"/><Relationship Id="rId56" Type="http://schemas.openxmlformats.org/officeDocument/2006/relationships/tags" Target="../tags/tag511.xml"/><Relationship Id="rId64" Type="http://schemas.openxmlformats.org/officeDocument/2006/relationships/tags" Target="../tags/tag519.xml"/><Relationship Id="rId69" Type="http://schemas.openxmlformats.org/officeDocument/2006/relationships/tags" Target="../tags/tag524.xml"/><Relationship Id="rId77" Type="http://schemas.openxmlformats.org/officeDocument/2006/relationships/tags" Target="../tags/tag532.xml"/><Relationship Id="rId100" Type="http://schemas.openxmlformats.org/officeDocument/2006/relationships/tags" Target="../tags/tag555.xml"/><Relationship Id="rId105" Type="http://schemas.openxmlformats.org/officeDocument/2006/relationships/tags" Target="../tags/tag560.xml"/><Relationship Id="rId8" Type="http://schemas.openxmlformats.org/officeDocument/2006/relationships/tags" Target="../tags/tag463.xml"/><Relationship Id="rId51" Type="http://schemas.openxmlformats.org/officeDocument/2006/relationships/tags" Target="../tags/tag506.xml"/><Relationship Id="rId72" Type="http://schemas.openxmlformats.org/officeDocument/2006/relationships/tags" Target="../tags/tag527.xml"/><Relationship Id="rId80" Type="http://schemas.openxmlformats.org/officeDocument/2006/relationships/tags" Target="../tags/tag535.xml"/><Relationship Id="rId85" Type="http://schemas.openxmlformats.org/officeDocument/2006/relationships/tags" Target="../tags/tag540.xml"/><Relationship Id="rId93" Type="http://schemas.openxmlformats.org/officeDocument/2006/relationships/tags" Target="../tags/tag548.xml"/><Relationship Id="rId98" Type="http://schemas.openxmlformats.org/officeDocument/2006/relationships/tags" Target="../tags/tag553.xml"/><Relationship Id="rId3" Type="http://schemas.openxmlformats.org/officeDocument/2006/relationships/tags" Target="../tags/tag458.xml"/><Relationship Id="rId12" Type="http://schemas.openxmlformats.org/officeDocument/2006/relationships/tags" Target="../tags/tag467.xml"/><Relationship Id="rId17" Type="http://schemas.openxmlformats.org/officeDocument/2006/relationships/tags" Target="../tags/tag472.xml"/><Relationship Id="rId25" Type="http://schemas.openxmlformats.org/officeDocument/2006/relationships/tags" Target="../tags/tag480.xml"/><Relationship Id="rId33" Type="http://schemas.openxmlformats.org/officeDocument/2006/relationships/tags" Target="../tags/tag488.xml"/><Relationship Id="rId38" Type="http://schemas.openxmlformats.org/officeDocument/2006/relationships/tags" Target="../tags/tag493.xml"/><Relationship Id="rId46" Type="http://schemas.openxmlformats.org/officeDocument/2006/relationships/tags" Target="../tags/tag501.xml"/><Relationship Id="rId59" Type="http://schemas.openxmlformats.org/officeDocument/2006/relationships/tags" Target="../tags/tag514.xml"/><Relationship Id="rId67" Type="http://schemas.openxmlformats.org/officeDocument/2006/relationships/tags" Target="../tags/tag522.xml"/><Relationship Id="rId103" Type="http://schemas.openxmlformats.org/officeDocument/2006/relationships/tags" Target="../tags/tag558.xml"/><Relationship Id="rId108" Type="http://schemas.openxmlformats.org/officeDocument/2006/relationships/tags" Target="../tags/tag563.xml"/><Relationship Id="rId20" Type="http://schemas.openxmlformats.org/officeDocument/2006/relationships/tags" Target="../tags/tag475.xml"/><Relationship Id="rId41" Type="http://schemas.openxmlformats.org/officeDocument/2006/relationships/tags" Target="../tags/tag496.xml"/><Relationship Id="rId54" Type="http://schemas.openxmlformats.org/officeDocument/2006/relationships/tags" Target="../tags/tag509.xml"/><Relationship Id="rId62" Type="http://schemas.openxmlformats.org/officeDocument/2006/relationships/tags" Target="../tags/tag517.xml"/><Relationship Id="rId70" Type="http://schemas.openxmlformats.org/officeDocument/2006/relationships/tags" Target="../tags/tag525.xml"/><Relationship Id="rId75" Type="http://schemas.openxmlformats.org/officeDocument/2006/relationships/tags" Target="../tags/tag530.xml"/><Relationship Id="rId83" Type="http://schemas.openxmlformats.org/officeDocument/2006/relationships/tags" Target="../tags/tag538.xml"/><Relationship Id="rId88" Type="http://schemas.openxmlformats.org/officeDocument/2006/relationships/tags" Target="../tags/tag543.xml"/><Relationship Id="rId91" Type="http://schemas.openxmlformats.org/officeDocument/2006/relationships/tags" Target="../tags/tag546.xml"/><Relationship Id="rId96" Type="http://schemas.openxmlformats.org/officeDocument/2006/relationships/tags" Target="../tags/tag551.xml"/><Relationship Id="rId111" Type="http://schemas.openxmlformats.org/officeDocument/2006/relationships/tags" Target="../tags/tag566.xml"/><Relationship Id="rId1" Type="http://schemas.openxmlformats.org/officeDocument/2006/relationships/tags" Target="../tags/tag456.xml"/><Relationship Id="rId6" Type="http://schemas.openxmlformats.org/officeDocument/2006/relationships/tags" Target="../tags/tag461.xml"/><Relationship Id="rId15" Type="http://schemas.openxmlformats.org/officeDocument/2006/relationships/tags" Target="../tags/tag470.xml"/><Relationship Id="rId23" Type="http://schemas.openxmlformats.org/officeDocument/2006/relationships/tags" Target="../tags/tag478.xml"/><Relationship Id="rId28" Type="http://schemas.openxmlformats.org/officeDocument/2006/relationships/tags" Target="../tags/tag483.xml"/><Relationship Id="rId36" Type="http://schemas.openxmlformats.org/officeDocument/2006/relationships/tags" Target="../tags/tag491.xml"/><Relationship Id="rId49" Type="http://schemas.openxmlformats.org/officeDocument/2006/relationships/tags" Target="../tags/tag504.xml"/><Relationship Id="rId57" Type="http://schemas.openxmlformats.org/officeDocument/2006/relationships/tags" Target="../tags/tag512.xml"/><Relationship Id="rId106" Type="http://schemas.openxmlformats.org/officeDocument/2006/relationships/tags" Target="../tags/tag561.xml"/><Relationship Id="rId10" Type="http://schemas.openxmlformats.org/officeDocument/2006/relationships/tags" Target="../tags/tag465.xml"/><Relationship Id="rId31" Type="http://schemas.openxmlformats.org/officeDocument/2006/relationships/tags" Target="../tags/tag486.xml"/><Relationship Id="rId44" Type="http://schemas.openxmlformats.org/officeDocument/2006/relationships/tags" Target="../tags/tag499.xml"/><Relationship Id="rId52" Type="http://schemas.openxmlformats.org/officeDocument/2006/relationships/tags" Target="../tags/tag507.xml"/><Relationship Id="rId60" Type="http://schemas.openxmlformats.org/officeDocument/2006/relationships/tags" Target="../tags/tag515.xml"/><Relationship Id="rId65" Type="http://schemas.openxmlformats.org/officeDocument/2006/relationships/tags" Target="../tags/tag520.xml"/><Relationship Id="rId73" Type="http://schemas.openxmlformats.org/officeDocument/2006/relationships/tags" Target="../tags/tag528.xml"/><Relationship Id="rId78" Type="http://schemas.openxmlformats.org/officeDocument/2006/relationships/tags" Target="../tags/tag533.xml"/><Relationship Id="rId81" Type="http://schemas.openxmlformats.org/officeDocument/2006/relationships/tags" Target="../tags/tag536.xml"/><Relationship Id="rId86" Type="http://schemas.openxmlformats.org/officeDocument/2006/relationships/tags" Target="../tags/tag541.xml"/><Relationship Id="rId94" Type="http://schemas.openxmlformats.org/officeDocument/2006/relationships/tags" Target="../tags/tag549.xml"/><Relationship Id="rId99" Type="http://schemas.openxmlformats.org/officeDocument/2006/relationships/tags" Target="../tags/tag554.xml"/><Relationship Id="rId101" Type="http://schemas.openxmlformats.org/officeDocument/2006/relationships/tags" Target="../tags/tag556.xml"/><Relationship Id="rId4" Type="http://schemas.openxmlformats.org/officeDocument/2006/relationships/tags" Target="../tags/tag459.xml"/><Relationship Id="rId9" Type="http://schemas.openxmlformats.org/officeDocument/2006/relationships/tags" Target="../tags/tag464.xml"/><Relationship Id="rId13" Type="http://schemas.openxmlformats.org/officeDocument/2006/relationships/tags" Target="../tags/tag468.xml"/><Relationship Id="rId18" Type="http://schemas.openxmlformats.org/officeDocument/2006/relationships/tags" Target="../tags/tag473.xml"/><Relationship Id="rId39" Type="http://schemas.openxmlformats.org/officeDocument/2006/relationships/tags" Target="../tags/tag494.xml"/><Relationship Id="rId109" Type="http://schemas.openxmlformats.org/officeDocument/2006/relationships/tags" Target="../tags/tag564.xml"/><Relationship Id="rId34" Type="http://schemas.openxmlformats.org/officeDocument/2006/relationships/tags" Target="../tags/tag489.xml"/><Relationship Id="rId50" Type="http://schemas.openxmlformats.org/officeDocument/2006/relationships/tags" Target="../tags/tag505.xml"/><Relationship Id="rId55" Type="http://schemas.openxmlformats.org/officeDocument/2006/relationships/tags" Target="../tags/tag510.xml"/><Relationship Id="rId76" Type="http://schemas.openxmlformats.org/officeDocument/2006/relationships/tags" Target="../tags/tag531.xml"/><Relationship Id="rId97" Type="http://schemas.openxmlformats.org/officeDocument/2006/relationships/tags" Target="../tags/tag552.xml"/><Relationship Id="rId104" Type="http://schemas.openxmlformats.org/officeDocument/2006/relationships/tags" Target="../tags/tag559.xml"/><Relationship Id="rId7" Type="http://schemas.openxmlformats.org/officeDocument/2006/relationships/tags" Target="../tags/tag462.xml"/><Relationship Id="rId71" Type="http://schemas.openxmlformats.org/officeDocument/2006/relationships/tags" Target="../tags/tag526.xml"/><Relationship Id="rId92" Type="http://schemas.openxmlformats.org/officeDocument/2006/relationships/tags" Target="../tags/tag54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579.xml"/><Relationship Id="rId18" Type="http://schemas.openxmlformats.org/officeDocument/2006/relationships/tags" Target="../tags/tag584.xml"/><Relationship Id="rId26" Type="http://schemas.openxmlformats.org/officeDocument/2006/relationships/tags" Target="../tags/tag592.xml"/><Relationship Id="rId39" Type="http://schemas.openxmlformats.org/officeDocument/2006/relationships/tags" Target="../tags/tag605.xml"/><Relationship Id="rId3" Type="http://schemas.openxmlformats.org/officeDocument/2006/relationships/tags" Target="../tags/tag569.xml"/><Relationship Id="rId21" Type="http://schemas.openxmlformats.org/officeDocument/2006/relationships/tags" Target="../tags/tag587.xml"/><Relationship Id="rId34" Type="http://schemas.openxmlformats.org/officeDocument/2006/relationships/tags" Target="../tags/tag600.xml"/><Relationship Id="rId42" Type="http://schemas.openxmlformats.org/officeDocument/2006/relationships/tags" Target="../tags/tag608.xml"/><Relationship Id="rId47" Type="http://schemas.openxmlformats.org/officeDocument/2006/relationships/tags" Target="../tags/tag613.xml"/><Relationship Id="rId50" Type="http://schemas.openxmlformats.org/officeDocument/2006/relationships/image" Target="../media/image2.emf"/><Relationship Id="rId7" Type="http://schemas.openxmlformats.org/officeDocument/2006/relationships/tags" Target="../tags/tag573.xml"/><Relationship Id="rId12" Type="http://schemas.openxmlformats.org/officeDocument/2006/relationships/tags" Target="../tags/tag578.xml"/><Relationship Id="rId17" Type="http://schemas.openxmlformats.org/officeDocument/2006/relationships/tags" Target="../tags/tag583.xml"/><Relationship Id="rId25" Type="http://schemas.openxmlformats.org/officeDocument/2006/relationships/tags" Target="../tags/tag591.xml"/><Relationship Id="rId33" Type="http://schemas.openxmlformats.org/officeDocument/2006/relationships/tags" Target="../tags/tag599.xml"/><Relationship Id="rId38" Type="http://schemas.openxmlformats.org/officeDocument/2006/relationships/tags" Target="../tags/tag604.xml"/><Relationship Id="rId46" Type="http://schemas.openxmlformats.org/officeDocument/2006/relationships/tags" Target="../tags/tag612.xml"/><Relationship Id="rId2" Type="http://schemas.openxmlformats.org/officeDocument/2006/relationships/tags" Target="../tags/tag568.xml"/><Relationship Id="rId16" Type="http://schemas.openxmlformats.org/officeDocument/2006/relationships/tags" Target="../tags/tag582.xml"/><Relationship Id="rId20" Type="http://schemas.openxmlformats.org/officeDocument/2006/relationships/tags" Target="../tags/tag586.xml"/><Relationship Id="rId29" Type="http://schemas.openxmlformats.org/officeDocument/2006/relationships/tags" Target="../tags/tag595.xml"/><Relationship Id="rId41" Type="http://schemas.openxmlformats.org/officeDocument/2006/relationships/tags" Target="../tags/tag607.xml"/><Relationship Id="rId1" Type="http://schemas.openxmlformats.org/officeDocument/2006/relationships/tags" Target="../tags/tag567.xml"/><Relationship Id="rId6" Type="http://schemas.openxmlformats.org/officeDocument/2006/relationships/tags" Target="../tags/tag572.xml"/><Relationship Id="rId11" Type="http://schemas.openxmlformats.org/officeDocument/2006/relationships/tags" Target="../tags/tag577.xml"/><Relationship Id="rId24" Type="http://schemas.openxmlformats.org/officeDocument/2006/relationships/tags" Target="../tags/tag590.xml"/><Relationship Id="rId32" Type="http://schemas.openxmlformats.org/officeDocument/2006/relationships/tags" Target="../tags/tag598.xml"/><Relationship Id="rId37" Type="http://schemas.openxmlformats.org/officeDocument/2006/relationships/tags" Target="../tags/tag603.xml"/><Relationship Id="rId40" Type="http://schemas.openxmlformats.org/officeDocument/2006/relationships/tags" Target="../tags/tag606.xml"/><Relationship Id="rId45" Type="http://schemas.openxmlformats.org/officeDocument/2006/relationships/tags" Target="../tags/tag611.xml"/><Relationship Id="rId5" Type="http://schemas.openxmlformats.org/officeDocument/2006/relationships/tags" Target="../tags/tag571.xml"/><Relationship Id="rId15" Type="http://schemas.openxmlformats.org/officeDocument/2006/relationships/tags" Target="../tags/tag581.xml"/><Relationship Id="rId23" Type="http://schemas.openxmlformats.org/officeDocument/2006/relationships/tags" Target="../tags/tag589.xml"/><Relationship Id="rId28" Type="http://schemas.openxmlformats.org/officeDocument/2006/relationships/tags" Target="../tags/tag594.xml"/><Relationship Id="rId36" Type="http://schemas.openxmlformats.org/officeDocument/2006/relationships/tags" Target="../tags/tag602.xml"/><Relationship Id="rId49" Type="http://schemas.openxmlformats.org/officeDocument/2006/relationships/customXml" Target="../ink/ink6.xml"/><Relationship Id="rId10" Type="http://schemas.openxmlformats.org/officeDocument/2006/relationships/tags" Target="../tags/tag576.xml"/><Relationship Id="rId19" Type="http://schemas.openxmlformats.org/officeDocument/2006/relationships/tags" Target="../tags/tag585.xml"/><Relationship Id="rId31" Type="http://schemas.openxmlformats.org/officeDocument/2006/relationships/tags" Target="../tags/tag597.xml"/><Relationship Id="rId44" Type="http://schemas.openxmlformats.org/officeDocument/2006/relationships/tags" Target="../tags/tag610.xml"/><Relationship Id="rId4" Type="http://schemas.openxmlformats.org/officeDocument/2006/relationships/tags" Target="../tags/tag570.xml"/><Relationship Id="rId9" Type="http://schemas.openxmlformats.org/officeDocument/2006/relationships/tags" Target="../tags/tag575.xml"/><Relationship Id="rId14" Type="http://schemas.openxmlformats.org/officeDocument/2006/relationships/tags" Target="../tags/tag580.xml"/><Relationship Id="rId22" Type="http://schemas.openxmlformats.org/officeDocument/2006/relationships/tags" Target="../tags/tag588.xml"/><Relationship Id="rId27" Type="http://schemas.openxmlformats.org/officeDocument/2006/relationships/tags" Target="../tags/tag593.xml"/><Relationship Id="rId30" Type="http://schemas.openxmlformats.org/officeDocument/2006/relationships/tags" Target="../tags/tag596.xml"/><Relationship Id="rId35" Type="http://schemas.openxmlformats.org/officeDocument/2006/relationships/tags" Target="../tags/tag601.xml"/><Relationship Id="rId43" Type="http://schemas.openxmlformats.org/officeDocument/2006/relationships/tags" Target="../tags/tag609.xml"/><Relationship Id="rId48" Type="http://schemas.openxmlformats.org/officeDocument/2006/relationships/slideLayout" Target="../slideLayouts/slideLayout1.xml"/><Relationship Id="rId8" Type="http://schemas.openxmlformats.org/officeDocument/2006/relationships/tags" Target="../tags/tag574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626.xml"/><Relationship Id="rId18" Type="http://schemas.openxmlformats.org/officeDocument/2006/relationships/tags" Target="../tags/tag631.xml"/><Relationship Id="rId26" Type="http://schemas.openxmlformats.org/officeDocument/2006/relationships/tags" Target="../tags/tag639.xml"/><Relationship Id="rId39" Type="http://schemas.openxmlformats.org/officeDocument/2006/relationships/tags" Target="../tags/tag652.xml"/><Relationship Id="rId21" Type="http://schemas.openxmlformats.org/officeDocument/2006/relationships/tags" Target="../tags/tag634.xml"/><Relationship Id="rId34" Type="http://schemas.openxmlformats.org/officeDocument/2006/relationships/tags" Target="../tags/tag647.xml"/><Relationship Id="rId42" Type="http://schemas.openxmlformats.org/officeDocument/2006/relationships/tags" Target="../tags/tag655.xml"/><Relationship Id="rId47" Type="http://schemas.openxmlformats.org/officeDocument/2006/relationships/tags" Target="../tags/tag660.xml"/><Relationship Id="rId50" Type="http://schemas.openxmlformats.org/officeDocument/2006/relationships/tags" Target="../tags/tag663.xml"/><Relationship Id="rId55" Type="http://schemas.openxmlformats.org/officeDocument/2006/relationships/tags" Target="../tags/tag668.xml"/><Relationship Id="rId63" Type="http://schemas.openxmlformats.org/officeDocument/2006/relationships/tags" Target="../tags/tag676.xml"/><Relationship Id="rId68" Type="http://schemas.openxmlformats.org/officeDocument/2006/relationships/tags" Target="../tags/tag681.xml"/><Relationship Id="rId76" Type="http://schemas.openxmlformats.org/officeDocument/2006/relationships/tags" Target="../tags/tag689.xml"/><Relationship Id="rId84" Type="http://schemas.openxmlformats.org/officeDocument/2006/relationships/tags" Target="../tags/tag697.xml"/><Relationship Id="rId7" Type="http://schemas.openxmlformats.org/officeDocument/2006/relationships/tags" Target="../tags/tag620.xml"/><Relationship Id="rId71" Type="http://schemas.openxmlformats.org/officeDocument/2006/relationships/tags" Target="../tags/tag684.xml"/><Relationship Id="rId2" Type="http://schemas.openxmlformats.org/officeDocument/2006/relationships/tags" Target="../tags/tag615.xml"/><Relationship Id="rId16" Type="http://schemas.openxmlformats.org/officeDocument/2006/relationships/tags" Target="../tags/tag629.xml"/><Relationship Id="rId29" Type="http://schemas.openxmlformats.org/officeDocument/2006/relationships/tags" Target="../tags/tag642.xml"/><Relationship Id="rId11" Type="http://schemas.openxmlformats.org/officeDocument/2006/relationships/tags" Target="../tags/tag624.xml"/><Relationship Id="rId24" Type="http://schemas.openxmlformats.org/officeDocument/2006/relationships/tags" Target="../tags/tag637.xml"/><Relationship Id="rId32" Type="http://schemas.openxmlformats.org/officeDocument/2006/relationships/tags" Target="../tags/tag645.xml"/><Relationship Id="rId37" Type="http://schemas.openxmlformats.org/officeDocument/2006/relationships/tags" Target="../tags/tag650.xml"/><Relationship Id="rId40" Type="http://schemas.openxmlformats.org/officeDocument/2006/relationships/tags" Target="../tags/tag653.xml"/><Relationship Id="rId45" Type="http://schemas.openxmlformats.org/officeDocument/2006/relationships/tags" Target="../tags/tag658.xml"/><Relationship Id="rId53" Type="http://schemas.openxmlformats.org/officeDocument/2006/relationships/tags" Target="../tags/tag666.xml"/><Relationship Id="rId58" Type="http://schemas.openxmlformats.org/officeDocument/2006/relationships/tags" Target="../tags/tag671.xml"/><Relationship Id="rId66" Type="http://schemas.openxmlformats.org/officeDocument/2006/relationships/tags" Target="../tags/tag679.xml"/><Relationship Id="rId74" Type="http://schemas.openxmlformats.org/officeDocument/2006/relationships/tags" Target="../tags/tag687.xml"/><Relationship Id="rId79" Type="http://schemas.openxmlformats.org/officeDocument/2006/relationships/tags" Target="../tags/tag692.xml"/><Relationship Id="rId87" Type="http://schemas.openxmlformats.org/officeDocument/2006/relationships/slideLayout" Target="../slideLayouts/slideLayout1.xml"/><Relationship Id="rId5" Type="http://schemas.openxmlformats.org/officeDocument/2006/relationships/tags" Target="../tags/tag618.xml"/><Relationship Id="rId61" Type="http://schemas.openxmlformats.org/officeDocument/2006/relationships/tags" Target="../tags/tag674.xml"/><Relationship Id="rId82" Type="http://schemas.openxmlformats.org/officeDocument/2006/relationships/tags" Target="../tags/tag695.xml"/><Relationship Id="rId19" Type="http://schemas.openxmlformats.org/officeDocument/2006/relationships/tags" Target="../tags/tag632.xml"/><Relationship Id="rId4" Type="http://schemas.openxmlformats.org/officeDocument/2006/relationships/tags" Target="../tags/tag617.xml"/><Relationship Id="rId9" Type="http://schemas.openxmlformats.org/officeDocument/2006/relationships/tags" Target="../tags/tag622.xml"/><Relationship Id="rId14" Type="http://schemas.openxmlformats.org/officeDocument/2006/relationships/tags" Target="../tags/tag627.xml"/><Relationship Id="rId22" Type="http://schemas.openxmlformats.org/officeDocument/2006/relationships/tags" Target="../tags/tag635.xml"/><Relationship Id="rId27" Type="http://schemas.openxmlformats.org/officeDocument/2006/relationships/tags" Target="../tags/tag640.xml"/><Relationship Id="rId30" Type="http://schemas.openxmlformats.org/officeDocument/2006/relationships/tags" Target="../tags/tag643.xml"/><Relationship Id="rId35" Type="http://schemas.openxmlformats.org/officeDocument/2006/relationships/tags" Target="../tags/tag648.xml"/><Relationship Id="rId43" Type="http://schemas.openxmlformats.org/officeDocument/2006/relationships/tags" Target="../tags/tag656.xml"/><Relationship Id="rId48" Type="http://schemas.openxmlformats.org/officeDocument/2006/relationships/tags" Target="../tags/tag661.xml"/><Relationship Id="rId56" Type="http://schemas.openxmlformats.org/officeDocument/2006/relationships/tags" Target="../tags/tag669.xml"/><Relationship Id="rId64" Type="http://schemas.openxmlformats.org/officeDocument/2006/relationships/tags" Target="../tags/tag677.xml"/><Relationship Id="rId69" Type="http://schemas.openxmlformats.org/officeDocument/2006/relationships/tags" Target="../tags/tag682.xml"/><Relationship Id="rId77" Type="http://schemas.openxmlformats.org/officeDocument/2006/relationships/tags" Target="../tags/tag690.xml"/><Relationship Id="rId8" Type="http://schemas.openxmlformats.org/officeDocument/2006/relationships/tags" Target="../tags/tag621.xml"/><Relationship Id="rId51" Type="http://schemas.openxmlformats.org/officeDocument/2006/relationships/tags" Target="../tags/tag664.xml"/><Relationship Id="rId72" Type="http://schemas.openxmlformats.org/officeDocument/2006/relationships/tags" Target="../tags/tag685.xml"/><Relationship Id="rId80" Type="http://schemas.openxmlformats.org/officeDocument/2006/relationships/tags" Target="../tags/tag693.xml"/><Relationship Id="rId85" Type="http://schemas.openxmlformats.org/officeDocument/2006/relationships/tags" Target="../tags/tag698.xml"/><Relationship Id="rId3" Type="http://schemas.openxmlformats.org/officeDocument/2006/relationships/tags" Target="../tags/tag616.xml"/><Relationship Id="rId12" Type="http://schemas.openxmlformats.org/officeDocument/2006/relationships/tags" Target="../tags/tag625.xml"/><Relationship Id="rId17" Type="http://schemas.openxmlformats.org/officeDocument/2006/relationships/tags" Target="../tags/tag630.xml"/><Relationship Id="rId25" Type="http://schemas.openxmlformats.org/officeDocument/2006/relationships/tags" Target="../tags/tag638.xml"/><Relationship Id="rId33" Type="http://schemas.openxmlformats.org/officeDocument/2006/relationships/tags" Target="../tags/tag646.xml"/><Relationship Id="rId38" Type="http://schemas.openxmlformats.org/officeDocument/2006/relationships/tags" Target="../tags/tag651.xml"/><Relationship Id="rId46" Type="http://schemas.openxmlformats.org/officeDocument/2006/relationships/tags" Target="../tags/tag659.xml"/><Relationship Id="rId59" Type="http://schemas.openxmlformats.org/officeDocument/2006/relationships/tags" Target="../tags/tag672.xml"/><Relationship Id="rId67" Type="http://schemas.openxmlformats.org/officeDocument/2006/relationships/tags" Target="../tags/tag680.xml"/><Relationship Id="rId20" Type="http://schemas.openxmlformats.org/officeDocument/2006/relationships/tags" Target="../tags/tag633.xml"/><Relationship Id="rId41" Type="http://schemas.openxmlformats.org/officeDocument/2006/relationships/tags" Target="../tags/tag654.xml"/><Relationship Id="rId54" Type="http://schemas.openxmlformats.org/officeDocument/2006/relationships/tags" Target="../tags/tag667.xml"/><Relationship Id="rId62" Type="http://schemas.openxmlformats.org/officeDocument/2006/relationships/tags" Target="../tags/tag675.xml"/><Relationship Id="rId70" Type="http://schemas.openxmlformats.org/officeDocument/2006/relationships/tags" Target="../tags/tag683.xml"/><Relationship Id="rId75" Type="http://schemas.openxmlformats.org/officeDocument/2006/relationships/tags" Target="../tags/tag688.xml"/><Relationship Id="rId83" Type="http://schemas.openxmlformats.org/officeDocument/2006/relationships/tags" Target="../tags/tag696.xml"/><Relationship Id="rId1" Type="http://schemas.openxmlformats.org/officeDocument/2006/relationships/tags" Target="../tags/tag614.xml"/><Relationship Id="rId6" Type="http://schemas.openxmlformats.org/officeDocument/2006/relationships/tags" Target="../tags/tag619.xml"/><Relationship Id="rId15" Type="http://schemas.openxmlformats.org/officeDocument/2006/relationships/tags" Target="../tags/tag628.xml"/><Relationship Id="rId23" Type="http://schemas.openxmlformats.org/officeDocument/2006/relationships/tags" Target="../tags/tag636.xml"/><Relationship Id="rId28" Type="http://schemas.openxmlformats.org/officeDocument/2006/relationships/tags" Target="../tags/tag641.xml"/><Relationship Id="rId36" Type="http://schemas.openxmlformats.org/officeDocument/2006/relationships/tags" Target="../tags/tag649.xml"/><Relationship Id="rId49" Type="http://schemas.openxmlformats.org/officeDocument/2006/relationships/tags" Target="../tags/tag662.xml"/><Relationship Id="rId57" Type="http://schemas.openxmlformats.org/officeDocument/2006/relationships/tags" Target="../tags/tag670.xml"/><Relationship Id="rId10" Type="http://schemas.openxmlformats.org/officeDocument/2006/relationships/tags" Target="../tags/tag623.xml"/><Relationship Id="rId31" Type="http://schemas.openxmlformats.org/officeDocument/2006/relationships/tags" Target="../tags/tag644.xml"/><Relationship Id="rId44" Type="http://schemas.openxmlformats.org/officeDocument/2006/relationships/tags" Target="../tags/tag657.xml"/><Relationship Id="rId52" Type="http://schemas.openxmlformats.org/officeDocument/2006/relationships/tags" Target="../tags/tag665.xml"/><Relationship Id="rId60" Type="http://schemas.openxmlformats.org/officeDocument/2006/relationships/tags" Target="../tags/tag673.xml"/><Relationship Id="rId65" Type="http://schemas.openxmlformats.org/officeDocument/2006/relationships/tags" Target="../tags/tag678.xml"/><Relationship Id="rId73" Type="http://schemas.openxmlformats.org/officeDocument/2006/relationships/tags" Target="../tags/tag686.xml"/><Relationship Id="rId78" Type="http://schemas.openxmlformats.org/officeDocument/2006/relationships/tags" Target="../tags/tag691.xml"/><Relationship Id="rId81" Type="http://schemas.openxmlformats.org/officeDocument/2006/relationships/tags" Target="../tags/tag694.xml"/><Relationship Id="rId86" Type="http://schemas.openxmlformats.org/officeDocument/2006/relationships/tags" Target="../tags/tag699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725.xml"/><Relationship Id="rId117" Type="http://schemas.openxmlformats.org/officeDocument/2006/relationships/tags" Target="../tags/tag816.xml"/><Relationship Id="rId21" Type="http://schemas.openxmlformats.org/officeDocument/2006/relationships/tags" Target="../tags/tag720.xml"/><Relationship Id="rId42" Type="http://schemas.openxmlformats.org/officeDocument/2006/relationships/tags" Target="../tags/tag741.xml"/><Relationship Id="rId47" Type="http://schemas.openxmlformats.org/officeDocument/2006/relationships/tags" Target="../tags/tag746.xml"/><Relationship Id="rId63" Type="http://schemas.openxmlformats.org/officeDocument/2006/relationships/tags" Target="../tags/tag762.xml"/><Relationship Id="rId68" Type="http://schemas.openxmlformats.org/officeDocument/2006/relationships/tags" Target="../tags/tag767.xml"/><Relationship Id="rId84" Type="http://schemas.openxmlformats.org/officeDocument/2006/relationships/tags" Target="../tags/tag783.xml"/><Relationship Id="rId89" Type="http://schemas.openxmlformats.org/officeDocument/2006/relationships/tags" Target="../tags/tag788.xml"/><Relationship Id="rId112" Type="http://schemas.openxmlformats.org/officeDocument/2006/relationships/tags" Target="../tags/tag811.xml"/><Relationship Id="rId133" Type="http://schemas.openxmlformats.org/officeDocument/2006/relationships/tags" Target="../tags/tag832.xml"/><Relationship Id="rId16" Type="http://schemas.openxmlformats.org/officeDocument/2006/relationships/tags" Target="../tags/tag715.xml"/><Relationship Id="rId107" Type="http://schemas.openxmlformats.org/officeDocument/2006/relationships/tags" Target="../tags/tag806.xml"/><Relationship Id="rId11" Type="http://schemas.openxmlformats.org/officeDocument/2006/relationships/tags" Target="../tags/tag710.xml"/><Relationship Id="rId32" Type="http://schemas.openxmlformats.org/officeDocument/2006/relationships/tags" Target="../tags/tag731.xml"/><Relationship Id="rId37" Type="http://schemas.openxmlformats.org/officeDocument/2006/relationships/tags" Target="../tags/tag736.xml"/><Relationship Id="rId53" Type="http://schemas.openxmlformats.org/officeDocument/2006/relationships/tags" Target="../tags/tag752.xml"/><Relationship Id="rId58" Type="http://schemas.openxmlformats.org/officeDocument/2006/relationships/tags" Target="../tags/tag757.xml"/><Relationship Id="rId74" Type="http://schemas.openxmlformats.org/officeDocument/2006/relationships/tags" Target="../tags/tag773.xml"/><Relationship Id="rId79" Type="http://schemas.openxmlformats.org/officeDocument/2006/relationships/tags" Target="../tags/tag778.xml"/><Relationship Id="rId102" Type="http://schemas.openxmlformats.org/officeDocument/2006/relationships/tags" Target="../tags/tag801.xml"/><Relationship Id="rId123" Type="http://schemas.openxmlformats.org/officeDocument/2006/relationships/tags" Target="../tags/tag822.xml"/><Relationship Id="rId128" Type="http://schemas.openxmlformats.org/officeDocument/2006/relationships/tags" Target="../tags/tag827.xml"/><Relationship Id="rId5" Type="http://schemas.openxmlformats.org/officeDocument/2006/relationships/tags" Target="../tags/tag704.xml"/><Relationship Id="rId90" Type="http://schemas.openxmlformats.org/officeDocument/2006/relationships/tags" Target="../tags/tag789.xml"/><Relationship Id="rId95" Type="http://schemas.openxmlformats.org/officeDocument/2006/relationships/tags" Target="../tags/tag794.xml"/><Relationship Id="rId14" Type="http://schemas.openxmlformats.org/officeDocument/2006/relationships/tags" Target="../tags/tag713.xml"/><Relationship Id="rId22" Type="http://schemas.openxmlformats.org/officeDocument/2006/relationships/tags" Target="../tags/tag721.xml"/><Relationship Id="rId27" Type="http://schemas.openxmlformats.org/officeDocument/2006/relationships/tags" Target="../tags/tag726.xml"/><Relationship Id="rId30" Type="http://schemas.openxmlformats.org/officeDocument/2006/relationships/tags" Target="../tags/tag729.xml"/><Relationship Id="rId35" Type="http://schemas.openxmlformats.org/officeDocument/2006/relationships/tags" Target="../tags/tag734.xml"/><Relationship Id="rId43" Type="http://schemas.openxmlformats.org/officeDocument/2006/relationships/tags" Target="../tags/tag742.xml"/><Relationship Id="rId48" Type="http://schemas.openxmlformats.org/officeDocument/2006/relationships/tags" Target="../tags/tag747.xml"/><Relationship Id="rId56" Type="http://schemas.openxmlformats.org/officeDocument/2006/relationships/tags" Target="../tags/tag755.xml"/><Relationship Id="rId64" Type="http://schemas.openxmlformats.org/officeDocument/2006/relationships/tags" Target="../tags/tag763.xml"/><Relationship Id="rId69" Type="http://schemas.openxmlformats.org/officeDocument/2006/relationships/tags" Target="../tags/tag768.xml"/><Relationship Id="rId77" Type="http://schemas.openxmlformats.org/officeDocument/2006/relationships/tags" Target="../tags/tag776.xml"/><Relationship Id="rId100" Type="http://schemas.openxmlformats.org/officeDocument/2006/relationships/tags" Target="../tags/tag799.xml"/><Relationship Id="rId105" Type="http://schemas.openxmlformats.org/officeDocument/2006/relationships/tags" Target="../tags/tag804.xml"/><Relationship Id="rId113" Type="http://schemas.openxmlformats.org/officeDocument/2006/relationships/tags" Target="../tags/tag812.xml"/><Relationship Id="rId118" Type="http://schemas.openxmlformats.org/officeDocument/2006/relationships/tags" Target="../tags/tag817.xml"/><Relationship Id="rId126" Type="http://schemas.openxmlformats.org/officeDocument/2006/relationships/tags" Target="../tags/tag825.xml"/><Relationship Id="rId134" Type="http://schemas.openxmlformats.org/officeDocument/2006/relationships/slideLayout" Target="../slideLayouts/slideLayout1.xml"/><Relationship Id="rId8" Type="http://schemas.openxmlformats.org/officeDocument/2006/relationships/tags" Target="../tags/tag707.xml"/><Relationship Id="rId51" Type="http://schemas.openxmlformats.org/officeDocument/2006/relationships/tags" Target="../tags/tag750.xml"/><Relationship Id="rId72" Type="http://schemas.openxmlformats.org/officeDocument/2006/relationships/tags" Target="../tags/tag771.xml"/><Relationship Id="rId80" Type="http://schemas.openxmlformats.org/officeDocument/2006/relationships/tags" Target="../tags/tag779.xml"/><Relationship Id="rId85" Type="http://schemas.openxmlformats.org/officeDocument/2006/relationships/tags" Target="../tags/tag784.xml"/><Relationship Id="rId93" Type="http://schemas.openxmlformats.org/officeDocument/2006/relationships/tags" Target="../tags/tag792.xml"/><Relationship Id="rId98" Type="http://schemas.openxmlformats.org/officeDocument/2006/relationships/tags" Target="../tags/tag797.xml"/><Relationship Id="rId121" Type="http://schemas.openxmlformats.org/officeDocument/2006/relationships/tags" Target="../tags/tag820.xml"/><Relationship Id="rId3" Type="http://schemas.openxmlformats.org/officeDocument/2006/relationships/tags" Target="../tags/tag702.xml"/><Relationship Id="rId12" Type="http://schemas.openxmlformats.org/officeDocument/2006/relationships/tags" Target="../tags/tag711.xml"/><Relationship Id="rId17" Type="http://schemas.openxmlformats.org/officeDocument/2006/relationships/tags" Target="../tags/tag716.xml"/><Relationship Id="rId25" Type="http://schemas.openxmlformats.org/officeDocument/2006/relationships/tags" Target="../tags/tag724.xml"/><Relationship Id="rId33" Type="http://schemas.openxmlformats.org/officeDocument/2006/relationships/tags" Target="../tags/tag732.xml"/><Relationship Id="rId38" Type="http://schemas.openxmlformats.org/officeDocument/2006/relationships/tags" Target="../tags/tag737.xml"/><Relationship Id="rId46" Type="http://schemas.openxmlformats.org/officeDocument/2006/relationships/tags" Target="../tags/tag745.xml"/><Relationship Id="rId59" Type="http://schemas.openxmlformats.org/officeDocument/2006/relationships/tags" Target="../tags/tag758.xml"/><Relationship Id="rId67" Type="http://schemas.openxmlformats.org/officeDocument/2006/relationships/tags" Target="../tags/tag766.xml"/><Relationship Id="rId103" Type="http://schemas.openxmlformats.org/officeDocument/2006/relationships/tags" Target="../tags/tag802.xml"/><Relationship Id="rId108" Type="http://schemas.openxmlformats.org/officeDocument/2006/relationships/tags" Target="../tags/tag807.xml"/><Relationship Id="rId116" Type="http://schemas.openxmlformats.org/officeDocument/2006/relationships/tags" Target="../tags/tag815.xml"/><Relationship Id="rId124" Type="http://schemas.openxmlformats.org/officeDocument/2006/relationships/tags" Target="../tags/tag823.xml"/><Relationship Id="rId129" Type="http://schemas.openxmlformats.org/officeDocument/2006/relationships/tags" Target="../tags/tag828.xml"/><Relationship Id="rId20" Type="http://schemas.openxmlformats.org/officeDocument/2006/relationships/tags" Target="../tags/tag719.xml"/><Relationship Id="rId41" Type="http://schemas.openxmlformats.org/officeDocument/2006/relationships/tags" Target="../tags/tag740.xml"/><Relationship Id="rId54" Type="http://schemas.openxmlformats.org/officeDocument/2006/relationships/tags" Target="../tags/tag753.xml"/><Relationship Id="rId62" Type="http://schemas.openxmlformats.org/officeDocument/2006/relationships/tags" Target="../tags/tag761.xml"/><Relationship Id="rId70" Type="http://schemas.openxmlformats.org/officeDocument/2006/relationships/tags" Target="../tags/tag769.xml"/><Relationship Id="rId75" Type="http://schemas.openxmlformats.org/officeDocument/2006/relationships/tags" Target="../tags/tag774.xml"/><Relationship Id="rId83" Type="http://schemas.openxmlformats.org/officeDocument/2006/relationships/tags" Target="../tags/tag782.xml"/><Relationship Id="rId88" Type="http://schemas.openxmlformats.org/officeDocument/2006/relationships/tags" Target="../tags/tag787.xml"/><Relationship Id="rId91" Type="http://schemas.openxmlformats.org/officeDocument/2006/relationships/tags" Target="../tags/tag790.xml"/><Relationship Id="rId96" Type="http://schemas.openxmlformats.org/officeDocument/2006/relationships/tags" Target="../tags/tag795.xml"/><Relationship Id="rId111" Type="http://schemas.openxmlformats.org/officeDocument/2006/relationships/tags" Target="../tags/tag810.xml"/><Relationship Id="rId132" Type="http://schemas.openxmlformats.org/officeDocument/2006/relationships/tags" Target="../tags/tag831.xml"/><Relationship Id="rId1" Type="http://schemas.openxmlformats.org/officeDocument/2006/relationships/tags" Target="../tags/tag700.xml"/><Relationship Id="rId6" Type="http://schemas.openxmlformats.org/officeDocument/2006/relationships/tags" Target="../tags/tag705.xml"/><Relationship Id="rId15" Type="http://schemas.openxmlformats.org/officeDocument/2006/relationships/tags" Target="../tags/tag714.xml"/><Relationship Id="rId23" Type="http://schemas.openxmlformats.org/officeDocument/2006/relationships/tags" Target="../tags/tag722.xml"/><Relationship Id="rId28" Type="http://schemas.openxmlformats.org/officeDocument/2006/relationships/tags" Target="../tags/tag727.xml"/><Relationship Id="rId36" Type="http://schemas.openxmlformats.org/officeDocument/2006/relationships/tags" Target="../tags/tag735.xml"/><Relationship Id="rId49" Type="http://schemas.openxmlformats.org/officeDocument/2006/relationships/tags" Target="../tags/tag748.xml"/><Relationship Id="rId57" Type="http://schemas.openxmlformats.org/officeDocument/2006/relationships/tags" Target="../tags/tag756.xml"/><Relationship Id="rId106" Type="http://schemas.openxmlformats.org/officeDocument/2006/relationships/tags" Target="../tags/tag805.xml"/><Relationship Id="rId114" Type="http://schemas.openxmlformats.org/officeDocument/2006/relationships/tags" Target="../tags/tag813.xml"/><Relationship Id="rId119" Type="http://schemas.openxmlformats.org/officeDocument/2006/relationships/tags" Target="../tags/tag818.xml"/><Relationship Id="rId127" Type="http://schemas.openxmlformats.org/officeDocument/2006/relationships/tags" Target="../tags/tag826.xml"/><Relationship Id="rId10" Type="http://schemas.openxmlformats.org/officeDocument/2006/relationships/tags" Target="../tags/tag709.xml"/><Relationship Id="rId31" Type="http://schemas.openxmlformats.org/officeDocument/2006/relationships/tags" Target="../tags/tag730.xml"/><Relationship Id="rId44" Type="http://schemas.openxmlformats.org/officeDocument/2006/relationships/tags" Target="../tags/tag743.xml"/><Relationship Id="rId52" Type="http://schemas.openxmlformats.org/officeDocument/2006/relationships/tags" Target="../tags/tag751.xml"/><Relationship Id="rId60" Type="http://schemas.openxmlformats.org/officeDocument/2006/relationships/tags" Target="../tags/tag759.xml"/><Relationship Id="rId65" Type="http://schemas.openxmlformats.org/officeDocument/2006/relationships/tags" Target="../tags/tag764.xml"/><Relationship Id="rId73" Type="http://schemas.openxmlformats.org/officeDocument/2006/relationships/tags" Target="../tags/tag772.xml"/><Relationship Id="rId78" Type="http://schemas.openxmlformats.org/officeDocument/2006/relationships/tags" Target="../tags/tag777.xml"/><Relationship Id="rId81" Type="http://schemas.openxmlformats.org/officeDocument/2006/relationships/tags" Target="../tags/tag780.xml"/><Relationship Id="rId86" Type="http://schemas.openxmlformats.org/officeDocument/2006/relationships/tags" Target="../tags/tag785.xml"/><Relationship Id="rId94" Type="http://schemas.openxmlformats.org/officeDocument/2006/relationships/tags" Target="../tags/tag793.xml"/><Relationship Id="rId99" Type="http://schemas.openxmlformats.org/officeDocument/2006/relationships/tags" Target="../tags/tag798.xml"/><Relationship Id="rId101" Type="http://schemas.openxmlformats.org/officeDocument/2006/relationships/tags" Target="../tags/tag800.xml"/><Relationship Id="rId122" Type="http://schemas.openxmlformats.org/officeDocument/2006/relationships/tags" Target="../tags/tag821.xml"/><Relationship Id="rId130" Type="http://schemas.openxmlformats.org/officeDocument/2006/relationships/tags" Target="../tags/tag829.xml"/><Relationship Id="rId4" Type="http://schemas.openxmlformats.org/officeDocument/2006/relationships/tags" Target="../tags/tag703.xml"/><Relationship Id="rId9" Type="http://schemas.openxmlformats.org/officeDocument/2006/relationships/tags" Target="../tags/tag708.xml"/><Relationship Id="rId13" Type="http://schemas.openxmlformats.org/officeDocument/2006/relationships/tags" Target="../tags/tag712.xml"/><Relationship Id="rId18" Type="http://schemas.openxmlformats.org/officeDocument/2006/relationships/tags" Target="../tags/tag717.xml"/><Relationship Id="rId39" Type="http://schemas.openxmlformats.org/officeDocument/2006/relationships/tags" Target="../tags/tag738.xml"/><Relationship Id="rId109" Type="http://schemas.openxmlformats.org/officeDocument/2006/relationships/tags" Target="../tags/tag808.xml"/><Relationship Id="rId34" Type="http://schemas.openxmlformats.org/officeDocument/2006/relationships/tags" Target="../tags/tag733.xml"/><Relationship Id="rId50" Type="http://schemas.openxmlformats.org/officeDocument/2006/relationships/tags" Target="../tags/tag749.xml"/><Relationship Id="rId55" Type="http://schemas.openxmlformats.org/officeDocument/2006/relationships/tags" Target="../tags/tag754.xml"/><Relationship Id="rId76" Type="http://schemas.openxmlformats.org/officeDocument/2006/relationships/tags" Target="../tags/tag775.xml"/><Relationship Id="rId97" Type="http://schemas.openxmlformats.org/officeDocument/2006/relationships/tags" Target="../tags/tag796.xml"/><Relationship Id="rId104" Type="http://schemas.openxmlformats.org/officeDocument/2006/relationships/tags" Target="../tags/tag803.xml"/><Relationship Id="rId120" Type="http://schemas.openxmlformats.org/officeDocument/2006/relationships/tags" Target="../tags/tag819.xml"/><Relationship Id="rId125" Type="http://schemas.openxmlformats.org/officeDocument/2006/relationships/tags" Target="../tags/tag824.xml"/><Relationship Id="rId7" Type="http://schemas.openxmlformats.org/officeDocument/2006/relationships/tags" Target="../tags/tag706.xml"/><Relationship Id="rId71" Type="http://schemas.openxmlformats.org/officeDocument/2006/relationships/tags" Target="../tags/tag770.xml"/><Relationship Id="rId92" Type="http://schemas.openxmlformats.org/officeDocument/2006/relationships/tags" Target="../tags/tag791.xml"/><Relationship Id="rId2" Type="http://schemas.openxmlformats.org/officeDocument/2006/relationships/tags" Target="../tags/tag701.xml"/><Relationship Id="rId29" Type="http://schemas.openxmlformats.org/officeDocument/2006/relationships/tags" Target="../tags/tag728.xml"/><Relationship Id="rId24" Type="http://schemas.openxmlformats.org/officeDocument/2006/relationships/tags" Target="../tags/tag723.xml"/><Relationship Id="rId40" Type="http://schemas.openxmlformats.org/officeDocument/2006/relationships/tags" Target="../tags/tag739.xml"/><Relationship Id="rId45" Type="http://schemas.openxmlformats.org/officeDocument/2006/relationships/tags" Target="../tags/tag744.xml"/><Relationship Id="rId66" Type="http://schemas.openxmlformats.org/officeDocument/2006/relationships/tags" Target="../tags/tag765.xml"/><Relationship Id="rId87" Type="http://schemas.openxmlformats.org/officeDocument/2006/relationships/tags" Target="../tags/tag786.xml"/><Relationship Id="rId110" Type="http://schemas.openxmlformats.org/officeDocument/2006/relationships/tags" Target="../tags/tag809.xml"/><Relationship Id="rId115" Type="http://schemas.openxmlformats.org/officeDocument/2006/relationships/tags" Target="../tags/tag814.xml"/><Relationship Id="rId131" Type="http://schemas.openxmlformats.org/officeDocument/2006/relationships/tags" Target="../tags/tag830.xml"/><Relationship Id="rId61" Type="http://schemas.openxmlformats.org/officeDocument/2006/relationships/tags" Target="../tags/tag760.xml"/><Relationship Id="rId82" Type="http://schemas.openxmlformats.org/officeDocument/2006/relationships/tags" Target="../tags/tag781.xml"/><Relationship Id="rId19" Type="http://schemas.openxmlformats.org/officeDocument/2006/relationships/tags" Target="../tags/tag7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40.xml"/><Relationship Id="rId13" Type="http://schemas.openxmlformats.org/officeDocument/2006/relationships/tags" Target="../tags/tag845.xml"/><Relationship Id="rId3" Type="http://schemas.openxmlformats.org/officeDocument/2006/relationships/tags" Target="../tags/tag835.xml"/><Relationship Id="rId7" Type="http://schemas.openxmlformats.org/officeDocument/2006/relationships/tags" Target="../tags/tag839.xml"/><Relationship Id="rId12" Type="http://schemas.openxmlformats.org/officeDocument/2006/relationships/tags" Target="../tags/tag844.xml"/><Relationship Id="rId17" Type="http://schemas.openxmlformats.org/officeDocument/2006/relationships/slideLayout" Target="../slideLayouts/slideLayout1.xml"/><Relationship Id="rId2" Type="http://schemas.openxmlformats.org/officeDocument/2006/relationships/tags" Target="../tags/tag834.xml"/><Relationship Id="rId16" Type="http://schemas.openxmlformats.org/officeDocument/2006/relationships/tags" Target="../tags/tag848.xml"/><Relationship Id="rId1" Type="http://schemas.openxmlformats.org/officeDocument/2006/relationships/tags" Target="../tags/tag833.xml"/><Relationship Id="rId6" Type="http://schemas.openxmlformats.org/officeDocument/2006/relationships/tags" Target="../tags/tag838.xml"/><Relationship Id="rId11" Type="http://schemas.openxmlformats.org/officeDocument/2006/relationships/tags" Target="../tags/tag843.xml"/><Relationship Id="rId5" Type="http://schemas.openxmlformats.org/officeDocument/2006/relationships/tags" Target="../tags/tag837.xml"/><Relationship Id="rId15" Type="http://schemas.openxmlformats.org/officeDocument/2006/relationships/tags" Target="../tags/tag847.xml"/><Relationship Id="rId10" Type="http://schemas.openxmlformats.org/officeDocument/2006/relationships/tags" Target="../tags/tag842.xml"/><Relationship Id="rId4" Type="http://schemas.openxmlformats.org/officeDocument/2006/relationships/tags" Target="../tags/tag836.xml"/><Relationship Id="rId9" Type="http://schemas.openxmlformats.org/officeDocument/2006/relationships/tags" Target="../tags/tag841.xml"/><Relationship Id="rId14" Type="http://schemas.openxmlformats.org/officeDocument/2006/relationships/tags" Target="../tags/tag8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xmlns="" Requires="p14">
          <p:contentPart p14:bwMode="auto" r:id="rId137">
            <p14:nvContentPartPr>
              <p14:cNvPr id="162" name="Ink 161"/>
              <p14:cNvContentPartPr/>
              <p14:nvPr/>
            </p14:nvContentPartPr>
            <p14:xfrm>
              <a:off x="11118960" y="457200"/>
              <a:ext cx="6480" cy="44640"/>
            </p14:xfrm>
          </p:contentPart>
        </mc:Choice>
        <mc:Fallback>
          <p:pic>
            <p:nvPicPr>
              <p:cNvPr id="162" name="Ink 161"/>
              <p:cNvPicPr/>
              <p:nvPr/>
            </p:nvPicPr>
            <p:blipFill>
              <a:blip r:embed="rId138" cstate="print"/>
              <a:stretch>
                <a:fillRect/>
              </a:stretch>
            </p:blipFill>
            <p:spPr>
              <a:xfrm>
                <a:off x="11109600" y="447840"/>
                <a:ext cx="25200" cy="63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79" name="SMARTInkShape-Group222"/>
          <p:cNvGrpSpPr/>
          <p:nvPr/>
        </p:nvGrpSpPr>
        <p:grpSpPr>
          <a:xfrm>
            <a:off x="7252474" y="5943600"/>
            <a:ext cx="3860027" cy="336962"/>
            <a:chOff x="7252474" y="5943600"/>
            <a:chExt cx="3860027" cy="336962"/>
          </a:xfrm>
        </p:grpSpPr>
        <p:sp>
          <p:nvSpPr>
            <p:cNvPr id="163" name="SMARTInkShape-1064"/>
            <p:cNvSpPr/>
            <p:nvPr>
              <p:custDataLst>
                <p:tags r:id="rId120"/>
              </p:custDataLst>
            </p:nvPr>
          </p:nvSpPr>
          <p:spPr>
            <a:xfrm>
              <a:off x="7252474" y="5981723"/>
              <a:ext cx="24627" cy="276473"/>
            </a:xfrm>
            <a:custGeom>
              <a:avLst/>
              <a:gdLst/>
              <a:ahLst/>
              <a:cxnLst/>
              <a:rect l="0" t="0" r="0" b="0"/>
              <a:pathLst>
                <a:path w="24627" h="276473">
                  <a:moveTo>
                    <a:pt x="24626" y="6327"/>
                  </a:moveTo>
                  <a:lnTo>
                    <a:pt x="24626" y="6327"/>
                  </a:lnTo>
                  <a:lnTo>
                    <a:pt x="18298" y="0"/>
                  </a:lnTo>
                  <a:lnTo>
                    <a:pt x="14906" y="38703"/>
                  </a:lnTo>
                  <a:lnTo>
                    <a:pt x="11809" y="86023"/>
                  </a:lnTo>
                  <a:lnTo>
                    <a:pt x="8817" y="118652"/>
                  </a:lnTo>
                  <a:lnTo>
                    <a:pt x="5135" y="154321"/>
                  </a:lnTo>
                  <a:lnTo>
                    <a:pt x="1852" y="189226"/>
                  </a:lnTo>
                  <a:lnTo>
                    <a:pt x="4" y="230557"/>
                  </a:lnTo>
                  <a:lnTo>
                    <a:pt x="0" y="271955"/>
                  </a:lnTo>
                  <a:lnTo>
                    <a:pt x="1153" y="274429"/>
                  </a:lnTo>
                  <a:lnTo>
                    <a:pt x="2627" y="276080"/>
                  </a:lnTo>
                  <a:lnTo>
                    <a:pt x="4316" y="276472"/>
                  </a:lnTo>
                  <a:lnTo>
                    <a:pt x="6148" y="276030"/>
                  </a:lnTo>
                  <a:lnTo>
                    <a:pt x="11926" y="2730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1065"/>
            <p:cNvSpPr/>
            <p:nvPr>
              <p:custDataLst>
                <p:tags r:id="rId121"/>
              </p:custDataLst>
            </p:nvPr>
          </p:nvSpPr>
          <p:spPr>
            <a:xfrm>
              <a:off x="7340862" y="6210300"/>
              <a:ext cx="6089" cy="6351"/>
            </a:xfrm>
            <a:custGeom>
              <a:avLst/>
              <a:gdLst/>
              <a:ahLst/>
              <a:cxnLst/>
              <a:rect l="0" t="0" r="0" b="0"/>
              <a:pathLst>
                <a:path w="6089" h="6351">
                  <a:moveTo>
                    <a:pt x="6088" y="6350"/>
                  </a:moveTo>
                  <a:lnTo>
                    <a:pt x="6088" y="6350"/>
                  </a:lnTo>
                  <a:lnTo>
                    <a:pt x="2717" y="6350"/>
                  </a:lnTo>
                  <a:lnTo>
                    <a:pt x="1724" y="5645"/>
                  </a:lnTo>
                  <a:lnTo>
                    <a:pt x="1062" y="4468"/>
                  </a:lnTo>
                  <a:lnTo>
                    <a:pt x="0" y="883"/>
                  </a:lnTo>
                  <a:lnTo>
                    <a:pt x="617" y="588"/>
                  </a:lnTo>
                  <a:lnTo>
                    <a:pt x="60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066"/>
            <p:cNvSpPr/>
            <p:nvPr>
              <p:custDataLst>
                <p:tags r:id="rId122"/>
              </p:custDataLst>
            </p:nvPr>
          </p:nvSpPr>
          <p:spPr>
            <a:xfrm>
              <a:off x="7558545" y="6018656"/>
              <a:ext cx="258306" cy="261906"/>
            </a:xfrm>
            <a:custGeom>
              <a:avLst/>
              <a:gdLst/>
              <a:ahLst/>
              <a:cxnLst/>
              <a:rect l="0" t="0" r="0" b="0"/>
              <a:pathLst>
                <a:path w="258306" h="261906">
                  <a:moveTo>
                    <a:pt x="86855" y="45594"/>
                  </a:moveTo>
                  <a:lnTo>
                    <a:pt x="86855" y="45594"/>
                  </a:lnTo>
                  <a:lnTo>
                    <a:pt x="97839" y="21746"/>
                  </a:lnTo>
                  <a:lnTo>
                    <a:pt x="98411" y="19112"/>
                  </a:lnTo>
                  <a:lnTo>
                    <a:pt x="98087" y="16650"/>
                  </a:lnTo>
                  <a:lnTo>
                    <a:pt x="95845" y="12032"/>
                  </a:lnTo>
                  <a:lnTo>
                    <a:pt x="93554" y="10520"/>
                  </a:lnTo>
                  <a:lnTo>
                    <a:pt x="87244" y="8839"/>
                  </a:lnTo>
                  <a:lnTo>
                    <a:pt x="79738" y="9974"/>
                  </a:lnTo>
                  <a:lnTo>
                    <a:pt x="70287" y="14239"/>
                  </a:lnTo>
                  <a:lnTo>
                    <a:pt x="56679" y="23193"/>
                  </a:lnTo>
                  <a:lnTo>
                    <a:pt x="36521" y="50246"/>
                  </a:lnTo>
                  <a:lnTo>
                    <a:pt x="17143" y="91815"/>
                  </a:lnTo>
                  <a:lnTo>
                    <a:pt x="8129" y="125403"/>
                  </a:lnTo>
                  <a:lnTo>
                    <a:pt x="2476" y="159381"/>
                  </a:lnTo>
                  <a:lnTo>
                    <a:pt x="0" y="201605"/>
                  </a:lnTo>
                  <a:lnTo>
                    <a:pt x="1921" y="225469"/>
                  </a:lnTo>
                  <a:lnTo>
                    <a:pt x="8889" y="242191"/>
                  </a:lnTo>
                  <a:lnTo>
                    <a:pt x="22832" y="257655"/>
                  </a:lnTo>
                  <a:lnTo>
                    <a:pt x="27239" y="261052"/>
                  </a:lnTo>
                  <a:lnTo>
                    <a:pt x="33000" y="261905"/>
                  </a:lnTo>
                  <a:lnTo>
                    <a:pt x="46926" y="259089"/>
                  </a:lnTo>
                  <a:lnTo>
                    <a:pt x="70634" y="242829"/>
                  </a:lnTo>
                  <a:lnTo>
                    <a:pt x="103929" y="206276"/>
                  </a:lnTo>
                  <a:lnTo>
                    <a:pt x="128524" y="170579"/>
                  </a:lnTo>
                  <a:lnTo>
                    <a:pt x="147414" y="128332"/>
                  </a:lnTo>
                  <a:lnTo>
                    <a:pt x="152541" y="81084"/>
                  </a:lnTo>
                  <a:lnTo>
                    <a:pt x="145045" y="37608"/>
                  </a:lnTo>
                  <a:lnTo>
                    <a:pt x="135295" y="15704"/>
                  </a:lnTo>
                  <a:lnTo>
                    <a:pt x="128321" y="8733"/>
                  </a:lnTo>
                  <a:lnTo>
                    <a:pt x="111165" y="990"/>
                  </a:lnTo>
                  <a:lnTo>
                    <a:pt x="85042" y="0"/>
                  </a:lnTo>
                  <a:lnTo>
                    <a:pt x="59427" y="10919"/>
                  </a:lnTo>
                  <a:lnTo>
                    <a:pt x="37336" y="34300"/>
                  </a:lnTo>
                  <a:lnTo>
                    <a:pt x="29570" y="55390"/>
                  </a:lnTo>
                  <a:lnTo>
                    <a:pt x="27527" y="77465"/>
                  </a:lnTo>
                  <a:lnTo>
                    <a:pt x="31324" y="96684"/>
                  </a:lnTo>
                  <a:lnTo>
                    <a:pt x="43360" y="114632"/>
                  </a:lnTo>
                  <a:lnTo>
                    <a:pt x="51508" y="123369"/>
                  </a:lnTo>
                  <a:lnTo>
                    <a:pt x="75614" y="134959"/>
                  </a:lnTo>
                  <a:lnTo>
                    <a:pt x="122800" y="143569"/>
                  </a:lnTo>
                  <a:lnTo>
                    <a:pt x="157158" y="144171"/>
                  </a:lnTo>
                  <a:lnTo>
                    <a:pt x="203563" y="135872"/>
                  </a:lnTo>
                  <a:lnTo>
                    <a:pt x="258305" y="1154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067"/>
            <p:cNvSpPr/>
            <p:nvPr>
              <p:custDataLst>
                <p:tags r:id="rId123"/>
              </p:custDataLst>
            </p:nvPr>
          </p:nvSpPr>
          <p:spPr>
            <a:xfrm>
              <a:off x="7940191" y="6146800"/>
              <a:ext cx="206860" cy="31751"/>
            </a:xfrm>
            <a:custGeom>
              <a:avLst/>
              <a:gdLst/>
              <a:ahLst/>
              <a:cxnLst/>
              <a:rect l="0" t="0" r="0" b="0"/>
              <a:pathLst>
                <a:path w="206860" h="31751">
                  <a:moveTo>
                    <a:pt x="3659" y="31750"/>
                  </a:moveTo>
                  <a:lnTo>
                    <a:pt x="3659" y="31750"/>
                  </a:lnTo>
                  <a:lnTo>
                    <a:pt x="0" y="31750"/>
                  </a:lnTo>
                  <a:lnTo>
                    <a:pt x="1563" y="31750"/>
                  </a:lnTo>
                  <a:lnTo>
                    <a:pt x="16206" y="27386"/>
                  </a:lnTo>
                  <a:lnTo>
                    <a:pt x="60700" y="25791"/>
                  </a:lnTo>
                  <a:lnTo>
                    <a:pt x="107108" y="23635"/>
                  </a:lnTo>
                  <a:lnTo>
                    <a:pt x="150962" y="18527"/>
                  </a:lnTo>
                  <a:lnTo>
                    <a:pt x="2068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068"/>
            <p:cNvSpPr/>
            <p:nvPr>
              <p:custDataLst>
                <p:tags r:id="rId124"/>
              </p:custDataLst>
            </p:nvPr>
          </p:nvSpPr>
          <p:spPr>
            <a:xfrm>
              <a:off x="8064522" y="6038850"/>
              <a:ext cx="12679" cy="196851"/>
            </a:xfrm>
            <a:custGeom>
              <a:avLst/>
              <a:gdLst/>
              <a:ahLst/>
              <a:cxnLst/>
              <a:rect l="0" t="0" r="0" b="0"/>
              <a:pathLst>
                <a:path w="12679" h="196851">
                  <a:moveTo>
                    <a:pt x="12678" y="0"/>
                  </a:moveTo>
                  <a:lnTo>
                    <a:pt x="12678" y="0"/>
                  </a:lnTo>
                  <a:lnTo>
                    <a:pt x="6590" y="0"/>
                  </a:lnTo>
                  <a:lnTo>
                    <a:pt x="4482" y="38300"/>
                  </a:lnTo>
                  <a:lnTo>
                    <a:pt x="1311" y="80022"/>
                  </a:lnTo>
                  <a:lnTo>
                    <a:pt x="373" y="124369"/>
                  </a:lnTo>
                  <a:lnTo>
                    <a:pt x="56" y="170539"/>
                  </a:lnTo>
                  <a:lnTo>
                    <a:pt x="0" y="187956"/>
                  </a:lnTo>
                  <a:lnTo>
                    <a:pt x="699" y="190920"/>
                  </a:lnTo>
                  <a:lnTo>
                    <a:pt x="1869" y="192898"/>
                  </a:lnTo>
                  <a:lnTo>
                    <a:pt x="6328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069"/>
            <p:cNvSpPr/>
            <p:nvPr>
              <p:custDataLst>
                <p:tags r:id="rId125"/>
              </p:custDataLst>
            </p:nvPr>
          </p:nvSpPr>
          <p:spPr>
            <a:xfrm>
              <a:off x="8295791" y="6014160"/>
              <a:ext cx="238610" cy="214925"/>
            </a:xfrm>
            <a:custGeom>
              <a:avLst/>
              <a:gdLst/>
              <a:ahLst/>
              <a:cxnLst/>
              <a:rect l="0" t="0" r="0" b="0"/>
              <a:pathLst>
                <a:path w="238610" h="214925">
                  <a:moveTo>
                    <a:pt x="3659" y="50090"/>
                  </a:moveTo>
                  <a:lnTo>
                    <a:pt x="3659" y="50090"/>
                  </a:lnTo>
                  <a:lnTo>
                    <a:pt x="3657" y="43349"/>
                  </a:lnTo>
                  <a:lnTo>
                    <a:pt x="1777" y="38157"/>
                  </a:lnTo>
                  <a:lnTo>
                    <a:pt x="288" y="35785"/>
                  </a:lnTo>
                  <a:lnTo>
                    <a:pt x="0" y="32791"/>
                  </a:lnTo>
                  <a:lnTo>
                    <a:pt x="2967" y="21838"/>
                  </a:lnTo>
                  <a:lnTo>
                    <a:pt x="6408" y="13780"/>
                  </a:lnTo>
                  <a:lnTo>
                    <a:pt x="15935" y="7376"/>
                  </a:lnTo>
                  <a:lnTo>
                    <a:pt x="30281" y="2884"/>
                  </a:lnTo>
                  <a:lnTo>
                    <a:pt x="68236" y="0"/>
                  </a:lnTo>
                  <a:lnTo>
                    <a:pt x="106334" y="2801"/>
                  </a:lnTo>
                  <a:lnTo>
                    <a:pt x="120083" y="8141"/>
                  </a:lnTo>
                  <a:lnTo>
                    <a:pt x="125725" y="11542"/>
                  </a:lnTo>
                  <a:lnTo>
                    <a:pt x="128781" y="17335"/>
                  </a:lnTo>
                  <a:lnTo>
                    <a:pt x="130295" y="33180"/>
                  </a:lnTo>
                  <a:lnTo>
                    <a:pt x="123809" y="72048"/>
                  </a:lnTo>
                  <a:lnTo>
                    <a:pt x="106208" y="115941"/>
                  </a:lnTo>
                  <a:lnTo>
                    <a:pt x="85116" y="163470"/>
                  </a:lnTo>
                  <a:lnTo>
                    <a:pt x="71695" y="186224"/>
                  </a:lnTo>
                  <a:lnTo>
                    <a:pt x="58282" y="200949"/>
                  </a:lnTo>
                  <a:lnTo>
                    <a:pt x="57008" y="203580"/>
                  </a:lnTo>
                  <a:lnTo>
                    <a:pt x="57569" y="206039"/>
                  </a:lnTo>
                  <a:lnTo>
                    <a:pt x="61956" y="210652"/>
                  </a:lnTo>
                  <a:lnTo>
                    <a:pt x="79101" y="213845"/>
                  </a:lnTo>
                  <a:lnTo>
                    <a:pt x="125386" y="214924"/>
                  </a:lnTo>
                  <a:lnTo>
                    <a:pt x="166883" y="213700"/>
                  </a:lnTo>
                  <a:lnTo>
                    <a:pt x="213542" y="201359"/>
                  </a:lnTo>
                  <a:lnTo>
                    <a:pt x="238609" y="1897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070"/>
            <p:cNvSpPr/>
            <p:nvPr>
              <p:custDataLst>
                <p:tags r:id="rId126"/>
              </p:custDataLst>
            </p:nvPr>
          </p:nvSpPr>
          <p:spPr>
            <a:xfrm>
              <a:off x="8589408" y="5982815"/>
              <a:ext cx="122793" cy="244356"/>
            </a:xfrm>
            <a:custGeom>
              <a:avLst/>
              <a:gdLst/>
              <a:ahLst/>
              <a:cxnLst/>
              <a:rect l="0" t="0" r="0" b="0"/>
              <a:pathLst>
                <a:path w="122793" h="244356">
                  <a:moveTo>
                    <a:pt x="122792" y="24285"/>
                  </a:moveTo>
                  <a:lnTo>
                    <a:pt x="122792" y="24285"/>
                  </a:lnTo>
                  <a:lnTo>
                    <a:pt x="122792" y="7882"/>
                  </a:lnTo>
                  <a:lnTo>
                    <a:pt x="120911" y="4530"/>
                  </a:lnTo>
                  <a:lnTo>
                    <a:pt x="119421" y="2648"/>
                  </a:lnTo>
                  <a:lnTo>
                    <a:pt x="112122" y="557"/>
                  </a:lnTo>
                  <a:lnTo>
                    <a:pt x="107212" y="0"/>
                  </a:lnTo>
                  <a:lnTo>
                    <a:pt x="86817" y="5957"/>
                  </a:lnTo>
                  <a:lnTo>
                    <a:pt x="59529" y="23402"/>
                  </a:lnTo>
                  <a:lnTo>
                    <a:pt x="32473" y="59928"/>
                  </a:lnTo>
                  <a:lnTo>
                    <a:pt x="17033" y="92337"/>
                  </a:lnTo>
                  <a:lnTo>
                    <a:pt x="5233" y="126497"/>
                  </a:lnTo>
                  <a:lnTo>
                    <a:pt x="0" y="172085"/>
                  </a:lnTo>
                  <a:lnTo>
                    <a:pt x="3778" y="196983"/>
                  </a:lnTo>
                  <a:lnTo>
                    <a:pt x="13923" y="216045"/>
                  </a:lnTo>
                  <a:lnTo>
                    <a:pt x="28544" y="230867"/>
                  </a:lnTo>
                  <a:lnTo>
                    <a:pt x="46801" y="242159"/>
                  </a:lnTo>
                  <a:lnTo>
                    <a:pt x="68558" y="244355"/>
                  </a:lnTo>
                  <a:lnTo>
                    <a:pt x="103742" y="2401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071"/>
            <p:cNvSpPr/>
            <p:nvPr>
              <p:custDataLst>
                <p:tags r:id="rId127"/>
              </p:custDataLst>
            </p:nvPr>
          </p:nvSpPr>
          <p:spPr>
            <a:xfrm>
              <a:off x="8826535" y="6013450"/>
              <a:ext cx="19016" cy="190501"/>
            </a:xfrm>
            <a:custGeom>
              <a:avLst/>
              <a:gdLst/>
              <a:ahLst/>
              <a:cxnLst/>
              <a:rect l="0" t="0" r="0" b="0"/>
              <a:pathLst>
                <a:path w="19016" h="190501">
                  <a:moveTo>
                    <a:pt x="19015" y="0"/>
                  </a:moveTo>
                  <a:lnTo>
                    <a:pt x="19015" y="0"/>
                  </a:lnTo>
                  <a:lnTo>
                    <a:pt x="12272" y="6741"/>
                  </a:lnTo>
                  <a:lnTo>
                    <a:pt x="4710" y="34531"/>
                  </a:lnTo>
                  <a:lnTo>
                    <a:pt x="1370" y="77415"/>
                  </a:lnTo>
                  <a:lnTo>
                    <a:pt x="381" y="122499"/>
                  </a:lnTo>
                  <a:lnTo>
                    <a:pt x="48" y="169019"/>
                  </a:lnTo>
                  <a:lnTo>
                    <a:pt x="0" y="180483"/>
                  </a:lnTo>
                  <a:lnTo>
                    <a:pt x="1400" y="183822"/>
                  </a:lnTo>
                  <a:lnTo>
                    <a:pt x="3744" y="186048"/>
                  </a:lnTo>
                  <a:lnTo>
                    <a:pt x="12665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072"/>
            <p:cNvSpPr/>
            <p:nvPr>
              <p:custDataLst>
                <p:tags r:id="rId128"/>
              </p:custDataLst>
            </p:nvPr>
          </p:nvSpPr>
          <p:spPr>
            <a:xfrm>
              <a:off x="8928100" y="6115050"/>
              <a:ext cx="139701" cy="18789"/>
            </a:xfrm>
            <a:custGeom>
              <a:avLst/>
              <a:gdLst/>
              <a:ahLst/>
              <a:cxnLst/>
              <a:rect l="0" t="0" r="0" b="0"/>
              <a:pathLst>
                <a:path w="139701" h="18789">
                  <a:moveTo>
                    <a:pt x="0" y="12700"/>
                  </a:moveTo>
                  <a:lnTo>
                    <a:pt x="0" y="12700"/>
                  </a:lnTo>
                  <a:lnTo>
                    <a:pt x="6480" y="13405"/>
                  </a:lnTo>
                  <a:lnTo>
                    <a:pt x="30442" y="17726"/>
                  </a:lnTo>
                  <a:lnTo>
                    <a:pt x="72099" y="18788"/>
                  </a:lnTo>
                  <a:lnTo>
                    <a:pt x="110251" y="13223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073"/>
            <p:cNvSpPr/>
            <p:nvPr>
              <p:custDataLst>
                <p:tags r:id="rId129"/>
              </p:custDataLst>
            </p:nvPr>
          </p:nvSpPr>
          <p:spPr>
            <a:xfrm>
              <a:off x="9198263" y="6008981"/>
              <a:ext cx="231488" cy="219725"/>
            </a:xfrm>
            <a:custGeom>
              <a:avLst/>
              <a:gdLst/>
              <a:ahLst/>
              <a:cxnLst/>
              <a:rect l="0" t="0" r="0" b="0"/>
              <a:pathLst>
                <a:path w="231488" h="219725">
                  <a:moveTo>
                    <a:pt x="136237" y="61619"/>
                  </a:moveTo>
                  <a:lnTo>
                    <a:pt x="136237" y="61619"/>
                  </a:lnTo>
                  <a:lnTo>
                    <a:pt x="135532" y="39958"/>
                  </a:lnTo>
                  <a:lnTo>
                    <a:pt x="127398" y="15849"/>
                  </a:lnTo>
                  <a:lnTo>
                    <a:pt x="121491" y="7646"/>
                  </a:lnTo>
                  <a:lnTo>
                    <a:pt x="117940" y="4471"/>
                  </a:lnTo>
                  <a:lnTo>
                    <a:pt x="108348" y="941"/>
                  </a:lnTo>
                  <a:lnTo>
                    <a:pt x="102828" y="0"/>
                  </a:lnTo>
                  <a:lnTo>
                    <a:pt x="78203" y="5419"/>
                  </a:lnTo>
                  <a:lnTo>
                    <a:pt x="48565" y="22703"/>
                  </a:lnTo>
                  <a:lnTo>
                    <a:pt x="31655" y="45265"/>
                  </a:lnTo>
                  <a:lnTo>
                    <a:pt x="12117" y="91580"/>
                  </a:lnTo>
                  <a:lnTo>
                    <a:pt x="3461" y="125735"/>
                  </a:lnTo>
                  <a:lnTo>
                    <a:pt x="0" y="170614"/>
                  </a:lnTo>
                  <a:lnTo>
                    <a:pt x="4191" y="192847"/>
                  </a:lnTo>
                  <a:lnTo>
                    <a:pt x="12638" y="208372"/>
                  </a:lnTo>
                  <a:lnTo>
                    <a:pt x="17854" y="214488"/>
                  </a:lnTo>
                  <a:lnTo>
                    <a:pt x="24860" y="217859"/>
                  </a:lnTo>
                  <a:lnTo>
                    <a:pt x="42051" y="219724"/>
                  </a:lnTo>
                  <a:lnTo>
                    <a:pt x="61451" y="212557"/>
                  </a:lnTo>
                  <a:lnTo>
                    <a:pt x="106021" y="178217"/>
                  </a:lnTo>
                  <a:lnTo>
                    <a:pt x="144040" y="131374"/>
                  </a:lnTo>
                  <a:lnTo>
                    <a:pt x="160264" y="97495"/>
                  </a:lnTo>
                  <a:lnTo>
                    <a:pt x="164555" y="73331"/>
                  </a:lnTo>
                  <a:lnTo>
                    <a:pt x="160816" y="52241"/>
                  </a:lnTo>
                  <a:lnTo>
                    <a:pt x="151395" y="34168"/>
                  </a:lnTo>
                  <a:lnTo>
                    <a:pt x="137800" y="19081"/>
                  </a:lnTo>
                  <a:lnTo>
                    <a:pt x="128812" y="15621"/>
                  </a:lnTo>
                  <a:lnTo>
                    <a:pt x="107536" y="15540"/>
                  </a:lnTo>
                  <a:lnTo>
                    <a:pt x="89614" y="22090"/>
                  </a:lnTo>
                  <a:lnTo>
                    <a:pt x="64233" y="40170"/>
                  </a:lnTo>
                  <a:lnTo>
                    <a:pt x="61424" y="45203"/>
                  </a:lnTo>
                  <a:lnTo>
                    <a:pt x="60183" y="56439"/>
                  </a:lnTo>
                  <a:lnTo>
                    <a:pt x="67629" y="70371"/>
                  </a:lnTo>
                  <a:lnTo>
                    <a:pt x="73564" y="78037"/>
                  </a:lnTo>
                  <a:lnTo>
                    <a:pt x="93330" y="90316"/>
                  </a:lnTo>
                  <a:lnTo>
                    <a:pt x="135987" y="107047"/>
                  </a:lnTo>
                  <a:lnTo>
                    <a:pt x="169287" y="116381"/>
                  </a:lnTo>
                  <a:lnTo>
                    <a:pt x="210862" y="118374"/>
                  </a:lnTo>
                  <a:lnTo>
                    <a:pt x="231487" y="1187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074"/>
            <p:cNvSpPr/>
            <p:nvPr>
              <p:custDataLst>
                <p:tags r:id="rId130"/>
              </p:custDataLst>
            </p:nvPr>
          </p:nvSpPr>
          <p:spPr>
            <a:xfrm>
              <a:off x="9493250" y="5943600"/>
              <a:ext cx="85199" cy="323851"/>
            </a:xfrm>
            <a:custGeom>
              <a:avLst/>
              <a:gdLst/>
              <a:ahLst/>
              <a:cxnLst/>
              <a:rect l="0" t="0" r="0" b="0"/>
              <a:pathLst>
                <a:path w="85199" h="323851">
                  <a:moveTo>
                    <a:pt x="0" y="0"/>
                  </a:moveTo>
                  <a:lnTo>
                    <a:pt x="0" y="0"/>
                  </a:lnTo>
                  <a:lnTo>
                    <a:pt x="5776" y="7186"/>
                  </a:lnTo>
                  <a:lnTo>
                    <a:pt x="30507" y="48183"/>
                  </a:lnTo>
                  <a:lnTo>
                    <a:pt x="57172" y="83657"/>
                  </a:lnTo>
                  <a:lnTo>
                    <a:pt x="77306" y="127719"/>
                  </a:lnTo>
                  <a:lnTo>
                    <a:pt x="83747" y="161892"/>
                  </a:lnTo>
                  <a:lnTo>
                    <a:pt x="85198" y="198247"/>
                  </a:lnTo>
                  <a:lnTo>
                    <a:pt x="81140" y="235569"/>
                  </a:lnTo>
                  <a:lnTo>
                    <a:pt x="64180" y="282171"/>
                  </a:lnTo>
                  <a:lnTo>
                    <a:pt x="31750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075"/>
            <p:cNvSpPr/>
            <p:nvPr>
              <p:custDataLst>
                <p:tags r:id="rId131"/>
              </p:custDataLst>
            </p:nvPr>
          </p:nvSpPr>
          <p:spPr>
            <a:xfrm>
              <a:off x="9779522" y="6089650"/>
              <a:ext cx="158229" cy="6351"/>
            </a:xfrm>
            <a:custGeom>
              <a:avLst/>
              <a:gdLst/>
              <a:ahLst/>
              <a:cxnLst/>
              <a:rect l="0" t="0" r="0" b="0"/>
              <a:pathLst>
                <a:path w="158229" h="6351">
                  <a:moveTo>
                    <a:pt x="12178" y="6350"/>
                  </a:moveTo>
                  <a:lnTo>
                    <a:pt x="12178" y="6350"/>
                  </a:lnTo>
                  <a:lnTo>
                    <a:pt x="0" y="6350"/>
                  </a:lnTo>
                  <a:lnTo>
                    <a:pt x="38496" y="5645"/>
                  </a:lnTo>
                  <a:lnTo>
                    <a:pt x="79792" y="1986"/>
                  </a:lnTo>
                  <a:lnTo>
                    <a:pt x="118054" y="588"/>
                  </a:lnTo>
                  <a:lnTo>
                    <a:pt x="15822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076"/>
            <p:cNvSpPr/>
            <p:nvPr>
              <p:custDataLst>
                <p:tags r:id="rId132"/>
              </p:custDataLst>
            </p:nvPr>
          </p:nvSpPr>
          <p:spPr>
            <a:xfrm>
              <a:off x="9775649" y="6146800"/>
              <a:ext cx="225602" cy="46568"/>
            </a:xfrm>
            <a:custGeom>
              <a:avLst/>
              <a:gdLst/>
              <a:ahLst/>
              <a:cxnLst/>
              <a:rect l="0" t="0" r="0" b="0"/>
              <a:pathLst>
                <a:path w="225602" h="46568">
                  <a:moveTo>
                    <a:pt x="35101" y="0"/>
                  </a:moveTo>
                  <a:lnTo>
                    <a:pt x="35101" y="0"/>
                  </a:lnTo>
                  <a:lnTo>
                    <a:pt x="8618" y="14927"/>
                  </a:lnTo>
                  <a:lnTo>
                    <a:pt x="5692" y="19098"/>
                  </a:lnTo>
                  <a:lnTo>
                    <a:pt x="3684" y="23306"/>
                  </a:lnTo>
                  <a:lnTo>
                    <a:pt x="440" y="27525"/>
                  </a:lnTo>
                  <a:lnTo>
                    <a:pt x="0" y="29640"/>
                  </a:lnTo>
                  <a:lnTo>
                    <a:pt x="410" y="31754"/>
                  </a:lnTo>
                  <a:lnTo>
                    <a:pt x="1390" y="33869"/>
                  </a:lnTo>
                  <a:lnTo>
                    <a:pt x="9512" y="40217"/>
                  </a:lnTo>
                  <a:lnTo>
                    <a:pt x="34339" y="46567"/>
                  </a:lnTo>
                  <a:lnTo>
                    <a:pt x="71878" y="46175"/>
                  </a:lnTo>
                  <a:lnTo>
                    <a:pt x="114280" y="44960"/>
                  </a:lnTo>
                  <a:lnTo>
                    <a:pt x="154753" y="41231"/>
                  </a:lnTo>
                  <a:lnTo>
                    <a:pt x="193556" y="35658"/>
                  </a:lnTo>
                  <a:lnTo>
                    <a:pt x="225601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077"/>
            <p:cNvSpPr/>
            <p:nvPr>
              <p:custDataLst>
                <p:tags r:id="rId133"/>
              </p:custDataLst>
            </p:nvPr>
          </p:nvSpPr>
          <p:spPr>
            <a:xfrm>
              <a:off x="10179048" y="5958787"/>
              <a:ext cx="273053" cy="263845"/>
            </a:xfrm>
            <a:custGeom>
              <a:avLst/>
              <a:gdLst/>
              <a:ahLst/>
              <a:cxnLst/>
              <a:rect l="0" t="0" r="0" b="0"/>
              <a:pathLst>
                <a:path w="273053" h="263845">
                  <a:moveTo>
                    <a:pt x="2" y="48313"/>
                  </a:moveTo>
                  <a:lnTo>
                    <a:pt x="2" y="48313"/>
                  </a:lnTo>
                  <a:lnTo>
                    <a:pt x="0" y="44942"/>
                  </a:lnTo>
                  <a:lnTo>
                    <a:pt x="3372" y="36104"/>
                  </a:lnTo>
                  <a:lnTo>
                    <a:pt x="12211" y="24547"/>
                  </a:lnTo>
                  <a:lnTo>
                    <a:pt x="33881" y="12187"/>
                  </a:lnTo>
                  <a:lnTo>
                    <a:pt x="72806" y="1143"/>
                  </a:lnTo>
                  <a:lnTo>
                    <a:pt x="103262" y="0"/>
                  </a:lnTo>
                  <a:lnTo>
                    <a:pt x="121623" y="4733"/>
                  </a:lnTo>
                  <a:lnTo>
                    <a:pt x="135430" y="13422"/>
                  </a:lnTo>
                  <a:lnTo>
                    <a:pt x="141087" y="18702"/>
                  </a:lnTo>
                  <a:lnTo>
                    <a:pt x="147374" y="35858"/>
                  </a:lnTo>
                  <a:lnTo>
                    <a:pt x="148756" y="59005"/>
                  </a:lnTo>
                  <a:lnTo>
                    <a:pt x="140190" y="103065"/>
                  </a:lnTo>
                  <a:lnTo>
                    <a:pt x="120406" y="147007"/>
                  </a:lnTo>
                  <a:lnTo>
                    <a:pt x="95963" y="185741"/>
                  </a:lnTo>
                  <a:lnTo>
                    <a:pt x="51590" y="230925"/>
                  </a:lnTo>
                  <a:lnTo>
                    <a:pt x="38670" y="238505"/>
                  </a:lnTo>
                  <a:lnTo>
                    <a:pt x="79237" y="245709"/>
                  </a:lnTo>
                  <a:lnTo>
                    <a:pt x="123432" y="251676"/>
                  </a:lnTo>
                  <a:lnTo>
                    <a:pt x="155754" y="255818"/>
                  </a:lnTo>
                  <a:lnTo>
                    <a:pt x="188934" y="260011"/>
                  </a:lnTo>
                  <a:lnTo>
                    <a:pt x="229236" y="262968"/>
                  </a:lnTo>
                  <a:lnTo>
                    <a:pt x="253405" y="263844"/>
                  </a:lnTo>
                  <a:lnTo>
                    <a:pt x="258544" y="262557"/>
                  </a:lnTo>
                  <a:lnTo>
                    <a:pt x="273052" y="2515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078"/>
            <p:cNvSpPr/>
            <p:nvPr>
              <p:custDataLst>
                <p:tags r:id="rId134"/>
              </p:custDataLst>
            </p:nvPr>
          </p:nvSpPr>
          <p:spPr>
            <a:xfrm>
              <a:off x="10510393" y="6076950"/>
              <a:ext cx="157199" cy="6351"/>
            </a:xfrm>
            <a:custGeom>
              <a:avLst/>
              <a:gdLst/>
              <a:ahLst/>
              <a:cxnLst/>
              <a:rect l="0" t="0" r="0" b="0"/>
              <a:pathLst>
                <a:path w="157199" h="6351">
                  <a:moveTo>
                    <a:pt x="11557" y="6350"/>
                  </a:moveTo>
                  <a:lnTo>
                    <a:pt x="11557" y="6350"/>
                  </a:lnTo>
                  <a:lnTo>
                    <a:pt x="0" y="6350"/>
                  </a:lnTo>
                  <a:lnTo>
                    <a:pt x="2567" y="6350"/>
                  </a:lnTo>
                  <a:lnTo>
                    <a:pt x="41604" y="883"/>
                  </a:lnTo>
                  <a:lnTo>
                    <a:pt x="79805" y="262"/>
                  </a:lnTo>
                  <a:lnTo>
                    <a:pt x="125409" y="757"/>
                  </a:lnTo>
                  <a:lnTo>
                    <a:pt x="157198" y="6273"/>
                  </a:lnTo>
                  <a:lnTo>
                    <a:pt x="1449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1079"/>
            <p:cNvSpPr/>
            <p:nvPr>
              <p:custDataLst>
                <p:tags r:id="rId135"/>
              </p:custDataLst>
            </p:nvPr>
          </p:nvSpPr>
          <p:spPr>
            <a:xfrm>
              <a:off x="10825880" y="5960593"/>
              <a:ext cx="286621" cy="213280"/>
            </a:xfrm>
            <a:custGeom>
              <a:avLst/>
              <a:gdLst/>
              <a:ahLst/>
              <a:cxnLst/>
              <a:rect l="0" t="0" r="0" b="0"/>
              <a:pathLst>
                <a:path w="286621" h="213280">
                  <a:moveTo>
                    <a:pt x="146920" y="40157"/>
                  </a:moveTo>
                  <a:lnTo>
                    <a:pt x="146920" y="40157"/>
                  </a:lnTo>
                  <a:lnTo>
                    <a:pt x="146920" y="22481"/>
                  </a:lnTo>
                  <a:lnTo>
                    <a:pt x="143157" y="14426"/>
                  </a:lnTo>
                  <a:lnTo>
                    <a:pt x="136781" y="6849"/>
                  </a:lnTo>
                  <a:lnTo>
                    <a:pt x="129243" y="1130"/>
                  </a:lnTo>
                  <a:lnTo>
                    <a:pt x="117425" y="0"/>
                  </a:lnTo>
                  <a:lnTo>
                    <a:pt x="103472" y="2552"/>
                  </a:lnTo>
                  <a:lnTo>
                    <a:pt x="82306" y="13335"/>
                  </a:lnTo>
                  <a:lnTo>
                    <a:pt x="37403" y="52922"/>
                  </a:lnTo>
                  <a:lnTo>
                    <a:pt x="9575" y="98574"/>
                  </a:lnTo>
                  <a:lnTo>
                    <a:pt x="0" y="134371"/>
                  </a:lnTo>
                  <a:lnTo>
                    <a:pt x="3987" y="181281"/>
                  </a:lnTo>
                  <a:lnTo>
                    <a:pt x="9548" y="194835"/>
                  </a:lnTo>
                  <a:lnTo>
                    <a:pt x="16722" y="204859"/>
                  </a:lnTo>
                  <a:lnTo>
                    <a:pt x="24612" y="211665"/>
                  </a:lnTo>
                  <a:lnTo>
                    <a:pt x="38468" y="213279"/>
                  </a:lnTo>
                  <a:lnTo>
                    <a:pt x="55681" y="210939"/>
                  </a:lnTo>
                  <a:lnTo>
                    <a:pt x="81943" y="200277"/>
                  </a:lnTo>
                  <a:lnTo>
                    <a:pt x="120183" y="170223"/>
                  </a:lnTo>
                  <a:lnTo>
                    <a:pt x="135742" y="150175"/>
                  </a:lnTo>
                  <a:lnTo>
                    <a:pt x="151480" y="106573"/>
                  </a:lnTo>
                  <a:lnTo>
                    <a:pt x="155295" y="88020"/>
                  </a:lnTo>
                  <a:lnTo>
                    <a:pt x="154641" y="70366"/>
                  </a:lnTo>
                  <a:lnTo>
                    <a:pt x="150116" y="58759"/>
                  </a:lnTo>
                  <a:lnTo>
                    <a:pt x="128971" y="38813"/>
                  </a:lnTo>
                  <a:lnTo>
                    <a:pt x="84332" y="22045"/>
                  </a:lnTo>
                  <a:lnTo>
                    <a:pt x="67597" y="18702"/>
                  </a:lnTo>
                  <a:lnTo>
                    <a:pt x="53103" y="19568"/>
                  </a:lnTo>
                  <a:lnTo>
                    <a:pt x="47687" y="22198"/>
                  </a:lnTo>
                  <a:lnTo>
                    <a:pt x="39786" y="30764"/>
                  </a:lnTo>
                  <a:lnTo>
                    <a:pt x="31371" y="54229"/>
                  </a:lnTo>
                  <a:lnTo>
                    <a:pt x="31153" y="80153"/>
                  </a:lnTo>
                  <a:lnTo>
                    <a:pt x="39494" y="95327"/>
                  </a:lnTo>
                  <a:lnTo>
                    <a:pt x="54018" y="109126"/>
                  </a:lnTo>
                  <a:lnTo>
                    <a:pt x="74587" y="122316"/>
                  </a:lnTo>
                  <a:lnTo>
                    <a:pt x="103483" y="127707"/>
                  </a:lnTo>
                  <a:lnTo>
                    <a:pt x="138903" y="127046"/>
                  </a:lnTo>
                  <a:lnTo>
                    <a:pt x="180516" y="122048"/>
                  </a:lnTo>
                  <a:lnTo>
                    <a:pt x="217356" y="113242"/>
                  </a:lnTo>
                  <a:lnTo>
                    <a:pt x="258336" y="96384"/>
                  </a:lnTo>
                  <a:lnTo>
                    <a:pt x="286620" y="782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SMARTInkShape-Group223"/>
          <p:cNvGrpSpPr/>
          <p:nvPr/>
        </p:nvGrpSpPr>
        <p:grpSpPr>
          <a:xfrm>
            <a:off x="6612115" y="6115050"/>
            <a:ext cx="271116" cy="202917"/>
            <a:chOff x="6612115" y="6115050"/>
            <a:chExt cx="271116" cy="202917"/>
          </a:xfrm>
        </p:grpSpPr>
        <p:sp>
          <p:nvSpPr>
            <p:cNvPr id="180" name="SMARTInkShape-1080"/>
            <p:cNvSpPr/>
            <p:nvPr>
              <p:custDataLst>
                <p:tags r:id="rId118"/>
              </p:custDataLst>
            </p:nvPr>
          </p:nvSpPr>
          <p:spPr>
            <a:xfrm>
              <a:off x="6661412" y="6115050"/>
              <a:ext cx="221819" cy="31743"/>
            </a:xfrm>
            <a:custGeom>
              <a:avLst/>
              <a:gdLst/>
              <a:ahLst/>
              <a:cxnLst/>
              <a:rect l="0" t="0" r="0" b="0"/>
              <a:pathLst>
                <a:path w="221819" h="31743">
                  <a:moveTo>
                    <a:pt x="6088" y="0"/>
                  </a:moveTo>
                  <a:lnTo>
                    <a:pt x="6088" y="0"/>
                  </a:lnTo>
                  <a:lnTo>
                    <a:pt x="6088" y="3371"/>
                  </a:lnTo>
                  <a:lnTo>
                    <a:pt x="5383" y="4364"/>
                  </a:lnTo>
                  <a:lnTo>
                    <a:pt x="4207" y="5026"/>
                  </a:lnTo>
                  <a:lnTo>
                    <a:pt x="0" y="6273"/>
                  </a:lnTo>
                  <a:lnTo>
                    <a:pt x="3186" y="6327"/>
                  </a:lnTo>
                  <a:lnTo>
                    <a:pt x="6679" y="8221"/>
                  </a:lnTo>
                  <a:lnTo>
                    <a:pt x="8599" y="9715"/>
                  </a:lnTo>
                  <a:lnTo>
                    <a:pt x="50233" y="19214"/>
                  </a:lnTo>
                  <a:lnTo>
                    <a:pt x="92311" y="23567"/>
                  </a:lnTo>
                  <a:lnTo>
                    <a:pt x="136762" y="26739"/>
                  </a:lnTo>
                  <a:lnTo>
                    <a:pt x="182967" y="30760"/>
                  </a:lnTo>
                  <a:lnTo>
                    <a:pt x="221416" y="31742"/>
                  </a:lnTo>
                  <a:lnTo>
                    <a:pt x="221818" y="28377"/>
                  </a:lnTo>
                  <a:lnTo>
                    <a:pt x="220464" y="27384"/>
                  </a:lnTo>
                  <a:lnTo>
                    <a:pt x="198872" y="20010"/>
                  </a:lnTo>
                  <a:lnTo>
                    <a:pt x="198110" y="18985"/>
                  </a:lnTo>
                  <a:lnTo>
                    <a:pt x="197265" y="15963"/>
                  </a:lnTo>
                  <a:lnTo>
                    <a:pt x="197745" y="14170"/>
                  </a:lnTo>
                  <a:lnTo>
                    <a:pt x="202938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081"/>
            <p:cNvSpPr/>
            <p:nvPr>
              <p:custDataLst>
                <p:tags r:id="rId119"/>
              </p:custDataLst>
            </p:nvPr>
          </p:nvSpPr>
          <p:spPr>
            <a:xfrm>
              <a:off x="6612115" y="6305550"/>
              <a:ext cx="264936" cy="12417"/>
            </a:xfrm>
            <a:custGeom>
              <a:avLst/>
              <a:gdLst/>
              <a:ahLst/>
              <a:cxnLst/>
              <a:rect l="0" t="0" r="0" b="0"/>
              <a:pathLst>
                <a:path w="264936" h="12417">
                  <a:moveTo>
                    <a:pt x="10935" y="0"/>
                  </a:moveTo>
                  <a:lnTo>
                    <a:pt x="10935" y="0"/>
                  </a:lnTo>
                  <a:lnTo>
                    <a:pt x="0" y="0"/>
                  </a:lnTo>
                  <a:lnTo>
                    <a:pt x="117" y="705"/>
                  </a:lnTo>
                  <a:lnTo>
                    <a:pt x="2129" y="3371"/>
                  </a:lnTo>
                  <a:lnTo>
                    <a:pt x="40293" y="6467"/>
                  </a:lnTo>
                  <a:lnTo>
                    <a:pt x="85329" y="10539"/>
                  </a:lnTo>
                  <a:lnTo>
                    <a:pt x="117847" y="11740"/>
                  </a:lnTo>
                  <a:lnTo>
                    <a:pt x="164517" y="12416"/>
                  </a:lnTo>
                  <a:lnTo>
                    <a:pt x="208620" y="11938"/>
                  </a:lnTo>
                  <a:lnTo>
                    <a:pt x="255881" y="6609"/>
                  </a:lnTo>
                  <a:lnTo>
                    <a:pt x="264935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3" name="SMARTInkShape-1082"/>
          <p:cNvSpPr/>
          <p:nvPr>
            <p:custDataLst>
              <p:tags r:id="rId1"/>
            </p:custDataLst>
          </p:nvPr>
        </p:nvSpPr>
        <p:spPr>
          <a:xfrm>
            <a:off x="8896350" y="5264150"/>
            <a:ext cx="25401" cy="12701"/>
          </a:xfrm>
          <a:custGeom>
            <a:avLst/>
            <a:gdLst/>
            <a:ahLst/>
            <a:cxnLst/>
            <a:rect l="0" t="0" r="0" b="0"/>
            <a:pathLst>
              <a:path w="25401" h="12701">
                <a:moveTo>
                  <a:pt x="25400" y="0"/>
                </a:moveTo>
                <a:lnTo>
                  <a:pt x="25400" y="0"/>
                </a:lnTo>
                <a:lnTo>
                  <a:pt x="22029" y="0"/>
                </a:lnTo>
                <a:lnTo>
                  <a:pt x="0" y="127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1" name="SMARTInkShape-Group225"/>
          <p:cNvGrpSpPr/>
          <p:nvPr/>
        </p:nvGrpSpPr>
        <p:grpSpPr>
          <a:xfrm>
            <a:off x="8362950" y="5316977"/>
            <a:ext cx="1064150" cy="553152"/>
            <a:chOff x="8362950" y="5316977"/>
            <a:chExt cx="1064150" cy="553152"/>
          </a:xfrm>
        </p:grpSpPr>
        <p:sp>
          <p:nvSpPr>
            <p:cNvPr id="184" name="SMARTInkShape-1083"/>
            <p:cNvSpPr/>
            <p:nvPr>
              <p:custDataLst>
                <p:tags r:id="rId111"/>
              </p:custDataLst>
            </p:nvPr>
          </p:nvSpPr>
          <p:spPr>
            <a:xfrm>
              <a:off x="8362950" y="5420971"/>
              <a:ext cx="190628" cy="449158"/>
            </a:xfrm>
            <a:custGeom>
              <a:avLst/>
              <a:gdLst/>
              <a:ahLst/>
              <a:cxnLst/>
              <a:rect l="0" t="0" r="0" b="0"/>
              <a:pathLst>
                <a:path w="190628" h="449158">
                  <a:moveTo>
                    <a:pt x="31750" y="40029"/>
                  </a:moveTo>
                  <a:lnTo>
                    <a:pt x="31750" y="40029"/>
                  </a:lnTo>
                  <a:lnTo>
                    <a:pt x="36114" y="85497"/>
                  </a:lnTo>
                  <a:lnTo>
                    <a:pt x="37217" y="122091"/>
                  </a:lnTo>
                  <a:lnTo>
                    <a:pt x="36806" y="145537"/>
                  </a:lnTo>
                  <a:lnTo>
                    <a:pt x="35826" y="171751"/>
                  </a:lnTo>
                  <a:lnTo>
                    <a:pt x="34468" y="199810"/>
                  </a:lnTo>
                  <a:lnTo>
                    <a:pt x="33562" y="229100"/>
                  </a:lnTo>
                  <a:lnTo>
                    <a:pt x="32958" y="259209"/>
                  </a:lnTo>
                  <a:lnTo>
                    <a:pt x="32555" y="289866"/>
                  </a:lnTo>
                  <a:lnTo>
                    <a:pt x="31581" y="316654"/>
                  </a:lnTo>
                  <a:lnTo>
                    <a:pt x="28617" y="363350"/>
                  </a:lnTo>
                  <a:lnTo>
                    <a:pt x="24949" y="399627"/>
                  </a:lnTo>
                  <a:lnTo>
                    <a:pt x="19827" y="444629"/>
                  </a:lnTo>
                  <a:lnTo>
                    <a:pt x="19396" y="449157"/>
                  </a:lnTo>
                  <a:lnTo>
                    <a:pt x="19280" y="448954"/>
                  </a:lnTo>
                  <a:lnTo>
                    <a:pt x="15709" y="414558"/>
                  </a:lnTo>
                  <a:lnTo>
                    <a:pt x="12156" y="374174"/>
                  </a:lnTo>
                  <a:lnTo>
                    <a:pt x="10221" y="349575"/>
                  </a:lnTo>
                  <a:lnTo>
                    <a:pt x="8930" y="325415"/>
                  </a:lnTo>
                  <a:lnTo>
                    <a:pt x="7496" y="277875"/>
                  </a:lnTo>
                  <a:lnTo>
                    <a:pt x="8741" y="236519"/>
                  </a:lnTo>
                  <a:lnTo>
                    <a:pt x="12351" y="199325"/>
                  </a:lnTo>
                  <a:lnTo>
                    <a:pt x="18659" y="163979"/>
                  </a:lnTo>
                  <a:lnTo>
                    <a:pt x="29931" y="129455"/>
                  </a:lnTo>
                  <a:lnTo>
                    <a:pt x="44347" y="96002"/>
                  </a:lnTo>
                  <a:lnTo>
                    <a:pt x="68331" y="51517"/>
                  </a:lnTo>
                  <a:lnTo>
                    <a:pt x="92604" y="21640"/>
                  </a:lnTo>
                  <a:lnTo>
                    <a:pt x="106774" y="11159"/>
                  </a:lnTo>
                  <a:lnTo>
                    <a:pt x="133394" y="1293"/>
                  </a:lnTo>
                  <a:lnTo>
                    <a:pt x="147716" y="0"/>
                  </a:lnTo>
                  <a:lnTo>
                    <a:pt x="153511" y="643"/>
                  </a:lnTo>
                  <a:lnTo>
                    <a:pt x="165593" y="10765"/>
                  </a:lnTo>
                  <a:lnTo>
                    <a:pt x="177314" y="28434"/>
                  </a:lnTo>
                  <a:lnTo>
                    <a:pt x="187226" y="52750"/>
                  </a:lnTo>
                  <a:lnTo>
                    <a:pt x="190627" y="97577"/>
                  </a:lnTo>
                  <a:lnTo>
                    <a:pt x="180424" y="139866"/>
                  </a:lnTo>
                  <a:lnTo>
                    <a:pt x="157253" y="175835"/>
                  </a:lnTo>
                  <a:lnTo>
                    <a:pt x="128046" y="202093"/>
                  </a:lnTo>
                  <a:lnTo>
                    <a:pt x="103711" y="210835"/>
                  </a:lnTo>
                  <a:lnTo>
                    <a:pt x="62243" y="213875"/>
                  </a:lnTo>
                  <a:lnTo>
                    <a:pt x="35424" y="210427"/>
                  </a:lnTo>
                  <a:lnTo>
                    <a:pt x="14098" y="201839"/>
                  </a:lnTo>
                  <a:lnTo>
                    <a:pt x="7987" y="195880"/>
                  </a:lnTo>
                  <a:lnTo>
                    <a:pt x="4619" y="189085"/>
                  </a:lnTo>
                  <a:lnTo>
                    <a:pt x="0" y="1670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084"/>
            <p:cNvSpPr/>
            <p:nvPr>
              <p:custDataLst>
                <p:tags r:id="rId112"/>
              </p:custDataLst>
            </p:nvPr>
          </p:nvSpPr>
          <p:spPr>
            <a:xfrm>
              <a:off x="8762907" y="5334000"/>
              <a:ext cx="133444" cy="332914"/>
            </a:xfrm>
            <a:custGeom>
              <a:avLst/>
              <a:gdLst/>
              <a:ahLst/>
              <a:cxnLst/>
              <a:rect l="0" t="0" r="0" b="0"/>
              <a:pathLst>
                <a:path w="133444" h="332914">
                  <a:moveTo>
                    <a:pt x="76293" y="0"/>
                  </a:moveTo>
                  <a:lnTo>
                    <a:pt x="76293" y="0"/>
                  </a:lnTo>
                  <a:lnTo>
                    <a:pt x="56067" y="30339"/>
                  </a:lnTo>
                  <a:lnTo>
                    <a:pt x="34847" y="71575"/>
                  </a:lnTo>
                  <a:lnTo>
                    <a:pt x="23263" y="96399"/>
                  </a:lnTo>
                  <a:lnTo>
                    <a:pt x="14834" y="121416"/>
                  </a:lnTo>
                  <a:lnTo>
                    <a:pt x="8509" y="146560"/>
                  </a:lnTo>
                  <a:lnTo>
                    <a:pt x="3587" y="171790"/>
                  </a:lnTo>
                  <a:lnTo>
                    <a:pt x="0" y="214875"/>
                  </a:lnTo>
                  <a:lnTo>
                    <a:pt x="2168" y="250722"/>
                  </a:lnTo>
                  <a:lnTo>
                    <a:pt x="15995" y="290031"/>
                  </a:lnTo>
                  <a:lnTo>
                    <a:pt x="29973" y="310466"/>
                  </a:lnTo>
                  <a:lnTo>
                    <a:pt x="57079" y="331095"/>
                  </a:lnTo>
                  <a:lnTo>
                    <a:pt x="66307" y="332913"/>
                  </a:lnTo>
                  <a:lnTo>
                    <a:pt x="84084" y="329289"/>
                  </a:lnTo>
                  <a:lnTo>
                    <a:pt x="133443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1085"/>
            <p:cNvSpPr/>
            <p:nvPr>
              <p:custDataLst>
                <p:tags r:id="rId113"/>
              </p:custDataLst>
            </p:nvPr>
          </p:nvSpPr>
          <p:spPr>
            <a:xfrm>
              <a:off x="8902700" y="5416978"/>
              <a:ext cx="209551" cy="198354"/>
            </a:xfrm>
            <a:custGeom>
              <a:avLst/>
              <a:gdLst/>
              <a:ahLst/>
              <a:cxnLst/>
              <a:rect l="0" t="0" r="0" b="0"/>
              <a:pathLst>
                <a:path w="209551" h="198354">
                  <a:moveTo>
                    <a:pt x="0" y="31322"/>
                  </a:moveTo>
                  <a:lnTo>
                    <a:pt x="0" y="31322"/>
                  </a:lnTo>
                  <a:lnTo>
                    <a:pt x="8837" y="17016"/>
                  </a:lnTo>
                  <a:lnTo>
                    <a:pt x="21669" y="10307"/>
                  </a:lnTo>
                  <a:lnTo>
                    <a:pt x="38875" y="7221"/>
                  </a:lnTo>
                  <a:lnTo>
                    <a:pt x="57380" y="9678"/>
                  </a:lnTo>
                  <a:lnTo>
                    <a:pt x="76268" y="18245"/>
                  </a:lnTo>
                  <a:lnTo>
                    <a:pt x="87049" y="29509"/>
                  </a:lnTo>
                  <a:lnTo>
                    <a:pt x="91899" y="36464"/>
                  </a:lnTo>
                  <a:lnTo>
                    <a:pt x="98725" y="73219"/>
                  </a:lnTo>
                  <a:lnTo>
                    <a:pt x="94006" y="116487"/>
                  </a:lnTo>
                  <a:lnTo>
                    <a:pt x="75404" y="163098"/>
                  </a:lnTo>
                  <a:lnTo>
                    <a:pt x="59832" y="186242"/>
                  </a:lnTo>
                  <a:lnTo>
                    <a:pt x="58232" y="186108"/>
                  </a:lnTo>
                  <a:lnTo>
                    <a:pt x="54573" y="182195"/>
                  </a:lnTo>
                  <a:lnTo>
                    <a:pt x="55287" y="155204"/>
                  </a:lnTo>
                  <a:lnTo>
                    <a:pt x="70083" y="112557"/>
                  </a:lnTo>
                  <a:lnTo>
                    <a:pt x="88969" y="74284"/>
                  </a:lnTo>
                  <a:lnTo>
                    <a:pt x="118676" y="36228"/>
                  </a:lnTo>
                  <a:lnTo>
                    <a:pt x="139821" y="19293"/>
                  </a:lnTo>
                  <a:lnTo>
                    <a:pt x="186404" y="536"/>
                  </a:lnTo>
                  <a:lnTo>
                    <a:pt x="188679" y="0"/>
                  </a:lnTo>
                  <a:lnTo>
                    <a:pt x="160453" y="39609"/>
                  </a:lnTo>
                  <a:lnTo>
                    <a:pt x="140205" y="86459"/>
                  </a:lnTo>
                  <a:lnTo>
                    <a:pt x="130911" y="130443"/>
                  </a:lnTo>
                  <a:lnTo>
                    <a:pt x="132501" y="153458"/>
                  </a:lnTo>
                  <a:lnTo>
                    <a:pt x="138618" y="172388"/>
                  </a:lnTo>
                  <a:lnTo>
                    <a:pt x="148391" y="187857"/>
                  </a:lnTo>
                  <a:lnTo>
                    <a:pt x="155373" y="192828"/>
                  </a:lnTo>
                  <a:lnTo>
                    <a:pt x="172536" y="198353"/>
                  </a:lnTo>
                  <a:lnTo>
                    <a:pt x="209550" y="1964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1086"/>
            <p:cNvSpPr/>
            <p:nvPr>
              <p:custDataLst>
                <p:tags r:id="rId114"/>
              </p:custDataLst>
            </p:nvPr>
          </p:nvSpPr>
          <p:spPr>
            <a:xfrm>
              <a:off x="9232900" y="5556250"/>
              <a:ext cx="9460" cy="127001"/>
            </a:xfrm>
            <a:custGeom>
              <a:avLst/>
              <a:gdLst/>
              <a:ahLst/>
              <a:cxnLst/>
              <a:rect l="0" t="0" r="0" b="0"/>
              <a:pathLst>
                <a:path w="9460" h="127001">
                  <a:moveTo>
                    <a:pt x="0" y="0"/>
                  </a:moveTo>
                  <a:lnTo>
                    <a:pt x="0" y="0"/>
                  </a:lnTo>
                  <a:lnTo>
                    <a:pt x="5026" y="43308"/>
                  </a:lnTo>
                  <a:lnTo>
                    <a:pt x="9459" y="86558"/>
                  </a:lnTo>
                  <a:lnTo>
                    <a:pt x="635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087"/>
            <p:cNvSpPr/>
            <p:nvPr>
              <p:custDataLst>
                <p:tags r:id="rId115"/>
              </p:custDataLst>
            </p:nvPr>
          </p:nvSpPr>
          <p:spPr>
            <a:xfrm>
              <a:off x="9258300" y="54546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088"/>
            <p:cNvSpPr/>
            <p:nvPr>
              <p:custDataLst>
                <p:tags r:id="rId116"/>
              </p:custDataLst>
            </p:nvPr>
          </p:nvSpPr>
          <p:spPr>
            <a:xfrm>
              <a:off x="9264650" y="545465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0" y="0"/>
                  </a:moveTo>
                  <a:lnTo>
                    <a:pt x="0" y="0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1089"/>
            <p:cNvSpPr/>
            <p:nvPr>
              <p:custDataLst>
                <p:tags r:id="rId117"/>
              </p:custDataLst>
            </p:nvPr>
          </p:nvSpPr>
          <p:spPr>
            <a:xfrm>
              <a:off x="9353550" y="5316977"/>
              <a:ext cx="73550" cy="385324"/>
            </a:xfrm>
            <a:custGeom>
              <a:avLst/>
              <a:gdLst/>
              <a:ahLst/>
              <a:cxnLst/>
              <a:rect l="0" t="0" r="0" b="0"/>
              <a:pathLst>
                <a:path w="73550" h="385324">
                  <a:moveTo>
                    <a:pt x="31750" y="17023"/>
                  </a:moveTo>
                  <a:lnTo>
                    <a:pt x="31750" y="17023"/>
                  </a:lnTo>
                  <a:lnTo>
                    <a:pt x="31748" y="0"/>
                  </a:lnTo>
                  <a:lnTo>
                    <a:pt x="32455" y="30"/>
                  </a:lnTo>
                  <a:lnTo>
                    <a:pt x="35120" y="1944"/>
                  </a:lnTo>
                  <a:lnTo>
                    <a:pt x="53418" y="47484"/>
                  </a:lnTo>
                  <a:lnTo>
                    <a:pt x="62781" y="83007"/>
                  </a:lnTo>
                  <a:lnTo>
                    <a:pt x="70236" y="126783"/>
                  </a:lnTo>
                  <a:lnTo>
                    <a:pt x="72223" y="152285"/>
                  </a:lnTo>
                  <a:lnTo>
                    <a:pt x="73549" y="179164"/>
                  </a:lnTo>
                  <a:lnTo>
                    <a:pt x="72316" y="206256"/>
                  </a:lnTo>
                  <a:lnTo>
                    <a:pt x="69376" y="233489"/>
                  </a:lnTo>
                  <a:lnTo>
                    <a:pt x="65301" y="260817"/>
                  </a:lnTo>
                  <a:lnTo>
                    <a:pt x="51367" y="306232"/>
                  </a:lnTo>
                  <a:lnTo>
                    <a:pt x="34117" y="341706"/>
                  </a:lnTo>
                  <a:lnTo>
                    <a:pt x="0" y="3853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4" name="SMARTInkShape-Group226"/>
          <p:cNvGrpSpPr/>
          <p:nvPr/>
        </p:nvGrpSpPr>
        <p:grpSpPr>
          <a:xfrm>
            <a:off x="7715250" y="5308600"/>
            <a:ext cx="136526" cy="139701"/>
            <a:chOff x="7715250" y="5308600"/>
            <a:chExt cx="136526" cy="139701"/>
          </a:xfrm>
        </p:grpSpPr>
        <p:sp>
          <p:nvSpPr>
            <p:cNvPr id="192" name="SMARTInkShape-1090"/>
            <p:cNvSpPr/>
            <p:nvPr>
              <p:custDataLst>
                <p:tags r:id="rId109"/>
              </p:custDataLst>
            </p:nvPr>
          </p:nvSpPr>
          <p:spPr>
            <a:xfrm>
              <a:off x="7842250" y="54483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1091"/>
            <p:cNvSpPr/>
            <p:nvPr>
              <p:custDataLst>
                <p:tags r:id="rId110"/>
              </p:custDataLst>
            </p:nvPr>
          </p:nvSpPr>
          <p:spPr>
            <a:xfrm>
              <a:off x="7715250" y="530860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6350" y="0"/>
                  </a:moveTo>
                  <a:lnTo>
                    <a:pt x="6350" y="0"/>
                  </a:lnTo>
                  <a:lnTo>
                    <a:pt x="5645" y="14503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SMARTInkShape-Group227"/>
          <p:cNvGrpSpPr/>
          <p:nvPr/>
        </p:nvGrpSpPr>
        <p:grpSpPr>
          <a:xfrm>
            <a:off x="7100678" y="5276876"/>
            <a:ext cx="976523" cy="450825"/>
            <a:chOff x="7100678" y="5276876"/>
            <a:chExt cx="976523" cy="450825"/>
          </a:xfrm>
        </p:grpSpPr>
        <p:sp>
          <p:nvSpPr>
            <p:cNvPr id="195" name="SMARTInkShape-1092"/>
            <p:cNvSpPr/>
            <p:nvPr>
              <p:custDataLst>
                <p:tags r:id="rId104"/>
              </p:custDataLst>
            </p:nvPr>
          </p:nvSpPr>
          <p:spPr>
            <a:xfrm>
              <a:off x="7100678" y="5276876"/>
              <a:ext cx="366751" cy="425403"/>
            </a:xfrm>
            <a:custGeom>
              <a:avLst/>
              <a:gdLst/>
              <a:ahLst/>
              <a:cxnLst/>
              <a:rect l="0" t="0" r="0" b="0"/>
              <a:pathLst>
                <a:path w="366751" h="425403">
                  <a:moveTo>
                    <a:pt x="316122" y="12674"/>
                  </a:moveTo>
                  <a:lnTo>
                    <a:pt x="316122" y="12674"/>
                  </a:lnTo>
                  <a:lnTo>
                    <a:pt x="316122" y="9303"/>
                  </a:lnTo>
                  <a:lnTo>
                    <a:pt x="316827" y="8310"/>
                  </a:lnTo>
                  <a:lnTo>
                    <a:pt x="318003" y="7648"/>
                  </a:lnTo>
                  <a:lnTo>
                    <a:pt x="319492" y="7207"/>
                  </a:lnTo>
                  <a:lnTo>
                    <a:pt x="320485" y="6207"/>
                  </a:lnTo>
                  <a:lnTo>
                    <a:pt x="322464" y="0"/>
                  </a:lnTo>
                  <a:lnTo>
                    <a:pt x="322470" y="5444"/>
                  </a:lnTo>
                  <a:lnTo>
                    <a:pt x="277367" y="38277"/>
                  </a:lnTo>
                  <a:lnTo>
                    <a:pt x="231075" y="70400"/>
                  </a:lnTo>
                  <a:lnTo>
                    <a:pt x="187375" y="98708"/>
                  </a:lnTo>
                  <a:lnTo>
                    <a:pt x="143046" y="126408"/>
                  </a:lnTo>
                  <a:lnTo>
                    <a:pt x="96445" y="155278"/>
                  </a:lnTo>
                  <a:lnTo>
                    <a:pt x="62787" y="182056"/>
                  </a:lnTo>
                  <a:lnTo>
                    <a:pt x="53302" y="184217"/>
                  </a:lnTo>
                  <a:lnTo>
                    <a:pt x="44559" y="189510"/>
                  </a:lnTo>
                  <a:lnTo>
                    <a:pt x="43732" y="191927"/>
                  </a:lnTo>
                  <a:lnTo>
                    <a:pt x="43202" y="195857"/>
                  </a:lnTo>
                  <a:lnTo>
                    <a:pt x="42453" y="196179"/>
                  </a:lnTo>
                  <a:lnTo>
                    <a:pt x="37617" y="196739"/>
                  </a:lnTo>
                  <a:lnTo>
                    <a:pt x="42267" y="196817"/>
                  </a:lnTo>
                  <a:lnTo>
                    <a:pt x="61952" y="209033"/>
                  </a:lnTo>
                  <a:lnTo>
                    <a:pt x="101286" y="219592"/>
                  </a:lnTo>
                  <a:lnTo>
                    <a:pt x="139578" y="228472"/>
                  </a:lnTo>
                  <a:lnTo>
                    <a:pt x="186235" y="234357"/>
                  </a:lnTo>
                  <a:lnTo>
                    <a:pt x="222875" y="235607"/>
                  </a:lnTo>
                  <a:lnTo>
                    <a:pt x="252502" y="241267"/>
                  </a:lnTo>
                  <a:lnTo>
                    <a:pt x="246822" y="246343"/>
                  </a:lnTo>
                  <a:lnTo>
                    <a:pt x="199934" y="274187"/>
                  </a:lnTo>
                  <a:lnTo>
                    <a:pt x="159115" y="295283"/>
                  </a:lnTo>
                  <a:lnTo>
                    <a:pt x="118493" y="321766"/>
                  </a:lnTo>
                  <a:lnTo>
                    <a:pt x="75163" y="349929"/>
                  </a:lnTo>
                  <a:lnTo>
                    <a:pt x="29483" y="377123"/>
                  </a:lnTo>
                  <a:lnTo>
                    <a:pt x="13446" y="389986"/>
                  </a:lnTo>
                  <a:lnTo>
                    <a:pt x="5601" y="394463"/>
                  </a:lnTo>
                  <a:lnTo>
                    <a:pt x="0" y="398926"/>
                  </a:lnTo>
                  <a:lnTo>
                    <a:pt x="245" y="399291"/>
                  </a:lnTo>
                  <a:lnTo>
                    <a:pt x="5374" y="401218"/>
                  </a:lnTo>
                  <a:lnTo>
                    <a:pt x="34632" y="414301"/>
                  </a:lnTo>
                  <a:lnTo>
                    <a:pt x="77623" y="418131"/>
                  </a:lnTo>
                  <a:lnTo>
                    <a:pt x="118612" y="418795"/>
                  </a:lnTo>
                  <a:lnTo>
                    <a:pt x="162037" y="418991"/>
                  </a:lnTo>
                  <a:lnTo>
                    <a:pt x="204771" y="419048"/>
                  </a:lnTo>
                  <a:lnTo>
                    <a:pt x="249651" y="419069"/>
                  </a:lnTo>
                  <a:lnTo>
                    <a:pt x="294564" y="419073"/>
                  </a:lnTo>
                  <a:lnTo>
                    <a:pt x="324982" y="420955"/>
                  </a:lnTo>
                  <a:lnTo>
                    <a:pt x="357030" y="425032"/>
                  </a:lnTo>
                  <a:lnTo>
                    <a:pt x="366343" y="425402"/>
                  </a:lnTo>
                  <a:lnTo>
                    <a:pt x="366750" y="418675"/>
                  </a:lnTo>
                  <a:lnTo>
                    <a:pt x="360572" y="3873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093"/>
            <p:cNvSpPr/>
            <p:nvPr>
              <p:custDataLst>
                <p:tags r:id="rId105"/>
              </p:custDataLst>
            </p:nvPr>
          </p:nvSpPr>
          <p:spPr>
            <a:xfrm>
              <a:off x="7652548" y="5391234"/>
              <a:ext cx="112885" cy="260002"/>
            </a:xfrm>
            <a:custGeom>
              <a:avLst/>
              <a:gdLst/>
              <a:ahLst/>
              <a:cxnLst/>
              <a:rect l="0" t="0" r="0" b="0"/>
              <a:pathLst>
                <a:path w="112885" h="260002">
                  <a:moveTo>
                    <a:pt x="18252" y="12616"/>
                  </a:moveTo>
                  <a:lnTo>
                    <a:pt x="18252" y="12616"/>
                  </a:lnTo>
                  <a:lnTo>
                    <a:pt x="11979" y="12616"/>
                  </a:lnTo>
                  <a:lnTo>
                    <a:pt x="11909" y="7149"/>
                  </a:lnTo>
                  <a:lnTo>
                    <a:pt x="15274" y="3156"/>
                  </a:lnTo>
                  <a:lnTo>
                    <a:pt x="18810" y="1357"/>
                  </a:lnTo>
                  <a:lnTo>
                    <a:pt x="27634" y="0"/>
                  </a:lnTo>
                  <a:lnTo>
                    <a:pt x="31358" y="1834"/>
                  </a:lnTo>
                  <a:lnTo>
                    <a:pt x="36777" y="5002"/>
                  </a:lnTo>
                  <a:lnTo>
                    <a:pt x="55622" y="14666"/>
                  </a:lnTo>
                  <a:lnTo>
                    <a:pt x="91410" y="45740"/>
                  </a:lnTo>
                  <a:lnTo>
                    <a:pt x="101390" y="63823"/>
                  </a:lnTo>
                  <a:lnTo>
                    <a:pt x="110378" y="99741"/>
                  </a:lnTo>
                  <a:lnTo>
                    <a:pt x="112884" y="143106"/>
                  </a:lnTo>
                  <a:lnTo>
                    <a:pt x="110008" y="182639"/>
                  </a:lnTo>
                  <a:lnTo>
                    <a:pt x="97885" y="210533"/>
                  </a:lnTo>
                  <a:lnTo>
                    <a:pt x="74826" y="239466"/>
                  </a:lnTo>
                  <a:lnTo>
                    <a:pt x="62445" y="250081"/>
                  </a:lnTo>
                  <a:lnTo>
                    <a:pt x="48007" y="255739"/>
                  </a:lnTo>
                  <a:lnTo>
                    <a:pt x="8294" y="260001"/>
                  </a:lnTo>
                  <a:lnTo>
                    <a:pt x="5264" y="259384"/>
                  </a:lnTo>
                  <a:lnTo>
                    <a:pt x="3243" y="258267"/>
                  </a:lnTo>
                  <a:lnTo>
                    <a:pt x="0" y="254775"/>
                  </a:lnTo>
                  <a:lnTo>
                    <a:pt x="2810" y="244058"/>
                  </a:lnTo>
                  <a:lnTo>
                    <a:pt x="24602" y="2094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094"/>
            <p:cNvSpPr/>
            <p:nvPr>
              <p:custDataLst>
                <p:tags r:id="rId106"/>
              </p:custDataLst>
            </p:nvPr>
          </p:nvSpPr>
          <p:spPr>
            <a:xfrm>
              <a:off x="7770759" y="5378812"/>
              <a:ext cx="134992" cy="271820"/>
            </a:xfrm>
            <a:custGeom>
              <a:avLst/>
              <a:gdLst/>
              <a:ahLst/>
              <a:cxnLst/>
              <a:rect l="0" t="0" r="0" b="0"/>
              <a:pathLst>
                <a:path w="134992" h="271820">
                  <a:moveTo>
                    <a:pt x="77841" y="18688"/>
                  </a:moveTo>
                  <a:lnTo>
                    <a:pt x="77841" y="18688"/>
                  </a:lnTo>
                  <a:lnTo>
                    <a:pt x="95669" y="860"/>
                  </a:lnTo>
                  <a:lnTo>
                    <a:pt x="94666" y="453"/>
                  </a:lnTo>
                  <a:lnTo>
                    <a:pt x="89787" y="0"/>
                  </a:lnTo>
                  <a:lnTo>
                    <a:pt x="84796" y="1680"/>
                  </a:lnTo>
                  <a:lnTo>
                    <a:pt x="63548" y="16971"/>
                  </a:lnTo>
                  <a:lnTo>
                    <a:pt x="33182" y="56814"/>
                  </a:lnTo>
                  <a:lnTo>
                    <a:pt x="17649" y="93798"/>
                  </a:lnTo>
                  <a:lnTo>
                    <a:pt x="7481" y="132665"/>
                  </a:lnTo>
                  <a:lnTo>
                    <a:pt x="0" y="170993"/>
                  </a:lnTo>
                  <a:lnTo>
                    <a:pt x="57" y="202417"/>
                  </a:lnTo>
                  <a:lnTo>
                    <a:pt x="7913" y="226232"/>
                  </a:lnTo>
                  <a:lnTo>
                    <a:pt x="22550" y="246693"/>
                  </a:lnTo>
                  <a:lnTo>
                    <a:pt x="47035" y="262791"/>
                  </a:lnTo>
                  <a:lnTo>
                    <a:pt x="76631" y="269755"/>
                  </a:lnTo>
                  <a:lnTo>
                    <a:pt x="104372" y="271819"/>
                  </a:lnTo>
                  <a:lnTo>
                    <a:pt x="118090" y="268539"/>
                  </a:lnTo>
                  <a:lnTo>
                    <a:pt x="123724" y="265689"/>
                  </a:lnTo>
                  <a:lnTo>
                    <a:pt x="127480" y="261672"/>
                  </a:lnTo>
                  <a:lnTo>
                    <a:pt x="134991" y="240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095"/>
            <p:cNvSpPr/>
            <p:nvPr>
              <p:custDataLst>
                <p:tags r:id="rId107"/>
              </p:custDataLst>
            </p:nvPr>
          </p:nvSpPr>
          <p:spPr>
            <a:xfrm>
              <a:off x="8045450" y="5607050"/>
              <a:ext cx="11233" cy="120651"/>
            </a:xfrm>
            <a:custGeom>
              <a:avLst/>
              <a:gdLst/>
              <a:ahLst/>
              <a:cxnLst/>
              <a:rect l="0" t="0" r="0" b="0"/>
              <a:pathLst>
                <a:path w="11233" h="120651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8838" y="15580"/>
                  </a:lnTo>
                  <a:lnTo>
                    <a:pt x="11232" y="48808"/>
                  </a:lnTo>
                  <a:lnTo>
                    <a:pt x="7133" y="93036"/>
                  </a:lnTo>
                  <a:lnTo>
                    <a:pt x="635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096"/>
            <p:cNvSpPr/>
            <p:nvPr>
              <p:custDataLst>
                <p:tags r:id="rId108"/>
              </p:custDataLst>
            </p:nvPr>
          </p:nvSpPr>
          <p:spPr>
            <a:xfrm>
              <a:off x="8039100" y="5461000"/>
              <a:ext cx="38101" cy="50801"/>
            </a:xfrm>
            <a:custGeom>
              <a:avLst/>
              <a:gdLst/>
              <a:ahLst/>
              <a:cxnLst/>
              <a:rect l="0" t="0" r="0" b="0"/>
              <a:pathLst>
                <a:path w="38101" h="50801">
                  <a:moveTo>
                    <a:pt x="0" y="50800"/>
                  </a:moveTo>
                  <a:lnTo>
                    <a:pt x="0" y="50800"/>
                  </a:lnTo>
                  <a:lnTo>
                    <a:pt x="3370" y="50800"/>
                  </a:lnTo>
                  <a:lnTo>
                    <a:pt x="4363" y="49388"/>
                  </a:lnTo>
                  <a:lnTo>
                    <a:pt x="5467" y="44058"/>
                  </a:lnTo>
                  <a:lnTo>
                    <a:pt x="7173" y="41366"/>
                  </a:lnTo>
                  <a:lnTo>
                    <a:pt x="27254" y="21842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SMARTInkShape-Group228"/>
          <p:cNvGrpSpPr/>
          <p:nvPr/>
        </p:nvGrpSpPr>
        <p:grpSpPr>
          <a:xfrm>
            <a:off x="6592182" y="5524500"/>
            <a:ext cx="138819" cy="114301"/>
            <a:chOff x="6592182" y="5524500"/>
            <a:chExt cx="138819" cy="114301"/>
          </a:xfrm>
        </p:grpSpPr>
        <p:sp>
          <p:nvSpPr>
            <p:cNvPr id="201" name="SMARTInkShape-1097"/>
            <p:cNvSpPr/>
            <p:nvPr>
              <p:custDataLst>
                <p:tags r:id="rId102"/>
              </p:custDataLst>
            </p:nvPr>
          </p:nvSpPr>
          <p:spPr>
            <a:xfrm>
              <a:off x="6593991" y="5524500"/>
              <a:ext cx="117960" cy="6351"/>
            </a:xfrm>
            <a:custGeom>
              <a:avLst/>
              <a:gdLst/>
              <a:ahLst/>
              <a:cxnLst/>
              <a:rect l="0" t="0" r="0" b="0"/>
              <a:pathLst>
                <a:path w="117960" h="6351">
                  <a:moveTo>
                    <a:pt x="3659" y="0"/>
                  </a:moveTo>
                  <a:lnTo>
                    <a:pt x="3659" y="0"/>
                  </a:lnTo>
                  <a:lnTo>
                    <a:pt x="0" y="0"/>
                  </a:lnTo>
                  <a:lnTo>
                    <a:pt x="46873" y="4364"/>
                  </a:lnTo>
                  <a:lnTo>
                    <a:pt x="89806" y="5958"/>
                  </a:lnTo>
                  <a:lnTo>
                    <a:pt x="117959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098"/>
            <p:cNvSpPr/>
            <p:nvPr>
              <p:custDataLst>
                <p:tags r:id="rId103"/>
              </p:custDataLst>
            </p:nvPr>
          </p:nvSpPr>
          <p:spPr>
            <a:xfrm>
              <a:off x="6592182" y="5619750"/>
              <a:ext cx="138819" cy="19051"/>
            </a:xfrm>
            <a:custGeom>
              <a:avLst/>
              <a:gdLst/>
              <a:ahLst/>
              <a:cxnLst/>
              <a:rect l="0" t="0" r="0" b="0"/>
              <a:pathLst>
                <a:path w="138819" h="19051">
                  <a:moveTo>
                    <a:pt x="5468" y="0"/>
                  </a:moveTo>
                  <a:lnTo>
                    <a:pt x="5468" y="0"/>
                  </a:lnTo>
                  <a:lnTo>
                    <a:pt x="2097" y="0"/>
                  </a:lnTo>
                  <a:lnTo>
                    <a:pt x="1104" y="706"/>
                  </a:lnTo>
                  <a:lnTo>
                    <a:pt x="441" y="1881"/>
                  </a:lnTo>
                  <a:lnTo>
                    <a:pt x="0" y="3371"/>
                  </a:lnTo>
                  <a:lnTo>
                    <a:pt x="412" y="4364"/>
                  </a:lnTo>
                  <a:lnTo>
                    <a:pt x="1391" y="5026"/>
                  </a:lnTo>
                  <a:lnTo>
                    <a:pt x="43411" y="16285"/>
                  </a:lnTo>
                  <a:lnTo>
                    <a:pt x="81621" y="18231"/>
                  </a:lnTo>
                  <a:lnTo>
                    <a:pt x="127836" y="18942"/>
                  </a:lnTo>
                  <a:lnTo>
                    <a:pt x="138818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SMARTInkShape-Group229"/>
          <p:cNvGrpSpPr/>
          <p:nvPr/>
        </p:nvGrpSpPr>
        <p:grpSpPr>
          <a:xfrm>
            <a:off x="4391551" y="5265929"/>
            <a:ext cx="1917069" cy="531268"/>
            <a:chOff x="4391551" y="5265929"/>
            <a:chExt cx="1917069" cy="531268"/>
          </a:xfrm>
        </p:grpSpPr>
        <p:sp>
          <p:nvSpPr>
            <p:cNvPr id="204" name="SMARTInkShape-1099"/>
            <p:cNvSpPr/>
            <p:nvPr>
              <p:custDataLst>
                <p:tags r:id="rId93"/>
              </p:custDataLst>
            </p:nvPr>
          </p:nvSpPr>
          <p:spPr>
            <a:xfrm>
              <a:off x="4391551" y="5327665"/>
              <a:ext cx="231250" cy="374433"/>
            </a:xfrm>
            <a:custGeom>
              <a:avLst/>
              <a:gdLst/>
              <a:ahLst/>
              <a:cxnLst/>
              <a:rect l="0" t="0" r="0" b="0"/>
              <a:pathLst>
                <a:path w="231250" h="374433">
                  <a:moveTo>
                    <a:pt x="224899" y="6335"/>
                  </a:moveTo>
                  <a:lnTo>
                    <a:pt x="224899" y="6335"/>
                  </a:lnTo>
                  <a:lnTo>
                    <a:pt x="224899" y="246"/>
                  </a:lnTo>
                  <a:lnTo>
                    <a:pt x="188014" y="0"/>
                  </a:lnTo>
                  <a:lnTo>
                    <a:pt x="149372" y="2107"/>
                  </a:lnTo>
                  <a:lnTo>
                    <a:pt x="101794" y="18826"/>
                  </a:lnTo>
                  <a:lnTo>
                    <a:pt x="73654" y="35436"/>
                  </a:lnTo>
                  <a:lnTo>
                    <a:pt x="51204" y="58231"/>
                  </a:lnTo>
                  <a:lnTo>
                    <a:pt x="45603" y="66333"/>
                  </a:lnTo>
                  <a:lnTo>
                    <a:pt x="39379" y="86622"/>
                  </a:lnTo>
                  <a:lnTo>
                    <a:pt x="32012" y="134142"/>
                  </a:lnTo>
                  <a:lnTo>
                    <a:pt x="27928" y="166620"/>
                  </a:lnTo>
                  <a:lnTo>
                    <a:pt x="23057" y="203161"/>
                  </a:lnTo>
                  <a:lnTo>
                    <a:pt x="16187" y="238217"/>
                  </a:lnTo>
                  <a:lnTo>
                    <a:pt x="10312" y="270730"/>
                  </a:lnTo>
                  <a:lnTo>
                    <a:pt x="3038" y="311157"/>
                  </a:lnTo>
                  <a:lnTo>
                    <a:pt x="0" y="330900"/>
                  </a:lnTo>
                  <a:lnTo>
                    <a:pt x="2161" y="360801"/>
                  </a:lnTo>
                  <a:lnTo>
                    <a:pt x="4313" y="366840"/>
                  </a:lnTo>
                  <a:lnTo>
                    <a:pt x="5875" y="369438"/>
                  </a:lnTo>
                  <a:lnTo>
                    <a:pt x="7622" y="371170"/>
                  </a:lnTo>
                  <a:lnTo>
                    <a:pt x="11444" y="373095"/>
                  </a:lnTo>
                  <a:lnTo>
                    <a:pt x="48109" y="374432"/>
                  </a:lnTo>
                  <a:lnTo>
                    <a:pt x="89262" y="372693"/>
                  </a:lnTo>
                  <a:lnTo>
                    <a:pt x="135321" y="365828"/>
                  </a:lnTo>
                  <a:lnTo>
                    <a:pt x="176485" y="356740"/>
                  </a:lnTo>
                  <a:lnTo>
                    <a:pt x="211886" y="347346"/>
                  </a:lnTo>
                  <a:lnTo>
                    <a:pt x="216929" y="342331"/>
                  </a:lnTo>
                  <a:lnTo>
                    <a:pt x="231249" y="3111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100"/>
            <p:cNvSpPr/>
            <p:nvPr>
              <p:custDataLst>
                <p:tags r:id="rId94"/>
              </p:custDataLst>
            </p:nvPr>
          </p:nvSpPr>
          <p:spPr>
            <a:xfrm>
              <a:off x="4801507" y="5293512"/>
              <a:ext cx="221344" cy="440458"/>
            </a:xfrm>
            <a:custGeom>
              <a:avLst/>
              <a:gdLst/>
              <a:ahLst/>
              <a:cxnLst/>
              <a:rect l="0" t="0" r="0" b="0"/>
              <a:pathLst>
                <a:path w="221344" h="440458">
                  <a:moveTo>
                    <a:pt x="221343" y="21438"/>
                  </a:moveTo>
                  <a:lnTo>
                    <a:pt x="221343" y="21438"/>
                  </a:lnTo>
                  <a:lnTo>
                    <a:pt x="217972" y="18067"/>
                  </a:lnTo>
                  <a:lnTo>
                    <a:pt x="216317" y="14530"/>
                  </a:lnTo>
                  <a:lnTo>
                    <a:pt x="215876" y="12599"/>
                  </a:lnTo>
                  <a:lnTo>
                    <a:pt x="214171" y="11312"/>
                  </a:lnTo>
                  <a:lnTo>
                    <a:pt x="169582" y="0"/>
                  </a:lnTo>
                  <a:lnTo>
                    <a:pt x="129885" y="583"/>
                  </a:lnTo>
                  <a:lnTo>
                    <a:pt x="92488" y="8595"/>
                  </a:lnTo>
                  <a:lnTo>
                    <a:pt x="46295" y="28048"/>
                  </a:lnTo>
                  <a:lnTo>
                    <a:pt x="32772" y="37782"/>
                  </a:lnTo>
                  <a:lnTo>
                    <a:pt x="17931" y="59128"/>
                  </a:lnTo>
                  <a:lnTo>
                    <a:pt x="9457" y="84738"/>
                  </a:lnTo>
                  <a:lnTo>
                    <a:pt x="7338" y="119216"/>
                  </a:lnTo>
                  <a:lnTo>
                    <a:pt x="10159" y="161809"/>
                  </a:lnTo>
                  <a:lnTo>
                    <a:pt x="11067" y="196008"/>
                  </a:lnTo>
                  <a:lnTo>
                    <a:pt x="11470" y="230493"/>
                  </a:lnTo>
                  <a:lnTo>
                    <a:pt x="11697" y="277878"/>
                  </a:lnTo>
                  <a:lnTo>
                    <a:pt x="11764" y="318730"/>
                  </a:lnTo>
                  <a:lnTo>
                    <a:pt x="9903" y="355763"/>
                  </a:lnTo>
                  <a:lnTo>
                    <a:pt x="6324" y="396511"/>
                  </a:lnTo>
                  <a:lnTo>
                    <a:pt x="4911" y="420892"/>
                  </a:lnTo>
                  <a:lnTo>
                    <a:pt x="0" y="432298"/>
                  </a:lnTo>
                  <a:lnTo>
                    <a:pt x="402" y="432928"/>
                  </a:lnTo>
                  <a:lnTo>
                    <a:pt x="14753" y="437393"/>
                  </a:lnTo>
                  <a:lnTo>
                    <a:pt x="57748" y="440124"/>
                  </a:lnTo>
                  <a:lnTo>
                    <a:pt x="88761" y="440457"/>
                  </a:lnTo>
                  <a:lnTo>
                    <a:pt x="119743" y="4278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101"/>
            <p:cNvSpPr/>
            <p:nvPr>
              <p:custDataLst>
                <p:tags r:id="rId95"/>
              </p:custDataLst>
            </p:nvPr>
          </p:nvSpPr>
          <p:spPr>
            <a:xfrm>
              <a:off x="5145651" y="5372362"/>
              <a:ext cx="220100" cy="362832"/>
            </a:xfrm>
            <a:custGeom>
              <a:avLst/>
              <a:gdLst/>
              <a:ahLst/>
              <a:cxnLst/>
              <a:rect l="0" t="0" r="0" b="0"/>
              <a:pathLst>
                <a:path w="220100" h="362832">
                  <a:moveTo>
                    <a:pt x="220099" y="6088"/>
                  </a:moveTo>
                  <a:lnTo>
                    <a:pt x="220099" y="6088"/>
                  </a:lnTo>
                  <a:lnTo>
                    <a:pt x="214632" y="621"/>
                  </a:lnTo>
                  <a:lnTo>
                    <a:pt x="207268" y="0"/>
                  </a:lnTo>
                  <a:lnTo>
                    <a:pt x="198169" y="5499"/>
                  </a:lnTo>
                  <a:lnTo>
                    <a:pt x="163145" y="40137"/>
                  </a:lnTo>
                  <a:lnTo>
                    <a:pt x="133531" y="83283"/>
                  </a:lnTo>
                  <a:lnTo>
                    <a:pt x="110363" y="120360"/>
                  </a:lnTo>
                  <a:lnTo>
                    <a:pt x="85954" y="164120"/>
                  </a:lnTo>
                  <a:lnTo>
                    <a:pt x="62407" y="211086"/>
                  </a:lnTo>
                  <a:lnTo>
                    <a:pt x="42533" y="257830"/>
                  </a:lnTo>
                  <a:lnTo>
                    <a:pt x="26176" y="296949"/>
                  </a:lnTo>
                  <a:lnTo>
                    <a:pt x="8829" y="339213"/>
                  </a:lnTo>
                  <a:lnTo>
                    <a:pt x="18" y="362344"/>
                  </a:lnTo>
                  <a:lnTo>
                    <a:pt x="0" y="362831"/>
                  </a:lnTo>
                  <a:lnTo>
                    <a:pt x="4199" y="3553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102"/>
            <p:cNvSpPr/>
            <p:nvPr>
              <p:custDataLst>
                <p:tags r:id="rId96"/>
              </p:custDataLst>
            </p:nvPr>
          </p:nvSpPr>
          <p:spPr>
            <a:xfrm>
              <a:off x="5150833" y="5397761"/>
              <a:ext cx="176818" cy="285490"/>
            </a:xfrm>
            <a:custGeom>
              <a:avLst/>
              <a:gdLst/>
              <a:ahLst/>
              <a:cxnLst/>
              <a:rect l="0" t="0" r="0" b="0"/>
              <a:pathLst>
                <a:path w="176818" h="285490">
                  <a:moveTo>
                    <a:pt x="18067" y="6089"/>
                  </a:moveTo>
                  <a:lnTo>
                    <a:pt x="18067" y="6089"/>
                  </a:lnTo>
                  <a:lnTo>
                    <a:pt x="14696" y="6089"/>
                  </a:lnTo>
                  <a:lnTo>
                    <a:pt x="11159" y="4207"/>
                  </a:lnTo>
                  <a:lnTo>
                    <a:pt x="6511" y="622"/>
                  </a:lnTo>
                  <a:lnTo>
                    <a:pt x="2335" y="0"/>
                  </a:lnTo>
                  <a:lnTo>
                    <a:pt x="1229" y="2030"/>
                  </a:lnTo>
                  <a:lnTo>
                    <a:pt x="0" y="9929"/>
                  </a:lnTo>
                  <a:lnTo>
                    <a:pt x="5099" y="22378"/>
                  </a:lnTo>
                  <a:lnTo>
                    <a:pt x="25618" y="66848"/>
                  </a:lnTo>
                  <a:lnTo>
                    <a:pt x="53936" y="113619"/>
                  </a:lnTo>
                  <a:lnTo>
                    <a:pt x="77048" y="146543"/>
                  </a:lnTo>
                  <a:lnTo>
                    <a:pt x="100726" y="179285"/>
                  </a:lnTo>
                  <a:lnTo>
                    <a:pt x="133183" y="223369"/>
                  </a:lnTo>
                  <a:lnTo>
                    <a:pt x="168371" y="266952"/>
                  </a:lnTo>
                  <a:lnTo>
                    <a:pt x="176817" y="2854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103"/>
            <p:cNvSpPr/>
            <p:nvPr>
              <p:custDataLst>
                <p:tags r:id="rId97"/>
              </p:custDataLst>
            </p:nvPr>
          </p:nvSpPr>
          <p:spPr>
            <a:xfrm>
              <a:off x="4407783" y="5511800"/>
              <a:ext cx="151518" cy="6328"/>
            </a:xfrm>
            <a:custGeom>
              <a:avLst/>
              <a:gdLst/>
              <a:ahLst/>
              <a:cxnLst/>
              <a:rect l="0" t="0" r="0" b="0"/>
              <a:pathLst>
                <a:path w="151518" h="6328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2749" y="0"/>
                  </a:lnTo>
                  <a:lnTo>
                    <a:pt x="22905" y="5467"/>
                  </a:lnTo>
                  <a:lnTo>
                    <a:pt x="63093" y="6233"/>
                  </a:lnTo>
                  <a:lnTo>
                    <a:pt x="110140" y="6327"/>
                  </a:lnTo>
                  <a:lnTo>
                    <a:pt x="1515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104"/>
            <p:cNvSpPr/>
            <p:nvPr>
              <p:custDataLst>
                <p:tags r:id="rId98"/>
              </p:custDataLst>
            </p:nvPr>
          </p:nvSpPr>
          <p:spPr>
            <a:xfrm>
              <a:off x="5521103" y="5360283"/>
              <a:ext cx="111348" cy="360329"/>
            </a:xfrm>
            <a:custGeom>
              <a:avLst/>
              <a:gdLst/>
              <a:ahLst/>
              <a:cxnLst/>
              <a:rect l="0" t="0" r="0" b="0"/>
              <a:pathLst>
                <a:path w="111348" h="360329">
                  <a:moveTo>
                    <a:pt x="111347" y="5467"/>
                  </a:moveTo>
                  <a:lnTo>
                    <a:pt x="111347" y="5467"/>
                  </a:lnTo>
                  <a:lnTo>
                    <a:pt x="107976" y="2096"/>
                  </a:lnTo>
                  <a:lnTo>
                    <a:pt x="104440" y="441"/>
                  </a:lnTo>
                  <a:lnTo>
                    <a:pt x="102508" y="0"/>
                  </a:lnTo>
                  <a:lnTo>
                    <a:pt x="100515" y="411"/>
                  </a:lnTo>
                  <a:lnTo>
                    <a:pt x="83405" y="11403"/>
                  </a:lnTo>
                  <a:lnTo>
                    <a:pt x="59340" y="49365"/>
                  </a:lnTo>
                  <a:lnTo>
                    <a:pt x="44253" y="80716"/>
                  </a:lnTo>
                  <a:lnTo>
                    <a:pt x="30021" y="121461"/>
                  </a:lnTo>
                  <a:lnTo>
                    <a:pt x="17347" y="167792"/>
                  </a:lnTo>
                  <a:lnTo>
                    <a:pt x="11991" y="192001"/>
                  </a:lnTo>
                  <a:lnTo>
                    <a:pt x="3689" y="239359"/>
                  </a:lnTo>
                  <a:lnTo>
                    <a:pt x="0" y="281575"/>
                  </a:lnTo>
                  <a:lnTo>
                    <a:pt x="5884" y="313978"/>
                  </a:lnTo>
                  <a:lnTo>
                    <a:pt x="17909" y="338727"/>
                  </a:lnTo>
                  <a:lnTo>
                    <a:pt x="32660" y="356782"/>
                  </a:lnTo>
                  <a:lnTo>
                    <a:pt x="41955" y="360328"/>
                  </a:lnTo>
                  <a:lnTo>
                    <a:pt x="85947" y="354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1105"/>
            <p:cNvSpPr/>
            <p:nvPr>
              <p:custDataLst>
                <p:tags r:id="rId99"/>
              </p:custDataLst>
            </p:nvPr>
          </p:nvSpPr>
          <p:spPr>
            <a:xfrm>
              <a:off x="5746745" y="5448716"/>
              <a:ext cx="279406" cy="260483"/>
            </a:xfrm>
            <a:custGeom>
              <a:avLst/>
              <a:gdLst/>
              <a:ahLst/>
              <a:cxnLst/>
              <a:rect l="0" t="0" r="0" b="0"/>
              <a:pathLst>
                <a:path w="279406" h="260483">
                  <a:moveTo>
                    <a:pt x="95255" y="18634"/>
                  </a:moveTo>
                  <a:lnTo>
                    <a:pt x="95255" y="18634"/>
                  </a:lnTo>
                  <a:lnTo>
                    <a:pt x="95253" y="11892"/>
                  </a:lnTo>
                  <a:lnTo>
                    <a:pt x="97137" y="6701"/>
                  </a:lnTo>
                  <a:lnTo>
                    <a:pt x="100722" y="990"/>
                  </a:lnTo>
                  <a:lnTo>
                    <a:pt x="100311" y="522"/>
                  </a:lnTo>
                  <a:lnTo>
                    <a:pt x="97973" y="0"/>
                  </a:lnTo>
                  <a:lnTo>
                    <a:pt x="85948" y="3078"/>
                  </a:lnTo>
                  <a:lnTo>
                    <a:pt x="65608" y="21943"/>
                  </a:lnTo>
                  <a:lnTo>
                    <a:pt x="34156" y="66403"/>
                  </a:lnTo>
                  <a:lnTo>
                    <a:pt x="14122" y="111889"/>
                  </a:lnTo>
                  <a:lnTo>
                    <a:pt x="3692" y="144512"/>
                  </a:lnTo>
                  <a:lnTo>
                    <a:pt x="0" y="191241"/>
                  </a:lnTo>
                  <a:lnTo>
                    <a:pt x="3374" y="226253"/>
                  </a:lnTo>
                  <a:lnTo>
                    <a:pt x="8793" y="241672"/>
                  </a:lnTo>
                  <a:lnTo>
                    <a:pt x="12214" y="247760"/>
                  </a:lnTo>
                  <a:lnTo>
                    <a:pt x="21659" y="256404"/>
                  </a:lnTo>
                  <a:lnTo>
                    <a:pt x="27141" y="259698"/>
                  </a:lnTo>
                  <a:lnTo>
                    <a:pt x="33617" y="260482"/>
                  </a:lnTo>
                  <a:lnTo>
                    <a:pt x="48340" y="257590"/>
                  </a:lnTo>
                  <a:lnTo>
                    <a:pt x="75867" y="241287"/>
                  </a:lnTo>
                  <a:lnTo>
                    <a:pt x="110998" y="204718"/>
                  </a:lnTo>
                  <a:lnTo>
                    <a:pt x="131670" y="167609"/>
                  </a:lnTo>
                  <a:lnTo>
                    <a:pt x="146339" y="120160"/>
                  </a:lnTo>
                  <a:lnTo>
                    <a:pt x="153352" y="82505"/>
                  </a:lnTo>
                  <a:lnTo>
                    <a:pt x="150239" y="59956"/>
                  </a:lnTo>
                  <a:lnTo>
                    <a:pt x="142270" y="41938"/>
                  </a:lnTo>
                  <a:lnTo>
                    <a:pt x="125884" y="21776"/>
                  </a:lnTo>
                  <a:lnTo>
                    <a:pt x="107623" y="8746"/>
                  </a:lnTo>
                  <a:lnTo>
                    <a:pt x="101384" y="5692"/>
                  </a:lnTo>
                  <a:lnTo>
                    <a:pt x="86925" y="6062"/>
                  </a:lnTo>
                  <a:lnTo>
                    <a:pt x="54647" y="17797"/>
                  </a:lnTo>
                  <a:lnTo>
                    <a:pt x="43575" y="25553"/>
                  </a:lnTo>
                  <a:lnTo>
                    <a:pt x="39635" y="29596"/>
                  </a:lnTo>
                  <a:lnTo>
                    <a:pt x="35257" y="39734"/>
                  </a:lnTo>
                  <a:lnTo>
                    <a:pt x="34089" y="45400"/>
                  </a:lnTo>
                  <a:lnTo>
                    <a:pt x="36555" y="57341"/>
                  </a:lnTo>
                  <a:lnTo>
                    <a:pt x="39188" y="63489"/>
                  </a:lnTo>
                  <a:lnTo>
                    <a:pt x="51522" y="74083"/>
                  </a:lnTo>
                  <a:lnTo>
                    <a:pt x="85825" y="87980"/>
                  </a:lnTo>
                  <a:lnTo>
                    <a:pt x="118581" y="95315"/>
                  </a:lnTo>
                  <a:lnTo>
                    <a:pt x="154304" y="98576"/>
                  </a:lnTo>
                  <a:lnTo>
                    <a:pt x="187587" y="98143"/>
                  </a:lnTo>
                  <a:lnTo>
                    <a:pt x="234090" y="92052"/>
                  </a:lnTo>
                  <a:lnTo>
                    <a:pt x="279405" y="821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1106"/>
            <p:cNvSpPr/>
            <p:nvPr>
              <p:custDataLst>
                <p:tags r:id="rId100"/>
              </p:custDataLst>
            </p:nvPr>
          </p:nvSpPr>
          <p:spPr>
            <a:xfrm>
              <a:off x="6019800" y="5365750"/>
              <a:ext cx="94758" cy="369180"/>
            </a:xfrm>
            <a:custGeom>
              <a:avLst/>
              <a:gdLst/>
              <a:ahLst/>
              <a:cxnLst/>
              <a:rect l="0" t="0" r="0" b="0"/>
              <a:pathLst>
                <a:path w="94758" h="369180">
                  <a:moveTo>
                    <a:pt x="25400" y="0"/>
                  </a:moveTo>
                  <a:lnTo>
                    <a:pt x="25400" y="0"/>
                  </a:lnTo>
                  <a:lnTo>
                    <a:pt x="53961" y="37350"/>
                  </a:lnTo>
                  <a:lnTo>
                    <a:pt x="75255" y="79035"/>
                  </a:lnTo>
                  <a:lnTo>
                    <a:pt x="87069" y="117677"/>
                  </a:lnTo>
                  <a:lnTo>
                    <a:pt x="94671" y="163073"/>
                  </a:lnTo>
                  <a:lnTo>
                    <a:pt x="94757" y="209590"/>
                  </a:lnTo>
                  <a:lnTo>
                    <a:pt x="89386" y="254017"/>
                  </a:lnTo>
                  <a:lnTo>
                    <a:pt x="79944" y="292578"/>
                  </a:lnTo>
                  <a:lnTo>
                    <a:pt x="55986" y="339279"/>
                  </a:lnTo>
                  <a:lnTo>
                    <a:pt x="33286" y="366443"/>
                  </a:lnTo>
                  <a:lnTo>
                    <a:pt x="26425" y="369179"/>
                  </a:lnTo>
                  <a:lnTo>
                    <a:pt x="19734" y="368885"/>
                  </a:lnTo>
                  <a:lnTo>
                    <a:pt x="0" y="361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1107"/>
            <p:cNvSpPr/>
            <p:nvPr>
              <p:custDataLst>
                <p:tags r:id="rId101"/>
              </p:custDataLst>
            </p:nvPr>
          </p:nvSpPr>
          <p:spPr>
            <a:xfrm>
              <a:off x="6140450" y="5265929"/>
              <a:ext cx="168170" cy="531268"/>
            </a:xfrm>
            <a:custGeom>
              <a:avLst/>
              <a:gdLst/>
              <a:ahLst/>
              <a:cxnLst/>
              <a:rect l="0" t="0" r="0" b="0"/>
              <a:pathLst>
                <a:path w="168170" h="531268">
                  <a:moveTo>
                    <a:pt x="38100" y="23621"/>
                  </a:moveTo>
                  <a:lnTo>
                    <a:pt x="38100" y="23621"/>
                  </a:lnTo>
                  <a:lnTo>
                    <a:pt x="28666" y="14893"/>
                  </a:lnTo>
                  <a:lnTo>
                    <a:pt x="22918" y="12098"/>
                  </a:lnTo>
                  <a:lnTo>
                    <a:pt x="23040" y="11705"/>
                  </a:lnTo>
                  <a:lnTo>
                    <a:pt x="23826" y="11444"/>
                  </a:lnTo>
                  <a:lnTo>
                    <a:pt x="70728" y="4225"/>
                  </a:lnTo>
                  <a:lnTo>
                    <a:pt x="111581" y="0"/>
                  </a:lnTo>
                  <a:lnTo>
                    <a:pt x="148649" y="3642"/>
                  </a:lnTo>
                  <a:lnTo>
                    <a:pt x="160375" y="7215"/>
                  </a:lnTo>
                  <a:lnTo>
                    <a:pt x="164066" y="11273"/>
                  </a:lnTo>
                  <a:lnTo>
                    <a:pt x="168169" y="23307"/>
                  </a:lnTo>
                  <a:lnTo>
                    <a:pt x="165732" y="60509"/>
                  </a:lnTo>
                  <a:lnTo>
                    <a:pt x="161133" y="100560"/>
                  </a:lnTo>
                  <a:lnTo>
                    <a:pt x="159808" y="131664"/>
                  </a:lnTo>
                  <a:lnTo>
                    <a:pt x="157339" y="166185"/>
                  </a:lnTo>
                  <a:lnTo>
                    <a:pt x="153890" y="203399"/>
                  </a:lnTo>
                  <a:lnTo>
                    <a:pt x="150005" y="243458"/>
                  </a:lnTo>
                  <a:lnTo>
                    <a:pt x="147807" y="284780"/>
                  </a:lnTo>
                  <a:lnTo>
                    <a:pt x="146831" y="325958"/>
                  </a:lnTo>
                  <a:lnTo>
                    <a:pt x="146396" y="365426"/>
                  </a:lnTo>
                  <a:lnTo>
                    <a:pt x="148086" y="404135"/>
                  </a:lnTo>
                  <a:lnTo>
                    <a:pt x="151188" y="440388"/>
                  </a:lnTo>
                  <a:lnTo>
                    <a:pt x="156901" y="483188"/>
                  </a:lnTo>
                  <a:lnTo>
                    <a:pt x="161651" y="512253"/>
                  </a:lnTo>
                  <a:lnTo>
                    <a:pt x="160510" y="522542"/>
                  </a:lnTo>
                  <a:lnTo>
                    <a:pt x="159219" y="525569"/>
                  </a:lnTo>
                  <a:lnTo>
                    <a:pt x="157651" y="527586"/>
                  </a:lnTo>
                  <a:lnTo>
                    <a:pt x="155899" y="528931"/>
                  </a:lnTo>
                  <a:lnTo>
                    <a:pt x="111416" y="531267"/>
                  </a:lnTo>
                  <a:lnTo>
                    <a:pt x="75346" y="529635"/>
                  </a:lnTo>
                  <a:lnTo>
                    <a:pt x="31972" y="522761"/>
                  </a:lnTo>
                  <a:lnTo>
                    <a:pt x="0" y="5125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SMARTInkShape-Group230"/>
          <p:cNvGrpSpPr/>
          <p:nvPr/>
        </p:nvGrpSpPr>
        <p:grpSpPr>
          <a:xfrm>
            <a:off x="3905250" y="5518150"/>
            <a:ext cx="139701" cy="126574"/>
            <a:chOff x="3905250" y="5518150"/>
            <a:chExt cx="139701" cy="126574"/>
          </a:xfrm>
        </p:grpSpPr>
        <p:sp>
          <p:nvSpPr>
            <p:cNvPr id="214" name="SMARTInkShape-1108"/>
            <p:cNvSpPr/>
            <p:nvPr>
              <p:custDataLst>
                <p:tags r:id="rId91"/>
              </p:custDataLst>
            </p:nvPr>
          </p:nvSpPr>
          <p:spPr>
            <a:xfrm>
              <a:off x="3937000" y="5518150"/>
              <a:ext cx="107951" cy="19051"/>
            </a:xfrm>
            <a:custGeom>
              <a:avLst/>
              <a:gdLst/>
              <a:ahLst/>
              <a:cxnLst/>
              <a:rect l="0" t="0" r="0" b="0"/>
              <a:pathLst>
                <a:path w="107951" h="19051">
                  <a:moveTo>
                    <a:pt x="0" y="0"/>
                  </a:moveTo>
                  <a:lnTo>
                    <a:pt x="0" y="0"/>
                  </a:lnTo>
                  <a:lnTo>
                    <a:pt x="0" y="6088"/>
                  </a:lnTo>
                  <a:lnTo>
                    <a:pt x="46996" y="11405"/>
                  </a:lnTo>
                  <a:lnTo>
                    <a:pt x="92798" y="17904"/>
                  </a:lnTo>
                  <a:lnTo>
                    <a:pt x="10795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1109"/>
            <p:cNvSpPr/>
            <p:nvPr>
              <p:custDataLst>
                <p:tags r:id="rId92"/>
              </p:custDataLst>
            </p:nvPr>
          </p:nvSpPr>
          <p:spPr>
            <a:xfrm>
              <a:off x="3905250" y="5632450"/>
              <a:ext cx="133351" cy="12274"/>
            </a:xfrm>
            <a:custGeom>
              <a:avLst/>
              <a:gdLst/>
              <a:ahLst/>
              <a:cxnLst/>
              <a:rect l="0" t="0" r="0" b="0"/>
              <a:pathLst>
                <a:path w="133351" h="12274">
                  <a:moveTo>
                    <a:pt x="0" y="0"/>
                  </a:moveTo>
                  <a:lnTo>
                    <a:pt x="0" y="0"/>
                  </a:lnTo>
                  <a:lnTo>
                    <a:pt x="0" y="5467"/>
                  </a:lnTo>
                  <a:lnTo>
                    <a:pt x="6742" y="9460"/>
                  </a:lnTo>
                  <a:lnTo>
                    <a:pt x="51478" y="12273"/>
                  </a:lnTo>
                  <a:lnTo>
                    <a:pt x="98736" y="7574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SMARTInkShape-Group231"/>
          <p:cNvGrpSpPr/>
          <p:nvPr/>
        </p:nvGrpSpPr>
        <p:grpSpPr>
          <a:xfrm>
            <a:off x="2273716" y="5340350"/>
            <a:ext cx="1206694" cy="436223"/>
            <a:chOff x="2273716" y="5340350"/>
            <a:chExt cx="1206694" cy="436223"/>
          </a:xfrm>
        </p:grpSpPr>
        <p:sp>
          <p:nvSpPr>
            <p:cNvPr id="217" name="SMARTInkShape-1110"/>
            <p:cNvSpPr/>
            <p:nvPr>
              <p:custDataLst>
                <p:tags r:id="rId86"/>
              </p:custDataLst>
            </p:nvPr>
          </p:nvSpPr>
          <p:spPr>
            <a:xfrm>
              <a:off x="3056631" y="5440131"/>
              <a:ext cx="264420" cy="269785"/>
            </a:xfrm>
            <a:custGeom>
              <a:avLst/>
              <a:gdLst/>
              <a:ahLst/>
              <a:cxnLst/>
              <a:rect l="0" t="0" r="0" b="0"/>
              <a:pathLst>
                <a:path w="264420" h="269785">
                  <a:moveTo>
                    <a:pt x="150119" y="20869"/>
                  </a:moveTo>
                  <a:lnTo>
                    <a:pt x="150119" y="20869"/>
                  </a:lnTo>
                  <a:lnTo>
                    <a:pt x="144344" y="15800"/>
                  </a:lnTo>
                  <a:lnTo>
                    <a:pt x="134924" y="10743"/>
                  </a:lnTo>
                  <a:lnTo>
                    <a:pt x="114863" y="4737"/>
                  </a:lnTo>
                  <a:lnTo>
                    <a:pt x="104111" y="6173"/>
                  </a:lnTo>
                  <a:lnTo>
                    <a:pt x="86157" y="14320"/>
                  </a:lnTo>
                  <a:lnTo>
                    <a:pt x="64061" y="32413"/>
                  </a:lnTo>
                  <a:lnTo>
                    <a:pt x="35675" y="76066"/>
                  </a:lnTo>
                  <a:lnTo>
                    <a:pt x="19998" y="108195"/>
                  </a:lnTo>
                  <a:lnTo>
                    <a:pt x="5417" y="155242"/>
                  </a:lnTo>
                  <a:lnTo>
                    <a:pt x="0" y="200461"/>
                  </a:lnTo>
                  <a:lnTo>
                    <a:pt x="5137" y="235026"/>
                  </a:lnTo>
                  <a:lnTo>
                    <a:pt x="15596" y="256400"/>
                  </a:lnTo>
                  <a:lnTo>
                    <a:pt x="24261" y="268299"/>
                  </a:lnTo>
                  <a:lnTo>
                    <a:pt x="28113" y="269784"/>
                  </a:lnTo>
                  <a:lnTo>
                    <a:pt x="38039" y="269551"/>
                  </a:lnTo>
                  <a:lnTo>
                    <a:pt x="58898" y="258712"/>
                  </a:lnTo>
                  <a:lnTo>
                    <a:pt x="106478" y="221175"/>
                  </a:lnTo>
                  <a:lnTo>
                    <a:pt x="141420" y="181164"/>
                  </a:lnTo>
                  <a:lnTo>
                    <a:pt x="158752" y="139703"/>
                  </a:lnTo>
                  <a:lnTo>
                    <a:pt x="169453" y="101783"/>
                  </a:lnTo>
                  <a:lnTo>
                    <a:pt x="170351" y="74947"/>
                  </a:lnTo>
                  <a:lnTo>
                    <a:pt x="166148" y="50219"/>
                  </a:lnTo>
                  <a:lnTo>
                    <a:pt x="153692" y="28390"/>
                  </a:lnTo>
                  <a:lnTo>
                    <a:pt x="136596" y="11887"/>
                  </a:lnTo>
                  <a:lnTo>
                    <a:pt x="114754" y="1431"/>
                  </a:lnTo>
                  <a:lnTo>
                    <a:pt x="100535" y="0"/>
                  </a:lnTo>
                  <a:lnTo>
                    <a:pt x="93779" y="606"/>
                  </a:lnTo>
                  <a:lnTo>
                    <a:pt x="80629" y="6925"/>
                  </a:lnTo>
                  <a:lnTo>
                    <a:pt x="74159" y="11573"/>
                  </a:lnTo>
                  <a:lnTo>
                    <a:pt x="65089" y="24263"/>
                  </a:lnTo>
                  <a:lnTo>
                    <a:pt x="57897" y="45393"/>
                  </a:lnTo>
                  <a:lnTo>
                    <a:pt x="56921" y="58579"/>
                  </a:lnTo>
                  <a:lnTo>
                    <a:pt x="58838" y="71497"/>
                  </a:lnTo>
                  <a:lnTo>
                    <a:pt x="65805" y="82410"/>
                  </a:lnTo>
                  <a:lnTo>
                    <a:pt x="83509" y="96488"/>
                  </a:lnTo>
                  <a:lnTo>
                    <a:pt x="90896" y="100915"/>
                  </a:lnTo>
                  <a:lnTo>
                    <a:pt x="121518" y="107146"/>
                  </a:lnTo>
                  <a:lnTo>
                    <a:pt x="157402" y="108991"/>
                  </a:lnTo>
                  <a:lnTo>
                    <a:pt x="198216" y="106168"/>
                  </a:lnTo>
                  <a:lnTo>
                    <a:pt x="238218" y="97491"/>
                  </a:lnTo>
                  <a:lnTo>
                    <a:pt x="264419" y="90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1111"/>
            <p:cNvSpPr/>
            <p:nvPr>
              <p:custDataLst>
                <p:tags r:id="rId87"/>
              </p:custDataLst>
            </p:nvPr>
          </p:nvSpPr>
          <p:spPr>
            <a:xfrm>
              <a:off x="3422650" y="5340350"/>
              <a:ext cx="57760" cy="372944"/>
            </a:xfrm>
            <a:custGeom>
              <a:avLst/>
              <a:gdLst/>
              <a:ahLst/>
              <a:cxnLst/>
              <a:rect l="0" t="0" r="0" b="0"/>
              <a:pathLst>
                <a:path w="57760" h="372944">
                  <a:moveTo>
                    <a:pt x="6350" y="0"/>
                  </a:moveTo>
                  <a:lnTo>
                    <a:pt x="6350" y="0"/>
                  </a:lnTo>
                  <a:lnTo>
                    <a:pt x="883" y="0"/>
                  </a:lnTo>
                  <a:lnTo>
                    <a:pt x="21689" y="39231"/>
                  </a:lnTo>
                  <a:lnTo>
                    <a:pt x="37000" y="84061"/>
                  </a:lnTo>
                  <a:lnTo>
                    <a:pt x="46078" y="123438"/>
                  </a:lnTo>
                  <a:lnTo>
                    <a:pt x="54816" y="169161"/>
                  </a:lnTo>
                  <a:lnTo>
                    <a:pt x="57005" y="193913"/>
                  </a:lnTo>
                  <a:lnTo>
                    <a:pt x="57759" y="219587"/>
                  </a:lnTo>
                  <a:lnTo>
                    <a:pt x="57556" y="245875"/>
                  </a:lnTo>
                  <a:lnTo>
                    <a:pt x="55449" y="290135"/>
                  </a:lnTo>
                  <a:lnTo>
                    <a:pt x="50750" y="325799"/>
                  </a:lnTo>
                  <a:lnTo>
                    <a:pt x="41605" y="351056"/>
                  </a:lnTo>
                  <a:lnTo>
                    <a:pt x="30486" y="366046"/>
                  </a:lnTo>
                  <a:lnTo>
                    <a:pt x="24557" y="371030"/>
                  </a:lnTo>
                  <a:lnTo>
                    <a:pt x="19193" y="372943"/>
                  </a:lnTo>
                  <a:lnTo>
                    <a:pt x="14206" y="372806"/>
                  </a:lnTo>
                  <a:lnTo>
                    <a:pt x="0" y="368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1112"/>
            <p:cNvSpPr/>
            <p:nvPr>
              <p:custDataLst>
                <p:tags r:id="rId88"/>
              </p:custDataLst>
            </p:nvPr>
          </p:nvSpPr>
          <p:spPr>
            <a:xfrm>
              <a:off x="2822382" y="5372181"/>
              <a:ext cx="143069" cy="394089"/>
            </a:xfrm>
            <a:custGeom>
              <a:avLst/>
              <a:gdLst/>
              <a:ahLst/>
              <a:cxnLst/>
              <a:rect l="0" t="0" r="0" b="0"/>
              <a:pathLst>
                <a:path w="143069" h="394089">
                  <a:moveTo>
                    <a:pt x="117668" y="25319"/>
                  </a:moveTo>
                  <a:lnTo>
                    <a:pt x="117668" y="25319"/>
                  </a:lnTo>
                  <a:lnTo>
                    <a:pt x="130029" y="6685"/>
                  </a:lnTo>
                  <a:lnTo>
                    <a:pt x="130267" y="3021"/>
                  </a:lnTo>
                  <a:lnTo>
                    <a:pt x="129595" y="1987"/>
                  </a:lnTo>
                  <a:lnTo>
                    <a:pt x="128442" y="1298"/>
                  </a:lnTo>
                  <a:lnTo>
                    <a:pt x="124573" y="532"/>
                  </a:lnTo>
                  <a:lnTo>
                    <a:pt x="106600" y="0"/>
                  </a:lnTo>
                  <a:lnTo>
                    <a:pt x="96521" y="5600"/>
                  </a:lnTo>
                  <a:lnTo>
                    <a:pt x="69433" y="33183"/>
                  </a:lnTo>
                  <a:lnTo>
                    <a:pt x="45207" y="69120"/>
                  </a:lnTo>
                  <a:lnTo>
                    <a:pt x="28548" y="102407"/>
                  </a:lnTo>
                  <a:lnTo>
                    <a:pt x="13854" y="140719"/>
                  </a:lnTo>
                  <a:lnTo>
                    <a:pt x="4971" y="181265"/>
                  </a:lnTo>
                  <a:lnTo>
                    <a:pt x="552" y="220922"/>
                  </a:lnTo>
                  <a:lnTo>
                    <a:pt x="0" y="259009"/>
                  </a:lnTo>
                  <a:lnTo>
                    <a:pt x="4458" y="294751"/>
                  </a:lnTo>
                  <a:lnTo>
                    <a:pt x="18273" y="339866"/>
                  </a:lnTo>
                  <a:lnTo>
                    <a:pt x="42513" y="373302"/>
                  </a:lnTo>
                  <a:lnTo>
                    <a:pt x="68667" y="390970"/>
                  </a:lnTo>
                  <a:lnTo>
                    <a:pt x="87658" y="394088"/>
                  </a:lnTo>
                  <a:lnTo>
                    <a:pt x="107153" y="391711"/>
                  </a:lnTo>
                  <a:lnTo>
                    <a:pt x="143068" y="3745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1113"/>
            <p:cNvSpPr/>
            <p:nvPr>
              <p:custDataLst>
                <p:tags r:id="rId89"/>
              </p:custDataLst>
            </p:nvPr>
          </p:nvSpPr>
          <p:spPr>
            <a:xfrm>
              <a:off x="2647950" y="5651500"/>
              <a:ext cx="1" cy="125073"/>
            </a:xfrm>
            <a:custGeom>
              <a:avLst/>
              <a:gdLst/>
              <a:ahLst/>
              <a:cxnLst/>
              <a:rect l="0" t="0" r="0" b="0"/>
              <a:pathLst>
                <a:path w="1" h="125073">
                  <a:moveTo>
                    <a:pt x="0" y="0"/>
                  </a:moveTo>
                  <a:lnTo>
                    <a:pt x="0" y="0"/>
                  </a:lnTo>
                  <a:lnTo>
                    <a:pt x="0" y="43338"/>
                  </a:lnTo>
                  <a:lnTo>
                    <a:pt x="0" y="89934"/>
                  </a:lnTo>
                  <a:lnTo>
                    <a:pt x="0" y="125072"/>
                  </a:lnTo>
                  <a:lnTo>
                    <a:pt x="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1114"/>
            <p:cNvSpPr/>
            <p:nvPr>
              <p:custDataLst>
                <p:tags r:id="rId90"/>
              </p:custDataLst>
            </p:nvPr>
          </p:nvSpPr>
          <p:spPr>
            <a:xfrm>
              <a:off x="2273716" y="5410200"/>
              <a:ext cx="285335" cy="281726"/>
            </a:xfrm>
            <a:custGeom>
              <a:avLst/>
              <a:gdLst/>
              <a:ahLst/>
              <a:cxnLst/>
              <a:rect l="0" t="0" r="0" b="0"/>
              <a:pathLst>
                <a:path w="285335" h="281726">
                  <a:moveTo>
                    <a:pt x="285334" y="0"/>
                  </a:moveTo>
                  <a:lnTo>
                    <a:pt x="285334" y="0"/>
                  </a:lnTo>
                  <a:lnTo>
                    <a:pt x="281963" y="3371"/>
                  </a:lnTo>
                  <a:lnTo>
                    <a:pt x="264353" y="46711"/>
                  </a:lnTo>
                  <a:lnTo>
                    <a:pt x="243452" y="92856"/>
                  </a:lnTo>
                  <a:lnTo>
                    <a:pt x="216200" y="138600"/>
                  </a:lnTo>
                  <a:lnTo>
                    <a:pt x="190225" y="175073"/>
                  </a:lnTo>
                  <a:lnTo>
                    <a:pt x="171076" y="192672"/>
                  </a:lnTo>
                  <a:lnTo>
                    <a:pt x="148625" y="203452"/>
                  </a:lnTo>
                  <a:lnTo>
                    <a:pt x="109980" y="212709"/>
                  </a:lnTo>
                  <a:lnTo>
                    <a:pt x="67957" y="213389"/>
                  </a:lnTo>
                  <a:lnTo>
                    <a:pt x="52550" y="209845"/>
                  </a:lnTo>
                  <a:lnTo>
                    <a:pt x="32681" y="199917"/>
                  </a:lnTo>
                  <a:lnTo>
                    <a:pt x="18249" y="188038"/>
                  </a:lnTo>
                  <a:lnTo>
                    <a:pt x="4324" y="167170"/>
                  </a:lnTo>
                  <a:lnTo>
                    <a:pt x="988" y="154503"/>
                  </a:lnTo>
                  <a:lnTo>
                    <a:pt x="0" y="141812"/>
                  </a:lnTo>
                  <a:lnTo>
                    <a:pt x="3078" y="125745"/>
                  </a:lnTo>
                  <a:lnTo>
                    <a:pt x="11830" y="110949"/>
                  </a:lnTo>
                  <a:lnTo>
                    <a:pt x="30102" y="94257"/>
                  </a:lnTo>
                  <a:lnTo>
                    <a:pt x="45368" y="87754"/>
                  </a:lnTo>
                  <a:lnTo>
                    <a:pt x="53390" y="86018"/>
                  </a:lnTo>
                  <a:lnTo>
                    <a:pt x="60855" y="86979"/>
                  </a:lnTo>
                  <a:lnTo>
                    <a:pt x="74793" y="93692"/>
                  </a:lnTo>
                  <a:lnTo>
                    <a:pt x="120539" y="132888"/>
                  </a:lnTo>
                  <a:lnTo>
                    <a:pt x="150084" y="163728"/>
                  </a:lnTo>
                  <a:lnTo>
                    <a:pt x="179148" y="208779"/>
                  </a:lnTo>
                  <a:lnTo>
                    <a:pt x="205969" y="253954"/>
                  </a:lnTo>
                  <a:lnTo>
                    <a:pt x="220896" y="269273"/>
                  </a:lnTo>
                  <a:lnTo>
                    <a:pt x="228473" y="275604"/>
                  </a:lnTo>
                  <a:lnTo>
                    <a:pt x="232738" y="281725"/>
                  </a:lnTo>
                  <a:lnTo>
                    <a:pt x="233337" y="281655"/>
                  </a:lnTo>
                  <a:lnTo>
                    <a:pt x="240884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SMARTInkShape-Group232"/>
          <p:cNvGrpSpPr/>
          <p:nvPr/>
        </p:nvGrpSpPr>
        <p:grpSpPr>
          <a:xfrm>
            <a:off x="4051331" y="4172833"/>
            <a:ext cx="823417" cy="335577"/>
            <a:chOff x="4051331" y="4172833"/>
            <a:chExt cx="823417" cy="335577"/>
          </a:xfrm>
        </p:grpSpPr>
        <p:sp>
          <p:nvSpPr>
            <p:cNvPr id="223" name="SMARTInkShape-1115"/>
            <p:cNvSpPr/>
            <p:nvPr>
              <p:custDataLst>
                <p:tags r:id="rId81"/>
              </p:custDataLst>
            </p:nvPr>
          </p:nvSpPr>
          <p:spPr>
            <a:xfrm>
              <a:off x="4801314" y="4241800"/>
              <a:ext cx="73434" cy="61811"/>
            </a:xfrm>
            <a:custGeom>
              <a:avLst/>
              <a:gdLst/>
              <a:ahLst/>
              <a:cxnLst/>
              <a:rect l="0" t="0" r="0" b="0"/>
              <a:pathLst>
                <a:path w="73434" h="61811">
                  <a:moveTo>
                    <a:pt x="43736" y="19050"/>
                  </a:moveTo>
                  <a:lnTo>
                    <a:pt x="43736" y="19050"/>
                  </a:lnTo>
                  <a:lnTo>
                    <a:pt x="34302" y="10322"/>
                  </a:lnTo>
                  <a:lnTo>
                    <a:pt x="29430" y="8115"/>
                  </a:lnTo>
                  <a:lnTo>
                    <a:pt x="23032" y="9016"/>
                  </a:lnTo>
                  <a:lnTo>
                    <a:pt x="15484" y="12474"/>
                  </a:lnTo>
                  <a:lnTo>
                    <a:pt x="7426" y="18714"/>
                  </a:lnTo>
                  <a:lnTo>
                    <a:pt x="2904" y="28073"/>
                  </a:lnTo>
                  <a:lnTo>
                    <a:pt x="0" y="47957"/>
                  </a:lnTo>
                  <a:lnTo>
                    <a:pt x="1485" y="54946"/>
                  </a:lnTo>
                  <a:lnTo>
                    <a:pt x="2868" y="57797"/>
                  </a:lnTo>
                  <a:lnTo>
                    <a:pt x="5908" y="59698"/>
                  </a:lnTo>
                  <a:lnTo>
                    <a:pt x="14929" y="61810"/>
                  </a:lnTo>
                  <a:lnTo>
                    <a:pt x="35279" y="59628"/>
                  </a:lnTo>
                  <a:lnTo>
                    <a:pt x="60959" y="48206"/>
                  </a:lnTo>
                  <a:lnTo>
                    <a:pt x="68559" y="43062"/>
                  </a:lnTo>
                  <a:lnTo>
                    <a:pt x="70868" y="39997"/>
                  </a:lnTo>
                  <a:lnTo>
                    <a:pt x="73433" y="32828"/>
                  </a:lnTo>
                  <a:lnTo>
                    <a:pt x="72001" y="28941"/>
                  </a:lnTo>
                  <a:lnTo>
                    <a:pt x="64765" y="20859"/>
                  </a:lnTo>
                  <a:lnTo>
                    <a:pt x="3103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1116"/>
            <p:cNvSpPr/>
            <p:nvPr>
              <p:custDataLst>
                <p:tags r:id="rId82"/>
              </p:custDataLst>
            </p:nvPr>
          </p:nvSpPr>
          <p:spPr>
            <a:xfrm>
              <a:off x="4806950" y="4413250"/>
              <a:ext cx="12701" cy="76201"/>
            </a:xfrm>
            <a:custGeom>
              <a:avLst/>
              <a:gdLst/>
              <a:ahLst/>
              <a:cxnLst/>
              <a:rect l="0" t="0" r="0" b="0"/>
              <a:pathLst>
                <a:path w="12701" h="762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467" y="15580"/>
                  </a:lnTo>
                  <a:lnTo>
                    <a:pt x="7004" y="55907"/>
                  </a:lnTo>
                  <a:lnTo>
                    <a:pt x="12700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1117"/>
            <p:cNvSpPr/>
            <p:nvPr>
              <p:custDataLst>
                <p:tags r:id="rId83"/>
              </p:custDataLst>
            </p:nvPr>
          </p:nvSpPr>
          <p:spPr>
            <a:xfrm>
              <a:off x="4546600" y="4172833"/>
              <a:ext cx="177801" cy="303918"/>
            </a:xfrm>
            <a:custGeom>
              <a:avLst/>
              <a:gdLst/>
              <a:ahLst/>
              <a:cxnLst/>
              <a:rect l="0" t="0" r="0" b="0"/>
              <a:pathLst>
                <a:path w="177801" h="303918">
                  <a:moveTo>
                    <a:pt x="177800" y="5467"/>
                  </a:moveTo>
                  <a:lnTo>
                    <a:pt x="177800" y="5467"/>
                  </a:lnTo>
                  <a:lnTo>
                    <a:pt x="177800" y="2096"/>
                  </a:lnTo>
                  <a:lnTo>
                    <a:pt x="177094" y="1103"/>
                  </a:lnTo>
                  <a:lnTo>
                    <a:pt x="175918" y="441"/>
                  </a:lnTo>
                  <a:lnTo>
                    <a:pt x="174429" y="0"/>
                  </a:lnTo>
                  <a:lnTo>
                    <a:pt x="169011" y="3273"/>
                  </a:lnTo>
                  <a:lnTo>
                    <a:pt x="161194" y="11546"/>
                  </a:lnTo>
                  <a:lnTo>
                    <a:pt x="137047" y="49367"/>
                  </a:lnTo>
                  <a:lnTo>
                    <a:pt x="109751" y="95380"/>
                  </a:lnTo>
                  <a:lnTo>
                    <a:pt x="88995" y="132211"/>
                  </a:lnTo>
                  <a:lnTo>
                    <a:pt x="72714" y="167396"/>
                  </a:lnTo>
                  <a:lnTo>
                    <a:pt x="48278" y="212196"/>
                  </a:lnTo>
                  <a:lnTo>
                    <a:pt x="24875" y="258779"/>
                  </a:lnTo>
                  <a:lnTo>
                    <a:pt x="0" y="3039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1118"/>
            <p:cNvSpPr/>
            <p:nvPr>
              <p:custDataLst>
                <p:tags r:id="rId84"/>
              </p:custDataLst>
            </p:nvPr>
          </p:nvSpPr>
          <p:spPr>
            <a:xfrm>
              <a:off x="4521200" y="4210933"/>
              <a:ext cx="165101" cy="223023"/>
            </a:xfrm>
            <a:custGeom>
              <a:avLst/>
              <a:gdLst/>
              <a:ahLst/>
              <a:cxnLst/>
              <a:rect l="0" t="0" r="0" b="0"/>
              <a:pathLst>
                <a:path w="165101" h="223023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0" y="6120"/>
                  </a:lnTo>
                  <a:lnTo>
                    <a:pt x="22604" y="44341"/>
                  </a:lnTo>
                  <a:lnTo>
                    <a:pt x="49266" y="85659"/>
                  </a:lnTo>
                  <a:lnTo>
                    <a:pt x="83977" y="131768"/>
                  </a:lnTo>
                  <a:lnTo>
                    <a:pt x="117310" y="171066"/>
                  </a:lnTo>
                  <a:lnTo>
                    <a:pt x="160770" y="214793"/>
                  </a:lnTo>
                  <a:lnTo>
                    <a:pt x="163818" y="222791"/>
                  </a:lnTo>
                  <a:lnTo>
                    <a:pt x="164245" y="223022"/>
                  </a:lnTo>
                  <a:lnTo>
                    <a:pt x="165100" y="2150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1119"/>
            <p:cNvSpPr/>
            <p:nvPr>
              <p:custDataLst>
                <p:tags r:id="rId85"/>
              </p:custDataLst>
            </p:nvPr>
          </p:nvSpPr>
          <p:spPr>
            <a:xfrm>
              <a:off x="4051331" y="4229100"/>
              <a:ext cx="374620" cy="279310"/>
            </a:xfrm>
            <a:custGeom>
              <a:avLst/>
              <a:gdLst/>
              <a:ahLst/>
              <a:cxnLst/>
              <a:rect l="0" t="0" r="0" b="0"/>
              <a:pathLst>
                <a:path w="374620" h="279310">
                  <a:moveTo>
                    <a:pt x="260319" y="0"/>
                  </a:moveTo>
                  <a:lnTo>
                    <a:pt x="260319" y="0"/>
                  </a:lnTo>
                  <a:lnTo>
                    <a:pt x="256948" y="0"/>
                  </a:lnTo>
                  <a:lnTo>
                    <a:pt x="253412" y="1881"/>
                  </a:lnTo>
                  <a:lnTo>
                    <a:pt x="219879" y="21654"/>
                  </a:lnTo>
                  <a:lnTo>
                    <a:pt x="179663" y="42635"/>
                  </a:lnTo>
                  <a:lnTo>
                    <a:pt x="147566" y="60577"/>
                  </a:lnTo>
                  <a:lnTo>
                    <a:pt x="112134" y="77958"/>
                  </a:lnTo>
                  <a:lnTo>
                    <a:pt x="78983" y="95091"/>
                  </a:lnTo>
                  <a:lnTo>
                    <a:pt x="36316" y="118721"/>
                  </a:lnTo>
                  <a:lnTo>
                    <a:pt x="1097" y="137643"/>
                  </a:lnTo>
                  <a:lnTo>
                    <a:pt x="16" y="139740"/>
                  </a:lnTo>
                  <a:lnTo>
                    <a:pt x="0" y="141843"/>
                  </a:lnTo>
                  <a:lnTo>
                    <a:pt x="11271" y="146062"/>
                  </a:lnTo>
                  <a:lnTo>
                    <a:pt x="56373" y="154519"/>
                  </a:lnTo>
                  <a:lnTo>
                    <a:pt x="98368" y="160867"/>
                  </a:lnTo>
                  <a:lnTo>
                    <a:pt x="145255" y="164969"/>
                  </a:lnTo>
                  <a:lnTo>
                    <a:pt x="172601" y="171842"/>
                  </a:lnTo>
                  <a:lnTo>
                    <a:pt x="176440" y="173828"/>
                  </a:lnTo>
                  <a:lnTo>
                    <a:pt x="176883" y="176563"/>
                  </a:lnTo>
                  <a:lnTo>
                    <a:pt x="175062" y="179798"/>
                  </a:lnTo>
                  <a:lnTo>
                    <a:pt x="165277" y="187860"/>
                  </a:lnTo>
                  <a:lnTo>
                    <a:pt x="122620" y="210283"/>
                  </a:lnTo>
                  <a:lnTo>
                    <a:pt x="83112" y="230699"/>
                  </a:lnTo>
                  <a:lnTo>
                    <a:pt x="35882" y="263887"/>
                  </a:lnTo>
                  <a:lnTo>
                    <a:pt x="32378" y="266942"/>
                  </a:lnTo>
                  <a:lnTo>
                    <a:pt x="31452" y="268978"/>
                  </a:lnTo>
                  <a:lnTo>
                    <a:pt x="32246" y="270335"/>
                  </a:lnTo>
                  <a:lnTo>
                    <a:pt x="50403" y="275885"/>
                  </a:lnTo>
                  <a:lnTo>
                    <a:pt x="86565" y="278359"/>
                  </a:lnTo>
                  <a:lnTo>
                    <a:pt x="122653" y="278937"/>
                  </a:lnTo>
                  <a:lnTo>
                    <a:pt x="165973" y="279194"/>
                  </a:lnTo>
                  <a:lnTo>
                    <a:pt x="190366" y="279263"/>
                  </a:lnTo>
                  <a:lnTo>
                    <a:pt x="215800" y="279309"/>
                  </a:lnTo>
                  <a:lnTo>
                    <a:pt x="262875" y="277478"/>
                  </a:lnTo>
                  <a:lnTo>
                    <a:pt x="303788" y="275018"/>
                  </a:lnTo>
                  <a:lnTo>
                    <a:pt x="345244" y="273633"/>
                  </a:lnTo>
                  <a:lnTo>
                    <a:pt x="363680" y="273309"/>
                  </a:lnTo>
                  <a:lnTo>
                    <a:pt x="368738" y="271811"/>
                  </a:lnTo>
                  <a:lnTo>
                    <a:pt x="371404" y="269402"/>
                  </a:lnTo>
                  <a:lnTo>
                    <a:pt x="374619" y="260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" name="SMARTInkShape-Group233"/>
          <p:cNvGrpSpPr/>
          <p:nvPr/>
        </p:nvGrpSpPr>
        <p:grpSpPr>
          <a:xfrm>
            <a:off x="3517900" y="4184989"/>
            <a:ext cx="292101" cy="494962"/>
            <a:chOff x="3517900" y="4184989"/>
            <a:chExt cx="292101" cy="494962"/>
          </a:xfrm>
        </p:grpSpPr>
        <p:sp>
          <p:nvSpPr>
            <p:cNvPr id="229" name="SMARTInkShape-1120"/>
            <p:cNvSpPr/>
            <p:nvPr>
              <p:custDataLst>
                <p:tags r:id="rId78"/>
              </p:custDataLst>
            </p:nvPr>
          </p:nvSpPr>
          <p:spPr>
            <a:xfrm>
              <a:off x="3606800" y="4544106"/>
              <a:ext cx="203201" cy="135845"/>
            </a:xfrm>
            <a:custGeom>
              <a:avLst/>
              <a:gdLst/>
              <a:ahLst/>
              <a:cxnLst/>
              <a:rect l="0" t="0" r="0" b="0"/>
              <a:pathLst>
                <a:path w="203201" h="135845">
                  <a:moveTo>
                    <a:pt x="0" y="40594"/>
                  </a:moveTo>
                  <a:lnTo>
                    <a:pt x="0" y="40594"/>
                  </a:lnTo>
                  <a:lnTo>
                    <a:pt x="0" y="37223"/>
                  </a:lnTo>
                  <a:lnTo>
                    <a:pt x="1881" y="33686"/>
                  </a:lnTo>
                  <a:lnTo>
                    <a:pt x="6088" y="28233"/>
                  </a:lnTo>
                  <a:lnTo>
                    <a:pt x="10709" y="72330"/>
                  </a:lnTo>
                  <a:lnTo>
                    <a:pt x="12584" y="118056"/>
                  </a:lnTo>
                  <a:lnTo>
                    <a:pt x="12622" y="121868"/>
                  </a:lnTo>
                  <a:lnTo>
                    <a:pt x="13353" y="124411"/>
                  </a:lnTo>
                  <a:lnTo>
                    <a:pt x="14547" y="126105"/>
                  </a:lnTo>
                  <a:lnTo>
                    <a:pt x="16048" y="127234"/>
                  </a:lnTo>
                  <a:lnTo>
                    <a:pt x="17049" y="127282"/>
                  </a:lnTo>
                  <a:lnTo>
                    <a:pt x="17716" y="126609"/>
                  </a:lnTo>
                  <a:lnTo>
                    <a:pt x="27810" y="81251"/>
                  </a:lnTo>
                  <a:lnTo>
                    <a:pt x="45475" y="40681"/>
                  </a:lnTo>
                  <a:lnTo>
                    <a:pt x="58943" y="22668"/>
                  </a:lnTo>
                  <a:lnTo>
                    <a:pt x="80390" y="7432"/>
                  </a:lnTo>
                  <a:lnTo>
                    <a:pt x="96491" y="586"/>
                  </a:lnTo>
                  <a:lnTo>
                    <a:pt x="106620" y="0"/>
                  </a:lnTo>
                  <a:lnTo>
                    <a:pt x="111297" y="831"/>
                  </a:lnTo>
                  <a:lnTo>
                    <a:pt x="122138" y="9281"/>
                  </a:lnTo>
                  <a:lnTo>
                    <a:pt x="159720" y="56691"/>
                  </a:lnTo>
                  <a:lnTo>
                    <a:pt x="181839" y="97912"/>
                  </a:lnTo>
                  <a:lnTo>
                    <a:pt x="192160" y="124902"/>
                  </a:lnTo>
                  <a:lnTo>
                    <a:pt x="196647" y="130981"/>
                  </a:lnTo>
                  <a:lnTo>
                    <a:pt x="203200" y="1358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1121"/>
            <p:cNvSpPr/>
            <p:nvPr>
              <p:custDataLst>
                <p:tags r:id="rId79"/>
              </p:custDataLst>
            </p:nvPr>
          </p:nvSpPr>
          <p:spPr>
            <a:xfrm>
              <a:off x="3517900" y="4470400"/>
              <a:ext cx="241301" cy="12701"/>
            </a:xfrm>
            <a:custGeom>
              <a:avLst/>
              <a:gdLst/>
              <a:ahLst/>
              <a:cxnLst/>
              <a:rect l="0" t="0" r="0" b="0"/>
              <a:pathLst>
                <a:path w="241301" h="12701">
                  <a:moveTo>
                    <a:pt x="0" y="12700"/>
                  </a:moveTo>
                  <a:lnTo>
                    <a:pt x="0" y="12700"/>
                  </a:lnTo>
                  <a:lnTo>
                    <a:pt x="44259" y="10818"/>
                  </a:lnTo>
                  <a:lnTo>
                    <a:pt x="86256" y="7674"/>
                  </a:lnTo>
                  <a:lnTo>
                    <a:pt x="118064" y="6233"/>
                  </a:lnTo>
                  <a:lnTo>
                    <a:pt x="165588" y="2160"/>
                  </a:lnTo>
                  <a:lnTo>
                    <a:pt x="212442" y="427"/>
                  </a:lnTo>
                  <a:lnTo>
                    <a:pt x="241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1122"/>
            <p:cNvSpPr/>
            <p:nvPr>
              <p:custDataLst>
                <p:tags r:id="rId80"/>
              </p:custDataLst>
            </p:nvPr>
          </p:nvSpPr>
          <p:spPr>
            <a:xfrm>
              <a:off x="3632200" y="4184989"/>
              <a:ext cx="31751" cy="202862"/>
            </a:xfrm>
            <a:custGeom>
              <a:avLst/>
              <a:gdLst/>
              <a:ahLst/>
              <a:cxnLst/>
              <a:rect l="0" t="0" r="0" b="0"/>
              <a:pathLst>
                <a:path w="31751" h="202862">
                  <a:moveTo>
                    <a:pt x="0" y="12361"/>
                  </a:moveTo>
                  <a:lnTo>
                    <a:pt x="0" y="12361"/>
                  </a:lnTo>
                  <a:lnTo>
                    <a:pt x="0" y="8990"/>
                  </a:lnTo>
                  <a:lnTo>
                    <a:pt x="1882" y="5454"/>
                  </a:lnTo>
                  <a:lnTo>
                    <a:pt x="6088" y="0"/>
                  </a:lnTo>
                  <a:lnTo>
                    <a:pt x="5593" y="11984"/>
                  </a:lnTo>
                  <a:lnTo>
                    <a:pt x="3195" y="49890"/>
                  </a:lnTo>
                  <a:lnTo>
                    <a:pt x="5415" y="92155"/>
                  </a:lnTo>
                  <a:lnTo>
                    <a:pt x="7955" y="136662"/>
                  </a:lnTo>
                  <a:lnTo>
                    <a:pt x="18504" y="182886"/>
                  </a:lnTo>
                  <a:lnTo>
                    <a:pt x="24216" y="193983"/>
                  </a:lnTo>
                  <a:lnTo>
                    <a:pt x="31750" y="2028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5" name="SMARTInkShape-Group234"/>
          <p:cNvGrpSpPr/>
          <p:nvPr/>
        </p:nvGrpSpPr>
        <p:grpSpPr>
          <a:xfrm>
            <a:off x="2959100" y="4425950"/>
            <a:ext cx="215901" cy="119167"/>
            <a:chOff x="2959100" y="4425950"/>
            <a:chExt cx="215901" cy="119167"/>
          </a:xfrm>
        </p:grpSpPr>
        <p:sp>
          <p:nvSpPr>
            <p:cNvPr id="233" name="SMARTInkShape-1123"/>
            <p:cNvSpPr/>
            <p:nvPr>
              <p:custDataLst>
                <p:tags r:id="rId76"/>
              </p:custDataLst>
            </p:nvPr>
          </p:nvSpPr>
          <p:spPr>
            <a:xfrm>
              <a:off x="2959100" y="4521200"/>
              <a:ext cx="209551" cy="23917"/>
            </a:xfrm>
            <a:custGeom>
              <a:avLst/>
              <a:gdLst/>
              <a:ahLst/>
              <a:cxnLst/>
              <a:rect l="0" t="0" r="0" b="0"/>
              <a:pathLst>
                <a:path w="209551" h="23917">
                  <a:moveTo>
                    <a:pt x="0" y="0"/>
                  </a:moveTo>
                  <a:lnTo>
                    <a:pt x="0" y="0"/>
                  </a:lnTo>
                  <a:lnTo>
                    <a:pt x="5467" y="5467"/>
                  </a:lnTo>
                  <a:lnTo>
                    <a:pt x="48974" y="14179"/>
                  </a:lnTo>
                  <a:lnTo>
                    <a:pt x="91048" y="21459"/>
                  </a:lnTo>
                  <a:lnTo>
                    <a:pt x="129985" y="23916"/>
                  </a:lnTo>
                  <a:lnTo>
                    <a:pt x="170031" y="16459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1124"/>
            <p:cNvSpPr/>
            <p:nvPr>
              <p:custDataLst>
                <p:tags r:id="rId77"/>
              </p:custDataLst>
            </p:nvPr>
          </p:nvSpPr>
          <p:spPr>
            <a:xfrm>
              <a:off x="2959100" y="4425950"/>
              <a:ext cx="215901" cy="10985"/>
            </a:xfrm>
            <a:custGeom>
              <a:avLst/>
              <a:gdLst/>
              <a:ahLst/>
              <a:cxnLst/>
              <a:rect l="0" t="0" r="0" b="0"/>
              <a:pathLst>
                <a:path w="215901" h="10985">
                  <a:moveTo>
                    <a:pt x="0" y="0"/>
                  </a:moveTo>
                  <a:lnTo>
                    <a:pt x="0" y="0"/>
                  </a:lnTo>
                  <a:lnTo>
                    <a:pt x="47071" y="6907"/>
                  </a:lnTo>
                  <a:lnTo>
                    <a:pt x="91558" y="10984"/>
                  </a:lnTo>
                  <a:lnTo>
                    <a:pt x="138606" y="10310"/>
                  </a:lnTo>
                  <a:lnTo>
                    <a:pt x="180063" y="5642"/>
                  </a:lnTo>
                  <a:lnTo>
                    <a:pt x="2159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SMARTInkShape-Group235"/>
          <p:cNvGrpSpPr/>
          <p:nvPr/>
        </p:nvGrpSpPr>
        <p:grpSpPr>
          <a:xfrm>
            <a:off x="2288909" y="4115243"/>
            <a:ext cx="314592" cy="545658"/>
            <a:chOff x="2288909" y="4115243"/>
            <a:chExt cx="314592" cy="545658"/>
          </a:xfrm>
        </p:grpSpPr>
        <p:sp>
          <p:nvSpPr>
            <p:cNvPr id="236" name="SMARTInkShape-1125"/>
            <p:cNvSpPr/>
            <p:nvPr>
              <p:custDataLst>
                <p:tags r:id="rId73"/>
              </p:custDataLst>
            </p:nvPr>
          </p:nvSpPr>
          <p:spPr>
            <a:xfrm>
              <a:off x="2312425" y="4115243"/>
              <a:ext cx="170426" cy="157065"/>
            </a:xfrm>
            <a:custGeom>
              <a:avLst/>
              <a:gdLst/>
              <a:ahLst/>
              <a:cxnLst/>
              <a:rect l="0" t="0" r="0" b="0"/>
              <a:pathLst>
                <a:path w="170426" h="157065">
                  <a:moveTo>
                    <a:pt x="75175" y="31307"/>
                  </a:moveTo>
                  <a:lnTo>
                    <a:pt x="75175" y="31307"/>
                  </a:lnTo>
                  <a:lnTo>
                    <a:pt x="81263" y="31307"/>
                  </a:lnTo>
                  <a:lnTo>
                    <a:pt x="78076" y="31307"/>
                  </a:lnTo>
                  <a:lnTo>
                    <a:pt x="74583" y="33189"/>
                  </a:lnTo>
                  <a:lnTo>
                    <a:pt x="72664" y="34678"/>
                  </a:lnTo>
                  <a:lnTo>
                    <a:pt x="52443" y="75752"/>
                  </a:lnTo>
                  <a:lnTo>
                    <a:pt x="27261" y="121626"/>
                  </a:lnTo>
                  <a:lnTo>
                    <a:pt x="0" y="157064"/>
                  </a:lnTo>
                  <a:lnTo>
                    <a:pt x="18787" y="114950"/>
                  </a:lnTo>
                  <a:lnTo>
                    <a:pt x="35109" y="71740"/>
                  </a:lnTo>
                  <a:lnTo>
                    <a:pt x="65839" y="25719"/>
                  </a:lnTo>
                  <a:lnTo>
                    <a:pt x="87464" y="0"/>
                  </a:lnTo>
                  <a:lnTo>
                    <a:pt x="100048" y="11805"/>
                  </a:lnTo>
                  <a:lnTo>
                    <a:pt x="118530" y="53363"/>
                  </a:lnTo>
                  <a:lnTo>
                    <a:pt x="142998" y="96609"/>
                  </a:lnTo>
                  <a:lnTo>
                    <a:pt x="154790" y="114083"/>
                  </a:lnTo>
                  <a:lnTo>
                    <a:pt x="159478" y="117485"/>
                  </a:lnTo>
                  <a:lnTo>
                    <a:pt x="170425" y="1202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1126"/>
            <p:cNvSpPr/>
            <p:nvPr>
              <p:custDataLst>
                <p:tags r:id="rId74"/>
              </p:custDataLst>
            </p:nvPr>
          </p:nvSpPr>
          <p:spPr>
            <a:xfrm>
              <a:off x="2591062" y="4540250"/>
              <a:ext cx="12439" cy="120651"/>
            </a:xfrm>
            <a:custGeom>
              <a:avLst/>
              <a:gdLst/>
              <a:ahLst/>
              <a:cxnLst/>
              <a:rect l="0" t="0" r="0" b="0"/>
              <a:pathLst>
                <a:path w="12439" h="120651">
                  <a:moveTo>
                    <a:pt x="6088" y="0"/>
                  </a:moveTo>
                  <a:lnTo>
                    <a:pt x="6088" y="0"/>
                  </a:lnTo>
                  <a:lnTo>
                    <a:pt x="0" y="0"/>
                  </a:lnTo>
                  <a:lnTo>
                    <a:pt x="8599" y="24418"/>
                  </a:lnTo>
                  <a:lnTo>
                    <a:pt x="11932" y="67073"/>
                  </a:lnTo>
                  <a:lnTo>
                    <a:pt x="12418" y="114061"/>
                  </a:lnTo>
                  <a:lnTo>
                    <a:pt x="12438" y="1206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1127"/>
            <p:cNvSpPr/>
            <p:nvPr>
              <p:custDataLst>
                <p:tags r:id="rId75"/>
              </p:custDataLst>
            </p:nvPr>
          </p:nvSpPr>
          <p:spPr>
            <a:xfrm>
              <a:off x="2288909" y="4318362"/>
              <a:ext cx="238108" cy="245613"/>
            </a:xfrm>
            <a:custGeom>
              <a:avLst/>
              <a:gdLst/>
              <a:ahLst/>
              <a:cxnLst/>
              <a:rect l="0" t="0" r="0" b="0"/>
              <a:pathLst>
                <a:path w="238108" h="245613">
                  <a:moveTo>
                    <a:pt x="225691" y="18688"/>
                  </a:moveTo>
                  <a:lnTo>
                    <a:pt x="225691" y="18688"/>
                  </a:lnTo>
                  <a:lnTo>
                    <a:pt x="229062" y="15317"/>
                  </a:lnTo>
                  <a:lnTo>
                    <a:pt x="230717" y="11781"/>
                  </a:lnTo>
                  <a:lnTo>
                    <a:pt x="231158" y="9850"/>
                  </a:lnTo>
                  <a:lnTo>
                    <a:pt x="238107" y="0"/>
                  </a:lnTo>
                  <a:lnTo>
                    <a:pt x="234936" y="3116"/>
                  </a:lnTo>
                  <a:lnTo>
                    <a:pt x="233327" y="8475"/>
                  </a:lnTo>
                  <a:lnTo>
                    <a:pt x="223278" y="47976"/>
                  </a:lnTo>
                  <a:lnTo>
                    <a:pt x="209274" y="86902"/>
                  </a:lnTo>
                  <a:lnTo>
                    <a:pt x="191428" y="125840"/>
                  </a:lnTo>
                  <a:lnTo>
                    <a:pt x="165131" y="163090"/>
                  </a:lnTo>
                  <a:lnTo>
                    <a:pt x="138446" y="190512"/>
                  </a:lnTo>
                  <a:lnTo>
                    <a:pt x="107805" y="204046"/>
                  </a:lnTo>
                  <a:lnTo>
                    <a:pt x="84397" y="209960"/>
                  </a:lnTo>
                  <a:lnTo>
                    <a:pt x="63646" y="207414"/>
                  </a:lnTo>
                  <a:lnTo>
                    <a:pt x="45015" y="197816"/>
                  </a:lnTo>
                  <a:lnTo>
                    <a:pt x="20071" y="172579"/>
                  </a:lnTo>
                  <a:lnTo>
                    <a:pt x="2048" y="138090"/>
                  </a:lnTo>
                  <a:lnTo>
                    <a:pt x="0" y="127495"/>
                  </a:lnTo>
                  <a:lnTo>
                    <a:pt x="1441" y="120433"/>
                  </a:lnTo>
                  <a:lnTo>
                    <a:pt x="12962" y="109120"/>
                  </a:lnTo>
                  <a:lnTo>
                    <a:pt x="29780" y="100202"/>
                  </a:lnTo>
                  <a:lnTo>
                    <a:pt x="51540" y="96463"/>
                  </a:lnTo>
                  <a:lnTo>
                    <a:pt x="65741" y="99351"/>
                  </a:lnTo>
                  <a:lnTo>
                    <a:pt x="72491" y="102096"/>
                  </a:lnTo>
                  <a:lnTo>
                    <a:pt x="92104" y="119445"/>
                  </a:lnTo>
                  <a:lnTo>
                    <a:pt x="129086" y="165741"/>
                  </a:lnTo>
                  <a:lnTo>
                    <a:pt x="162013" y="206942"/>
                  </a:lnTo>
                  <a:lnTo>
                    <a:pt x="179071" y="222712"/>
                  </a:lnTo>
                  <a:lnTo>
                    <a:pt x="192726" y="245612"/>
                  </a:lnTo>
                  <a:lnTo>
                    <a:pt x="193837" y="245465"/>
                  </a:lnTo>
                  <a:lnTo>
                    <a:pt x="196952" y="243420"/>
                  </a:lnTo>
                  <a:lnTo>
                    <a:pt x="206641" y="2282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0" name="SMARTInkShape-1128"/>
          <p:cNvSpPr/>
          <p:nvPr>
            <p:custDataLst>
              <p:tags r:id="rId2"/>
            </p:custDataLst>
          </p:nvPr>
        </p:nvSpPr>
        <p:spPr>
          <a:xfrm>
            <a:off x="2636133" y="3258924"/>
            <a:ext cx="94368" cy="411153"/>
          </a:xfrm>
          <a:custGeom>
            <a:avLst/>
            <a:gdLst/>
            <a:ahLst/>
            <a:cxnLst/>
            <a:rect l="0" t="0" r="0" b="0"/>
            <a:pathLst>
              <a:path w="94368" h="411153">
                <a:moveTo>
                  <a:pt x="5467" y="49426"/>
                </a:moveTo>
                <a:lnTo>
                  <a:pt x="5467" y="49426"/>
                </a:lnTo>
                <a:lnTo>
                  <a:pt x="2096" y="46055"/>
                </a:lnTo>
                <a:lnTo>
                  <a:pt x="0" y="33846"/>
                </a:lnTo>
                <a:lnTo>
                  <a:pt x="4662" y="10582"/>
                </a:lnTo>
                <a:lnTo>
                  <a:pt x="6991" y="5586"/>
                </a:lnTo>
                <a:lnTo>
                  <a:pt x="10864" y="0"/>
                </a:lnTo>
                <a:lnTo>
                  <a:pt x="11887" y="248"/>
                </a:lnTo>
                <a:lnTo>
                  <a:pt x="20571" y="7585"/>
                </a:lnTo>
                <a:lnTo>
                  <a:pt x="22764" y="11545"/>
                </a:lnTo>
                <a:lnTo>
                  <a:pt x="24487" y="17570"/>
                </a:lnTo>
                <a:lnTo>
                  <a:pt x="25221" y="29912"/>
                </a:lnTo>
                <a:lnTo>
                  <a:pt x="33355" y="66664"/>
                </a:lnTo>
                <a:lnTo>
                  <a:pt x="42815" y="104942"/>
                </a:lnTo>
                <a:lnTo>
                  <a:pt x="50523" y="140657"/>
                </a:lnTo>
                <a:lnTo>
                  <a:pt x="58653" y="183107"/>
                </a:lnTo>
                <a:lnTo>
                  <a:pt x="66970" y="230195"/>
                </a:lnTo>
                <a:lnTo>
                  <a:pt x="75370" y="275582"/>
                </a:lnTo>
                <a:lnTo>
                  <a:pt x="83102" y="317157"/>
                </a:lnTo>
                <a:lnTo>
                  <a:pt x="88890" y="352097"/>
                </a:lnTo>
                <a:lnTo>
                  <a:pt x="93646" y="398474"/>
                </a:lnTo>
                <a:lnTo>
                  <a:pt x="94355" y="411152"/>
                </a:lnTo>
                <a:lnTo>
                  <a:pt x="94367" y="39867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3" name="SMARTInkShape-Group237"/>
          <p:cNvGrpSpPr/>
          <p:nvPr/>
        </p:nvGrpSpPr>
        <p:grpSpPr>
          <a:xfrm>
            <a:off x="2679700" y="3302000"/>
            <a:ext cx="82551" cy="234951"/>
            <a:chOff x="2679700" y="3302000"/>
            <a:chExt cx="82551" cy="234951"/>
          </a:xfrm>
        </p:grpSpPr>
        <p:sp>
          <p:nvSpPr>
            <p:cNvPr id="241" name="SMARTInkShape-1129"/>
            <p:cNvSpPr/>
            <p:nvPr>
              <p:custDataLst>
                <p:tags r:id="rId71"/>
              </p:custDataLst>
            </p:nvPr>
          </p:nvSpPr>
          <p:spPr>
            <a:xfrm>
              <a:off x="2743200" y="351790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19050"/>
                  </a:moveTo>
                  <a:lnTo>
                    <a:pt x="1905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1130"/>
            <p:cNvSpPr/>
            <p:nvPr>
              <p:custDataLst>
                <p:tags r:id="rId72"/>
              </p:custDataLst>
            </p:nvPr>
          </p:nvSpPr>
          <p:spPr>
            <a:xfrm>
              <a:off x="2679700" y="3302000"/>
              <a:ext cx="12701" cy="19051"/>
            </a:xfrm>
            <a:custGeom>
              <a:avLst/>
              <a:gdLst/>
              <a:ahLst/>
              <a:cxnLst/>
              <a:rect l="0" t="0" r="0" b="0"/>
              <a:pathLst>
                <a:path w="12701" h="19051">
                  <a:moveTo>
                    <a:pt x="0" y="0"/>
                  </a:moveTo>
                  <a:lnTo>
                    <a:pt x="0" y="0"/>
                  </a:lnTo>
                  <a:lnTo>
                    <a:pt x="12700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9" name="SMARTInkShape-Group238"/>
          <p:cNvGrpSpPr/>
          <p:nvPr/>
        </p:nvGrpSpPr>
        <p:grpSpPr>
          <a:xfrm>
            <a:off x="990600" y="2854205"/>
            <a:ext cx="9677401" cy="866896"/>
            <a:chOff x="990600" y="2854205"/>
            <a:chExt cx="9677401" cy="866896"/>
          </a:xfrm>
        </p:grpSpPr>
        <p:sp>
          <p:nvSpPr>
            <p:cNvPr id="244" name="SMARTInkShape-1131"/>
            <p:cNvSpPr/>
            <p:nvPr>
              <p:custDataLst>
                <p:tags r:id="rId66"/>
              </p:custDataLst>
            </p:nvPr>
          </p:nvSpPr>
          <p:spPr>
            <a:xfrm>
              <a:off x="2198865" y="3492500"/>
              <a:ext cx="233186" cy="40589"/>
            </a:xfrm>
            <a:custGeom>
              <a:avLst/>
              <a:gdLst/>
              <a:ahLst/>
              <a:cxnLst/>
              <a:rect l="0" t="0" r="0" b="0"/>
              <a:pathLst>
                <a:path w="233186" h="40589">
                  <a:moveTo>
                    <a:pt x="10935" y="31750"/>
                  </a:moveTo>
                  <a:lnTo>
                    <a:pt x="10935" y="31750"/>
                  </a:lnTo>
                  <a:lnTo>
                    <a:pt x="0" y="31750"/>
                  </a:lnTo>
                  <a:lnTo>
                    <a:pt x="117" y="32455"/>
                  </a:lnTo>
                  <a:lnTo>
                    <a:pt x="2129" y="35121"/>
                  </a:lnTo>
                  <a:lnTo>
                    <a:pt x="20712" y="40588"/>
                  </a:lnTo>
                  <a:lnTo>
                    <a:pt x="66489" y="38617"/>
                  </a:lnTo>
                  <a:lnTo>
                    <a:pt x="101477" y="35273"/>
                  </a:lnTo>
                  <a:lnTo>
                    <a:pt x="136783" y="27671"/>
                  </a:lnTo>
                  <a:lnTo>
                    <a:pt x="170584" y="17942"/>
                  </a:lnTo>
                  <a:lnTo>
                    <a:pt x="212441" y="5943"/>
                  </a:lnTo>
                  <a:lnTo>
                    <a:pt x="23318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1132"/>
            <p:cNvSpPr/>
            <p:nvPr>
              <p:custDataLst>
                <p:tags r:id="rId67"/>
              </p:custDataLst>
            </p:nvPr>
          </p:nvSpPr>
          <p:spPr>
            <a:xfrm>
              <a:off x="2185961" y="3435350"/>
              <a:ext cx="157190" cy="23636"/>
            </a:xfrm>
            <a:custGeom>
              <a:avLst/>
              <a:gdLst/>
              <a:ahLst/>
              <a:cxnLst/>
              <a:rect l="0" t="0" r="0" b="0"/>
              <a:pathLst>
                <a:path w="157190" h="23636">
                  <a:moveTo>
                    <a:pt x="30189" y="12700"/>
                  </a:moveTo>
                  <a:lnTo>
                    <a:pt x="30189" y="12700"/>
                  </a:lnTo>
                  <a:lnTo>
                    <a:pt x="0" y="12700"/>
                  </a:lnTo>
                  <a:lnTo>
                    <a:pt x="9014" y="19442"/>
                  </a:lnTo>
                  <a:lnTo>
                    <a:pt x="38575" y="23635"/>
                  </a:lnTo>
                  <a:lnTo>
                    <a:pt x="78613" y="21506"/>
                  </a:lnTo>
                  <a:lnTo>
                    <a:pt x="124839" y="10101"/>
                  </a:lnTo>
                  <a:lnTo>
                    <a:pt x="15718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1133"/>
            <p:cNvSpPr/>
            <p:nvPr>
              <p:custDataLst>
                <p:tags r:id="rId68"/>
              </p:custDataLst>
            </p:nvPr>
          </p:nvSpPr>
          <p:spPr>
            <a:xfrm>
              <a:off x="1696208" y="3378539"/>
              <a:ext cx="227765" cy="285412"/>
            </a:xfrm>
            <a:custGeom>
              <a:avLst/>
              <a:gdLst/>
              <a:ahLst/>
              <a:cxnLst/>
              <a:rect l="0" t="0" r="0" b="0"/>
              <a:pathLst>
                <a:path w="227765" h="285412">
                  <a:moveTo>
                    <a:pt x="221492" y="12361"/>
                  </a:moveTo>
                  <a:lnTo>
                    <a:pt x="221492" y="12361"/>
                  </a:lnTo>
                  <a:lnTo>
                    <a:pt x="224863" y="8990"/>
                  </a:lnTo>
                  <a:lnTo>
                    <a:pt x="226518" y="5453"/>
                  </a:lnTo>
                  <a:lnTo>
                    <a:pt x="227764" y="0"/>
                  </a:lnTo>
                  <a:lnTo>
                    <a:pt x="187344" y="26354"/>
                  </a:lnTo>
                  <a:lnTo>
                    <a:pt x="140193" y="54088"/>
                  </a:lnTo>
                  <a:lnTo>
                    <a:pt x="101213" y="78425"/>
                  </a:lnTo>
                  <a:lnTo>
                    <a:pt x="62852" y="103510"/>
                  </a:lnTo>
                  <a:lnTo>
                    <a:pt x="19150" y="135859"/>
                  </a:lnTo>
                  <a:lnTo>
                    <a:pt x="2005" y="151808"/>
                  </a:lnTo>
                  <a:lnTo>
                    <a:pt x="378" y="155420"/>
                  </a:lnTo>
                  <a:lnTo>
                    <a:pt x="0" y="158533"/>
                  </a:lnTo>
                  <a:lnTo>
                    <a:pt x="1864" y="162020"/>
                  </a:lnTo>
                  <a:lnTo>
                    <a:pt x="9579" y="169658"/>
                  </a:lnTo>
                  <a:lnTo>
                    <a:pt x="46988" y="191128"/>
                  </a:lnTo>
                  <a:lnTo>
                    <a:pt x="82769" y="210203"/>
                  </a:lnTo>
                  <a:lnTo>
                    <a:pt x="120181" y="233415"/>
                  </a:lnTo>
                  <a:lnTo>
                    <a:pt x="165105" y="262779"/>
                  </a:lnTo>
                  <a:lnTo>
                    <a:pt x="202442" y="2854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1134"/>
            <p:cNvSpPr/>
            <p:nvPr>
              <p:custDataLst>
                <p:tags r:id="rId69"/>
              </p:custDataLst>
            </p:nvPr>
          </p:nvSpPr>
          <p:spPr>
            <a:xfrm>
              <a:off x="1739900" y="3321050"/>
              <a:ext cx="19051" cy="400051"/>
            </a:xfrm>
            <a:custGeom>
              <a:avLst/>
              <a:gdLst/>
              <a:ahLst/>
              <a:cxnLst/>
              <a:rect l="0" t="0" r="0" b="0"/>
              <a:pathLst>
                <a:path w="19051" h="400051">
                  <a:moveTo>
                    <a:pt x="0" y="0"/>
                  </a:moveTo>
                  <a:lnTo>
                    <a:pt x="0" y="0"/>
                  </a:lnTo>
                  <a:lnTo>
                    <a:pt x="0" y="42095"/>
                  </a:lnTo>
                  <a:lnTo>
                    <a:pt x="1881" y="72801"/>
                  </a:lnTo>
                  <a:lnTo>
                    <a:pt x="5069" y="109967"/>
                  </a:lnTo>
                  <a:lnTo>
                    <a:pt x="8838" y="150004"/>
                  </a:lnTo>
                  <a:lnTo>
                    <a:pt x="10831" y="173381"/>
                  </a:lnTo>
                  <a:lnTo>
                    <a:pt x="12865" y="198843"/>
                  </a:lnTo>
                  <a:lnTo>
                    <a:pt x="14927" y="225695"/>
                  </a:lnTo>
                  <a:lnTo>
                    <a:pt x="16301" y="251358"/>
                  </a:lnTo>
                  <a:lnTo>
                    <a:pt x="17218" y="276227"/>
                  </a:lnTo>
                  <a:lnTo>
                    <a:pt x="18236" y="321028"/>
                  </a:lnTo>
                  <a:lnTo>
                    <a:pt x="18809" y="367229"/>
                  </a:lnTo>
                  <a:lnTo>
                    <a:pt x="19050" y="400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1135"/>
            <p:cNvSpPr/>
            <p:nvPr>
              <p:custDataLst>
                <p:tags r:id="rId70"/>
              </p:custDataLst>
            </p:nvPr>
          </p:nvSpPr>
          <p:spPr>
            <a:xfrm>
              <a:off x="990600" y="2854205"/>
              <a:ext cx="9677401" cy="289046"/>
            </a:xfrm>
            <a:custGeom>
              <a:avLst/>
              <a:gdLst/>
              <a:ahLst/>
              <a:cxnLst/>
              <a:rect l="0" t="0" r="0" b="0"/>
              <a:pathLst>
                <a:path w="9677401" h="289046">
                  <a:moveTo>
                    <a:pt x="0" y="289045"/>
                  </a:moveTo>
                  <a:lnTo>
                    <a:pt x="0" y="289045"/>
                  </a:lnTo>
                  <a:lnTo>
                    <a:pt x="46906" y="284681"/>
                  </a:lnTo>
                  <a:lnTo>
                    <a:pt x="72193" y="284019"/>
                  </a:lnTo>
                  <a:lnTo>
                    <a:pt x="101045" y="283578"/>
                  </a:lnTo>
                  <a:lnTo>
                    <a:pt x="137919" y="282578"/>
                  </a:lnTo>
                  <a:lnTo>
                    <a:pt x="180140" y="281206"/>
                  </a:lnTo>
                  <a:lnTo>
                    <a:pt x="225927" y="279585"/>
                  </a:lnTo>
                  <a:lnTo>
                    <a:pt x="281146" y="277094"/>
                  </a:lnTo>
                  <a:lnTo>
                    <a:pt x="342653" y="274022"/>
                  </a:lnTo>
                  <a:lnTo>
                    <a:pt x="408352" y="270563"/>
                  </a:lnTo>
                  <a:lnTo>
                    <a:pt x="481079" y="265435"/>
                  </a:lnTo>
                  <a:lnTo>
                    <a:pt x="558492" y="259194"/>
                  </a:lnTo>
                  <a:lnTo>
                    <a:pt x="639028" y="252211"/>
                  </a:lnTo>
                  <a:lnTo>
                    <a:pt x="727290" y="244028"/>
                  </a:lnTo>
                  <a:lnTo>
                    <a:pt x="820705" y="235045"/>
                  </a:lnTo>
                  <a:lnTo>
                    <a:pt x="917553" y="225528"/>
                  </a:lnTo>
                  <a:lnTo>
                    <a:pt x="1025158" y="214950"/>
                  </a:lnTo>
                  <a:lnTo>
                    <a:pt x="1139933" y="203665"/>
                  </a:lnTo>
                  <a:lnTo>
                    <a:pt x="1259489" y="191908"/>
                  </a:lnTo>
                  <a:lnTo>
                    <a:pt x="1386465" y="179837"/>
                  </a:lnTo>
                  <a:lnTo>
                    <a:pt x="1518388" y="167556"/>
                  </a:lnTo>
                  <a:lnTo>
                    <a:pt x="1653608" y="155136"/>
                  </a:lnTo>
                  <a:lnTo>
                    <a:pt x="1796672" y="142623"/>
                  </a:lnTo>
                  <a:lnTo>
                    <a:pt x="1944965" y="130047"/>
                  </a:lnTo>
                  <a:lnTo>
                    <a:pt x="2096743" y="117430"/>
                  </a:lnTo>
                  <a:lnTo>
                    <a:pt x="2259312" y="104785"/>
                  </a:lnTo>
                  <a:lnTo>
                    <a:pt x="2429075" y="92122"/>
                  </a:lnTo>
                  <a:lnTo>
                    <a:pt x="2603633" y="79446"/>
                  </a:lnTo>
                  <a:lnTo>
                    <a:pt x="2782800" y="68174"/>
                  </a:lnTo>
                  <a:lnTo>
                    <a:pt x="2965039" y="57836"/>
                  </a:lnTo>
                  <a:lnTo>
                    <a:pt x="3149326" y="48122"/>
                  </a:lnTo>
                  <a:lnTo>
                    <a:pt x="3336389" y="39530"/>
                  </a:lnTo>
                  <a:lnTo>
                    <a:pt x="3525303" y="31685"/>
                  </a:lnTo>
                  <a:lnTo>
                    <a:pt x="3715453" y="24338"/>
                  </a:lnTo>
                  <a:lnTo>
                    <a:pt x="3912069" y="18030"/>
                  </a:lnTo>
                  <a:lnTo>
                    <a:pt x="4112995" y="12412"/>
                  </a:lnTo>
                  <a:lnTo>
                    <a:pt x="4316797" y="7257"/>
                  </a:lnTo>
                  <a:lnTo>
                    <a:pt x="4521103" y="3820"/>
                  </a:lnTo>
                  <a:lnTo>
                    <a:pt x="4725746" y="1528"/>
                  </a:lnTo>
                  <a:lnTo>
                    <a:pt x="4930615" y="0"/>
                  </a:lnTo>
                  <a:lnTo>
                    <a:pt x="5132809" y="393"/>
                  </a:lnTo>
                  <a:lnTo>
                    <a:pt x="5333223" y="2066"/>
                  </a:lnTo>
                  <a:lnTo>
                    <a:pt x="5532448" y="4592"/>
                  </a:lnTo>
                  <a:lnTo>
                    <a:pt x="5734410" y="8393"/>
                  </a:lnTo>
                  <a:lnTo>
                    <a:pt x="5938196" y="13044"/>
                  </a:lnTo>
                  <a:lnTo>
                    <a:pt x="6143197" y="18261"/>
                  </a:lnTo>
                  <a:lnTo>
                    <a:pt x="6344070" y="25267"/>
                  </a:lnTo>
                  <a:lnTo>
                    <a:pt x="6542191" y="33465"/>
                  </a:lnTo>
                  <a:lnTo>
                    <a:pt x="6738477" y="42458"/>
                  </a:lnTo>
                  <a:lnTo>
                    <a:pt x="6929307" y="52687"/>
                  </a:lnTo>
                  <a:lnTo>
                    <a:pt x="7116498" y="63740"/>
                  </a:lnTo>
                  <a:lnTo>
                    <a:pt x="7301266" y="75341"/>
                  </a:lnTo>
                  <a:lnTo>
                    <a:pt x="7482299" y="87309"/>
                  </a:lnTo>
                  <a:lnTo>
                    <a:pt x="7660844" y="99521"/>
                  </a:lnTo>
                  <a:lnTo>
                    <a:pt x="7837729" y="111895"/>
                  </a:lnTo>
                  <a:lnTo>
                    <a:pt x="8007160" y="124379"/>
                  </a:lnTo>
                  <a:lnTo>
                    <a:pt x="8171617" y="136934"/>
                  </a:lnTo>
                  <a:lnTo>
                    <a:pt x="8332760" y="149538"/>
                  </a:lnTo>
                  <a:lnTo>
                    <a:pt x="8484639" y="161468"/>
                  </a:lnTo>
                  <a:lnTo>
                    <a:pt x="8630342" y="172949"/>
                  </a:lnTo>
                  <a:lnTo>
                    <a:pt x="8771927" y="184131"/>
                  </a:lnTo>
                  <a:lnTo>
                    <a:pt x="8906536" y="194408"/>
                  </a:lnTo>
                  <a:lnTo>
                    <a:pt x="9036491" y="204081"/>
                  </a:lnTo>
                  <a:lnTo>
                    <a:pt x="9163344" y="213353"/>
                  </a:lnTo>
                  <a:lnTo>
                    <a:pt x="9276840" y="220945"/>
                  </a:lnTo>
                  <a:lnTo>
                    <a:pt x="9381433" y="227417"/>
                  </a:lnTo>
                  <a:lnTo>
                    <a:pt x="9480089" y="233143"/>
                  </a:lnTo>
                  <a:lnTo>
                    <a:pt x="9545858" y="236960"/>
                  </a:lnTo>
                  <a:lnTo>
                    <a:pt x="9677400" y="244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SMARTInkShape-Group239"/>
          <p:cNvGrpSpPr/>
          <p:nvPr/>
        </p:nvGrpSpPr>
        <p:grpSpPr>
          <a:xfrm>
            <a:off x="9936135" y="1122520"/>
            <a:ext cx="1992341" cy="448938"/>
            <a:chOff x="9936135" y="1122520"/>
            <a:chExt cx="1992341" cy="448938"/>
          </a:xfrm>
        </p:grpSpPr>
        <p:sp>
          <p:nvSpPr>
            <p:cNvPr id="250" name="SMARTInkShape-1136"/>
            <p:cNvSpPr/>
            <p:nvPr>
              <p:custDataLst>
                <p:tags r:id="rId52"/>
              </p:custDataLst>
            </p:nvPr>
          </p:nvSpPr>
          <p:spPr>
            <a:xfrm>
              <a:off x="11918950" y="15176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1137"/>
            <p:cNvSpPr/>
            <p:nvPr>
              <p:custDataLst>
                <p:tags r:id="rId53"/>
              </p:custDataLst>
            </p:nvPr>
          </p:nvSpPr>
          <p:spPr>
            <a:xfrm>
              <a:off x="11671300" y="1169777"/>
              <a:ext cx="114441" cy="401681"/>
            </a:xfrm>
            <a:custGeom>
              <a:avLst/>
              <a:gdLst/>
              <a:ahLst/>
              <a:cxnLst/>
              <a:rect l="0" t="0" r="0" b="0"/>
              <a:pathLst>
                <a:path w="114441" h="401681">
                  <a:moveTo>
                    <a:pt x="38100" y="30373"/>
                  </a:moveTo>
                  <a:lnTo>
                    <a:pt x="38100" y="30373"/>
                  </a:lnTo>
                  <a:lnTo>
                    <a:pt x="45007" y="13413"/>
                  </a:lnTo>
                  <a:lnTo>
                    <a:pt x="53027" y="3269"/>
                  </a:lnTo>
                  <a:lnTo>
                    <a:pt x="59081" y="688"/>
                  </a:lnTo>
                  <a:lnTo>
                    <a:pt x="62671" y="0"/>
                  </a:lnTo>
                  <a:lnTo>
                    <a:pt x="77834" y="2402"/>
                  </a:lnTo>
                  <a:lnTo>
                    <a:pt x="95735" y="10953"/>
                  </a:lnTo>
                  <a:lnTo>
                    <a:pt x="106284" y="25975"/>
                  </a:lnTo>
                  <a:lnTo>
                    <a:pt x="111072" y="35908"/>
                  </a:lnTo>
                  <a:lnTo>
                    <a:pt x="114440" y="73484"/>
                  </a:lnTo>
                  <a:lnTo>
                    <a:pt x="100859" y="115897"/>
                  </a:lnTo>
                  <a:lnTo>
                    <a:pt x="82330" y="156373"/>
                  </a:lnTo>
                  <a:lnTo>
                    <a:pt x="58517" y="201495"/>
                  </a:lnTo>
                  <a:lnTo>
                    <a:pt x="47437" y="230372"/>
                  </a:lnTo>
                  <a:lnTo>
                    <a:pt x="46481" y="241323"/>
                  </a:lnTo>
                  <a:lnTo>
                    <a:pt x="53463" y="271857"/>
                  </a:lnTo>
                  <a:lnTo>
                    <a:pt x="74502" y="316531"/>
                  </a:lnTo>
                  <a:lnTo>
                    <a:pt x="80166" y="346504"/>
                  </a:lnTo>
                  <a:lnTo>
                    <a:pt x="75102" y="374357"/>
                  </a:lnTo>
                  <a:lnTo>
                    <a:pt x="66540" y="388101"/>
                  </a:lnTo>
                  <a:lnTo>
                    <a:pt x="61295" y="393742"/>
                  </a:lnTo>
                  <a:lnTo>
                    <a:pt x="47938" y="400009"/>
                  </a:lnTo>
                  <a:lnTo>
                    <a:pt x="40426" y="401680"/>
                  </a:lnTo>
                  <a:lnTo>
                    <a:pt x="24553" y="399774"/>
                  </a:lnTo>
                  <a:lnTo>
                    <a:pt x="0" y="3923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1138"/>
            <p:cNvSpPr/>
            <p:nvPr>
              <p:custDataLst>
                <p:tags r:id="rId54"/>
              </p:custDataLst>
            </p:nvPr>
          </p:nvSpPr>
          <p:spPr>
            <a:xfrm>
              <a:off x="11494719" y="1472529"/>
              <a:ext cx="83002" cy="95922"/>
            </a:xfrm>
            <a:custGeom>
              <a:avLst/>
              <a:gdLst/>
              <a:ahLst/>
              <a:cxnLst/>
              <a:rect l="0" t="0" r="0" b="0"/>
              <a:pathLst>
                <a:path w="83002" h="95922">
                  <a:moveTo>
                    <a:pt x="11481" y="7021"/>
                  </a:moveTo>
                  <a:lnTo>
                    <a:pt x="11481" y="7021"/>
                  </a:lnTo>
                  <a:lnTo>
                    <a:pt x="14851" y="7021"/>
                  </a:lnTo>
                  <a:lnTo>
                    <a:pt x="15844" y="7727"/>
                  </a:lnTo>
                  <a:lnTo>
                    <a:pt x="16507" y="8903"/>
                  </a:lnTo>
                  <a:lnTo>
                    <a:pt x="17243" y="13502"/>
                  </a:lnTo>
                  <a:lnTo>
                    <a:pt x="15832" y="35583"/>
                  </a:lnTo>
                  <a:lnTo>
                    <a:pt x="4955" y="69683"/>
                  </a:lnTo>
                  <a:lnTo>
                    <a:pt x="0" y="80547"/>
                  </a:lnTo>
                  <a:lnTo>
                    <a:pt x="18601" y="41690"/>
                  </a:lnTo>
                  <a:lnTo>
                    <a:pt x="30758" y="17999"/>
                  </a:lnTo>
                  <a:lnTo>
                    <a:pt x="39805" y="7666"/>
                  </a:lnTo>
                  <a:lnTo>
                    <a:pt x="50881" y="723"/>
                  </a:lnTo>
                  <a:lnTo>
                    <a:pt x="56092" y="0"/>
                  </a:lnTo>
                  <a:lnTo>
                    <a:pt x="65646" y="2960"/>
                  </a:lnTo>
                  <a:lnTo>
                    <a:pt x="72713" y="12742"/>
                  </a:lnTo>
                  <a:lnTo>
                    <a:pt x="83001" y="45389"/>
                  </a:lnTo>
                  <a:lnTo>
                    <a:pt x="81331" y="959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1139"/>
            <p:cNvSpPr/>
            <p:nvPr>
              <p:custDataLst>
                <p:tags r:id="rId55"/>
              </p:custDataLst>
            </p:nvPr>
          </p:nvSpPr>
          <p:spPr>
            <a:xfrm>
              <a:off x="11347450" y="1220965"/>
              <a:ext cx="152401" cy="303036"/>
            </a:xfrm>
            <a:custGeom>
              <a:avLst/>
              <a:gdLst/>
              <a:ahLst/>
              <a:cxnLst/>
              <a:rect l="0" t="0" r="0" b="0"/>
              <a:pathLst>
                <a:path w="152401" h="303036">
                  <a:moveTo>
                    <a:pt x="152400" y="10935"/>
                  </a:moveTo>
                  <a:lnTo>
                    <a:pt x="152400" y="10935"/>
                  </a:lnTo>
                  <a:lnTo>
                    <a:pt x="152400" y="4193"/>
                  </a:lnTo>
                  <a:lnTo>
                    <a:pt x="151695" y="2207"/>
                  </a:lnTo>
                  <a:lnTo>
                    <a:pt x="150519" y="883"/>
                  </a:lnTo>
                  <a:lnTo>
                    <a:pt x="149030" y="0"/>
                  </a:lnTo>
                  <a:lnTo>
                    <a:pt x="136820" y="2129"/>
                  </a:lnTo>
                  <a:lnTo>
                    <a:pt x="127602" y="9138"/>
                  </a:lnTo>
                  <a:lnTo>
                    <a:pt x="103444" y="40997"/>
                  </a:lnTo>
                  <a:lnTo>
                    <a:pt x="83096" y="82558"/>
                  </a:lnTo>
                  <a:lnTo>
                    <a:pt x="68211" y="118027"/>
                  </a:lnTo>
                  <a:lnTo>
                    <a:pt x="52894" y="156604"/>
                  </a:lnTo>
                  <a:lnTo>
                    <a:pt x="39030" y="194916"/>
                  </a:lnTo>
                  <a:lnTo>
                    <a:pt x="25813" y="231228"/>
                  </a:lnTo>
                  <a:lnTo>
                    <a:pt x="10234" y="273998"/>
                  </a:lnTo>
                  <a:lnTo>
                    <a:pt x="0" y="3030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1140"/>
            <p:cNvSpPr/>
            <p:nvPr>
              <p:custDataLst>
                <p:tags r:id="rId56"/>
              </p:custDataLst>
            </p:nvPr>
          </p:nvSpPr>
          <p:spPr>
            <a:xfrm>
              <a:off x="11316223" y="1238712"/>
              <a:ext cx="120128" cy="266239"/>
            </a:xfrm>
            <a:custGeom>
              <a:avLst/>
              <a:gdLst/>
              <a:ahLst/>
              <a:cxnLst/>
              <a:rect l="0" t="0" r="0" b="0"/>
              <a:pathLst>
                <a:path w="120128" h="266239">
                  <a:moveTo>
                    <a:pt x="12177" y="31288"/>
                  </a:moveTo>
                  <a:lnTo>
                    <a:pt x="12177" y="31288"/>
                  </a:lnTo>
                  <a:lnTo>
                    <a:pt x="5434" y="24546"/>
                  </a:lnTo>
                  <a:lnTo>
                    <a:pt x="2124" y="17473"/>
                  </a:lnTo>
                  <a:lnTo>
                    <a:pt x="0" y="4805"/>
                  </a:lnTo>
                  <a:lnTo>
                    <a:pt x="531" y="3050"/>
                  </a:lnTo>
                  <a:lnTo>
                    <a:pt x="1592" y="1879"/>
                  </a:lnTo>
                  <a:lnTo>
                    <a:pt x="4651" y="578"/>
                  </a:lnTo>
                  <a:lnTo>
                    <a:pt x="8361" y="0"/>
                  </a:lnTo>
                  <a:lnTo>
                    <a:pt x="14244" y="7270"/>
                  </a:lnTo>
                  <a:lnTo>
                    <a:pt x="39632" y="41674"/>
                  </a:lnTo>
                  <a:lnTo>
                    <a:pt x="65075" y="87047"/>
                  </a:lnTo>
                  <a:lnTo>
                    <a:pt x="80138" y="122392"/>
                  </a:lnTo>
                  <a:lnTo>
                    <a:pt x="93181" y="157856"/>
                  </a:lnTo>
                  <a:lnTo>
                    <a:pt x="107753" y="204178"/>
                  </a:lnTo>
                  <a:lnTo>
                    <a:pt x="117474" y="246505"/>
                  </a:lnTo>
                  <a:lnTo>
                    <a:pt x="120127" y="2662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1141"/>
            <p:cNvSpPr/>
            <p:nvPr>
              <p:custDataLst>
                <p:tags r:id="rId57"/>
              </p:custDataLst>
            </p:nvPr>
          </p:nvSpPr>
          <p:spPr>
            <a:xfrm>
              <a:off x="11118850" y="1479550"/>
              <a:ext cx="44451" cy="63501"/>
            </a:xfrm>
            <a:custGeom>
              <a:avLst/>
              <a:gdLst/>
              <a:ahLst/>
              <a:cxnLst/>
              <a:rect l="0" t="0" r="0" b="0"/>
              <a:pathLst>
                <a:path w="44451" h="63501">
                  <a:moveTo>
                    <a:pt x="44450" y="0"/>
                  </a:moveTo>
                  <a:lnTo>
                    <a:pt x="44450" y="0"/>
                  </a:lnTo>
                  <a:lnTo>
                    <a:pt x="12485" y="44829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1142"/>
            <p:cNvSpPr/>
            <p:nvPr>
              <p:custDataLst>
                <p:tags r:id="rId58"/>
              </p:custDataLst>
            </p:nvPr>
          </p:nvSpPr>
          <p:spPr>
            <a:xfrm>
              <a:off x="11017250" y="147320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6350"/>
                  </a:moveTo>
                  <a:lnTo>
                    <a:pt x="0" y="635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1143"/>
            <p:cNvSpPr/>
            <p:nvPr>
              <p:custDataLst>
                <p:tags r:id="rId59"/>
              </p:custDataLst>
            </p:nvPr>
          </p:nvSpPr>
          <p:spPr>
            <a:xfrm>
              <a:off x="10890250" y="1473200"/>
              <a:ext cx="12701" cy="6351"/>
            </a:xfrm>
            <a:custGeom>
              <a:avLst/>
              <a:gdLst/>
              <a:ahLst/>
              <a:cxnLst/>
              <a:rect l="0" t="0" r="0" b="0"/>
              <a:pathLst>
                <a:path w="12701" h="6351">
                  <a:moveTo>
                    <a:pt x="0" y="6350"/>
                  </a:moveTo>
                  <a:lnTo>
                    <a:pt x="0" y="6350"/>
                  </a:lnTo>
                  <a:lnTo>
                    <a:pt x="3371" y="2979"/>
                  </a:lnTo>
                  <a:lnTo>
                    <a:pt x="6907" y="1324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1144"/>
            <p:cNvSpPr/>
            <p:nvPr>
              <p:custDataLst>
                <p:tags r:id="rId60"/>
              </p:custDataLst>
            </p:nvPr>
          </p:nvSpPr>
          <p:spPr>
            <a:xfrm>
              <a:off x="10731500" y="14795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1145"/>
            <p:cNvSpPr/>
            <p:nvPr>
              <p:custDataLst>
                <p:tags r:id="rId61"/>
              </p:custDataLst>
            </p:nvPr>
          </p:nvSpPr>
          <p:spPr>
            <a:xfrm>
              <a:off x="10471150" y="1460500"/>
              <a:ext cx="82551" cy="63501"/>
            </a:xfrm>
            <a:custGeom>
              <a:avLst/>
              <a:gdLst/>
              <a:ahLst/>
              <a:cxnLst/>
              <a:rect l="0" t="0" r="0" b="0"/>
              <a:pathLst>
                <a:path w="82551" h="63501">
                  <a:moveTo>
                    <a:pt x="82550" y="0"/>
                  </a:moveTo>
                  <a:lnTo>
                    <a:pt x="82550" y="0"/>
                  </a:lnTo>
                  <a:lnTo>
                    <a:pt x="39226" y="22368"/>
                  </a:lnTo>
                  <a:lnTo>
                    <a:pt x="16640" y="39083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1146"/>
            <p:cNvSpPr/>
            <p:nvPr>
              <p:custDataLst>
                <p:tags r:id="rId62"/>
              </p:custDataLst>
            </p:nvPr>
          </p:nvSpPr>
          <p:spPr>
            <a:xfrm>
              <a:off x="10420350" y="1377950"/>
              <a:ext cx="17907" cy="95251"/>
            </a:xfrm>
            <a:custGeom>
              <a:avLst/>
              <a:gdLst/>
              <a:ahLst/>
              <a:cxnLst/>
              <a:rect l="0" t="0" r="0" b="0"/>
              <a:pathLst>
                <a:path w="17907" h="95251">
                  <a:moveTo>
                    <a:pt x="6350" y="0"/>
                  </a:moveTo>
                  <a:lnTo>
                    <a:pt x="6350" y="0"/>
                  </a:lnTo>
                  <a:lnTo>
                    <a:pt x="9720" y="0"/>
                  </a:lnTo>
                  <a:lnTo>
                    <a:pt x="13257" y="3763"/>
                  </a:lnTo>
                  <a:lnTo>
                    <a:pt x="15189" y="6742"/>
                  </a:lnTo>
                  <a:lnTo>
                    <a:pt x="17906" y="21048"/>
                  </a:lnTo>
                  <a:lnTo>
                    <a:pt x="10111" y="62793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1147"/>
            <p:cNvSpPr/>
            <p:nvPr>
              <p:custDataLst>
                <p:tags r:id="rId63"/>
              </p:custDataLst>
            </p:nvPr>
          </p:nvSpPr>
          <p:spPr>
            <a:xfrm>
              <a:off x="10229850" y="1213994"/>
              <a:ext cx="146051" cy="240157"/>
            </a:xfrm>
            <a:custGeom>
              <a:avLst/>
              <a:gdLst/>
              <a:ahLst/>
              <a:cxnLst/>
              <a:rect l="0" t="0" r="0" b="0"/>
              <a:pathLst>
                <a:path w="146051" h="240157">
                  <a:moveTo>
                    <a:pt x="146050" y="11556"/>
                  </a:moveTo>
                  <a:lnTo>
                    <a:pt x="146050" y="11556"/>
                  </a:lnTo>
                  <a:lnTo>
                    <a:pt x="142680" y="8185"/>
                  </a:lnTo>
                  <a:lnTo>
                    <a:pt x="141024" y="4648"/>
                  </a:lnTo>
                  <a:lnTo>
                    <a:pt x="139962" y="0"/>
                  </a:lnTo>
                  <a:lnTo>
                    <a:pt x="118039" y="37205"/>
                  </a:lnTo>
                  <a:lnTo>
                    <a:pt x="95260" y="76933"/>
                  </a:lnTo>
                  <a:lnTo>
                    <a:pt x="76440" y="110462"/>
                  </a:lnTo>
                  <a:lnTo>
                    <a:pt x="56316" y="144650"/>
                  </a:lnTo>
                  <a:lnTo>
                    <a:pt x="28915" y="189986"/>
                  </a:lnTo>
                  <a:lnTo>
                    <a:pt x="159" y="234218"/>
                  </a:lnTo>
                  <a:lnTo>
                    <a:pt x="0" y="240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1148"/>
            <p:cNvSpPr/>
            <p:nvPr>
              <p:custDataLst>
                <p:tags r:id="rId64"/>
              </p:custDataLst>
            </p:nvPr>
          </p:nvSpPr>
          <p:spPr>
            <a:xfrm>
              <a:off x="10223655" y="1245822"/>
              <a:ext cx="107796" cy="214679"/>
            </a:xfrm>
            <a:custGeom>
              <a:avLst/>
              <a:gdLst/>
              <a:ahLst/>
              <a:cxnLst/>
              <a:rect l="0" t="0" r="0" b="0"/>
              <a:pathLst>
                <a:path w="107796" h="214679">
                  <a:moveTo>
                    <a:pt x="12545" y="17828"/>
                  </a:moveTo>
                  <a:lnTo>
                    <a:pt x="12545" y="17828"/>
                  </a:lnTo>
                  <a:lnTo>
                    <a:pt x="5802" y="14457"/>
                  </a:lnTo>
                  <a:lnTo>
                    <a:pt x="3817" y="12758"/>
                  </a:lnTo>
                  <a:lnTo>
                    <a:pt x="1610" y="8990"/>
                  </a:lnTo>
                  <a:lnTo>
                    <a:pt x="0" y="0"/>
                  </a:lnTo>
                  <a:lnTo>
                    <a:pt x="35822" y="47615"/>
                  </a:lnTo>
                  <a:lnTo>
                    <a:pt x="59737" y="89370"/>
                  </a:lnTo>
                  <a:lnTo>
                    <a:pt x="81326" y="134119"/>
                  </a:lnTo>
                  <a:lnTo>
                    <a:pt x="101103" y="177572"/>
                  </a:lnTo>
                  <a:lnTo>
                    <a:pt x="107795" y="2146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1149"/>
            <p:cNvSpPr/>
            <p:nvPr>
              <p:custDataLst>
                <p:tags r:id="rId65"/>
              </p:custDataLst>
            </p:nvPr>
          </p:nvSpPr>
          <p:spPr>
            <a:xfrm>
              <a:off x="9936135" y="1122520"/>
              <a:ext cx="173066" cy="428649"/>
            </a:xfrm>
            <a:custGeom>
              <a:avLst/>
              <a:gdLst/>
              <a:ahLst/>
              <a:cxnLst/>
              <a:rect l="0" t="0" r="0" b="0"/>
              <a:pathLst>
                <a:path w="173066" h="428649">
                  <a:moveTo>
                    <a:pt x="173065" y="77630"/>
                  </a:moveTo>
                  <a:lnTo>
                    <a:pt x="173065" y="77630"/>
                  </a:lnTo>
                  <a:lnTo>
                    <a:pt x="172360" y="50206"/>
                  </a:lnTo>
                  <a:lnTo>
                    <a:pt x="164226" y="28959"/>
                  </a:lnTo>
                  <a:lnTo>
                    <a:pt x="158319" y="22367"/>
                  </a:lnTo>
                  <a:lnTo>
                    <a:pt x="136285" y="9015"/>
                  </a:lnTo>
                  <a:lnTo>
                    <a:pt x="109563" y="306"/>
                  </a:lnTo>
                  <a:lnTo>
                    <a:pt x="79306" y="0"/>
                  </a:lnTo>
                  <a:lnTo>
                    <a:pt x="51367" y="11119"/>
                  </a:lnTo>
                  <a:lnTo>
                    <a:pt x="41367" y="20083"/>
                  </a:lnTo>
                  <a:lnTo>
                    <a:pt x="38700" y="24448"/>
                  </a:lnTo>
                  <a:lnTo>
                    <a:pt x="37617" y="36825"/>
                  </a:lnTo>
                  <a:lnTo>
                    <a:pt x="38317" y="44077"/>
                  </a:lnTo>
                  <a:lnTo>
                    <a:pt x="44738" y="57779"/>
                  </a:lnTo>
                  <a:lnTo>
                    <a:pt x="66105" y="83822"/>
                  </a:lnTo>
                  <a:lnTo>
                    <a:pt x="103286" y="110683"/>
                  </a:lnTo>
                  <a:lnTo>
                    <a:pt x="116792" y="135037"/>
                  </a:lnTo>
                  <a:lnTo>
                    <a:pt x="117205" y="141302"/>
                  </a:lnTo>
                  <a:lnTo>
                    <a:pt x="113902" y="153906"/>
                  </a:lnTo>
                  <a:lnTo>
                    <a:pt x="94506" y="187973"/>
                  </a:lnTo>
                  <a:lnTo>
                    <a:pt x="60958" y="226995"/>
                  </a:lnTo>
                  <a:lnTo>
                    <a:pt x="59739" y="230563"/>
                  </a:lnTo>
                  <a:lnTo>
                    <a:pt x="59414" y="232502"/>
                  </a:lnTo>
                  <a:lnTo>
                    <a:pt x="64871" y="269504"/>
                  </a:lnTo>
                  <a:lnTo>
                    <a:pt x="61671" y="290958"/>
                  </a:lnTo>
                  <a:lnTo>
                    <a:pt x="43425" y="328561"/>
                  </a:lnTo>
                  <a:lnTo>
                    <a:pt x="17139" y="369960"/>
                  </a:lnTo>
                  <a:lnTo>
                    <a:pt x="0" y="407468"/>
                  </a:lnTo>
                  <a:lnTo>
                    <a:pt x="427" y="417312"/>
                  </a:lnTo>
                  <a:lnTo>
                    <a:pt x="2968" y="424509"/>
                  </a:lnTo>
                  <a:lnTo>
                    <a:pt x="4633" y="427416"/>
                  </a:lnTo>
                  <a:lnTo>
                    <a:pt x="8567" y="428648"/>
                  </a:lnTo>
                  <a:lnTo>
                    <a:pt x="20463" y="428136"/>
                  </a:lnTo>
                  <a:lnTo>
                    <a:pt x="56163" y="416284"/>
                  </a:lnTo>
                  <a:lnTo>
                    <a:pt x="96865" y="3951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SMARTInkShape-Group240"/>
          <p:cNvGrpSpPr/>
          <p:nvPr/>
        </p:nvGrpSpPr>
        <p:grpSpPr>
          <a:xfrm>
            <a:off x="9142223" y="1171760"/>
            <a:ext cx="541528" cy="433718"/>
            <a:chOff x="9142223" y="1171760"/>
            <a:chExt cx="541528" cy="433718"/>
          </a:xfrm>
        </p:grpSpPr>
        <p:sp>
          <p:nvSpPr>
            <p:cNvPr id="265" name="SMARTInkShape-1150"/>
            <p:cNvSpPr/>
            <p:nvPr>
              <p:custDataLst>
                <p:tags r:id="rId48"/>
              </p:custDataLst>
            </p:nvPr>
          </p:nvSpPr>
          <p:spPr>
            <a:xfrm>
              <a:off x="9512300" y="1435100"/>
              <a:ext cx="171451" cy="18789"/>
            </a:xfrm>
            <a:custGeom>
              <a:avLst/>
              <a:gdLst/>
              <a:ahLst/>
              <a:cxnLst/>
              <a:rect l="0" t="0" r="0" b="0"/>
              <a:pathLst>
                <a:path w="171451" h="18789">
                  <a:moveTo>
                    <a:pt x="0" y="12700"/>
                  </a:moveTo>
                  <a:lnTo>
                    <a:pt x="0" y="12700"/>
                  </a:lnTo>
                  <a:lnTo>
                    <a:pt x="38724" y="18167"/>
                  </a:lnTo>
                  <a:lnTo>
                    <a:pt x="78658" y="18788"/>
                  </a:lnTo>
                  <a:lnTo>
                    <a:pt x="126100" y="13929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1151"/>
            <p:cNvSpPr/>
            <p:nvPr>
              <p:custDataLst>
                <p:tags r:id="rId49"/>
              </p:custDataLst>
            </p:nvPr>
          </p:nvSpPr>
          <p:spPr>
            <a:xfrm>
              <a:off x="9537962" y="1346200"/>
              <a:ext cx="94989" cy="6351"/>
            </a:xfrm>
            <a:custGeom>
              <a:avLst/>
              <a:gdLst/>
              <a:ahLst/>
              <a:cxnLst/>
              <a:rect l="0" t="0" r="0" b="0"/>
              <a:pathLst>
                <a:path w="94989" h="6351">
                  <a:moveTo>
                    <a:pt x="6088" y="6350"/>
                  </a:moveTo>
                  <a:lnTo>
                    <a:pt x="6088" y="6350"/>
                  </a:lnTo>
                  <a:lnTo>
                    <a:pt x="2717" y="6350"/>
                  </a:lnTo>
                  <a:lnTo>
                    <a:pt x="1725" y="5644"/>
                  </a:lnTo>
                  <a:lnTo>
                    <a:pt x="1062" y="4468"/>
                  </a:lnTo>
                  <a:lnTo>
                    <a:pt x="0" y="883"/>
                  </a:lnTo>
                  <a:lnTo>
                    <a:pt x="6557" y="261"/>
                  </a:lnTo>
                  <a:lnTo>
                    <a:pt x="39713" y="5490"/>
                  </a:lnTo>
                  <a:lnTo>
                    <a:pt x="83991" y="807"/>
                  </a:lnTo>
                  <a:lnTo>
                    <a:pt x="949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1152"/>
            <p:cNvSpPr/>
            <p:nvPr>
              <p:custDataLst>
                <p:tags r:id="rId50"/>
              </p:custDataLst>
            </p:nvPr>
          </p:nvSpPr>
          <p:spPr>
            <a:xfrm>
              <a:off x="9163050" y="1231900"/>
              <a:ext cx="38101" cy="373578"/>
            </a:xfrm>
            <a:custGeom>
              <a:avLst/>
              <a:gdLst/>
              <a:ahLst/>
              <a:cxnLst/>
              <a:rect l="0" t="0" r="0" b="0"/>
              <a:pathLst>
                <a:path w="38101" h="373578">
                  <a:moveTo>
                    <a:pt x="38100" y="6350"/>
                  </a:moveTo>
                  <a:lnTo>
                    <a:pt x="38100" y="6350"/>
                  </a:lnTo>
                  <a:lnTo>
                    <a:pt x="38100" y="261"/>
                  </a:lnTo>
                  <a:lnTo>
                    <a:pt x="25683" y="0"/>
                  </a:lnTo>
                  <a:lnTo>
                    <a:pt x="25484" y="3371"/>
                  </a:lnTo>
                  <a:lnTo>
                    <a:pt x="27319" y="6908"/>
                  </a:lnTo>
                  <a:lnTo>
                    <a:pt x="28796" y="8838"/>
                  </a:lnTo>
                  <a:lnTo>
                    <a:pt x="30873" y="21669"/>
                  </a:lnTo>
                  <a:lnTo>
                    <a:pt x="31673" y="67493"/>
                  </a:lnTo>
                  <a:lnTo>
                    <a:pt x="31728" y="106154"/>
                  </a:lnTo>
                  <a:lnTo>
                    <a:pt x="31744" y="152260"/>
                  </a:lnTo>
                  <a:lnTo>
                    <a:pt x="29866" y="186910"/>
                  </a:lnTo>
                  <a:lnTo>
                    <a:pt x="27384" y="222771"/>
                  </a:lnTo>
                  <a:lnTo>
                    <a:pt x="26283" y="257524"/>
                  </a:lnTo>
                  <a:lnTo>
                    <a:pt x="25791" y="289903"/>
                  </a:lnTo>
                  <a:lnTo>
                    <a:pt x="23635" y="330255"/>
                  </a:lnTo>
                  <a:lnTo>
                    <a:pt x="22289" y="356322"/>
                  </a:lnTo>
                  <a:lnTo>
                    <a:pt x="25218" y="373577"/>
                  </a:lnTo>
                  <a:lnTo>
                    <a:pt x="18605" y="367590"/>
                  </a:lnTo>
                  <a:lnTo>
                    <a:pt x="0" y="311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1153"/>
            <p:cNvSpPr/>
            <p:nvPr>
              <p:custDataLst>
                <p:tags r:id="rId51"/>
              </p:custDataLst>
            </p:nvPr>
          </p:nvSpPr>
          <p:spPr>
            <a:xfrm>
              <a:off x="9142223" y="1171760"/>
              <a:ext cx="236206" cy="375423"/>
            </a:xfrm>
            <a:custGeom>
              <a:avLst/>
              <a:gdLst/>
              <a:ahLst/>
              <a:cxnLst/>
              <a:rect l="0" t="0" r="0" b="0"/>
              <a:pathLst>
                <a:path w="236206" h="375423">
                  <a:moveTo>
                    <a:pt x="46227" y="28390"/>
                  </a:moveTo>
                  <a:lnTo>
                    <a:pt x="46227" y="28390"/>
                  </a:lnTo>
                  <a:lnTo>
                    <a:pt x="46227" y="19552"/>
                  </a:lnTo>
                  <a:lnTo>
                    <a:pt x="46932" y="18264"/>
                  </a:lnTo>
                  <a:lnTo>
                    <a:pt x="48108" y="17406"/>
                  </a:lnTo>
                  <a:lnTo>
                    <a:pt x="49597" y="16834"/>
                  </a:lnTo>
                  <a:lnTo>
                    <a:pt x="50590" y="15747"/>
                  </a:lnTo>
                  <a:lnTo>
                    <a:pt x="54067" y="8933"/>
                  </a:lnTo>
                  <a:lnTo>
                    <a:pt x="55686" y="6952"/>
                  </a:lnTo>
                  <a:lnTo>
                    <a:pt x="63130" y="4751"/>
                  </a:lnTo>
                  <a:lnTo>
                    <a:pt x="101159" y="0"/>
                  </a:lnTo>
                  <a:lnTo>
                    <a:pt x="144712" y="4007"/>
                  </a:lnTo>
                  <a:lnTo>
                    <a:pt x="166660" y="13718"/>
                  </a:lnTo>
                  <a:lnTo>
                    <a:pt x="190017" y="30393"/>
                  </a:lnTo>
                  <a:lnTo>
                    <a:pt x="215349" y="60954"/>
                  </a:lnTo>
                  <a:lnTo>
                    <a:pt x="224403" y="78846"/>
                  </a:lnTo>
                  <a:lnTo>
                    <a:pt x="234083" y="122945"/>
                  </a:lnTo>
                  <a:lnTo>
                    <a:pt x="236205" y="169207"/>
                  </a:lnTo>
                  <a:lnTo>
                    <a:pt x="226485" y="214041"/>
                  </a:lnTo>
                  <a:lnTo>
                    <a:pt x="209096" y="256868"/>
                  </a:lnTo>
                  <a:lnTo>
                    <a:pt x="182116" y="299299"/>
                  </a:lnTo>
                  <a:lnTo>
                    <a:pt x="144540" y="340241"/>
                  </a:lnTo>
                  <a:lnTo>
                    <a:pt x="124023" y="356079"/>
                  </a:lnTo>
                  <a:lnTo>
                    <a:pt x="85897" y="370154"/>
                  </a:lnTo>
                  <a:lnTo>
                    <a:pt x="46693" y="375422"/>
                  </a:lnTo>
                  <a:lnTo>
                    <a:pt x="15006" y="373612"/>
                  </a:lnTo>
                  <a:lnTo>
                    <a:pt x="4130" y="370441"/>
                  </a:lnTo>
                  <a:lnTo>
                    <a:pt x="1228" y="368607"/>
                  </a:lnTo>
                  <a:lnTo>
                    <a:pt x="0" y="365268"/>
                  </a:lnTo>
                  <a:lnTo>
                    <a:pt x="517" y="355914"/>
                  </a:lnTo>
                  <a:lnTo>
                    <a:pt x="33527" y="3141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7" name="SMARTInkShape-Group241"/>
          <p:cNvGrpSpPr/>
          <p:nvPr/>
        </p:nvGrpSpPr>
        <p:grpSpPr>
          <a:xfrm>
            <a:off x="2970475" y="1727212"/>
            <a:ext cx="1198301" cy="729350"/>
            <a:chOff x="2970475" y="1727212"/>
            <a:chExt cx="1198301" cy="729350"/>
          </a:xfrm>
        </p:grpSpPr>
        <p:sp>
          <p:nvSpPr>
            <p:cNvPr id="270" name="SMARTInkShape-1154"/>
            <p:cNvSpPr/>
            <p:nvPr>
              <p:custDataLst>
                <p:tags r:id="rId41"/>
              </p:custDataLst>
            </p:nvPr>
          </p:nvSpPr>
          <p:spPr>
            <a:xfrm>
              <a:off x="3105370" y="1727212"/>
              <a:ext cx="188920" cy="157834"/>
            </a:xfrm>
            <a:custGeom>
              <a:avLst/>
              <a:gdLst/>
              <a:ahLst/>
              <a:cxnLst/>
              <a:rect l="0" t="0" r="0" b="0"/>
              <a:pathLst>
                <a:path w="188920" h="157834">
                  <a:moveTo>
                    <a:pt x="75980" y="38088"/>
                  </a:moveTo>
                  <a:lnTo>
                    <a:pt x="75980" y="38088"/>
                  </a:lnTo>
                  <a:lnTo>
                    <a:pt x="64240" y="38088"/>
                  </a:lnTo>
                  <a:lnTo>
                    <a:pt x="53331" y="48932"/>
                  </a:lnTo>
                  <a:lnTo>
                    <a:pt x="29283" y="88708"/>
                  </a:lnTo>
                  <a:lnTo>
                    <a:pt x="8229" y="131363"/>
                  </a:lnTo>
                  <a:lnTo>
                    <a:pt x="0" y="157833"/>
                  </a:lnTo>
                  <a:lnTo>
                    <a:pt x="16417" y="113200"/>
                  </a:lnTo>
                  <a:lnTo>
                    <a:pt x="44018" y="67155"/>
                  </a:lnTo>
                  <a:lnTo>
                    <a:pt x="58749" y="51875"/>
                  </a:lnTo>
                  <a:lnTo>
                    <a:pt x="72756" y="38410"/>
                  </a:lnTo>
                  <a:lnTo>
                    <a:pt x="79486" y="30470"/>
                  </a:lnTo>
                  <a:lnTo>
                    <a:pt x="111163" y="3476"/>
                  </a:lnTo>
                  <a:lnTo>
                    <a:pt x="119071" y="447"/>
                  </a:lnTo>
                  <a:lnTo>
                    <a:pt x="126483" y="0"/>
                  </a:lnTo>
                  <a:lnTo>
                    <a:pt x="130063" y="3362"/>
                  </a:lnTo>
                  <a:lnTo>
                    <a:pt x="131767" y="8779"/>
                  </a:lnTo>
                  <a:lnTo>
                    <a:pt x="134608" y="19761"/>
                  </a:lnTo>
                  <a:lnTo>
                    <a:pt x="156872" y="66390"/>
                  </a:lnTo>
                  <a:lnTo>
                    <a:pt x="181004" y="107605"/>
                  </a:lnTo>
                  <a:lnTo>
                    <a:pt x="187218" y="113013"/>
                  </a:lnTo>
                  <a:lnTo>
                    <a:pt x="188919" y="116779"/>
                  </a:lnTo>
                  <a:lnTo>
                    <a:pt x="188667" y="117360"/>
                  </a:lnTo>
                  <a:lnTo>
                    <a:pt x="187793" y="117041"/>
                  </a:lnTo>
                  <a:lnTo>
                    <a:pt x="183930" y="1142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1155"/>
            <p:cNvSpPr/>
            <p:nvPr>
              <p:custDataLst>
                <p:tags r:id="rId42"/>
              </p:custDataLst>
            </p:nvPr>
          </p:nvSpPr>
          <p:spPr>
            <a:xfrm>
              <a:off x="3412929" y="2235351"/>
              <a:ext cx="161946" cy="221211"/>
            </a:xfrm>
            <a:custGeom>
              <a:avLst/>
              <a:gdLst/>
              <a:ahLst/>
              <a:cxnLst/>
              <a:rect l="0" t="0" r="0" b="0"/>
              <a:pathLst>
                <a:path w="161946" h="221211">
                  <a:moveTo>
                    <a:pt x="3371" y="101449"/>
                  </a:moveTo>
                  <a:lnTo>
                    <a:pt x="3371" y="101449"/>
                  </a:lnTo>
                  <a:lnTo>
                    <a:pt x="3371" y="95982"/>
                  </a:lnTo>
                  <a:lnTo>
                    <a:pt x="3371" y="137744"/>
                  </a:lnTo>
                  <a:lnTo>
                    <a:pt x="3371" y="180939"/>
                  </a:lnTo>
                  <a:lnTo>
                    <a:pt x="3371" y="221210"/>
                  </a:lnTo>
                  <a:lnTo>
                    <a:pt x="0" y="177263"/>
                  </a:lnTo>
                  <a:lnTo>
                    <a:pt x="1275" y="140532"/>
                  </a:lnTo>
                  <a:lnTo>
                    <a:pt x="8026" y="99082"/>
                  </a:lnTo>
                  <a:lnTo>
                    <a:pt x="15271" y="51649"/>
                  </a:lnTo>
                  <a:lnTo>
                    <a:pt x="16540" y="33306"/>
                  </a:lnTo>
                  <a:lnTo>
                    <a:pt x="19336" y="25773"/>
                  </a:lnTo>
                  <a:lnTo>
                    <a:pt x="24878" y="17565"/>
                  </a:lnTo>
                  <a:lnTo>
                    <a:pt x="28922" y="14778"/>
                  </a:lnTo>
                  <a:lnTo>
                    <a:pt x="30988" y="14035"/>
                  </a:lnTo>
                  <a:lnTo>
                    <a:pt x="32366" y="14245"/>
                  </a:lnTo>
                  <a:lnTo>
                    <a:pt x="33284" y="15091"/>
                  </a:lnTo>
                  <a:lnTo>
                    <a:pt x="33897" y="16360"/>
                  </a:lnTo>
                  <a:lnTo>
                    <a:pt x="51919" y="39287"/>
                  </a:lnTo>
                  <a:lnTo>
                    <a:pt x="61735" y="55514"/>
                  </a:lnTo>
                  <a:lnTo>
                    <a:pt x="81142" y="76559"/>
                  </a:lnTo>
                  <a:lnTo>
                    <a:pt x="86855" y="79803"/>
                  </a:lnTo>
                  <a:lnTo>
                    <a:pt x="94037" y="81630"/>
                  </a:lnTo>
                  <a:lnTo>
                    <a:pt x="100346" y="78294"/>
                  </a:lnTo>
                  <a:lnTo>
                    <a:pt x="107149" y="72108"/>
                  </a:lnTo>
                  <a:lnTo>
                    <a:pt x="114945" y="59986"/>
                  </a:lnTo>
                  <a:lnTo>
                    <a:pt x="137931" y="15789"/>
                  </a:lnTo>
                  <a:lnTo>
                    <a:pt x="144919" y="5669"/>
                  </a:lnTo>
                  <a:lnTo>
                    <a:pt x="149301" y="2436"/>
                  </a:lnTo>
                  <a:lnTo>
                    <a:pt x="155392" y="0"/>
                  </a:lnTo>
                  <a:lnTo>
                    <a:pt x="160782" y="40332"/>
                  </a:lnTo>
                  <a:lnTo>
                    <a:pt x="161945" y="81302"/>
                  </a:lnTo>
                  <a:lnTo>
                    <a:pt x="158727" y="124753"/>
                  </a:lnTo>
                  <a:lnTo>
                    <a:pt x="154279" y="154560"/>
                  </a:lnTo>
                  <a:lnTo>
                    <a:pt x="150860" y="163752"/>
                  </a:lnTo>
                  <a:lnTo>
                    <a:pt x="149705" y="169808"/>
                  </a:lnTo>
                  <a:lnTo>
                    <a:pt x="150316" y="170305"/>
                  </a:lnTo>
                  <a:lnTo>
                    <a:pt x="152876" y="170857"/>
                  </a:lnTo>
                  <a:lnTo>
                    <a:pt x="153841" y="169593"/>
                  </a:lnTo>
                  <a:lnTo>
                    <a:pt x="155771" y="1585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1156"/>
            <p:cNvSpPr/>
            <p:nvPr>
              <p:custDataLst>
                <p:tags r:id="rId43"/>
              </p:custDataLst>
            </p:nvPr>
          </p:nvSpPr>
          <p:spPr>
            <a:xfrm>
              <a:off x="2970475" y="2012975"/>
              <a:ext cx="451765" cy="348175"/>
            </a:xfrm>
            <a:custGeom>
              <a:avLst/>
              <a:gdLst/>
              <a:ahLst/>
              <a:cxnLst/>
              <a:rect l="0" t="0" r="0" b="0"/>
              <a:pathLst>
                <a:path w="451765" h="348175">
                  <a:moveTo>
                    <a:pt x="204525" y="25375"/>
                  </a:moveTo>
                  <a:lnTo>
                    <a:pt x="204525" y="25375"/>
                  </a:lnTo>
                  <a:lnTo>
                    <a:pt x="204525" y="22004"/>
                  </a:lnTo>
                  <a:lnTo>
                    <a:pt x="202644" y="18467"/>
                  </a:lnTo>
                  <a:lnTo>
                    <a:pt x="195065" y="9643"/>
                  </a:lnTo>
                  <a:lnTo>
                    <a:pt x="191384" y="7800"/>
                  </a:lnTo>
                  <a:lnTo>
                    <a:pt x="189414" y="7308"/>
                  </a:lnTo>
                  <a:lnTo>
                    <a:pt x="179086" y="1428"/>
                  </a:lnTo>
                  <a:lnTo>
                    <a:pt x="149119" y="0"/>
                  </a:lnTo>
                  <a:lnTo>
                    <a:pt x="133310" y="6724"/>
                  </a:lnTo>
                  <a:lnTo>
                    <a:pt x="89779" y="45081"/>
                  </a:lnTo>
                  <a:lnTo>
                    <a:pt x="52086" y="89490"/>
                  </a:lnTo>
                  <a:lnTo>
                    <a:pt x="30088" y="126234"/>
                  </a:lnTo>
                  <a:lnTo>
                    <a:pt x="13140" y="170500"/>
                  </a:lnTo>
                  <a:lnTo>
                    <a:pt x="0" y="216293"/>
                  </a:lnTo>
                  <a:lnTo>
                    <a:pt x="1324" y="239518"/>
                  </a:lnTo>
                  <a:lnTo>
                    <a:pt x="13441" y="276164"/>
                  </a:lnTo>
                  <a:lnTo>
                    <a:pt x="37443" y="311726"/>
                  </a:lnTo>
                  <a:lnTo>
                    <a:pt x="49598" y="320329"/>
                  </a:lnTo>
                  <a:lnTo>
                    <a:pt x="93766" y="341244"/>
                  </a:lnTo>
                  <a:lnTo>
                    <a:pt x="134174" y="348174"/>
                  </a:lnTo>
                  <a:lnTo>
                    <a:pt x="175105" y="345716"/>
                  </a:lnTo>
                  <a:lnTo>
                    <a:pt x="220243" y="325448"/>
                  </a:lnTo>
                  <a:lnTo>
                    <a:pt x="267830" y="291915"/>
                  </a:lnTo>
                  <a:lnTo>
                    <a:pt x="310582" y="253532"/>
                  </a:lnTo>
                  <a:lnTo>
                    <a:pt x="332687" y="221461"/>
                  </a:lnTo>
                  <a:lnTo>
                    <a:pt x="347483" y="179064"/>
                  </a:lnTo>
                  <a:lnTo>
                    <a:pt x="350168" y="154940"/>
                  </a:lnTo>
                  <a:lnTo>
                    <a:pt x="345425" y="133283"/>
                  </a:lnTo>
                  <a:lnTo>
                    <a:pt x="339014" y="119123"/>
                  </a:lnTo>
                  <a:lnTo>
                    <a:pt x="304344" y="71949"/>
                  </a:lnTo>
                  <a:lnTo>
                    <a:pt x="298043" y="65360"/>
                  </a:lnTo>
                  <a:lnTo>
                    <a:pt x="269469" y="42593"/>
                  </a:lnTo>
                  <a:lnTo>
                    <a:pt x="263728" y="35849"/>
                  </a:lnTo>
                  <a:lnTo>
                    <a:pt x="244455" y="23523"/>
                  </a:lnTo>
                  <a:lnTo>
                    <a:pt x="214009" y="14175"/>
                  </a:lnTo>
                  <a:lnTo>
                    <a:pt x="166899" y="7688"/>
                  </a:lnTo>
                  <a:lnTo>
                    <a:pt x="149585" y="6594"/>
                  </a:lnTo>
                  <a:lnTo>
                    <a:pt x="142948" y="8326"/>
                  </a:lnTo>
                  <a:lnTo>
                    <a:pt x="135245" y="11386"/>
                  </a:lnTo>
                  <a:lnTo>
                    <a:pt x="132938" y="11816"/>
                  </a:lnTo>
                  <a:lnTo>
                    <a:pt x="126321" y="15791"/>
                  </a:lnTo>
                  <a:lnTo>
                    <a:pt x="113400" y="28525"/>
                  </a:lnTo>
                  <a:lnTo>
                    <a:pt x="108051" y="36418"/>
                  </a:lnTo>
                  <a:lnTo>
                    <a:pt x="104444" y="48794"/>
                  </a:lnTo>
                  <a:lnTo>
                    <a:pt x="103058" y="74070"/>
                  </a:lnTo>
                  <a:lnTo>
                    <a:pt x="106747" y="82530"/>
                  </a:lnTo>
                  <a:lnTo>
                    <a:pt x="117242" y="96088"/>
                  </a:lnTo>
                  <a:lnTo>
                    <a:pt x="134057" y="103320"/>
                  </a:lnTo>
                  <a:lnTo>
                    <a:pt x="150171" y="106561"/>
                  </a:lnTo>
                  <a:lnTo>
                    <a:pt x="196353" y="102083"/>
                  </a:lnTo>
                  <a:lnTo>
                    <a:pt x="236820" y="97256"/>
                  </a:lnTo>
                  <a:lnTo>
                    <a:pt x="283585" y="92122"/>
                  </a:lnTo>
                  <a:lnTo>
                    <a:pt x="330787" y="84277"/>
                  </a:lnTo>
                  <a:lnTo>
                    <a:pt x="377234" y="75771"/>
                  </a:lnTo>
                  <a:lnTo>
                    <a:pt x="396103" y="69705"/>
                  </a:lnTo>
                  <a:lnTo>
                    <a:pt x="404676" y="66244"/>
                  </a:lnTo>
                  <a:lnTo>
                    <a:pt x="451764" y="57151"/>
                  </a:lnTo>
                  <a:lnTo>
                    <a:pt x="445825" y="57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1157"/>
            <p:cNvSpPr/>
            <p:nvPr>
              <p:custDataLst>
                <p:tags r:id="rId44"/>
              </p:custDataLst>
            </p:nvPr>
          </p:nvSpPr>
          <p:spPr>
            <a:xfrm>
              <a:off x="3892550" y="2260600"/>
              <a:ext cx="88901" cy="12701"/>
            </a:xfrm>
            <a:custGeom>
              <a:avLst/>
              <a:gdLst/>
              <a:ahLst/>
              <a:cxnLst/>
              <a:rect l="0" t="0" r="0" b="0"/>
              <a:pathLst>
                <a:path w="88901" h="12701">
                  <a:moveTo>
                    <a:pt x="0" y="12700"/>
                  </a:moveTo>
                  <a:lnTo>
                    <a:pt x="0" y="12700"/>
                  </a:lnTo>
                  <a:lnTo>
                    <a:pt x="42302" y="9329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1158"/>
            <p:cNvSpPr/>
            <p:nvPr>
              <p:custDataLst>
                <p:tags r:id="rId45"/>
              </p:custDataLst>
            </p:nvPr>
          </p:nvSpPr>
          <p:spPr>
            <a:xfrm>
              <a:off x="4159250" y="21717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1159"/>
            <p:cNvSpPr/>
            <p:nvPr>
              <p:custDataLst>
                <p:tags r:id="rId46"/>
              </p:custDataLst>
            </p:nvPr>
          </p:nvSpPr>
          <p:spPr>
            <a:xfrm>
              <a:off x="3911890" y="2152998"/>
              <a:ext cx="138528" cy="215044"/>
            </a:xfrm>
            <a:custGeom>
              <a:avLst/>
              <a:gdLst/>
              <a:ahLst/>
              <a:cxnLst/>
              <a:rect l="0" t="0" r="0" b="0"/>
              <a:pathLst>
                <a:path w="138528" h="215044">
                  <a:moveTo>
                    <a:pt x="133060" y="25052"/>
                  </a:moveTo>
                  <a:lnTo>
                    <a:pt x="133060" y="25052"/>
                  </a:lnTo>
                  <a:lnTo>
                    <a:pt x="136431" y="21681"/>
                  </a:lnTo>
                  <a:lnTo>
                    <a:pt x="138086" y="18144"/>
                  </a:lnTo>
                  <a:lnTo>
                    <a:pt x="138527" y="16214"/>
                  </a:lnTo>
                  <a:lnTo>
                    <a:pt x="138116" y="14926"/>
                  </a:lnTo>
                  <a:lnTo>
                    <a:pt x="137136" y="14068"/>
                  </a:lnTo>
                  <a:lnTo>
                    <a:pt x="134166" y="12409"/>
                  </a:lnTo>
                  <a:lnTo>
                    <a:pt x="127116" y="7508"/>
                  </a:lnTo>
                  <a:lnTo>
                    <a:pt x="112249" y="2293"/>
                  </a:lnTo>
                  <a:lnTo>
                    <a:pt x="82028" y="0"/>
                  </a:lnTo>
                  <a:lnTo>
                    <a:pt x="57520" y="4790"/>
                  </a:lnTo>
                  <a:lnTo>
                    <a:pt x="42866" y="11209"/>
                  </a:lnTo>
                  <a:lnTo>
                    <a:pt x="30293" y="21734"/>
                  </a:lnTo>
                  <a:lnTo>
                    <a:pt x="24356" y="29692"/>
                  </a:lnTo>
                  <a:lnTo>
                    <a:pt x="17047" y="48848"/>
                  </a:lnTo>
                  <a:lnTo>
                    <a:pt x="16165" y="95805"/>
                  </a:lnTo>
                  <a:lnTo>
                    <a:pt x="9781" y="134043"/>
                  </a:lnTo>
                  <a:lnTo>
                    <a:pt x="4669" y="178573"/>
                  </a:lnTo>
                  <a:lnTo>
                    <a:pt x="0" y="209758"/>
                  </a:lnTo>
                  <a:lnTo>
                    <a:pt x="609" y="211690"/>
                  </a:lnTo>
                  <a:lnTo>
                    <a:pt x="1720" y="212977"/>
                  </a:lnTo>
                  <a:lnTo>
                    <a:pt x="3166" y="213835"/>
                  </a:lnTo>
                  <a:lnTo>
                    <a:pt x="15316" y="215043"/>
                  </a:lnTo>
                  <a:lnTo>
                    <a:pt x="44159" y="209676"/>
                  </a:lnTo>
                  <a:lnTo>
                    <a:pt x="86659" y="191774"/>
                  </a:lnTo>
                  <a:lnTo>
                    <a:pt x="114010" y="1774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1160"/>
            <p:cNvSpPr/>
            <p:nvPr>
              <p:custDataLst>
                <p:tags r:id="rId47"/>
              </p:custDataLst>
            </p:nvPr>
          </p:nvSpPr>
          <p:spPr>
            <a:xfrm>
              <a:off x="3664380" y="2173654"/>
              <a:ext cx="163501" cy="204901"/>
            </a:xfrm>
            <a:custGeom>
              <a:avLst/>
              <a:gdLst/>
              <a:ahLst/>
              <a:cxnLst/>
              <a:rect l="0" t="0" r="0" b="0"/>
              <a:pathLst>
                <a:path w="163501" h="204901">
                  <a:moveTo>
                    <a:pt x="31320" y="74246"/>
                  </a:moveTo>
                  <a:lnTo>
                    <a:pt x="31320" y="74246"/>
                  </a:lnTo>
                  <a:lnTo>
                    <a:pt x="31320" y="68779"/>
                  </a:lnTo>
                  <a:lnTo>
                    <a:pt x="30614" y="68484"/>
                  </a:lnTo>
                  <a:lnTo>
                    <a:pt x="25853" y="67974"/>
                  </a:lnTo>
                  <a:lnTo>
                    <a:pt x="21860" y="74661"/>
                  </a:lnTo>
                  <a:lnTo>
                    <a:pt x="14445" y="117811"/>
                  </a:lnTo>
                  <a:lnTo>
                    <a:pt x="9185" y="159075"/>
                  </a:lnTo>
                  <a:lnTo>
                    <a:pt x="538" y="204610"/>
                  </a:lnTo>
                  <a:lnTo>
                    <a:pt x="215" y="204900"/>
                  </a:lnTo>
                  <a:lnTo>
                    <a:pt x="0" y="204387"/>
                  </a:lnTo>
                  <a:lnTo>
                    <a:pt x="292" y="158736"/>
                  </a:lnTo>
                  <a:lnTo>
                    <a:pt x="8410" y="114553"/>
                  </a:lnTo>
                  <a:lnTo>
                    <a:pt x="20550" y="75860"/>
                  </a:lnTo>
                  <a:lnTo>
                    <a:pt x="34971" y="34686"/>
                  </a:lnTo>
                  <a:lnTo>
                    <a:pt x="43905" y="14012"/>
                  </a:lnTo>
                  <a:lnTo>
                    <a:pt x="46060" y="10806"/>
                  </a:lnTo>
                  <a:lnTo>
                    <a:pt x="48202" y="9375"/>
                  </a:lnTo>
                  <a:lnTo>
                    <a:pt x="50336" y="9127"/>
                  </a:lnTo>
                  <a:lnTo>
                    <a:pt x="52464" y="9666"/>
                  </a:lnTo>
                  <a:lnTo>
                    <a:pt x="56710" y="15911"/>
                  </a:lnTo>
                  <a:lnTo>
                    <a:pt x="80375" y="60966"/>
                  </a:lnTo>
                  <a:lnTo>
                    <a:pt x="96597" y="87386"/>
                  </a:lnTo>
                  <a:lnTo>
                    <a:pt x="98827" y="88650"/>
                  </a:lnTo>
                  <a:lnTo>
                    <a:pt x="101019" y="88788"/>
                  </a:lnTo>
                  <a:lnTo>
                    <a:pt x="103186" y="88174"/>
                  </a:lnTo>
                  <a:lnTo>
                    <a:pt x="112978" y="80568"/>
                  </a:lnTo>
                  <a:lnTo>
                    <a:pt x="121445" y="66006"/>
                  </a:lnTo>
                  <a:lnTo>
                    <a:pt x="132802" y="22701"/>
                  </a:lnTo>
                  <a:lnTo>
                    <a:pt x="139235" y="7938"/>
                  </a:lnTo>
                  <a:lnTo>
                    <a:pt x="144358" y="0"/>
                  </a:lnTo>
                  <a:lnTo>
                    <a:pt x="145485" y="54"/>
                  </a:lnTo>
                  <a:lnTo>
                    <a:pt x="148617" y="1996"/>
                  </a:lnTo>
                  <a:lnTo>
                    <a:pt x="150480" y="7093"/>
                  </a:lnTo>
                  <a:lnTo>
                    <a:pt x="158746" y="48874"/>
                  </a:lnTo>
                  <a:lnTo>
                    <a:pt x="163500" y="82718"/>
                  </a:lnTo>
                  <a:lnTo>
                    <a:pt x="159490" y="125046"/>
                  </a:lnTo>
                  <a:lnTo>
                    <a:pt x="158389" y="172103"/>
                  </a:lnTo>
                  <a:lnTo>
                    <a:pt x="158320" y="1821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SMARTInkShape-Group242"/>
          <p:cNvGrpSpPr/>
          <p:nvPr/>
        </p:nvGrpSpPr>
        <p:grpSpPr>
          <a:xfrm>
            <a:off x="1263650" y="1904582"/>
            <a:ext cx="1079501" cy="508419"/>
            <a:chOff x="1263650" y="1904582"/>
            <a:chExt cx="1079501" cy="508419"/>
          </a:xfrm>
        </p:grpSpPr>
        <p:sp>
          <p:nvSpPr>
            <p:cNvPr id="278" name="SMARTInkShape-1161"/>
            <p:cNvSpPr/>
            <p:nvPr>
              <p:custDataLst>
                <p:tags r:id="rId31"/>
              </p:custDataLst>
            </p:nvPr>
          </p:nvSpPr>
          <p:spPr>
            <a:xfrm>
              <a:off x="2197100" y="1904582"/>
              <a:ext cx="146051" cy="351301"/>
            </a:xfrm>
            <a:custGeom>
              <a:avLst/>
              <a:gdLst/>
              <a:ahLst/>
              <a:cxnLst/>
              <a:rect l="0" t="0" r="0" b="0"/>
              <a:pathLst>
                <a:path w="146051" h="351301">
                  <a:moveTo>
                    <a:pt x="0" y="273468"/>
                  </a:moveTo>
                  <a:lnTo>
                    <a:pt x="0" y="273468"/>
                  </a:lnTo>
                  <a:lnTo>
                    <a:pt x="11550" y="307544"/>
                  </a:lnTo>
                  <a:lnTo>
                    <a:pt x="24418" y="328594"/>
                  </a:lnTo>
                  <a:lnTo>
                    <a:pt x="41427" y="344065"/>
                  </a:lnTo>
                  <a:lnTo>
                    <a:pt x="50901" y="350166"/>
                  </a:lnTo>
                  <a:lnTo>
                    <a:pt x="76480" y="351300"/>
                  </a:lnTo>
                  <a:lnTo>
                    <a:pt x="91203" y="348640"/>
                  </a:lnTo>
                  <a:lnTo>
                    <a:pt x="102430" y="342632"/>
                  </a:lnTo>
                  <a:lnTo>
                    <a:pt x="118667" y="324669"/>
                  </a:lnTo>
                  <a:lnTo>
                    <a:pt x="132370" y="284013"/>
                  </a:lnTo>
                  <a:lnTo>
                    <a:pt x="134561" y="241231"/>
                  </a:lnTo>
                  <a:lnTo>
                    <a:pt x="134157" y="215993"/>
                  </a:lnTo>
                  <a:lnTo>
                    <a:pt x="132477" y="188585"/>
                  </a:lnTo>
                  <a:lnTo>
                    <a:pt x="129946" y="159729"/>
                  </a:lnTo>
                  <a:lnTo>
                    <a:pt x="126847" y="129909"/>
                  </a:lnTo>
                  <a:lnTo>
                    <a:pt x="123370" y="102973"/>
                  </a:lnTo>
                  <a:lnTo>
                    <a:pt x="119641" y="77960"/>
                  </a:lnTo>
                  <a:lnTo>
                    <a:pt x="113146" y="36998"/>
                  </a:lnTo>
                  <a:lnTo>
                    <a:pt x="108784" y="7415"/>
                  </a:lnTo>
                  <a:lnTo>
                    <a:pt x="105263" y="0"/>
                  </a:lnTo>
                  <a:lnTo>
                    <a:pt x="104042" y="139"/>
                  </a:lnTo>
                  <a:lnTo>
                    <a:pt x="102685" y="5939"/>
                  </a:lnTo>
                  <a:lnTo>
                    <a:pt x="101921" y="37959"/>
                  </a:lnTo>
                  <a:lnTo>
                    <a:pt x="103624" y="74958"/>
                  </a:lnTo>
                  <a:lnTo>
                    <a:pt x="106733" y="118919"/>
                  </a:lnTo>
                  <a:lnTo>
                    <a:pt x="110467" y="164328"/>
                  </a:lnTo>
                  <a:lnTo>
                    <a:pt x="114478" y="210380"/>
                  </a:lnTo>
                  <a:lnTo>
                    <a:pt x="119318" y="253190"/>
                  </a:lnTo>
                  <a:lnTo>
                    <a:pt x="129976" y="299680"/>
                  </a:lnTo>
                  <a:lnTo>
                    <a:pt x="146050" y="3433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1162"/>
            <p:cNvSpPr/>
            <p:nvPr>
              <p:custDataLst>
                <p:tags r:id="rId32"/>
              </p:custDataLst>
            </p:nvPr>
          </p:nvSpPr>
          <p:spPr>
            <a:xfrm>
              <a:off x="2209800" y="2112385"/>
              <a:ext cx="114301" cy="40266"/>
            </a:xfrm>
            <a:custGeom>
              <a:avLst/>
              <a:gdLst/>
              <a:ahLst/>
              <a:cxnLst/>
              <a:rect l="0" t="0" r="0" b="0"/>
              <a:pathLst>
                <a:path w="114301" h="40266">
                  <a:moveTo>
                    <a:pt x="114300" y="40265"/>
                  </a:moveTo>
                  <a:lnTo>
                    <a:pt x="114300" y="40265"/>
                  </a:lnTo>
                  <a:lnTo>
                    <a:pt x="114300" y="28055"/>
                  </a:lnTo>
                  <a:lnTo>
                    <a:pt x="112183" y="25070"/>
                  </a:lnTo>
                  <a:lnTo>
                    <a:pt x="97680" y="16791"/>
                  </a:lnTo>
                  <a:lnTo>
                    <a:pt x="60008" y="3591"/>
                  </a:lnTo>
                  <a:lnTo>
                    <a:pt x="28128" y="0"/>
                  </a:lnTo>
                  <a:lnTo>
                    <a:pt x="0" y="21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1163"/>
            <p:cNvSpPr/>
            <p:nvPr>
              <p:custDataLst>
                <p:tags r:id="rId33"/>
              </p:custDataLst>
            </p:nvPr>
          </p:nvSpPr>
          <p:spPr>
            <a:xfrm>
              <a:off x="1924311" y="2080080"/>
              <a:ext cx="139440" cy="199571"/>
            </a:xfrm>
            <a:custGeom>
              <a:avLst/>
              <a:gdLst/>
              <a:ahLst/>
              <a:cxnLst/>
              <a:rect l="0" t="0" r="0" b="0"/>
              <a:pathLst>
                <a:path w="139440" h="199571">
                  <a:moveTo>
                    <a:pt x="6089" y="34470"/>
                  </a:moveTo>
                  <a:lnTo>
                    <a:pt x="6089" y="34470"/>
                  </a:lnTo>
                  <a:lnTo>
                    <a:pt x="0" y="22293"/>
                  </a:lnTo>
                  <a:lnTo>
                    <a:pt x="460" y="65844"/>
                  </a:lnTo>
                  <a:lnTo>
                    <a:pt x="4108" y="104601"/>
                  </a:lnTo>
                  <a:lnTo>
                    <a:pt x="6207" y="145952"/>
                  </a:lnTo>
                  <a:lnTo>
                    <a:pt x="14850" y="193041"/>
                  </a:lnTo>
                  <a:lnTo>
                    <a:pt x="17038" y="198314"/>
                  </a:lnTo>
                  <a:lnTo>
                    <a:pt x="17622" y="198733"/>
                  </a:lnTo>
                  <a:lnTo>
                    <a:pt x="18443" y="189209"/>
                  </a:lnTo>
                  <a:lnTo>
                    <a:pt x="14357" y="148997"/>
                  </a:lnTo>
                  <a:lnTo>
                    <a:pt x="13291" y="114769"/>
                  </a:lnTo>
                  <a:lnTo>
                    <a:pt x="14699" y="81682"/>
                  </a:lnTo>
                  <a:lnTo>
                    <a:pt x="21340" y="40933"/>
                  </a:lnTo>
                  <a:lnTo>
                    <a:pt x="29095" y="21820"/>
                  </a:lnTo>
                  <a:lnTo>
                    <a:pt x="39597" y="8622"/>
                  </a:lnTo>
                  <a:lnTo>
                    <a:pt x="51320" y="1815"/>
                  </a:lnTo>
                  <a:lnTo>
                    <a:pt x="57410" y="0"/>
                  </a:lnTo>
                  <a:lnTo>
                    <a:pt x="69820" y="1746"/>
                  </a:lnTo>
                  <a:lnTo>
                    <a:pt x="76093" y="4188"/>
                  </a:lnTo>
                  <a:lnTo>
                    <a:pt x="88707" y="18189"/>
                  </a:lnTo>
                  <a:lnTo>
                    <a:pt x="110682" y="61671"/>
                  </a:lnTo>
                  <a:lnTo>
                    <a:pt x="120884" y="98503"/>
                  </a:lnTo>
                  <a:lnTo>
                    <a:pt x="130652" y="143100"/>
                  </a:lnTo>
                  <a:lnTo>
                    <a:pt x="138575" y="189955"/>
                  </a:lnTo>
                  <a:lnTo>
                    <a:pt x="139439" y="1995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1164"/>
            <p:cNvSpPr/>
            <p:nvPr>
              <p:custDataLst>
                <p:tags r:id="rId34"/>
              </p:custDataLst>
            </p:nvPr>
          </p:nvSpPr>
          <p:spPr>
            <a:xfrm>
              <a:off x="1727200" y="2025650"/>
              <a:ext cx="19051" cy="6351"/>
            </a:xfrm>
            <a:custGeom>
              <a:avLst/>
              <a:gdLst/>
              <a:ahLst/>
              <a:cxnLst/>
              <a:rect l="0" t="0" r="0" b="0"/>
              <a:pathLst>
                <a:path w="19051" h="635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19050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1165"/>
            <p:cNvSpPr/>
            <p:nvPr>
              <p:custDataLst>
                <p:tags r:id="rId35"/>
              </p:custDataLst>
            </p:nvPr>
          </p:nvSpPr>
          <p:spPr>
            <a:xfrm>
              <a:off x="1765300" y="2209800"/>
              <a:ext cx="6351" cy="82551"/>
            </a:xfrm>
            <a:custGeom>
              <a:avLst/>
              <a:gdLst/>
              <a:ahLst/>
              <a:cxnLst/>
              <a:rect l="0" t="0" r="0" b="0"/>
              <a:pathLst>
                <a:path w="6351" h="82551">
                  <a:moveTo>
                    <a:pt x="0" y="0"/>
                  </a:moveTo>
                  <a:lnTo>
                    <a:pt x="0" y="0"/>
                  </a:lnTo>
                  <a:lnTo>
                    <a:pt x="5026" y="46471"/>
                  </a:lnTo>
                  <a:lnTo>
                    <a:pt x="6350" y="82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1166"/>
            <p:cNvSpPr/>
            <p:nvPr>
              <p:custDataLst>
                <p:tags r:id="rId36"/>
              </p:custDataLst>
            </p:nvPr>
          </p:nvSpPr>
          <p:spPr>
            <a:xfrm>
              <a:off x="1746250" y="21653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1167"/>
            <p:cNvSpPr/>
            <p:nvPr>
              <p:custDataLst>
                <p:tags r:id="rId37"/>
              </p:custDataLst>
            </p:nvPr>
          </p:nvSpPr>
          <p:spPr>
            <a:xfrm>
              <a:off x="1530350" y="21653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1168"/>
            <p:cNvSpPr/>
            <p:nvPr>
              <p:custDataLst>
                <p:tags r:id="rId38"/>
              </p:custDataLst>
            </p:nvPr>
          </p:nvSpPr>
          <p:spPr>
            <a:xfrm>
              <a:off x="1340225" y="2190773"/>
              <a:ext cx="82176" cy="12669"/>
            </a:xfrm>
            <a:custGeom>
              <a:avLst/>
              <a:gdLst/>
              <a:ahLst/>
              <a:cxnLst/>
              <a:rect l="0" t="0" r="0" b="0"/>
              <a:pathLst>
                <a:path w="82176" h="12669">
                  <a:moveTo>
                    <a:pt x="18675" y="6327"/>
                  </a:moveTo>
                  <a:lnTo>
                    <a:pt x="18675" y="6327"/>
                  </a:lnTo>
                  <a:lnTo>
                    <a:pt x="18675" y="2956"/>
                  </a:lnTo>
                  <a:lnTo>
                    <a:pt x="19380" y="1963"/>
                  </a:lnTo>
                  <a:lnTo>
                    <a:pt x="20556" y="1301"/>
                  </a:lnTo>
                  <a:lnTo>
                    <a:pt x="31036" y="0"/>
                  </a:lnTo>
                  <a:lnTo>
                    <a:pt x="31275" y="3355"/>
                  </a:lnTo>
                  <a:lnTo>
                    <a:pt x="27567" y="6887"/>
                  </a:lnTo>
                  <a:lnTo>
                    <a:pt x="21922" y="10104"/>
                  </a:lnTo>
                  <a:lnTo>
                    <a:pt x="12548" y="12169"/>
                  </a:lnTo>
                  <a:lnTo>
                    <a:pt x="0" y="12668"/>
                  </a:lnTo>
                  <a:lnTo>
                    <a:pt x="40417" y="11971"/>
                  </a:lnTo>
                  <a:lnTo>
                    <a:pt x="82175" y="63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1169"/>
            <p:cNvSpPr/>
            <p:nvPr>
              <p:custDataLst>
                <p:tags r:id="rId39"/>
              </p:custDataLst>
            </p:nvPr>
          </p:nvSpPr>
          <p:spPr>
            <a:xfrm>
              <a:off x="1263650" y="1905000"/>
              <a:ext cx="266701" cy="107951"/>
            </a:xfrm>
            <a:custGeom>
              <a:avLst/>
              <a:gdLst/>
              <a:ahLst/>
              <a:cxnLst/>
              <a:rect l="0" t="0" r="0" b="0"/>
              <a:pathLst>
                <a:path w="266701" h="107951">
                  <a:moveTo>
                    <a:pt x="0" y="107950"/>
                  </a:moveTo>
                  <a:lnTo>
                    <a:pt x="0" y="107950"/>
                  </a:lnTo>
                  <a:lnTo>
                    <a:pt x="6742" y="107950"/>
                  </a:lnTo>
                  <a:lnTo>
                    <a:pt x="48805" y="86902"/>
                  </a:lnTo>
                  <a:lnTo>
                    <a:pt x="93953" y="65887"/>
                  </a:lnTo>
                  <a:lnTo>
                    <a:pt x="129246" y="49980"/>
                  </a:lnTo>
                  <a:lnTo>
                    <a:pt x="164687" y="34207"/>
                  </a:lnTo>
                  <a:lnTo>
                    <a:pt x="211701" y="14839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1170"/>
            <p:cNvSpPr/>
            <p:nvPr>
              <p:custDataLst>
                <p:tags r:id="rId40"/>
              </p:custDataLst>
            </p:nvPr>
          </p:nvSpPr>
          <p:spPr>
            <a:xfrm>
              <a:off x="1276689" y="1985243"/>
              <a:ext cx="50462" cy="427758"/>
            </a:xfrm>
            <a:custGeom>
              <a:avLst/>
              <a:gdLst/>
              <a:ahLst/>
              <a:cxnLst/>
              <a:rect l="0" t="0" r="0" b="0"/>
              <a:pathLst>
                <a:path w="50462" h="427758">
                  <a:moveTo>
                    <a:pt x="12361" y="21357"/>
                  </a:moveTo>
                  <a:lnTo>
                    <a:pt x="12361" y="21357"/>
                  </a:lnTo>
                  <a:lnTo>
                    <a:pt x="7291" y="15582"/>
                  </a:lnTo>
                  <a:lnTo>
                    <a:pt x="2235" y="6162"/>
                  </a:lnTo>
                  <a:lnTo>
                    <a:pt x="424" y="0"/>
                  </a:lnTo>
                  <a:lnTo>
                    <a:pt x="169" y="63"/>
                  </a:lnTo>
                  <a:lnTo>
                    <a:pt x="0" y="811"/>
                  </a:lnTo>
                  <a:lnTo>
                    <a:pt x="8495" y="39147"/>
                  </a:lnTo>
                  <a:lnTo>
                    <a:pt x="16287" y="73714"/>
                  </a:lnTo>
                  <a:lnTo>
                    <a:pt x="26806" y="119651"/>
                  </a:lnTo>
                  <a:lnTo>
                    <a:pt x="31163" y="145447"/>
                  </a:lnTo>
                  <a:lnTo>
                    <a:pt x="34773" y="172523"/>
                  </a:lnTo>
                  <a:lnTo>
                    <a:pt x="37886" y="200451"/>
                  </a:lnTo>
                  <a:lnTo>
                    <a:pt x="39961" y="228242"/>
                  </a:lnTo>
                  <a:lnTo>
                    <a:pt x="41344" y="255941"/>
                  </a:lnTo>
                  <a:lnTo>
                    <a:pt x="42267" y="283580"/>
                  </a:lnTo>
                  <a:lnTo>
                    <a:pt x="42881" y="308355"/>
                  </a:lnTo>
                  <a:lnTo>
                    <a:pt x="43565" y="352817"/>
                  </a:lnTo>
                  <a:lnTo>
                    <a:pt x="47320" y="400065"/>
                  </a:lnTo>
                  <a:lnTo>
                    <a:pt x="50461" y="4277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5" name="SMARTInkShape-Group243"/>
          <p:cNvGrpSpPr/>
          <p:nvPr/>
        </p:nvGrpSpPr>
        <p:grpSpPr>
          <a:xfrm>
            <a:off x="6818107" y="1087256"/>
            <a:ext cx="1170194" cy="366895"/>
            <a:chOff x="6818107" y="1087256"/>
            <a:chExt cx="1170194" cy="366895"/>
          </a:xfrm>
        </p:grpSpPr>
        <p:sp>
          <p:nvSpPr>
            <p:cNvPr id="289" name="SMARTInkShape-1171"/>
            <p:cNvSpPr/>
            <p:nvPr>
              <p:custDataLst>
                <p:tags r:id="rId25"/>
              </p:custDataLst>
            </p:nvPr>
          </p:nvSpPr>
          <p:spPr>
            <a:xfrm>
              <a:off x="7975600" y="14414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0" y="0"/>
                  </a:lnTo>
                  <a:lnTo>
                    <a:pt x="12700" y="1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1172"/>
            <p:cNvSpPr/>
            <p:nvPr>
              <p:custDataLst>
                <p:tags r:id="rId26"/>
              </p:custDataLst>
            </p:nvPr>
          </p:nvSpPr>
          <p:spPr>
            <a:xfrm>
              <a:off x="7854950" y="1087256"/>
              <a:ext cx="82740" cy="360545"/>
            </a:xfrm>
            <a:custGeom>
              <a:avLst/>
              <a:gdLst/>
              <a:ahLst/>
              <a:cxnLst/>
              <a:rect l="0" t="0" r="0" b="0"/>
              <a:pathLst>
                <a:path w="82740" h="360545">
                  <a:moveTo>
                    <a:pt x="0" y="17644"/>
                  </a:moveTo>
                  <a:lnTo>
                    <a:pt x="0" y="17644"/>
                  </a:lnTo>
                  <a:lnTo>
                    <a:pt x="5026" y="5710"/>
                  </a:lnTo>
                  <a:lnTo>
                    <a:pt x="5467" y="3338"/>
                  </a:lnTo>
                  <a:lnTo>
                    <a:pt x="6468" y="1757"/>
                  </a:lnTo>
                  <a:lnTo>
                    <a:pt x="7840" y="702"/>
                  </a:lnTo>
                  <a:lnTo>
                    <a:pt x="9459" y="0"/>
                  </a:lnTo>
                  <a:lnTo>
                    <a:pt x="11950" y="942"/>
                  </a:lnTo>
                  <a:lnTo>
                    <a:pt x="18481" y="5752"/>
                  </a:lnTo>
                  <a:lnTo>
                    <a:pt x="33463" y="26507"/>
                  </a:lnTo>
                  <a:lnTo>
                    <a:pt x="47937" y="61741"/>
                  </a:lnTo>
                  <a:lnTo>
                    <a:pt x="64533" y="106831"/>
                  </a:lnTo>
                  <a:lnTo>
                    <a:pt x="74778" y="141244"/>
                  </a:lnTo>
                  <a:lnTo>
                    <a:pt x="81916" y="177705"/>
                  </a:lnTo>
                  <a:lnTo>
                    <a:pt x="82739" y="215077"/>
                  </a:lnTo>
                  <a:lnTo>
                    <a:pt x="75107" y="250972"/>
                  </a:lnTo>
                  <a:lnTo>
                    <a:pt x="61604" y="283623"/>
                  </a:lnTo>
                  <a:lnTo>
                    <a:pt x="34872" y="321133"/>
                  </a:lnTo>
                  <a:lnTo>
                    <a:pt x="0" y="3605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1173"/>
            <p:cNvSpPr/>
            <p:nvPr>
              <p:custDataLst>
                <p:tags r:id="rId27"/>
              </p:custDataLst>
            </p:nvPr>
          </p:nvSpPr>
          <p:spPr>
            <a:xfrm>
              <a:off x="7618854" y="1152786"/>
              <a:ext cx="191647" cy="243777"/>
            </a:xfrm>
            <a:custGeom>
              <a:avLst/>
              <a:gdLst/>
              <a:ahLst/>
              <a:cxnLst/>
              <a:rect l="0" t="0" r="0" b="0"/>
              <a:pathLst>
                <a:path w="191647" h="243777">
                  <a:moveTo>
                    <a:pt x="102746" y="34664"/>
                  </a:moveTo>
                  <a:lnTo>
                    <a:pt x="102746" y="34664"/>
                  </a:lnTo>
                  <a:lnTo>
                    <a:pt x="99375" y="27922"/>
                  </a:lnTo>
                  <a:lnTo>
                    <a:pt x="96970" y="25936"/>
                  </a:lnTo>
                  <a:lnTo>
                    <a:pt x="90536" y="23729"/>
                  </a:lnTo>
                  <a:lnTo>
                    <a:pt x="75608" y="25858"/>
                  </a:lnTo>
                  <a:lnTo>
                    <a:pt x="54410" y="34328"/>
                  </a:lnTo>
                  <a:lnTo>
                    <a:pt x="30256" y="55888"/>
                  </a:lnTo>
                  <a:lnTo>
                    <a:pt x="11966" y="87990"/>
                  </a:lnTo>
                  <a:lnTo>
                    <a:pt x="981" y="127683"/>
                  </a:lnTo>
                  <a:lnTo>
                    <a:pt x="0" y="170724"/>
                  </a:lnTo>
                  <a:lnTo>
                    <a:pt x="7548" y="208014"/>
                  </a:lnTo>
                  <a:lnTo>
                    <a:pt x="20454" y="224833"/>
                  </a:lnTo>
                  <a:lnTo>
                    <a:pt x="45672" y="240353"/>
                  </a:lnTo>
                  <a:lnTo>
                    <a:pt x="54113" y="243756"/>
                  </a:lnTo>
                  <a:lnTo>
                    <a:pt x="71018" y="243776"/>
                  </a:lnTo>
                  <a:lnTo>
                    <a:pt x="79478" y="241805"/>
                  </a:lnTo>
                  <a:lnTo>
                    <a:pt x="96403" y="230208"/>
                  </a:lnTo>
                  <a:lnTo>
                    <a:pt x="130264" y="190647"/>
                  </a:lnTo>
                  <a:lnTo>
                    <a:pt x="145550" y="144381"/>
                  </a:lnTo>
                  <a:lnTo>
                    <a:pt x="144435" y="97198"/>
                  </a:lnTo>
                  <a:lnTo>
                    <a:pt x="135167" y="58680"/>
                  </a:lnTo>
                  <a:lnTo>
                    <a:pt x="116743" y="28296"/>
                  </a:lnTo>
                  <a:lnTo>
                    <a:pt x="90037" y="8161"/>
                  </a:lnTo>
                  <a:lnTo>
                    <a:pt x="59783" y="0"/>
                  </a:lnTo>
                  <a:lnTo>
                    <a:pt x="31846" y="953"/>
                  </a:lnTo>
                  <a:lnTo>
                    <a:pt x="25847" y="3723"/>
                  </a:lnTo>
                  <a:lnTo>
                    <a:pt x="21847" y="7687"/>
                  </a:lnTo>
                  <a:lnTo>
                    <a:pt x="19181" y="12446"/>
                  </a:lnTo>
                  <a:lnTo>
                    <a:pt x="18098" y="25260"/>
                  </a:lnTo>
                  <a:lnTo>
                    <a:pt x="18797" y="32628"/>
                  </a:lnTo>
                  <a:lnTo>
                    <a:pt x="27100" y="48340"/>
                  </a:lnTo>
                  <a:lnTo>
                    <a:pt x="33265" y="56482"/>
                  </a:lnTo>
                  <a:lnTo>
                    <a:pt x="62168" y="74682"/>
                  </a:lnTo>
                  <a:lnTo>
                    <a:pt x="105496" y="87698"/>
                  </a:lnTo>
                  <a:lnTo>
                    <a:pt x="141661" y="89889"/>
                  </a:lnTo>
                  <a:lnTo>
                    <a:pt x="191646" y="854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1174"/>
            <p:cNvSpPr/>
            <p:nvPr>
              <p:custDataLst>
                <p:tags r:id="rId28"/>
              </p:custDataLst>
            </p:nvPr>
          </p:nvSpPr>
          <p:spPr>
            <a:xfrm>
              <a:off x="7229580" y="1282700"/>
              <a:ext cx="193571" cy="31751"/>
            </a:xfrm>
            <a:custGeom>
              <a:avLst/>
              <a:gdLst/>
              <a:ahLst/>
              <a:cxnLst/>
              <a:rect l="0" t="0" r="0" b="0"/>
              <a:pathLst>
                <a:path w="193571" h="31751">
                  <a:moveTo>
                    <a:pt x="9420" y="31750"/>
                  </a:moveTo>
                  <a:lnTo>
                    <a:pt x="9420" y="31750"/>
                  </a:lnTo>
                  <a:lnTo>
                    <a:pt x="581" y="31750"/>
                  </a:lnTo>
                  <a:lnTo>
                    <a:pt x="0" y="31044"/>
                  </a:lnTo>
                  <a:lnTo>
                    <a:pt x="317" y="29868"/>
                  </a:lnTo>
                  <a:lnTo>
                    <a:pt x="1233" y="28379"/>
                  </a:lnTo>
                  <a:lnTo>
                    <a:pt x="16010" y="22912"/>
                  </a:lnTo>
                  <a:lnTo>
                    <a:pt x="60789" y="14743"/>
                  </a:lnTo>
                  <a:lnTo>
                    <a:pt x="98489" y="9150"/>
                  </a:lnTo>
                  <a:lnTo>
                    <a:pt x="135764" y="6474"/>
                  </a:lnTo>
                  <a:lnTo>
                    <a:pt x="180975" y="992"/>
                  </a:lnTo>
                  <a:lnTo>
                    <a:pt x="19357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1175"/>
            <p:cNvSpPr/>
            <p:nvPr>
              <p:custDataLst>
                <p:tags r:id="rId29"/>
              </p:custDataLst>
            </p:nvPr>
          </p:nvSpPr>
          <p:spPr>
            <a:xfrm>
              <a:off x="7004050" y="1225550"/>
              <a:ext cx="38101" cy="158751"/>
            </a:xfrm>
            <a:custGeom>
              <a:avLst/>
              <a:gdLst/>
              <a:ahLst/>
              <a:cxnLst/>
              <a:rect l="0" t="0" r="0" b="0"/>
              <a:pathLst>
                <a:path w="38101" h="15875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6907" y="5644"/>
                  </a:lnTo>
                  <a:lnTo>
                    <a:pt x="17007" y="46996"/>
                  </a:lnTo>
                  <a:lnTo>
                    <a:pt x="25414" y="88985"/>
                  </a:lnTo>
                  <a:lnTo>
                    <a:pt x="31621" y="135347"/>
                  </a:lnTo>
                  <a:lnTo>
                    <a:pt x="38100" y="158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1176"/>
            <p:cNvSpPr/>
            <p:nvPr>
              <p:custDataLst>
                <p:tags r:id="rId30"/>
              </p:custDataLst>
            </p:nvPr>
          </p:nvSpPr>
          <p:spPr>
            <a:xfrm>
              <a:off x="6818107" y="1137794"/>
              <a:ext cx="109744" cy="311563"/>
            </a:xfrm>
            <a:custGeom>
              <a:avLst/>
              <a:gdLst/>
              <a:ahLst/>
              <a:cxnLst/>
              <a:rect l="0" t="0" r="0" b="0"/>
              <a:pathLst>
                <a:path w="109744" h="311563">
                  <a:moveTo>
                    <a:pt x="109743" y="11556"/>
                  </a:moveTo>
                  <a:lnTo>
                    <a:pt x="109743" y="11556"/>
                  </a:lnTo>
                  <a:lnTo>
                    <a:pt x="87375" y="1430"/>
                  </a:lnTo>
                  <a:lnTo>
                    <a:pt x="76519" y="0"/>
                  </a:lnTo>
                  <a:lnTo>
                    <a:pt x="64638" y="3127"/>
                  </a:lnTo>
                  <a:lnTo>
                    <a:pt x="58506" y="5937"/>
                  </a:lnTo>
                  <a:lnTo>
                    <a:pt x="47930" y="18466"/>
                  </a:lnTo>
                  <a:lnTo>
                    <a:pt x="32161" y="52879"/>
                  </a:lnTo>
                  <a:lnTo>
                    <a:pt x="20934" y="86366"/>
                  </a:lnTo>
                  <a:lnTo>
                    <a:pt x="11240" y="124768"/>
                  </a:lnTo>
                  <a:lnTo>
                    <a:pt x="4111" y="163473"/>
                  </a:lnTo>
                  <a:lnTo>
                    <a:pt x="0" y="200430"/>
                  </a:lnTo>
                  <a:lnTo>
                    <a:pt x="3065" y="247592"/>
                  </a:lnTo>
                  <a:lnTo>
                    <a:pt x="11530" y="272859"/>
                  </a:lnTo>
                  <a:lnTo>
                    <a:pt x="26111" y="292085"/>
                  </a:lnTo>
                  <a:lnTo>
                    <a:pt x="43645" y="305569"/>
                  </a:lnTo>
                  <a:lnTo>
                    <a:pt x="60845" y="311562"/>
                  </a:lnTo>
                  <a:lnTo>
                    <a:pt x="76016" y="310462"/>
                  </a:lnTo>
                  <a:lnTo>
                    <a:pt x="97043" y="3036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SMARTInkShape-Group244"/>
          <p:cNvGrpSpPr/>
          <p:nvPr/>
        </p:nvGrpSpPr>
        <p:grpSpPr>
          <a:xfrm>
            <a:off x="5461078" y="1255950"/>
            <a:ext cx="647623" cy="362364"/>
            <a:chOff x="5461078" y="1255950"/>
            <a:chExt cx="647623" cy="362364"/>
          </a:xfrm>
        </p:grpSpPr>
        <p:sp>
          <p:nvSpPr>
            <p:cNvPr id="296" name="SMARTInkShape-1177"/>
            <p:cNvSpPr/>
            <p:nvPr>
              <p:custDataLst>
                <p:tags r:id="rId21"/>
              </p:custDataLst>
            </p:nvPr>
          </p:nvSpPr>
          <p:spPr>
            <a:xfrm>
              <a:off x="6102350" y="142875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0" y="12700"/>
                  </a:moveTo>
                  <a:lnTo>
                    <a:pt x="0" y="12700"/>
                  </a:lnTo>
                  <a:lnTo>
                    <a:pt x="3371" y="9329"/>
                  </a:lnTo>
                  <a:lnTo>
                    <a:pt x="5026" y="5792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1178"/>
            <p:cNvSpPr/>
            <p:nvPr>
              <p:custDataLst>
                <p:tags r:id="rId22"/>
              </p:custDataLst>
            </p:nvPr>
          </p:nvSpPr>
          <p:spPr>
            <a:xfrm>
              <a:off x="5861050" y="1255950"/>
              <a:ext cx="90785" cy="362364"/>
            </a:xfrm>
            <a:custGeom>
              <a:avLst/>
              <a:gdLst/>
              <a:ahLst/>
              <a:cxnLst/>
              <a:rect l="0" t="0" r="0" b="0"/>
              <a:pathLst>
                <a:path w="90785" h="362364">
                  <a:moveTo>
                    <a:pt x="19050" y="122000"/>
                  </a:moveTo>
                  <a:lnTo>
                    <a:pt x="19050" y="122000"/>
                  </a:lnTo>
                  <a:lnTo>
                    <a:pt x="18345" y="128481"/>
                  </a:lnTo>
                  <a:lnTo>
                    <a:pt x="14024" y="154324"/>
                  </a:lnTo>
                  <a:lnTo>
                    <a:pt x="11210" y="189433"/>
                  </a:lnTo>
                  <a:lnTo>
                    <a:pt x="5909" y="231115"/>
                  </a:lnTo>
                  <a:lnTo>
                    <a:pt x="1751" y="276627"/>
                  </a:lnTo>
                  <a:lnTo>
                    <a:pt x="519" y="320215"/>
                  </a:lnTo>
                  <a:lnTo>
                    <a:pt x="2036" y="349828"/>
                  </a:lnTo>
                  <a:lnTo>
                    <a:pt x="3473" y="356436"/>
                  </a:lnTo>
                  <a:lnTo>
                    <a:pt x="5843" y="360135"/>
                  </a:lnTo>
                  <a:lnTo>
                    <a:pt x="8834" y="361895"/>
                  </a:lnTo>
                  <a:lnTo>
                    <a:pt x="12240" y="362363"/>
                  </a:lnTo>
                  <a:lnTo>
                    <a:pt x="15215" y="359148"/>
                  </a:lnTo>
                  <a:lnTo>
                    <a:pt x="20403" y="346167"/>
                  </a:lnTo>
                  <a:lnTo>
                    <a:pt x="23920" y="308913"/>
                  </a:lnTo>
                  <a:lnTo>
                    <a:pt x="24741" y="268808"/>
                  </a:lnTo>
                  <a:lnTo>
                    <a:pt x="24962" y="245272"/>
                  </a:lnTo>
                  <a:lnTo>
                    <a:pt x="24402" y="218998"/>
                  </a:lnTo>
                  <a:lnTo>
                    <a:pt x="23323" y="190899"/>
                  </a:lnTo>
                  <a:lnTo>
                    <a:pt x="21899" y="161582"/>
                  </a:lnTo>
                  <a:lnTo>
                    <a:pt x="21655" y="134983"/>
                  </a:lnTo>
                  <a:lnTo>
                    <a:pt x="22198" y="110194"/>
                  </a:lnTo>
                  <a:lnTo>
                    <a:pt x="25388" y="68070"/>
                  </a:lnTo>
                  <a:lnTo>
                    <a:pt x="37053" y="21794"/>
                  </a:lnTo>
                  <a:lnTo>
                    <a:pt x="46358" y="2017"/>
                  </a:lnTo>
                  <a:lnTo>
                    <a:pt x="48545" y="384"/>
                  </a:lnTo>
                  <a:lnTo>
                    <a:pt x="50708" y="0"/>
                  </a:lnTo>
                  <a:lnTo>
                    <a:pt x="52855" y="450"/>
                  </a:lnTo>
                  <a:lnTo>
                    <a:pt x="65991" y="21309"/>
                  </a:lnTo>
                  <a:lnTo>
                    <a:pt x="83617" y="65578"/>
                  </a:lnTo>
                  <a:lnTo>
                    <a:pt x="90784" y="97600"/>
                  </a:lnTo>
                  <a:lnTo>
                    <a:pt x="87600" y="132180"/>
                  </a:lnTo>
                  <a:lnTo>
                    <a:pt x="85916" y="139370"/>
                  </a:lnTo>
                  <a:lnTo>
                    <a:pt x="81973" y="144869"/>
                  </a:lnTo>
                  <a:lnTo>
                    <a:pt x="70064" y="152860"/>
                  </a:lnTo>
                  <a:lnTo>
                    <a:pt x="44121" y="161326"/>
                  </a:lnTo>
                  <a:lnTo>
                    <a:pt x="0" y="160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1179"/>
            <p:cNvSpPr/>
            <p:nvPr>
              <p:custDataLst>
                <p:tags r:id="rId23"/>
              </p:custDataLst>
            </p:nvPr>
          </p:nvSpPr>
          <p:spPr>
            <a:xfrm>
              <a:off x="5753100" y="144145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0" y="12700"/>
                  </a:moveTo>
                  <a:lnTo>
                    <a:pt x="0" y="12700"/>
                  </a:lnTo>
                  <a:lnTo>
                    <a:pt x="3371" y="9329"/>
                  </a:lnTo>
                  <a:lnTo>
                    <a:pt x="5026" y="5792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1180"/>
            <p:cNvSpPr/>
            <p:nvPr>
              <p:custDataLst>
                <p:tags r:id="rId24"/>
              </p:custDataLst>
            </p:nvPr>
          </p:nvSpPr>
          <p:spPr>
            <a:xfrm>
              <a:off x="5461078" y="1320258"/>
              <a:ext cx="169433" cy="142194"/>
            </a:xfrm>
            <a:custGeom>
              <a:avLst/>
              <a:gdLst/>
              <a:ahLst/>
              <a:cxnLst/>
              <a:rect l="0" t="0" r="0" b="0"/>
              <a:pathLst>
                <a:path w="169433" h="142194">
                  <a:moveTo>
                    <a:pt x="6272" y="13242"/>
                  </a:moveTo>
                  <a:lnTo>
                    <a:pt x="6272" y="13242"/>
                  </a:lnTo>
                  <a:lnTo>
                    <a:pt x="6272" y="9871"/>
                  </a:lnTo>
                  <a:lnTo>
                    <a:pt x="4391" y="6335"/>
                  </a:lnTo>
                  <a:lnTo>
                    <a:pt x="2901" y="4404"/>
                  </a:lnTo>
                  <a:lnTo>
                    <a:pt x="1908" y="3822"/>
                  </a:lnTo>
                  <a:lnTo>
                    <a:pt x="1246" y="4140"/>
                  </a:lnTo>
                  <a:lnTo>
                    <a:pt x="805" y="5057"/>
                  </a:lnTo>
                  <a:lnTo>
                    <a:pt x="0" y="43359"/>
                  </a:lnTo>
                  <a:lnTo>
                    <a:pt x="9371" y="88962"/>
                  </a:lnTo>
                  <a:lnTo>
                    <a:pt x="17225" y="116268"/>
                  </a:lnTo>
                  <a:lnTo>
                    <a:pt x="24310" y="128646"/>
                  </a:lnTo>
                  <a:lnTo>
                    <a:pt x="32163" y="135088"/>
                  </a:lnTo>
                  <a:lnTo>
                    <a:pt x="36233" y="136806"/>
                  </a:lnTo>
                  <a:lnTo>
                    <a:pt x="40357" y="136540"/>
                  </a:lnTo>
                  <a:lnTo>
                    <a:pt x="48702" y="132482"/>
                  </a:lnTo>
                  <a:lnTo>
                    <a:pt x="64853" y="114015"/>
                  </a:lnTo>
                  <a:lnTo>
                    <a:pt x="73175" y="101819"/>
                  </a:lnTo>
                  <a:lnTo>
                    <a:pt x="77870" y="98471"/>
                  </a:lnTo>
                  <a:lnTo>
                    <a:pt x="80814" y="98989"/>
                  </a:lnTo>
                  <a:lnTo>
                    <a:pt x="87850" y="103328"/>
                  </a:lnTo>
                  <a:lnTo>
                    <a:pt x="117111" y="134908"/>
                  </a:lnTo>
                  <a:lnTo>
                    <a:pt x="128206" y="140929"/>
                  </a:lnTo>
                  <a:lnTo>
                    <a:pt x="138312" y="142193"/>
                  </a:lnTo>
                  <a:lnTo>
                    <a:pt x="142981" y="141543"/>
                  </a:lnTo>
                  <a:lnTo>
                    <a:pt x="146801" y="139698"/>
                  </a:lnTo>
                  <a:lnTo>
                    <a:pt x="152925" y="133885"/>
                  </a:lnTo>
                  <a:lnTo>
                    <a:pt x="162607" y="107811"/>
                  </a:lnTo>
                  <a:lnTo>
                    <a:pt x="169432" y="65658"/>
                  </a:lnTo>
                  <a:lnTo>
                    <a:pt x="167617" y="20303"/>
                  </a:lnTo>
                  <a:lnTo>
                    <a:pt x="162419" y="3026"/>
                  </a:lnTo>
                  <a:lnTo>
                    <a:pt x="159760" y="787"/>
                  </a:lnTo>
                  <a:lnTo>
                    <a:pt x="156575" y="0"/>
                  </a:lnTo>
                  <a:lnTo>
                    <a:pt x="145972" y="5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1" name="SMARTInkShape-1181"/>
          <p:cNvSpPr/>
          <p:nvPr>
            <p:custDataLst>
              <p:tags r:id="rId3"/>
            </p:custDataLst>
          </p:nvPr>
        </p:nvSpPr>
        <p:spPr>
          <a:xfrm>
            <a:off x="4648200" y="1236352"/>
            <a:ext cx="273051" cy="299770"/>
          </a:xfrm>
          <a:custGeom>
            <a:avLst/>
            <a:gdLst/>
            <a:ahLst/>
            <a:cxnLst/>
            <a:rect l="0" t="0" r="0" b="0"/>
            <a:pathLst>
              <a:path w="273051" h="299770">
                <a:moveTo>
                  <a:pt x="0" y="59048"/>
                </a:moveTo>
                <a:lnTo>
                  <a:pt x="0" y="59048"/>
                </a:lnTo>
                <a:lnTo>
                  <a:pt x="0" y="55677"/>
                </a:lnTo>
                <a:lnTo>
                  <a:pt x="23144" y="26445"/>
                </a:lnTo>
                <a:lnTo>
                  <a:pt x="46055" y="11366"/>
                </a:lnTo>
                <a:lnTo>
                  <a:pt x="68444" y="1332"/>
                </a:lnTo>
                <a:lnTo>
                  <a:pt x="81925" y="0"/>
                </a:lnTo>
                <a:lnTo>
                  <a:pt x="94267" y="2466"/>
                </a:lnTo>
                <a:lnTo>
                  <a:pt x="104454" y="8265"/>
                </a:lnTo>
                <a:lnTo>
                  <a:pt x="118125" y="29577"/>
                </a:lnTo>
                <a:lnTo>
                  <a:pt x="133974" y="74863"/>
                </a:lnTo>
                <a:lnTo>
                  <a:pt x="137298" y="121198"/>
                </a:lnTo>
                <a:lnTo>
                  <a:pt x="135575" y="156520"/>
                </a:lnTo>
                <a:lnTo>
                  <a:pt x="128694" y="189623"/>
                </a:lnTo>
                <a:lnTo>
                  <a:pt x="112921" y="236026"/>
                </a:lnTo>
                <a:lnTo>
                  <a:pt x="100281" y="263293"/>
                </a:lnTo>
                <a:lnTo>
                  <a:pt x="72934" y="294283"/>
                </a:lnTo>
                <a:lnTo>
                  <a:pt x="67673" y="298421"/>
                </a:lnTo>
                <a:lnTo>
                  <a:pt x="62754" y="299769"/>
                </a:lnTo>
                <a:lnTo>
                  <a:pt x="58064" y="299257"/>
                </a:lnTo>
                <a:lnTo>
                  <a:pt x="53527" y="297504"/>
                </a:lnTo>
                <a:lnTo>
                  <a:pt x="46602" y="291793"/>
                </a:lnTo>
                <a:lnTo>
                  <a:pt x="43768" y="288295"/>
                </a:lnTo>
                <a:lnTo>
                  <a:pt x="43290" y="284551"/>
                </a:lnTo>
                <a:lnTo>
                  <a:pt x="46521" y="276629"/>
                </a:lnTo>
                <a:lnTo>
                  <a:pt x="56274" y="260865"/>
                </a:lnTo>
                <a:lnTo>
                  <a:pt x="65933" y="252696"/>
                </a:lnTo>
                <a:lnTo>
                  <a:pt x="77281" y="247419"/>
                </a:lnTo>
                <a:lnTo>
                  <a:pt x="89381" y="245074"/>
                </a:lnTo>
                <a:lnTo>
                  <a:pt x="99932" y="245913"/>
                </a:lnTo>
                <a:lnTo>
                  <a:pt x="110736" y="250049"/>
                </a:lnTo>
                <a:lnTo>
                  <a:pt x="156082" y="282056"/>
                </a:lnTo>
                <a:lnTo>
                  <a:pt x="172541" y="285991"/>
                </a:lnTo>
                <a:lnTo>
                  <a:pt x="212132" y="280522"/>
                </a:lnTo>
                <a:lnTo>
                  <a:pt x="242065" y="270955"/>
                </a:lnTo>
                <a:lnTo>
                  <a:pt x="273050" y="25589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SMARTInkShape-1182"/>
          <p:cNvSpPr/>
          <p:nvPr>
            <p:custDataLst>
              <p:tags r:id="rId4"/>
            </p:custDataLst>
          </p:nvPr>
        </p:nvSpPr>
        <p:spPr>
          <a:xfrm>
            <a:off x="7296801" y="248215"/>
            <a:ext cx="374000" cy="245562"/>
          </a:xfrm>
          <a:custGeom>
            <a:avLst/>
            <a:gdLst/>
            <a:ahLst/>
            <a:cxnLst/>
            <a:rect l="0" t="0" r="0" b="0"/>
            <a:pathLst>
              <a:path w="374000" h="245562">
                <a:moveTo>
                  <a:pt x="100949" y="18485"/>
                </a:moveTo>
                <a:lnTo>
                  <a:pt x="100949" y="18485"/>
                </a:lnTo>
                <a:lnTo>
                  <a:pt x="106416" y="13018"/>
                </a:lnTo>
                <a:lnTo>
                  <a:pt x="100296" y="12397"/>
                </a:lnTo>
                <a:lnTo>
                  <a:pt x="91486" y="17896"/>
                </a:lnTo>
                <a:lnTo>
                  <a:pt x="56664" y="56194"/>
                </a:lnTo>
                <a:lnTo>
                  <a:pt x="29187" y="96372"/>
                </a:lnTo>
                <a:lnTo>
                  <a:pt x="14023" y="130007"/>
                </a:lnTo>
                <a:lnTo>
                  <a:pt x="3989" y="162360"/>
                </a:lnTo>
                <a:lnTo>
                  <a:pt x="0" y="191085"/>
                </a:lnTo>
                <a:lnTo>
                  <a:pt x="5283" y="213259"/>
                </a:lnTo>
                <a:lnTo>
                  <a:pt x="18450" y="230640"/>
                </a:lnTo>
                <a:lnTo>
                  <a:pt x="26898" y="238238"/>
                </a:lnTo>
                <a:lnTo>
                  <a:pt x="47576" y="244799"/>
                </a:lnTo>
                <a:lnTo>
                  <a:pt x="59017" y="245561"/>
                </a:lnTo>
                <a:lnTo>
                  <a:pt x="98718" y="233150"/>
                </a:lnTo>
                <a:lnTo>
                  <a:pt x="135017" y="208227"/>
                </a:lnTo>
                <a:lnTo>
                  <a:pt x="161373" y="165016"/>
                </a:lnTo>
                <a:lnTo>
                  <a:pt x="175845" y="118738"/>
                </a:lnTo>
                <a:lnTo>
                  <a:pt x="181231" y="77117"/>
                </a:lnTo>
                <a:lnTo>
                  <a:pt x="176847" y="54657"/>
                </a:lnTo>
                <a:lnTo>
                  <a:pt x="167136" y="35267"/>
                </a:lnTo>
                <a:lnTo>
                  <a:pt x="146508" y="10601"/>
                </a:lnTo>
                <a:lnTo>
                  <a:pt x="133192" y="1340"/>
                </a:lnTo>
                <a:lnTo>
                  <a:pt x="125267" y="0"/>
                </a:lnTo>
                <a:lnTo>
                  <a:pt x="107053" y="2273"/>
                </a:lnTo>
                <a:lnTo>
                  <a:pt x="90962" y="9869"/>
                </a:lnTo>
                <a:lnTo>
                  <a:pt x="70003" y="27926"/>
                </a:lnTo>
                <a:lnTo>
                  <a:pt x="58973" y="43142"/>
                </a:lnTo>
                <a:lnTo>
                  <a:pt x="54070" y="59312"/>
                </a:lnTo>
                <a:lnTo>
                  <a:pt x="55654" y="74025"/>
                </a:lnTo>
                <a:lnTo>
                  <a:pt x="61768" y="86914"/>
                </a:lnTo>
                <a:lnTo>
                  <a:pt x="71541" y="97346"/>
                </a:lnTo>
                <a:lnTo>
                  <a:pt x="88584" y="102923"/>
                </a:lnTo>
                <a:lnTo>
                  <a:pt x="127624" y="104182"/>
                </a:lnTo>
                <a:lnTo>
                  <a:pt x="163604" y="102433"/>
                </a:lnTo>
                <a:lnTo>
                  <a:pt x="207818" y="101657"/>
                </a:lnTo>
                <a:lnTo>
                  <a:pt x="251927" y="101311"/>
                </a:lnTo>
                <a:lnTo>
                  <a:pt x="292229" y="101158"/>
                </a:lnTo>
                <a:lnTo>
                  <a:pt x="336600" y="101777"/>
                </a:lnTo>
                <a:lnTo>
                  <a:pt x="373999" y="10738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7" name="SMARTInkShape-Group247"/>
          <p:cNvGrpSpPr/>
          <p:nvPr/>
        </p:nvGrpSpPr>
        <p:grpSpPr>
          <a:xfrm>
            <a:off x="6223000" y="185033"/>
            <a:ext cx="582362" cy="456535"/>
            <a:chOff x="6223000" y="185033"/>
            <a:chExt cx="582362" cy="456535"/>
          </a:xfrm>
        </p:grpSpPr>
        <p:sp>
          <p:nvSpPr>
            <p:cNvPr id="303" name="SMARTInkShape-1183"/>
            <p:cNvSpPr/>
            <p:nvPr>
              <p:custDataLst>
                <p:tags r:id="rId17"/>
              </p:custDataLst>
            </p:nvPr>
          </p:nvSpPr>
          <p:spPr>
            <a:xfrm>
              <a:off x="6711950" y="185033"/>
              <a:ext cx="93412" cy="247457"/>
            </a:xfrm>
            <a:custGeom>
              <a:avLst/>
              <a:gdLst/>
              <a:ahLst/>
              <a:cxnLst/>
              <a:rect l="0" t="0" r="0" b="0"/>
              <a:pathLst>
                <a:path w="93412" h="247457">
                  <a:moveTo>
                    <a:pt x="63500" y="5467"/>
                  </a:moveTo>
                  <a:lnTo>
                    <a:pt x="63500" y="5467"/>
                  </a:lnTo>
                  <a:lnTo>
                    <a:pt x="63498" y="2096"/>
                  </a:lnTo>
                  <a:lnTo>
                    <a:pt x="62795" y="1103"/>
                  </a:lnTo>
                  <a:lnTo>
                    <a:pt x="61618" y="441"/>
                  </a:lnTo>
                  <a:lnTo>
                    <a:pt x="60129" y="0"/>
                  </a:lnTo>
                  <a:lnTo>
                    <a:pt x="59136" y="2528"/>
                  </a:lnTo>
                  <a:lnTo>
                    <a:pt x="57412" y="44661"/>
                  </a:lnTo>
                  <a:lnTo>
                    <a:pt x="57227" y="88733"/>
                  </a:lnTo>
                  <a:lnTo>
                    <a:pt x="55302" y="124789"/>
                  </a:lnTo>
                  <a:lnTo>
                    <a:pt x="52095" y="162216"/>
                  </a:lnTo>
                  <a:lnTo>
                    <a:pt x="46323" y="208936"/>
                  </a:lnTo>
                  <a:lnTo>
                    <a:pt x="39322" y="246742"/>
                  </a:lnTo>
                  <a:lnTo>
                    <a:pt x="38209" y="247456"/>
                  </a:lnTo>
                  <a:lnTo>
                    <a:pt x="36762" y="246520"/>
                  </a:lnTo>
                  <a:lnTo>
                    <a:pt x="35091" y="244486"/>
                  </a:lnTo>
                  <a:lnTo>
                    <a:pt x="39096" y="202653"/>
                  </a:lnTo>
                  <a:lnTo>
                    <a:pt x="46626" y="164316"/>
                  </a:lnTo>
                  <a:lnTo>
                    <a:pt x="61813" y="123550"/>
                  </a:lnTo>
                  <a:lnTo>
                    <a:pt x="68159" y="114393"/>
                  </a:lnTo>
                  <a:lnTo>
                    <a:pt x="70839" y="111951"/>
                  </a:lnTo>
                  <a:lnTo>
                    <a:pt x="73331" y="111028"/>
                  </a:lnTo>
                  <a:lnTo>
                    <a:pt x="75698" y="111119"/>
                  </a:lnTo>
                  <a:lnTo>
                    <a:pt x="77983" y="111885"/>
                  </a:lnTo>
                  <a:lnTo>
                    <a:pt x="87939" y="126447"/>
                  </a:lnTo>
                  <a:lnTo>
                    <a:pt x="93083" y="152007"/>
                  </a:lnTo>
                  <a:lnTo>
                    <a:pt x="93411" y="191543"/>
                  </a:lnTo>
                  <a:lnTo>
                    <a:pt x="81350" y="225380"/>
                  </a:lnTo>
                  <a:lnTo>
                    <a:pt x="77517" y="232509"/>
                  </a:lnTo>
                  <a:lnTo>
                    <a:pt x="72845" y="237262"/>
                  </a:lnTo>
                  <a:lnTo>
                    <a:pt x="62009" y="242542"/>
                  </a:lnTo>
                  <a:lnTo>
                    <a:pt x="48256" y="241126"/>
                  </a:lnTo>
                  <a:lnTo>
                    <a:pt x="24646" y="230514"/>
                  </a:lnTo>
                  <a:lnTo>
                    <a:pt x="0" y="2150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1184"/>
            <p:cNvSpPr/>
            <p:nvPr>
              <p:custDataLst>
                <p:tags r:id="rId18"/>
              </p:custDataLst>
            </p:nvPr>
          </p:nvSpPr>
          <p:spPr>
            <a:xfrm>
              <a:off x="6545788" y="302556"/>
              <a:ext cx="97530" cy="125606"/>
            </a:xfrm>
            <a:custGeom>
              <a:avLst/>
              <a:gdLst/>
              <a:ahLst/>
              <a:cxnLst/>
              <a:rect l="0" t="0" r="0" b="0"/>
              <a:pathLst>
                <a:path w="97530" h="125606">
                  <a:moveTo>
                    <a:pt x="70912" y="21294"/>
                  </a:moveTo>
                  <a:lnTo>
                    <a:pt x="70912" y="21294"/>
                  </a:lnTo>
                  <a:lnTo>
                    <a:pt x="70912" y="17923"/>
                  </a:lnTo>
                  <a:lnTo>
                    <a:pt x="64170" y="9085"/>
                  </a:lnTo>
                  <a:lnTo>
                    <a:pt x="53236" y="900"/>
                  </a:lnTo>
                  <a:lnTo>
                    <a:pt x="41418" y="0"/>
                  </a:lnTo>
                  <a:lnTo>
                    <a:pt x="34317" y="748"/>
                  </a:lnTo>
                  <a:lnTo>
                    <a:pt x="20780" y="9105"/>
                  </a:lnTo>
                  <a:lnTo>
                    <a:pt x="14207" y="15285"/>
                  </a:lnTo>
                  <a:lnTo>
                    <a:pt x="5024" y="31558"/>
                  </a:lnTo>
                  <a:lnTo>
                    <a:pt x="0" y="50550"/>
                  </a:lnTo>
                  <a:lnTo>
                    <a:pt x="118" y="70751"/>
                  </a:lnTo>
                  <a:lnTo>
                    <a:pt x="6287" y="89606"/>
                  </a:lnTo>
                  <a:lnTo>
                    <a:pt x="16790" y="105983"/>
                  </a:lnTo>
                  <a:lnTo>
                    <a:pt x="30863" y="117965"/>
                  </a:lnTo>
                  <a:lnTo>
                    <a:pt x="48409" y="124231"/>
                  </a:lnTo>
                  <a:lnTo>
                    <a:pt x="66555" y="125605"/>
                  </a:lnTo>
                  <a:lnTo>
                    <a:pt x="81676" y="121512"/>
                  </a:lnTo>
                  <a:lnTo>
                    <a:pt x="91688" y="114989"/>
                  </a:lnTo>
                  <a:lnTo>
                    <a:pt x="95346" y="111274"/>
                  </a:lnTo>
                  <a:lnTo>
                    <a:pt x="97529" y="97739"/>
                  </a:lnTo>
                  <a:lnTo>
                    <a:pt x="97123" y="89191"/>
                  </a:lnTo>
                  <a:lnTo>
                    <a:pt x="89147" y="72167"/>
                  </a:lnTo>
                  <a:lnTo>
                    <a:pt x="61030" y="41613"/>
                  </a:lnTo>
                  <a:lnTo>
                    <a:pt x="26462" y="21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1185"/>
            <p:cNvSpPr/>
            <p:nvPr>
              <p:custDataLst>
                <p:tags r:id="rId19"/>
              </p:custDataLst>
            </p:nvPr>
          </p:nvSpPr>
          <p:spPr>
            <a:xfrm>
              <a:off x="6381750" y="293138"/>
              <a:ext cx="114301" cy="151974"/>
            </a:xfrm>
            <a:custGeom>
              <a:avLst/>
              <a:gdLst/>
              <a:ahLst/>
              <a:cxnLst/>
              <a:rect l="0" t="0" r="0" b="0"/>
              <a:pathLst>
                <a:path w="114301" h="151974">
                  <a:moveTo>
                    <a:pt x="0" y="18012"/>
                  </a:moveTo>
                  <a:lnTo>
                    <a:pt x="0" y="18012"/>
                  </a:lnTo>
                  <a:lnTo>
                    <a:pt x="3371" y="11270"/>
                  </a:lnTo>
                  <a:lnTo>
                    <a:pt x="5775" y="9284"/>
                  </a:lnTo>
                  <a:lnTo>
                    <a:pt x="28543" y="1297"/>
                  </a:lnTo>
                  <a:lnTo>
                    <a:pt x="39497" y="0"/>
                  </a:lnTo>
                  <a:lnTo>
                    <a:pt x="53303" y="5068"/>
                  </a:lnTo>
                  <a:lnTo>
                    <a:pt x="68140" y="15787"/>
                  </a:lnTo>
                  <a:lnTo>
                    <a:pt x="81789" y="32310"/>
                  </a:lnTo>
                  <a:lnTo>
                    <a:pt x="89267" y="53294"/>
                  </a:lnTo>
                  <a:lnTo>
                    <a:pt x="93477" y="88909"/>
                  </a:lnTo>
                  <a:lnTo>
                    <a:pt x="92346" y="112316"/>
                  </a:lnTo>
                  <a:lnTo>
                    <a:pt x="84787" y="132127"/>
                  </a:lnTo>
                  <a:lnTo>
                    <a:pt x="76254" y="144694"/>
                  </a:lnTo>
                  <a:lnTo>
                    <a:pt x="72003" y="149034"/>
                  </a:lnTo>
                  <a:lnTo>
                    <a:pt x="68462" y="151221"/>
                  </a:lnTo>
                  <a:lnTo>
                    <a:pt x="65398" y="151973"/>
                  </a:lnTo>
                  <a:lnTo>
                    <a:pt x="62649" y="151770"/>
                  </a:lnTo>
                  <a:lnTo>
                    <a:pt x="60110" y="149517"/>
                  </a:lnTo>
                  <a:lnTo>
                    <a:pt x="55408" y="141370"/>
                  </a:lnTo>
                  <a:lnTo>
                    <a:pt x="56611" y="126930"/>
                  </a:lnTo>
                  <a:lnTo>
                    <a:pt x="72252" y="85545"/>
                  </a:lnTo>
                  <a:lnTo>
                    <a:pt x="100035" y="41635"/>
                  </a:lnTo>
                  <a:lnTo>
                    <a:pt x="114300" y="243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1186"/>
            <p:cNvSpPr/>
            <p:nvPr>
              <p:custDataLst>
                <p:tags r:id="rId20"/>
              </p:custDataLst>
            </p:nvPr>
          </p:nvSpPr>
          <p:spPr>
            <a:xfrm>
              <a:off x="6223000" y="302830"/>
              <a:ext cx="110512" cy="338738"/>
            </a:xfrm>
            <a:custGeom>
              <a:avLst/>
              <a:gdLst/>
              <a:ahLst/>
              <a:cxnLst/>
              <a:rect l="0" t="0" r="0" b="0"/>
              <a:pathLst>
                <a:path w="110512" h="338738">
                  <a:moveTo>
                    <a:pt x="25400" y="52770"/>
                  </a:moveTo>
                  <a:lnTo>
                    <a:pt x="25400" y="52770"/>
                  </a:lnTo>
                  <a:lnTo>
                    <a:pt x="30470" y="65731"/>
                  </a:lnTo>
                  <a:lnTo>
                    <a:pt x="38265" y="108012"/>
                  </a:lnTo>
                  <a:lnTo>
                    <a:pt x="44498" y="153099"/>
                  </a:lnTo>
                  <a:lnTo>
                    <a:pt x="47294" y="188377"/>
                  </a:lnTo>
                  <a:lnTo>
                    <a:pt x="46185" y="225223"/>
                  </a:lnTo>
                  <a:lnTo>
                    <a:pt x="43339" y="260884"/>
                  </a:lnTo>
                  <a:lnTo>
                    <a:pt x="37771" y="305169"/>
                  </a:lnTo>
                  <a:lnTo>
                    <a:pt x="31653" y="330520"/>
                  </a:lnTo>
                  <a:lnTo>
                    <a:pt x="28884" y="337787"/>
                  </a:lnTo>
                  <a:lnTo>
                    <a:pt x="29135" y="338737"/>
                  </a:lnTo>
                  <a:lnTo>
                    <a:pt x="30006" y="338664"/>
                  </a:lnTo>
                  <a:lnTo>
                    <a:pt x="27043" y="300945"/>
                  </a:lnTo>
                  <a:lnTo>
                    <a:pt x="26130" y="266551"/>
                  </a:lnTo>
                  <a:lnTo>
                    <a:pt x="25724" y="220221"/>
                  </a:lnTo>
                  <a:lnTo>
                    <a:pt x="25616" y="194037"/>
                  </a:lnTo>
                  <a:lnTo>
                    <a:pt x="26955" y="168820"/>
                  </a:lnTo>
                  <a:lnTo>
                    <a:pt x="29259" y="144248"/>
                  </a:lnTo>
                  <a:lnTo>
                    <a:pt x="36288" y="100482"/>
                  </a:lnTo>
                  <a:lnTo>
                    <a:pt x="51439" y="56716"/>
                  </a:lnTo>
                  <a:lnTo>
                    <a:pt x="71439" y="18167"/>
                  </a:lnTo>
                  <a:lnTo>
                    <a:pt x="85608" y="2301"/>
                  </a:lnTo>
                  <a:lnTo>
                    <a:pt x="88822" y="74"/>
                  </a:lnTo>
                  <a:lnTo>
                    <a:pt x="91670" y="0"/>
                  </a:lnTo>
                  <a:lnTo>
                    <a:pt x="94275" y="1362"/>
                  </a:lnTo>
                  <a:lnTo>
                    <a:pt x="96715" y="3682"/>
                  </a:lnTo>
                  <a:lnTo>
                    <a:pt x="105704" y="33457"/>
                  </a:lnTo>
                  <a:lnTo>
                    <a:pt x="110511" y="77491"/>
                  </a:lnTo>
                  <a:lnTo>
                    <a:pt x="106972" y="99035"/>
                  </a:lnTo>
                  <a:lnTo>
                    <a:pt x="98343" y="120369"/>
                  </a:lnTo>
                  <a:lnTo>
                    <a:pt x="71472" y="148843"/>
                  </a:lnTo>
                  <a:lnTo>
                    <a:pt x="40070" y="165040"/>
                  </a:lnTo>
                  <a:lnTo>
                    <a:pt x="22748" y="165933"/>
                  </a:lnTo>
                  <a:lnTo>
                    <a:pt x="0" y="160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4" name="SMARTInkShape-Group248"/>
          <p:cNvGrpSpPr/>
          <p:nvPr/>
        </p:nvGrpSpPr>
        <p:grpSpPr>
          <a:xfrm>
            <a:off x="5355916" y="141910"/>
            <a:ext cx="543235" cy="348440"/>
            <a:chOff x="5355916" y="141910"/>
            <a:chExt cx="543235" cy="348440"/>
          </a:xfrm>
        </p:grpSpPr>
        <p:sp>
          <p:nvSpPr>
            <p:cNvPr id="308" name="SMARTInkShape-1187"/>
            <p:cNvSpPr/>
            <p:nvPr>
              <p:custDataLst>
                <p:tags r:id="rId11"/>
              </p:custDataLst>
            </p:nvPr>
          </p:nvSpPr>
          <p:spPr>
            <a:xfrm>
              <a:off x="5794261" y="141910"/>
              <a:ext cx="104890" cy="287989"/>
            </a:xfrm>
            <a:custGeom>
              <a:avLst/>
              <a:gdLst/>
              <a:ahLst/>
              <a:cxnLst/>
              <a:rect l="0" t="0" r="0" b="0"/>
              <a:pathLst>
                <a:path w="104890" h="287989">
                  <a:moveTo>
                    <a:pt x="9639" y="67640"/>
                  </a:moveTo>
                  <a:lnTo>
                    <a:pt x="9639" y="67640"/>
                  </a:lnTo>
                  <a:lnTo>
                    <a:pt x="9637" y="26814"/>
                  </a:lnTo>
                  <a:lnTo>
                    <a:pt x="9637" y="5248"/>
                  </a:lnTo>
                  <a:lnTo>
                    <a:pt x="8934" y="2762"/>
                  </a:lnTo>
                  <a:lnTo>
                    <a:pt x="7757" y="1105"/>
                  </a:lnTo>
                  <a:lnTo>
                    <a:pt x="6268" y="0"/>
                  </a:lnTo>
                  <a:lnTo>
                    <a:pt x="5982" y="2085"/>
                  </a:lnTo>
                  <a:lnTo>
                    <a:pt x="12388" y="46821"/>
                  </a:lnTo>
                  <a:lnTo>
                    <a:pt x="12508" y="80730"/>
                  </a:lnTo>
                  <a:lnTo>
                    <a:pt x="10915" y="120730"/>
                  </a:lnTo>
                  <a:lnTo>
                    <a:pt x="10205" y="166730"/>
                  </a:lnTo>
                  <a:lnTo>
                    <a:pt x="8010" y="209752"/>
                  </a:lnTo>
                  <a:lnTo>
                    <a:pt x="5387" y="245807"/>
                  </a:lnTo>
                  <a:lnTo>
                    <a:pt x="3565" y="287038"/>
                  </a:lnTo>
                  <a:lnTo>
                    <a:pt x="2767" y="287988"/>
                  </a:lnTo>
                  <a:lnTo>
                    <a:pt x="1530" y="286506"/>
                  </a:lnTo>
                  <a:lnTo>
                    <a:pt x="0" y="283400"/>
                  </a:lnTo>
                  <a:lnTo>
                    <a:pt x="1216" y="258804"/>
                  </a:lnTo>
                  <a:lnTo>
                    <a:pt x="13019" y="214684"/>
                  </a:lnTo>
                  <a:lnTo>
                    <a:pt x="24830" y="191877"/>
                  </a:lnTo>
                  <a:lnTo>
                    <a:pt x="33089" y="183299"/>
                  </a:lnTo>
                  <a:lnTo>
                    <a:pt x="37267" y="182140"/>
                  </a:lnTo>
                  <a:lnTo>
                    <a:pt x="41463" y="182779"/>
                  </a:lnTo>
                  <a:lnTo>
                    <a:pt x="45672" y="184616"/>
                  </a:lnTo>
                  <a:lnTo>
                    <a:pt x="58338" y="197314"/>
                  </a:lnTo>
                  <a:lnTo>
                    <a:pt x="83724" y="241813"/>
                  </a:lnTo>
                  <a:lnTo>
                    <a:pt x="104889" y="2771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1188"/>
            <p:cNvSpPr/>
            <p:nvPr>
              <p:custDataLst>
                <p:tags r:id="rId12"/>
              </p:custDataLst>
            </p:nvPr>
          </p:nvSpPr>
          <p:spPr>
            <a:xfrm>
              <a:off x="5619750" y="292100"/>
              <a:ext cx="120651" cy="38101"/>
            </a:xfrm>
            <a:custGeom>
              <a:avLst/>
              <a:gdLst/>
              <a:ahLst/>
              <a:cxnLst/>
              <a:rect l="0" t="0" r="0" b="0"/>
              <a:pathLst>
                <a:path w="120651" h="38101">
                  <a:moveTo>
                    <a:pt x="0" y="38100"/>
                  </a:moveTo>
                  <a:lnTo>
                    <a:pt x="0" y="38100"/>
                  </a:lnTo>
                  <a:lnTo>
                    <a:pt x="19459" y="31193"/>
                  </a:lnTo>
                  <a:lnTo>
                    <a:pt x="63110" y="19802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1189"/>
            <p:cNvSpPr/>
            <p:nvPr>
              <p:custDataLst>
                <p:tags r:id="rId13"/>
              </p:custDataLst>
            </p:nvPr>
          </p:nvSpPr>
          <p:spPr>
            <a:xfrm>
              <a:off x="5699419" y="172749"/>
              <a:ext cx="47332" cy="278893"/>
            </a:xfrm>
            <a:custGeom>
              <a:avLst/>
              <a:gdLst/>
              <a:ahLst/>
              <a:cxnLst/>
              <a:rect l="0" t="0" r="0" b="0"/>
              <a:pathLst>
                <a:path w="47332" h="278893">
                  <a:moveTo>
                    <a:pt x="9231" y="24101"/>
                  </a:moveTo>
                  <a:lnTo>
                    <a:pt x="9231" y="24101"/>
                  </a:lnTo>
                  <a:lnTo>
                    <a:pt x="21592" y="0"/>
                  </a:lnTo>
                  <a:lnTo>
                    <a:pt x="17500" y="15577"/>
                  </a:lnTo>
                  <a:lnTo>
                    <a:pt x="14079" y="56807"/>
                  </a:lnTo>
                  <a:lnTo>
                    <a:pt x="10679" y="88026"/>
                  </a:lnTo>
                  <a:lnTo>
                    <a:pt x="6818" y="125419"/>
                  </a:lnTo>
                  <a:lnTo>
                    <a:pt x="2748" y="165557"/>
                  </a:lnTo>
                  <a:lnTo>
                    <a:pt x="0" y="204093"/>
                  </a:lnTo>
                  <a:lnTo>
                    <a:pt x="3125" y="246765"/>
                  </a:lnTo>
                  <a:lnTo>
                    <a:pt x="11968" y="268895"/>
                  </a:lnTo>
                  <a:lnTo>
                    <a:pt x="17033" y="277067"/>
                  </a:lnTo>
                  <a:lnTo>
                    <a:pt x="20782" y="278823"/>
                  </a:lnTo>
                  <a:lnTo>
                    <a:pt x="30593" y="278892"/>
                  </a:lnTo>
                  <a:lnTo>
                    <a:pt x="34760" y="276512"/>
                  </a:lnTo>
                  <a:lnTo>
                    <a:pt x="47331" y="2590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1190"/>
            <p:cNvSpPr/>
            <p:nvPr>
              <p:custDataLst>
                <p:tags r:id="rId14"/>
              </p:custDataLst>
            </p:nvPr>
          </p:nvSpPr>
          <p:spPr>
            <a:xfrm>
              <a:off x="5575300" y="23495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0" y="12700"/>
                  </a:moveTo>
                  <a:lnTo>
                    <a:pt x="0" y="12700"/>
                  </a:lnTo>
                  <a:lnTo>
                    <a:pt x="0" y="9329"/>
                  </a:lnTo>
                  <a:lnTo>
                    <a:pt x="1882" y="5793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1191"/>
            <p:cNvSpPr/>
            <p:nvPr>
              <p:custDataLst>
                <p:tags r:id="rId15"/>
              </p:custDataLst>
            </p:nvPr>
          </p:nvSpPr>
          <p:spPr>
            <a:xfrm>
              <a:off x="5588000" y="355600"/>
              <a:ext cx="19051" cy="44451"/>
            </a:xfrm>
            <a:custGeom>
              <a:avLst/>
              <a:gdLst/>
              <a:ahLst/>
              <a:cxnLst/>
              <a:rect l="0" t="0" r="0" b="0"/>
              <a:pathLst>
                <a:path w="19051" h="444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9050" y="44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1192"/>
            <p:cNvSpPr/>
            <p:nvPr>
              <p:custDataLst>
                <p:tags r:id="rId16"/>
              </p:custDataLst>
            </p:nvPr>
          </p:nvSpPr>
          <p:spPr>
            <a:xfrm>
              <a:off x="5355916" y="352054"/>
              <a:ext cx="140855" cy="138296"/>
            </a:xfrm>
            <a:custGeom>
              <a:avLst/>
              <a:gdLst/>
              <a:ahLst/>
              <a:cxnLst/>
              <a:rect l="0" t="0" r="0" b="0"/>
              <a:pathLst>
                <a:path w="140855" h="138296">
                  <a:moveTo>
                    <a:pt x="9834" y="28946"/>
                  </a:moveTo>
                  <a:lnTo>
                    <a:pt x="9834" y="28946"/>
                  </a:lnTo>
                  <a:lnTo>
                    <a:pt x="4367" y="23479"/>
                  </a:lnTo>
                  <a:lnTo>
                    <a:pt x="3367" y="23890"/>
                  </a:lnTo>
                  <a:lnTo>
                    <a:pt x="374" y="26229"/>
                  </a:lnTo>
                  <a:lnTo>
                    <a:pt x="0" y="28545"/>
                  </a:lnTo>
                  <a:lnTo>
                    <a:pt x="5101" y="70267"/>
                  </a:lnTo>
                  <a:lnTo>
                    <a:pt x="12195" y="95987"/>
                  </a:lnTo>
                  <a:lnTo>
                    <a:pt x="19469" y="117014"/>
                  </a:lnTo>
                  <a:lnTo>
                    <a:pt x="20492" y="123641"/>
                  </a:lnTo>
                  <a:lnTo>
                    <a:pt x="25388" y="132886"/>
                  </a:lnTo>
                  <a:lnTo>
                    <a:pt x="28671" y="136340"/>
                  </a:lnTo>
                  <a:lnTo>
                    <a:pt x="31564" y="137936"/>
                  </a:lnTo>
                  <a:lnTo>
                    <a:pt x="34198" y="138295"/>
                  </a:lnTo>
                  <a:lnTo>
                    <a:pt x="36659" y="137829"/>
                  </a:lnTo>
                  <a:lnTo>
                    <a:pt x="41277" y="133548"/>
                  </a:lnTo>
                  <a:lnTo>
                    <a:pt x="43496" y="130430"/>
                  </a:lnTo>
                  <a:lnTo>
                    <a:pt x="47058" y="107266"/>
                  </a:lnTo>
                  <a:lnTo>
                    <a:pt x="47819" y="94537"/>
                  </a:lnTo>
                  <a:lnTo>
                    <a:pt x="81156" y="122975"/>
                  </a:lnTo>
                  <a:lnTo>
                    <a:pt x="95799" y="128303"/>
                  </a:lnTo>
                  <a:lnTo>
                    <a:pt x="112446" y="126510"/>
                  </a:lnTo>
                  <a:lnTo>
                    <a:pt x="124042" y="121511"/>
                  </a:lnTo>
                  <a:lnTo>
                    <a:pt x="135317" y="105448"/>
                  </a:lnTo>
                  <a:lnTo>
                    <a:pt x="140854" y="62589"/>
                  </a:lnTo>
                  <a:lnTo>
                    <a:pt x="137654" y="17430"/>
                  </a:lnTo>
                  <a:lnTo>
                    <a:pt x="134141" y="6659"/>
                  </a:lnTo>
                  <a:lnTo>
                    <a:pt x="130228" y="1402"/>
                  </a:lnTo>
                  <a:lnTo>
                    <a:pt x="128197" y="0"/>
                  </a:lnTo>
                  <a:lnTo>
                    <a:pt x="126137" y="476"/>
                  </a:lnTo>
                  <a:lnTo>
                    <a:pt x="117784" y="98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5" name="SMARTInkShape-1193"/>
          <p:cNvSpPr/>
          <p:nvPr>
            <p:custDataLst>
              <p:tags r:id="rId5"/>
            </p:custDataLst>
          </p:nvPr>
        </p:nvSpPr>
        <p:spPr>
          <a:xfrm>
            <a:off x="4578350" y="337849"/>
            <a:ext cx="57151" cy="201902"/>
          </a:xfrm>
          <a:custGeom>
            <a:avLst/>
            <a:gdLst/>
            <a:ahLst/>
            <a:cxnLst/>
            <a:rect l="0" t="0" r="0" b="0"/>
            <a:pathLst>
              <a:path w="57151" h="201902">
                <a:moveTo>
                  <a:pt x="0" y="24101"/>
                </a:moveTo>
                <a:lnTo>
                  <a:pt x="0" y="24101"/>
                </a:lnTo>
                <a:lnTo>
                  <a:pt x="0" y="9795"/>
                </a:lnTo>
                <a:lnTo>
                  <a:pt x="1881" y="5278"/>
                </a:lnTo>
                <a:lnTo>
                  <a:pt x="5467" y="0"/>
                </a:lnTo>
                <a:lnTo>
                  <a:pt x="6467" y="273"/>
                </a:lnTo>
                <a:lnTo>
                  <a:pt x="9460" y="2457"/>
                </a:lnTo>
                <a:lnTo>
                  <a:pt x="18481" y="14395"/>
                </a:lnTo>
                <a:lnTo>
                  <a:pt x="34172" y="54012"/>
                </a:lnTo>
                <a:lnTo>
                  <a:pt x="45952" y="97953"/>
                </a:lnTo>
                <a:lnTo>
                  <a:pt x="53518" y="140449"/>
                </a:lnTo>
                <a:lnTo>
                  <a:pt x="56672" y="186823"/>
                </a:lnTo>
                <a:lnTo>
                  <a:pt x="57150" y="20190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SMARTInkShape-1194"/>
          <p:cNvSpPr/>
          <p:nvPr>
            <p:custDataLst>
              <p:tags r:id="rId6"/>
            </p:custDataLst>
          </p:nvPr>
        </p:nvSpPr>
        <p:spPr>
          <a:xfrm>
            <a:off x="3887434" y="452557"/>
            <a:ext cx="335317" cy="1089695"/>
          </a:xfrm>
          <a:custGeom>
            <a:avLst/>
            <a:gdLst/>
            <a:ahLst/>
            <a:cxnLst/>
            <a:rect l="0" t="0" r="0" b="0"/>
            <a:pathLst>
              <a:path w="335317" h="1089695">
                <a:moveTo>
                  <a:pt x="233716" y="55443"/>
                </a:moveTo>
                <a:lnTo>
                  <a:pt x="233716" y="55443"/>
                </a:lnTo>
                <a:lnTo>
                  <a:pt x="230345" y="45330"/>
                </a:lnTo>
                <a:lnTo>
                  <a:pt x="218136" y="28928"/>
                </a:lnTo>
                <a:lnTo>
                  <a:pt x="201113" y="14034"/>
                </a:lnTo>
                <a:lnTo>
                  <a:pt x="175921" y="4054"/>
                </a:lnTo>
                <a:lnTo>
                  <a:pt x="146114" y="0"/>
                </a:lnTo>
                <a:lnTo>
                  <a:pt x="111569" y="5541"/>
                </a:lnTo>
                <a:lnTo>
                  <a:pt x="74523" y="26232"/>
                </a:lnTo>
                <a:lnTo>
                  <a:pt x="40105" y="61448"/>
                </a:lnTo>
                <a:lnTo>
                  <a:pt x="14307" y="106533"/>
                </a:lnTo>
                <a:lnTo>
                  <a:pt x="0" y="152268"/>
                </a:lnTo>
                <a:lnTo>
                  <a:pt x="1405" y="197099"/>
                </a:lnTo>
                <a:lnTo>
                  <a:pt x="10992" y="228703"/>
                </a:lnTo>
                <a:lnTo>
                  <a:pt x="26072" y="260859"/>
                </a:lnTo>
                <a:lnTo>
                  <a:pt x="59068" y="306023"/>
                </a:lnTo>
                <a:lnTo>
                  <a:pt x="98399" y="347235"/>
                </a:lnTo>
                <a:lnTo>
                  <a:pt x="131611" y="389001"/>
                </a:lnTo>
                <a:lnTo>
                  <a:pt x="154780" y="425052"/>
                </a:lnTo>
                <a:lnTo>
                  <a:pt x="168778" y="461525"/>
                </a:lnTo>
                <a:lnTo>
                  <a:pt x="170047" y="484044"/>
                </a:lnTo>
                <a:lnTo>
                  <a:pt x="160053" y="516556"/>
                </a:lnTo>
                <a:lnTo>
                  <a:pt x="140315" y="541789"/>
                </a:lnTo>
                <a:lnTo>
                  <a:pt x="114842" y="562798"/>
                </a:lnTo>
                <a:lnTo>
                  <a:pt x="105673" y="567720"/>
                </a:lnTo>
                <a:lnTo>
                  <a:pt x="105316" y="568411"/>
                </a:lnTo>
                <a:lnTo>
                  <a:pt x="105782" y="568872"/>
                </a:lnTo>
                <a:lnTo>
                  <a:pt x="136520" y="564245"/>
                </a:lnTo>
                <a:lnTo>
                  <a:pt x="153568" y="567052"/>
                </a:lnTo>
                <a:lnTo>
                  <a:pt x="157706" y="570082"/>
                </a:lnTo>
                <a:lnTo>
                  <a:pt x="164186" y="579094"/>
                </a:lnTo>
                <a:lnTo>
                  <a:pt x="165654" y="590154"/>
                </a:lnTo>
                <a:lnTo>
                  <a:pt x="162544" y="604243"/>
                </a:lnTo>
                <a:lnTo>
                  <a:pt x="139538" y="649662"/>
                </a:lnTo>
                <a:lnTo>
                  <a:pt x="113383" y="697174"/>
                </a:lnTo>
                <a:lnTo>
                  <a:pt x="96274" y="735062"/>
                </a:lnTo>
                <a:lnTo>
                  <a:pt x="79262" y="773068"/>
                </a:lnTo>
                <a:lnTo>
                  <a:pt x="67938" y="809245"/>
                </a:lnTo>
                <a:lnTo>
                  <a:pt x="61964" y="844844"/>
                </a:lnTo>
                <a:lnTo>
                  <a:pt x="61662" y="881832"/>
                </a:lnTo>
                <a:lnTo>
                  <a:pt x="65760" y="917557"/>
                </a:lnTo>
                <a:lnTo>
                  <a:pt x="74402" y="951544"/>
                </a:lnTo>
                <a:lnTo>
                  <a:pt x="99807" y="997739"/>
                </a:lnTo>
                <a:lnTo>
                  <a:pt x="135243" y="1037845"/>
                </a:lnTo>
                <a:lnTo>
                  <a:pt x="180863" y="1070268"/>
                </a:lnTo>
                <a:lnTo>
                  <a:pt x="213520" y="1084091"/>
                </a:lnTo>
                <a:lnTo>
                  <a:pt x="256894" y="1089694"/>
                </a:lnTo>
                <a:lnTo>
                  <a:pt x="279766" y="1084493"/>
                </a:lnTo>
                <a:lnTo>
                  <a:pt x="289816" y="1080143"/>
                </a:lnTo>
                <a:lnTo>
                  <a:pt x="335316" y="103334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9" name="SMARTInkShape-Group251"/>
          <p:cNvGrpSpPr/>
          <p:nvPr/>
        </p:nvGrpSpPr>
        <p:grpSpPr>
          <a:xfrm>
            <a:off x="3035300" y="1009650"/>
            <a:ext cx="330201" cy="242253"/>
            <a:chOff x="3035300" y="1009650"/>
            <a:chExt cx="330201" cy="242253"/>
          </a:xfrm>
        </p:grpSpPr>
        <p:sp>
          <p:nvSpPr>
            <p:cNvPr id="317" name="SMARTInkShape-1195"/>
            <p:cNvSpPr/>
            <p:nvPr>
              <p:custDataLst>
                <p:tags r:id="rId9"/>
              </p:custDataLst>
            </p:nvPr>
          </p:nvSpPr>
          <p:spPr>
            <a:xfrm>
              <a:off x="3079750" y="1174750"/>
              <a:ext cx="285751" cy="77153"/>
            </a:xfrm>
            <a:custGeom>
              <a:avLst/>
              <a:gdLst/>
              <a:ahLst/>
              <a:cxnLst/>
              <a:rect l="0" t="0" r="0" b="0"/>
              <a:pathLst>
                <a:path w="285751" h="77153">
                  <a:moveTo>
                    <a:pt x="0" y="63500"/>
                  </a:moveTo>
                  <a:lnTo>
                    <a:pt x="0" y="63500"/>
                  </a:lnTo>
                  <a:lnTo>
                    <a:pt x="24419" y="75709"/>
                  </a:lnTo>
                  <a:lnTo>
                    <a:pt x="54272" y="77152"/>
                  </a:lnTo>
                  <a:lnTo>
                    <a:pt x="96671" y="69740"/>
                  </a:lnTo>
                  <a:lnTo>
                    <a:pt x="141611" y="55236"/>
                  </a:lnTo>
                  <a:lnTo>
                    <a:pt x="186205" y="40904"/>
                  </a:lnTo>
                  <a:lnTo>
                    <a:pt x="223956" y="24349"/>
                  </a:lnTo>
                  <a:lnTo>
                    <a:pt x="265252" y="7326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1196"/>
            <p:cNvSpPr/>
            <p:nvPr>
              <p:custDataLst>
                <p:tags r:id="rId10"/>
              </p:custDataLst>
            </p:nvPr>
          </p:nvSpPr>
          <p:spPr>
            <a:xfrm>
              <a:off x="3035300" y="1009650"/>
              <a:ext cx="260351" cy="31751"/>
            </a:xfrm>
            <a:custGeom>
              <a:avLst/>
              <a:gdLst/>
              <a:ahLst/>
              <a:cxnLst/>
              <a:rect l="0" t="0" r="0" b="0"/>
              <a:pathLst>
                <a:path w="260351" h="31751">
                  <a:moveTo>
                    <a:pt x="0" y="31750"/>
                  </a:moveTo>
                  <a:lnTo>
                    <a:pt x="0" y="31750"/>
                  </a:lnTo>
                  <a:lnTo>
                    <a:pt x="45163" y="31750"/>
                  </a:lnTo>
                  <a:lnTo>
                    <a:pt x="88719" y="30339"/>
                  </a:lnTo>
                  <a:lnTo>
                    <a:pt x="123392" y="25008"/>
                  </a:lnTo>
                  <a:lnTo>
                    <a:pt x="158087" y="19817"/>
                  </a:lnTo>
                  <a:lnTo>
                    <a:pt x="205591" y="11046"/>
                  </a:lnTo>
                  <a:lnTo>
                    <a:pt x="250839" y="1454"/>
                  </a:lnTo>
                  <a:lnTo>
                    <a:pt x="2603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2" name="SMARTInkShape-Group252"/>
          <p:cNvGrpSpPr/>
          <p:nvPr/>
        </p:nvGrpSpPr>
        <p:grpSpPr>
          <a:xfrm>
            <a:off x="2387600" y="791941"/>
            <a:ext cx="335986" cy="524750"/>
            <a:chOff x="2387600" y="791941"/>
            <a:chExt cx="335986" cy="524750"/>
          </a:xfrm>
        </p:grpSpPr>
        <p:sp>
          <p:nvSpPr>
            <p:cNvPr id="320" name="SMARTInkShape-1197"/>
            <p:cNvSpPr/>
            <p:nvPr>
              <p:custDataLst>
                <p:tags r:id="rId7"/>
              </p:custDataLst>
            </p:nvPr>
          </p:nvSpPr>
          <p:spPr>
            <a:xfrm>
              <a:off x="2387600" y="863600"/>
              <a:ext cx="335986" cy="443557"/>
            </a:xfrm>
            <a:custGeom>
              <a:avLst/>
              <a:gdLst/>
              <a:ahLst/>
              <a:cxnLst/>
              <a:rect l="0" t="0" r="0" b="0"/>
              <a:pathLst>
                <a:path w="335986" h="443557">
                  <a:moveTo>
                    <a:pt x="0" y="0"/>
                  </a:moveTo>
                  <a:lnTo>
                    <a:pt x="0" y="0"/>
                  </a:lnTo>
                  <a:lnTo>
                    <a:pt x="38282" y="38987"/>
                  </a:lnTo>
                  <a:lnTo>
                    <a:pt x="76646" y="83832"/>
                  </a:lnTo>
                  <a:lnTo>
                    <a:pt x="104856" y="123807"/>
                  </a:lnTo>
                  <a:lnTo>
                    <a:pt x="133856" y="163681"/>
                  </a:lnTo>
                  <a:lnTo>
                    <a:pt x="163208" y="202569"/>
                  </a:lnTo>
                  <a:lnTo>
                    <a:pt x="192717" y="241020"/>
                  </a:lnTo>
                  <a:lnTo>
                    <a:pt x="218531" y="279275"/>
                  </a:lnTo>
                  <a:lnTo>
                    <a:pt x="242469" y="316034"/>
                  </a:lnTo>
                  <a:lnTo>
                    <a:pt x="278335" y="363083"/>
                  </a:lnTo>
                  <a:lnTo>
                    <a:pt x="312690" y="407538"/>
                  </a:lnTo>
                  <a:lnTo>
                    <a:pt x="335985" y="443556"/>
                  </a:lnTo>
                  <a:lnTo>
                    <a:pt x="317500" y="406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1198"/>
            <p:cNvSpPr/>
            <p:nvPr>
              <p:custDataLst>
                <p:tags r:id="rId8"/>
              </p:custDataLst>
            </p:nvPr>
          </p:nvSpPr>
          <p:spPr>
            <a:xfrm>
              <a:off x="2476500" y="791941"/>
              <a:ext cx="218382" cy="524750"/>
            </a:xfrm>
            <a:custGeom>
              <a:avLst/>
              <a:gdLst/>
              <a:ahLst/>
              <a:cxnLst/>
              <a:rect l="0" t="0" r="0" b="0"/>
              <a:pathLst>
                <a:path w="218382" h="524750">
                  <a:moveTo>
                    <a:pt x="203200" y="46259"/>
                  </a:moveTo>
                  <a:lnTo>
                    <a:pt x="203200" y="46259"/>
                  </a:lnTo>
                  <a:lnTo>
                    <a:pt x="217506" y="17648"/>
                  </a:lnTo>
                  <a:lnTo>
                    <a:pt x="218381" y="13779"/>
                  </a:lnTo>
                  <a:lnTo>
                    <a:pt x="218260" y="10495"/>
                  </a:lnTo>
                  <a:lnTo>
                    <a:pt x="216366" y="154"/>
                  </a:lnTo>
                  <a:lnTo>
                    <a:pt x="214094" y="0"/>
                  </a:lnTo>
                  <a:lnTo>
                    <a:pt x="205925" y="3592"/>
                  </a:lnTo>
                  <a:lnTo>
                    <a:pt x="186055" y="20290"/>
                  </a:lnTo>
                  <a:lnTo>
                    <a:pt x="158922" y="56595"/>
                  </a:lnTo>
                  <a:lnTo>
                    <a:pt x="136954" y="96479"/>
                  </a:lnTo>
                  <a:lnTo>
                    <a:pt x="125170" y="119956"/>
                  </a:lnTo>
                  <a:lnTo>
                    <a:pt x="113785" y="146190"/>
                  </a:lnTo>
                  <a:lnTo>
                    <a:pt x="102668" y="174263"/>
                  </a:lnTo>
                  <a:lnTo>
                    <a:pt x="91729" y="203562"/>
                  </a:lnTo>
                  <a:lnTo>
                    <a:pt x="80908" y="233678"/>
                  </a:lnTo>
                  <a:lnTo>
                    <a:pt x="70167" y="264338"/>
                  </a:lnTo>
                  <a:lnTo>
                    <a:pt x="59478" y="295362"/>
                  </a:lnTo>
                  <a:lnTo>
                    <a:pt x="49530" y="324511"/>
                  </a:lnTo>
                  <a:lnTo>
                    <a:pt x="40075" y="352410"/>
                  </a:lnTo>
                  <a:lnTo>
                    <a:pt x="30950" y="379476"/>
                  </a:lnTo>
                  <a:lnTo>
                    <a:pt x="17048" y="424602"/>
                  </a:lnTo>
                  <a:lnTo>
                    <a:pt x="7577" y="461356"/>
                  </a:lnTo>
                  <a:lnTo>
                    <a:pt x="1497" y="508051"/>
                  </a:lnTo>
                  <a:lnTo>
                    <a:pt x="296" y="524749"/>
                  </a:lnTo>
                  <a:lnTo>
                    <a:pt x="197" y="524708"/>
                  </a:lnTo>
                  <a:lnTo>
                    <a:pt x="0" y="5161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91692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MARTInkShape-Group254"/>
          <p:cNvGrpSpPr/>
          <p:nvPr/>
        </p:nvGrpSpPr>
        <p:grpSpPr>
          <a:xfrm>
            <a:off x="1406329" y="647823"/>
            <a:ext cx="444598" cy="864856"/>
            <a:chOff x="1406329" y="647823"/>
            <a:chExt cx="444598" cy="864856"/>
          </a:xfrm>
        </p:grpSpPr>
        <p:sp>
          <p:nvSpPr>
            <p:cNvPr id="2" name="SMARTInkShape-1199"/>
            <p:cNvSpPr/>
            <p:nvPr>
              <p:custDataLst>
                <p:tags r:id="rId72"/>
              </p:custDataLst>
            </p:nvPr>
          </p:nvSpPr>
          <p:spPr>
            <a:xfrm>
              <a:off x="1638377" y="1285920"/>
              <a:ext cx="190424" cy="226759"/>
            </a:xfrm>
            <a:custGeom>
              <a:avLst/>
              <a:gdLst/>
              <a:ahLst/>
              <a:cxnLst/>
              <a:rect l="0" t="0" r="0" b="0"/>
              <a:pathLst>
                <a:path w="190424" h="226759">
                  <a:moveTo>
                    <a:pt x="6273" y="53930"/>
                  </a:moveTo>
                  <a:lnTo>
                    <a:pt x="6273" y="53930"/>
                  </a:lnTo>
                  <a:lnTo>
                    <a:pt x="6273" y="47657"/>
                  </a:lnTo>
                  <a:lnTo>
                    <a:pt x="6273" y="89682"/>
                  </a:lnTo>
                  <a:lnTo>
                    <a:pt x="6273" y="135079"/>
                  </a:lnTo>
                  <a:lnTo>
                    <a:pt x="2902" y="182004"/>
                  </a:lnTo>
                  <a:lnTo>
                    <a:pt x="97" y="226758"/>
                  </a:lnTo>
                  <a:lnTo>
                    <a:pt x="0" y="223405"/>
                  </a:lnTo>
                  <a:lnTo>
                    <a:pt x="6688" y="193358"/>
                  </a:lnTo>
                  <a:lnTo>
                    <a:pt x="11866" y="153058"/>
                  </a:lnTo>
                  <a:lnTo>
                    <a:pt x="17931" y="105748"/>
                  </a:lnTo>
                  <a:lnTo>
                    <a:pt x="27682" y="63555"/>
                  </a:lnTo>
                  <a:lnTo>
                    <a:pt x="40953" y="34924"/>
                  </a:lnTo>
                  <a:lnTo>
                    <a:pt x="56259" y="15850"/>
                  </a:lnTo>
                  <a:lnTo>
                    <a:pt x="72468" y="2668"/>
                  </a:lnTo>
                  <a:lnTo>
                    <a:pt x="80742" y="0"/>
                  </a:lnTo>
                  <a:lnTo>
                    <a:pt x="97461" y="798"/>
                  </a:lnTo>
                  <a:lnTo>
                    <a:pt x="116181" y="11501"/>
                  </a:lnTo>
                  <a:lnTo>
                    <a:pt x="142790" y="37360"/>
                  </a:lnTo>
                  <a:lnTo>
                    <a:pt x="155847" y="57855"/>
                  </a:lnTo>
                  <a:lnTo>
                    <a:pt x="167165" y="93898"/>
                  </a:lnTo>
                  <a:lnTo>
                    <a:pt x="174281" y="134838"/>
                  </a:lnTo>
                  <a:lnTo>
                    <a:pt x="177043" y="181311"/>
                  </a:lnTo>
                  <a:lnTo>
                    <a:pt x="178126" y="195916"/>
                  </a:lnTo>
                  <a:lnTo>
                    <a:pt x="180960" y="204759"/>
                  </a:lnTo>
                  <a:lnTo>
                    <a:pt x="182703" y="206694"/>
                  </a:lnTo>
                  <a:lnTo>
                    <a:pt x="184571" y="207278"/>
                  </a:lnTo>
                  <a:lnTo>
                    <a:pt x="190423" y="2063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1200"/>
            <p:cNvSpPr/>
            <p:nvPr>
              <p:custDataLst>
                <p:tags r:id="rId73"/>
              </p:custDataLst>
            </p:nvPr>
          </p:nvSpPr>
          <p:spPr>
            <a:xfrm>
              <a:off x="1406329" y="1080735"/>
              <a:ext cx="444598" cy="119416"/>
            </a:xfrm>
            <a:custGeom>
              <a:avLst/>
              <a:gdLst/>
              <a:ahLst/>
              <a:cxnLst/>
              <a:rect l="0" t="0" r="0" b="0"/>
              <a:pathLst>
                <a:path w="444598" h="119416">
                  <a:moveTo>
                    <a:pt x="3371" y="119415"/>
                  </a:moveTo>
                  <a:lnTo>
                    <a:pt x="3371" y="119415"/>
                  </a:lnTo>
                  <a:lnTo>
                    <a:pt x="0" y="119415"/>
                  </a:lnTo>
                  <a:lnTo>
                    <a:pt x="418" y="118004"/>
                  </a:lnTo>
                  <a:lnTo>
                    <a:pt x="4646" y="112673"/>
                  </a:lnTo>
                  <a:lnTo>
                    <a:pt x="47027" y="97047"/>
                  </a:lnTo>
                  <a:lnTo>
                    <a:pt x="84628" y="86190"/>
                  </a:lnTo>
                  <a:lnTo>
                    <a:pt x="109048" y="78921"/>
                  </a:lnTo>
                  <a:lnTo>
                    <a:pt x="136617" y="70547"/>
                  </a:lnTo>
                  <a:lnTo>
                    <a:pt x="166285" y="61436"/>
                  </a:lnTo>
                  <a:lnTo>
                    <a:pt x="198058" y="52540"/>
                  </a:lnTo>
                  <a:lnTo>
                    <a:pt x="231234" y="43787"/>
                  </a:lnTo>
                  <a:lnTo>
                    <a:pt x="265347" y="35130"/>
                  </a:lnTo>
                  <a:lnTo>
                    <a:pt x="296555" y="27242"/>
                  </a:lnTo>
                  <a:lnTo>
                    <a:pt x="325827" y="19866"/>
                  </a:lnTo>
                  <a:lnTo>
                    <a:pt x="353808" y="12832"/>
                  </a:lnTo>
                  <a:lnTo>
                    <a:pt x="396187" y="5017"/>
                  </a:lnTo>
                  <a:lnTo>
                    <a:pt x="441033" y="0"/>
                  </a:lnTo>
                  <a:lnTo>
                    <a:pt x="444018" y="999"/>
                  </a:lnTo>
                  <a:lnTo>
                    <a:pt x="444597" y="3077"/>
                  </a:lnTo>
                  <a:lnTo>
                    <a:pt x="441521" y="114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1201"/>
            <p:cNvSpPr/>
            <p:nvPr>
              <p:custDataLst>
                <p:tags r:id="rId74"/>
              </p:custDataLst>
            </p:nvPr>
          </p:nvSpPr>
          <p:spPr>
            <a:xfrm>
              <a:off x="1644650" y="647823"/>
              <a:ext cx="18971" cy="341327"/>
            </a:xfrm>
            <a:custGeom>
              <a:avLst/>
              <a:gdLst/>
              <a:ahLst/>
              <a:cxnLst/>
              <a:rect l="0" t="0" r="0" b="0"/>
              <a:pathLst>
                <a:path w="18971" h="341327">
                  <a:moveTo>
                    <a:pt x="0" y="18927"/>
                  </a:moveTo>
                  <a:lnTo>
                    <a:pt x="0" y="18927"/>
                  </a:lnTo>
                  <a:lnTo>
                    <a:pt x="0" y="0"/>
                  </a:lnTo>
                  <a:lnTo>
                    <a:pt x="3371" y="34419"/>
                  </a:lnTo>
                  <a:lnTo>
                    <a:pt x="5467" y="80667"/>
                  </a:lnTo>
                  <a:lnTo>
                    <a:pt x="7839" y="118099"/>
                  </a:lnTo>
                  <a:lnTo>
                    <a:pt x="10540" y="158253"/>
                  </a:lnTo>
                  <a:lnTo>
                    <a:pt x="11740" y="199618"/>
                  </a:lnTo>
                  <a:lnTo>
                    <a:pt x="12273" y="237758"/>
                  </a:lnTo>
                  <a:lnTo>
                    <a:pt x="14455" y="285320"/>
                  </a:lnTo>
                  <a:lnTo>
                    <a:pt x="18445" y="331761"/>
                  </a:lnTo>
                  <a:lnTo>
                    <a:pt x="18970" y="341326"/>
                  </a:lnTo>
                  <a:lnTo>
                    <a:pt x="18291" y="341104"/>
                  </a:lnTo>
                  <a:lnTo>
                    <a:pt x="15655" y="338976"/>
                  </a:lnTo>
                  <a:lnTo>
                    <a:pt x="10205" y="330440"/>
                  </a:lnTo>
                  <a:lnTo>
                    <a:pt x="9625" y="328203"/>
                  </a:lnTo>
                  <a:lnTo>
                    <a:pt x="9945" y="326711"/>
                  </a:lnTo>
                  <a:lnTo>
                    <a:pt x="12700" y="3237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SMARTInkShape-Group255"/>
          <p:cNvGrpSpPr/>
          <p:nvPr/>
        </p:nvGrpSpPr>
        <p:grpSpPr>
          <a:xfrm>
            <a:off x="2082803" y="655815"/>
            <a:ext cx="1075090" cy="443385"/>
            <a:chOff x="2082803" y="655815"/>
            <a:chExt cx="1075090" cy="443385"/>
          </a:xfrm>
        </p:grpSpPr>
        <p:sp>
          <p:nvSpPr>
            <p:cNvPr id="6" name="SMARTInkShape-1202"/>
            <p:cNvSpPr/>
            <p:nvPr>
              <p:custDataLst>
                <p:tags r:id="rId68"/>
              </p:custDataLst>
            </p:nvPr>
          </p:nvSpPr>
          <p:spPr>
            <a:xfrm>
              <a:off x="3111500" y="768350"/>
              <a:ext cx="46393" cy="58478"/>
            </a:xfrm>
            <a:custGeom>
              <a:avLst/>
              <a:gdLst/>
              <a:ahLst/>
              <a:cxnLst/>
              <a:rect l="0" t="0" r="0" b="0"/>
              <a:pathLst>
                <a:path w="46393" h="58478">
                  <a:moveTo>
                    <a:pt x="6350" y="31750"/>
                  </a:moveTo>
                  <a:lnTo>
                    <a:pt x="6350" y="31750"/>
                  </a:lnTo>
                  <a:lnTo>
                    <a:pt x="261" y="19573"/>
                  </a:lnTo>
                  <a:lnTo>
                    <a:pt x="23" y="36773"/>
                  </a:lnTo>
                  <a:lnTo>
                    <a:pt x="3773" y="44801"/>
                  </a:lnTo>
                  <a:lnTo>
                    <a:pt x="6749" y="48917"/>
                  </a:lnTo>
                  <a:lnTo>
                    <a:pt x="15699" y="55372"/>
                  </a:lnTo>
                  <a:lnTo>
                    <a:pt x="21049" y="58082"/>
                  </a:lnTo>
                  <a:lnTo>
                    <a:pt x="26027" y="58477"/>
                  </a:lnTo>
                  <a:lnTo>
                    <a:pt x="35321" y="55153"/>
                  </a:lnTo>
                  <a:lnTo>
                    <a:pt x="42274" y="47090"/>
                  </a:lnTo>
                  <a:lnTo>
                    <a:pt x="45116" y="41977"/>
                  </a:lnTo>
                  <a:lnTo>
                    <a:pt x="46392" y="28769"/>
                  </a:lnTo>
                  <a:lnTo>
                    <a:pt x="45745" y="21296"/>
                  </a:lnTo>
                  <a:lnTo>
                    <a:pt x="43197" y="15609"/>
                  </a:lnTo>
                  <a:lnTo>
                    <a:pt x="34721" y="7407"/>
                  </a:lnTo>
                  <a:lnTo>
                    <a:pt x="22017" y="329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203"/>
            <p:cNvSpPr/>
            <p:nvPr>
              <p:custDataLst>
                <p:tags r:id="rId69"/>
              </p:custDataLst>
            </p:nvPr>
          </p:nvSpPr>
          <p:spPr>
            <a:xfrm>
              <a:off x="3102265" y="942779"/>
              <a:ext cx="19244" cy="117672"/>
            </a:xfrm>
            <a:custGeom>
              <a:avLst/>
              <a:gdLst/>
              <a:ahLst/>
              <a:cxnLst/>
              <a:rect l="0" t="0" r="0" b="0"/>
              <a:pathLst>
                <a:path w="19244" h="117672">
                  <a:moveTo>
                    <a:pt x="15585" y="3371"/>
                  </a:moveTo>
                  <a:lnTo>
                    <a:pt x="15585" y="3371"/>
                  </a:lnTo>
                  <a:lnTo>
                    <a:pt x="18956" y="0"/>
                  </a:lnTo>
                  <a:lnTo>
                    <a:pt x="19243" y="418"/>
                  </a:lnTo>
                  <a:lnTo>
                    <a:pt x="16982" y="9865"/>
                  </a:lnTo>
                  <a:lnTo>
                    <a:pt x="12398" y="56838"/>
                  </a:lnTo>
                  <a:lnTo>
                    <a:pt x="2745" y="100444"/>
                  </a:lnTo>
                  <a:lnTo>
                    <a:pt x="0" y="110015"/>
                  </a:lnTo>
                  <a:lnTo>
                    <a:pt x="256" y="112567"/>
                  </a:lnTo>
                  <a:lnTo>
                    <a:pt x="2885" y="1176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204"/>
            <p:cNvSpPr/>
            <p:nvPr>
              <p:custDataLst>
                <p:tags r:id="rId70"/>
              </p:custDataLst>
            </p:nvPr>
          </p:nvSpPr>
          <p:spPr>
            <a:xfrm>
              <a:off x="2742281" y="655815"/>
              <a:ext cx="242220" cy="385586"/>
            </a:xfrm>
            <a:custGeom>
              <a:avLst/>
              <a:gdLst/>
              <a:ahLst/>
              <a:cxnLst/>
              <a:rect l="0" t="0" r="0" b="0"/>
              <a:pathLst>
                <a:path w="242220" h="385586">
                  <a:moveTo>
                    <a:pt x="242219" y="10935"/>
                  </a:moveTo>
                  <a:lnTo>
                    <a:pt x="242219" y="10935"/>
                  </a:lnTo>
                  <a:lnTo>
                    <a:pt x="242219" y="0"/>
                  </a:lnTo>
                  <a:lnTo>
                    <a:pt x="235477" y="5500"/>
                  </a:lnTo>
                  <a:lnTo>
                    <a:pt x="213370" y="47465"/>
                  </a:lnTo>
                  <a:lnTo>
                    <a:pt x="193414" y="82439"/>
                  </a:lnTo>
                  <a:lnTo>
                    <a:pt x="164789" y="123383"/>
                  </a:lnTo>
                  <a:lnTo>
                    <a:pt x="130900" y="168862"/>
                  </a:lnTo>
                  <a:lnTo>
                    <a:pt x="112973" y="193831"/>
                  </a:lnTo>
                  <a:lnTo>
                    <a:pt x="94672" y="219649"/>
                  </a:lnTo>
                  <a:lnTo>
                    <a:pt x="61166" y="267150"/>
                  </a:lnTo>
                  <a:lnTo>
                    <a:pt x="32635" y="308253"/>
                  </a:lnTo>
                  <a:lnTo>
                    <a:pt x="6788" y="349815"/>
                  </a:lnTo>
                  <a:lnTo>
                    <a:pt x="0" y="368276"/>
                  </a:lnTo>
                  <a:lnTo>
                    <a:pt x="1012" y="374046"/>
                  </a:lnTo>
                  <a:lnTo>
                    <a:pt x="4509" y="377892"/>
                  </a:lnTo>
                  <a:lnTo>
                    <a:pt x="19969" y="385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205"/>
            <p:cNvSpPr/>
            <p:nvPr>
              <p:custDataLst>
                <p:tags r:id="rId71"/>
              </p:custDataLst>
            </p:nvPr>
          </p:nvSpPr>
          <p:spPr>
            <a:xfrm>
              <a:off x="2082803" y="679858"/>
              <a:ext cx="440845" cy="419342"/>
            </a:xfrm>
            <a:custGeom>
              <a:avLst/>
              <a:gdLst/>
              <a:ahLst/>
              <a:cxnLst/>
              <a:rect l="0" t="0" r="0" b="0"/>
              <a:pathLst>
                <a:path w="440845" h="419342">
                  <a:moveTo>
                    <a:pt x="355597" y="31342"/>
                  </a:moveTo>
                  <a:lnTo>
                    <a:pt x="355597" y="31342"/>
                  </a:lnTo>
                  <a:lnTo>
                    <a:pt x="395160" y="14383"/>
                  </a:lnTo>
                  <a:lnTo>
                    <a:pt x="440076" y="969"/>
                  </a:lnTo>
                  <a:lnTo>
                    <a:pt x="440844" y="510"/>
                  </a:lnTo>
                  <a:lnTo>
                    <a:pt x="440651" y="204"/>
                  </a:lnTo>
                  <a:lnTo>
                    <a:pt x="439816" y="0"/>
                  </a:lnTo>
                  <a:lnTo>
                    <a:pt x="426221" y="6153"/>
                  </a:lnTo>
                  <a:lnTo>
                    <a:pt x="384234" y="28169"/>
                  </a:lnTo>
                  <a:lnTo>
                    <a:pt x="349980" y="44749"/>
                  </a:lnTo>
                  <a:lnTo>
                    <a:pt x="308886" y="66228"/>
                  </a:lnTo>
                  <a:lnTo>
                    <a:pt x="262870" y="91767"/>
                  </a:lnTo>
                  <a:lnTo>
                    <a:pt x="238745" y="105492"/>
                  </a:lnTo>
                  <a:lnTo>
                    <a:pt x="213491" y="120287"/>
                  </a:lnTo>
                  <a:lnTo>
                    <a:pt x="187481" y="135794"/>
                  </a:lnTo>
                  <a:lnTo>
                    <a:pt x="160970" y="151777"/>
                  </a:lnTo>
                  <a:lnTo>
                    <a:pt x="136240" y="167371"/>
                  </a:lnTo>
                  <a:lnTo>
                    <a:pt x="89948" y="197868"/>
                  </a:lnTo>
                  <a:lnTo>
                    <a:pt x="44445" y="229320"/>
                  </a:lnTo>
                  <a:lnTo>
                    <a:pt x="32216" y="241158"/>
                  </a:lnTo>
                  <a:lnTo>
                    <a:pt x="29943" y="245303"/>
                  </a:lnTo>
                  <a:lnTo>
                    <a:pt x="33367" y="247360"/>
                  </a:lnTo>
                  <a:lnTo>
                    <a:pt x="65309" y="246885"/>
                  </a:lnTo>
                  <a:lnTo>
                    <a:pt x="104519" y="244026"/>
                  </a:lnTo>
                  <a:lnTo>
                    <a:pt x="152050" y="236640"/>
                  </a:lnTo>
                  <a:lnTo>
                    <a:pt x="177565" y="231708"/>
                  </a:lnTo>
                  <a:lnTo>
                    <a:pt x="222849" y="222464"/>
                  </a:lnTo>
                  <a:lnTo>
                    <a:pt x="261320" y="215063"/>
                  </a:lnTo>
                  <a:lnTo>
                    <a:pt x="298578" y="212307"/>
                  </a:lnTo>
                  <a:lnTo>
                    <a:pt x="303473" y="214074"/>
                  </a:lnTo>
                  <a:lnTo>
                    <a:pt x="306031" y="216664"/>
                  </a:lnTo>
                  <a:lnTo>
                    <a:pt x="293821" y="228948"/>
                  </a:lnTo>
                  <a:lnTo>
                    <a:pt x="263936" y="248284"/>
                  </a:lnTo>
                  <a:lnTo>
                    <a:pt x="240162" y="261342"/>
                  </a:lnTo>
                  <a:lnTo>
                    <a:pt x="213023" y="275692"/>
                  </a:lnTo>
                  <a:lnTo>
                    <a:pt x="184348" y="291609"/>
                  </a:lnTo>
                  <a:lnTo>
                    <a:pt x="154648" y="308570"/>
                  </a:lnTo>
                  <a:lnTo>
                    <a:pt x="124264" y="326227"/>
                  </a:lnTo>
                  <a:lnTo>
                    <a:pt x="96953" y="342938"/>
                  </a:lnTo>
                  <a:lnTo>
                    <a:pt x="71690" y="359017"/>
                  </a:lnTo>
                  <a:lnTo>
                    <a:pt x="30449" y="386525"/>
                  </a:lnTo>
                  <a:lnTo>
                    <a:pt x="2121" y="409239"/>
                  </a:lnTo>
                  <a:lnTo>
                    <a:pt x="2" y="413801"/>
                  </a:lnTo>
                  <a:lnTo>
                    <a:pt x="0" y="417548"/>
                  </a:lnTo>
                  <a:lnTo>
                    <a:pt x="6349" y="419341"/>
                  </a:lnTo>
                  <a:lnTo>
                    <a:pt x="46329" y="417787"/>
                  </a:lnTo>
                  <a:lnTo>
                    <a:pt x="82913" y="412175"/>
                  </a:lnTo>
                  <a:lnTo>
                    <a:pt x="126454" y="404977"/>
                  </a:lnTo>
                  <a:lnTo>
                    <a:pt x="173322" y="397780"/>
                  </a:lnTo>
                  <a:lnTo>
                    <a:pt x="220023" y="392229"/>
                  </a:lnTo>
                  <a:lnTo>
                    <a:pt x="262886" y="387410"/>
                  </a:lnTo>
                  <a:lnTo>
                    <a:pt x="300987" y="383622"/>
                  </a:lnTo>
                  <a:lnTo>
                    <a:pt x="344825" y="380784"/>
                  </a:lnTo>
                  <a:lnTo>
                    <a:pt x="377021" y="374377"/>
                  </a:lnTo>
                  <a:lnTo>
                    <a:pt x="419097" y="3551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SMARTInkShape-1206"/>
          <p:cNvSpPr/>
          <p:nvPr>
            <p:custDataLst>
              <p:tags r:id="rId1"/>
            </p:custDataLst>
          </p:nvPr>
        </p:nvSpPr>
        <p:spPr>
          <a:xfrm>
            <a:off x="2769987" y="718433"/>
            <a:ext cx="202319" cy="277335"/>
          </a:xfrm>
          <a:custGeom>
            <a:avLst/>
            <a:gdLst/>
            <a:ahLst/>
            <a:cxnLst/>
            <a:rect l="0" t="0" r="0" b="0"/>
            <a:pathLst>
              <a:path w="202319" h="277335">
                <a:moveTo>
                  <a:pt x="30363" y="5467"/>
                </a:moveTo>
                <a:lnTo>
                  <a:pt x="30363" y="5467"/>
                </a:lnTo>
                <a:lnTo>
                  <a:pt x="1752" y="0"/>
                </a:lnTo>
                <a:lnTo>
                  <a:pt x="0" y="1117"/>
                </a:lnTo>
                <a:lnTo>
                  <a:pt x="243" y="3272"/>
                </a:lnTo>
                <a:lnTo>
                  <a:pt x="1816" y="6121"/>
                </a:lnTo>
                <a:lnTo>
                  <a:pt x="44730" y="37434"/>
                </a:lnTo>
                <a:lnTo>
                  <a:pt x="89888" y="72794"/>
                </a:lnTo>
                <a:lnTo>
                  <a:pt x="135254" y="114551"/>
                </a:lnTo>
                <a:lnTo>
                  <a:pt x="171744" y="160085"/>
                </a:lnTo>
                <a:lnTo>
                  <a:pt x="194785" y="207442"/>
                </a:lnTo>
                <a:lnTo>
                  <a:pt x="202318" y="247110"/>
                </a:lnTo>
                <a:lnTo>
                  <a:pt x="200081" y="271093"/>
                </a:lnTo>
                <a:lnTo>
                  <a:pt x="198541" y="275684"/>
                </a:lnTo>
                <a:lnTo>
                  <a:pt x="197515" y="277334"/>
                </a:lnTo>
                <a:lnTo>
                  <a:pt x="196831" y="277023"/>
                </a:lnTo>
                <a:lnTo>
                  <a:pt x="195463" y="27216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SMARTInkShape-Group257"/>
          <p:cNvGrpSpPr/>
          <p:nvPr/>
        </p:nvGrpSpPr>
        <p:grpSpPr>
          <a:xfrm>
            <a:off x="3695700" y="876474"/>
            <a:ext cx="349251" cy="120477"/>
            <a:chOff x="3695700" y="876474"/>
            <a:chExt cx="349251" cy="120477"/>
          </a:xfrm>
        </p:grpSpPr>
        <p:sp>
          <p:nvSpPr>
            <p:cNvPr id="12" name="SMARTInkShape-1207"/>
            <p:cNvSpPr/>
            <p:nvPr>
              <p:custDataLst>
                <p:tags r:id="rId66"/>
              </p:custDataLst>
            </p:nvPr>
          </p:nvSpPr>
          <p:spPr>
            <a:xfrm>
              <a:off x="3721100" y="952500"/>
              <a:ext cx="323851" cy="44451"/>
            </a:xfrm>
            <a:custGeom>
              <a:avLst/>
              <a:gdLst/>
              <a:ahLst/>
              <a:cxnLst/>
              <a:rect l="0" t="0" r="0" b="0"/>
              <a:pathLst>
                <a:path w="323851" h="44451">
                  <a:moveTo>
                    <a:pt x="0" y="44450"/>
                  </a:moveTo>
                  <a:lnTo>
                    <a:pt x="0" y="44450"/>
                  </a:lnTo>
                  <a:lnTo>
                    <a:pt x="33931" y="43039"/>
                  </a:lnTo>
                  <a:lnTo>
                    <a:pt x="81314" y="34311"/>
                  </a:lnTo>
                  <a:lnTo>
                    <a:pt x="119631" y="26773"/>
                  </a:lnTo>
                  <a:lnTo>
                    <a:pt x="152652" y="20601"/>
                  </a:lnTo>
                  <a:lnTo>
                    <a:pt x="196925" y="13160"/>
                  </a:lnTo>
                  <a:lnTo>
                    <a:pt x="241322" y="8368"/>
                  </a:lnTo>
                  <a:lnTo>
                    <a:pt x="283875" y="5066"/>
                  </a:lnTo>
                  <a:lnTo>
                    <a:pt x="323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208"/>
            <p:cNvSpPr/>
            <p:nvPr>
              <p:custDataLst>
                <p:tags r:id="rId67"/>
              </p:custDataLst>
            </p:nvPr>
          </p:nvSpPr>
          <p:spPr>
            <a:xfrm>
              <a:off x="3695700" y="876474"/>
              <a:ext cx="285751" cy="6177"/>
            </a:xfrm>
            <a:custGeom>
              <a:avLst/>
              <a:gdLst/>
              <a:ahLst/>
              <a:cxnLst/>
              <a:rect l="0" t="0" r="0" b="0"/>
              <a:pathLst>
                <a:path w="285751" h="6177">
                  <a:moveTo>
                    <a:pt x="0" y="6176"/>
                  </a:moveTo>
                  <a:lnTo>
                    <a:pt x="0" y="6176"/>
                  </a:lnTo>
                  <a:lnTo>
                    <a:pt x="39999" y="6176"/>
                  </a:lnTo>
                  <a:lnTo>
                    <a:pt x="73751" y="4295"/>
                  </a:lnTo>
                  <a:lnTo>
                    <a:pt x="114623" y="1812"/>
                  </a:lnTo>
                  <a:lnTo>
                    <a:pt x="158658" y="709"/>
                  </a:lnTo>
                  <a:lnTo>
                    <a:pt x="200337" y="218"/>
                  </a:lnTo>
                  <a:lnTo>
                    <a:pt x="236500" y="0"/>
                  </a:lnTo>
                  <a:lnTo>
                    <a:pt x="275185" y="1742"/>
                  </a:lnTo>
                  <a:lnTo>
                    <a:pt x="285750" y="61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258"/>
          <p:cNvGrpSpPr/>
          <p:nvPr/>
        </p:nvGrpSpPr>
        <p:grpSpPr>
          <a:xfrm>
            <a:off x="4550377" y="681215"/>
            <a:ext cx="631224" cy="357509"/>
            <a:chOff x="4550377" y="681215"/>
            <a:chExt cx="631224" cy="357509"/>
          </a:xfrm>
        </p:grpSpPr>
        <p:sp>
          <p:nvSpPr>
            <p:cNvPr id="15" name="SMARTInkShape-1209"/>
            <p:cNvSpPr/>
            <p:nvPr>
              <p:custDataLst>
                <p:tags r:id="rId64"/>
              </p:custDataLst>
            </p:nvPr>
          </p:nvSpPr>
          <p:spPr>
            <a:xfrm>
              <a:off x="4921250" y="684013"/>
              <a:ext cx="260351" cy="310403"/>
            </a:xfrm>
            <a:custGeom>
              <a:avLst/>
              <a:gdLst/>
              <a:ahLst/>
              <a:cxnLst/>
              <a:rect l="0" t="0" r="0" b="0"/>
              <a:pathLst>
                <a:path w="260351" h="310403">
                  <a:moveTo>
                    <a:pt x="0" y="39887"/>
                  </a:moveTo>
                  <a:lnTo>
                    <a:pt x="0" y="39887"/>
                  </a:lnTo>
                  <a:lnTo>
                    <a:pt x="0" y="36516"/>
                  </a:lnTo>
                  <a:lnTo>
                    <a:pt x="3371" y="27678"/>
                  </a:lnTo>
                  <a:lnTo>
                    <a:pt x="12209" y="16122"/>
                  </a:lnTo>
                  <a:lnTo>
                    <a:pt x="33878" y="7132"/>
                  </a:lnTo>
                  <a:lnTo>
                    <a:pt x="66012" y="0"/>
                  </a:lnTo>
                  <a:lnTo>
                    <a:pt x="98973" y="3531"/>
                  </a:lnTo>
                  <a:lnTo>
                    <a:pt x="116660" y="15497"/>
                  </a:lnTo>
                  <a:lnTo>
                    <a:pt x="124340" y="23627"/>
                  </a:lnTo>
                  <a:lnTo>
                    <a:pt x="130992" y="51475"/>
                  </a:lnTo>
                  <a:lnTo>
                    <a:pt x="129479" y="88076"/>
                  </a:lnTo>
                  <a:lnTo>
                    <a:pt x="119400" y="130214"/>
                  </a:lnTo>
                  <a:lnTo>
                    <a:pt x="103632" y="174812"/>
                  </a:lnTo>
                  <a:lnTo>
                    <a:pt x="84864" y="216976"/>
                  </a:lnTo>
                  <a:lnTo>
                    <a:pt x="55170" y="263102"/>
                  </a:lnTo>
                  <a:lnTo>
                    <a:pt x="15157" y="310192"/>
                  </a:lnTo>
                  <a:lnTo>
                    <a:pt x="17160" y="310402"/>
                  </a:lnTo>
                  <a:lnTo>
                    <a:pt x="50061" y="305668"/>
                  </a:lnTo>
                  <a:lnTo>
                    <a:pt x="81516" y="301240"/>
                  </a:lnTo>
                  <a:lnTo>
                    <a:pt x="116662" y="294568"/>
                  </a:lnTo>
                  <a:lnTo>
                    <a:pt x="153450" y="290662"/>
                  </a:lnTo>
                  <a:lnTo>
                    <a:pt x="188144" y="288926"/>
                  </a:lnTo>
                  <a:lnTo>
                    <a:pt x="233518" y="287811"/>
                  </a:lnTo>
                  <a:lnTo>
                    <a:pt x="260350" y="2875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210"/>
            <p:cNvSpPr/>
            <p:nvPr>
              <p:custDataLst>
                <p:tags r:id="rId65"/>
              </p:custDataLst>
            </p:nvPr>
          </p:nvSpPr>
          <p:spPr>
            <a:xfrm>
              <a:off x="4550377" y="681215"/>
              <a:ext cx="237524" cy="357509"/>
            </a:xfrm>
            <a:custGeom>
              <a:avLst/>
              <a:gdLst/>
              <a:ahLst/>
              <a:cxnLst/>
              <a:rect l="0" t="0" r="0" b="0"/>
              <a:pathLst>
                <a:path w="237524" h="357509">
                  <a:moveTo>
                    <a:pt x="142273" y="10935"/>
                  </a:moveTo>
                  <a:lnTo>
                    <a:pt x="142273" y="10935"/>
                  </a:lnTo>
                  <a:lnTo>
                    <a:pt x="147740" y="0"/>
                  </a:lnTo>
                  <a:lnTo>
                    <a:pt x="138248" y="2129"/>
                  </a:lnTo>
                  <a:lnTo>
                    <a:pt x="95094" y="42409"/>
                  </a:lnTo>
                  <a:lnTo>
                    <a:pt x="65096" y="79721"/>
                  </a:lnTo>
                  <a:lnTo>
                    <a:pt x="38593" y="125938"/>
                  </a:lnTo>
                  <a:lnTo>
                    <a:pt x="26586" y="151104"/>
                  </a:lnTo>
                  <a:lnTo>
                    <a:pt x="17171" y="176347"/>
                  </a:lnTo>
                  <a:lnTo>
                    <a:pt x="9483" y="201643"/>
                  </a:lnTo>
                  <a:lnTo>
                    <a:pt x="0" y="248800"/>
                  </a:lnTo>
                  <a:lnTo>
                    <a:pt x="489" y="286221"/>
                  </a:lnTo>
                  <a:lnTo>
                    <a:pt x="14817" y="317434"/>
                  </a:lnTo>
                  <a:lnTo>
                    <a:pt x="25552" y="331685"/>
                  </a:lnTo>
                  <a:lnTo>
                    <a:pt x="54414" y="349400"/>
                  </a:lnTo>
                  <a:lnTo>
                    <a:pt x="89113" y="357508"/>
                  </a:lnTo>
                  <a:lnTo>
                    <a:pt x="128054" y="356408"/>
                  </a:lnTo>
                  <a:lnTo>
                    <a:pt x="170761" y="347453"/>
                  </a:lnTo>
                  <a:lnTo>
                    <a:pt x="237523" y="328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SMARTInkShape-1211"/>
          <p:cNvSpPr/>
          <p:nvPr>
            <p:custDataLst>
              <p:tags r:id="rId2"/>
            </p:custDataLst>
          </p:nvPr>
        </p:nvSpPr>
        <p:spPr>
          <a:xfrm>
            <a:off x="5473700" y="806450"/>
            <a:ext cx="241301" cy="38101"/>
          </a:xfrm>
          <a:custGeom>
            <a:avLst/>
            <a:gdLst/>
            <a:ahLst/>
            <a:cxnLst/>
            <a:rect l="0" t="0" r="0" b="0"/>
            <a:pathLst>
              <a:path w="241301" h="38101">
                <a:moveTo>
                  <a:pt x="0" y="38100"/>
                </a:moveTo>
                <a:lnTo>
                  <a:pt x="0" y="38100"/>
                </a:lnTo>
                <a:lnTo>
                  <a:pt x="0" y="34729"/>
                </a:lnTo>
                <a:lnTo>
                  <a:pt x="2117" y="33736"/>
                </a:lnTo>
                <a:lnTo>
                  <a:pt x="44749" y="26855"/>
                </a:lnTo>
                <a:lnTo>
                  <a:pt x="88597" y="20970"/>
                </a:lnTo>
                <a:lnTo>
                  <a:pt x="123337" y="16846"/>
                </a:lnTo>
                <a:lnTo>
                  <a:pt x="156181" y="12661"/>
                </a:lnTo>
                <a:lnTo>
                  <a:pt x="198676" y="6338"/>
                </a:lnTo>
                <a:lnTo>
                  <a:pt x="24130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SMARTInkShape-Group260"/>
          <p:cNvGrpSpPr/>
          <p:nvPr/>
        </p:nvGrpSpPr>
        <p:grpSpPr>
          <a:xfrm>
            <a:off x="5952310" y="288617"/>
            <a:ext cx="436940" cy="599369"/>
            <a:chOff x="5952310" y="288617"/>
            <a:chExt cx="436940" cy="599369"/>
          </a:xfrm>
        </p:grpSpPr>
        <p:sp>
          <p:nvSpPr>
            <p:cNvPr id="19" name="SMARTInkShape-1212"/>
            <p:cNvSpPr/>
            <p:nvPr>
              <p:custDataLst>
                <p:tags r:id="rId61"/>
              </p:custDataLst>
            </p:nvPr>
          </p:nvSpPr>
          <p:spPr>
            <a:xfrm>
              <a:off x="6053684" y="288617"/>
              <a:ext cx="169317" cy="174878"/>
            </a:xfrm>
            <a:custGeom>
              <a:avLst/>
              <a:gdLst/>
              <a:ahLst/>
              <a:cxnLst/>
              <a:rect l="0" t="0" r="0" b="0"/>
              <a:pathLst>
                <a:path w="169317" h="174878">
                  <a:moveTo>
                    <a:pt x="29616" y="66983"/>
                  </a:moveTo>
                  <a:lnTo>
                    <a:pt x="29616" y="66983"/>
                  </a:lnTo>
                  <a:lnTo>
                    <a:pt x="35083" y="66983"/>
                  </a:lnTo>
                  <a:lnTo>
                    <a:pt x="35378" y="66277"/>
                  </a:lnTo>
                  <a:lnTo>
                    <a:pt x="35704" y="63612"/>
                  </a:lnTo>
                  <a:lnTo>
                    <a:pt x="35085" y="62619"/>
                  </a:lnTo>
                  <a:lnTo>
                    <a:pt x="33968" y="61957"/>
                  </a:lnTo>
                  <a:lnTo>
                    <a:pt x="32517" y="61516"/>
                  </a:lnTo>
                  <a:lnTo>
                    <a:pt x="30845" y="63338"/>
                  </a:lnTo>
                  <a:lnTo>
                    <a:pt x="25119" y="77427"/>
                  </a:lnTo>
                  <a:lnTo>
                    <a:pt x="14765" y="123113"/>
                  </a:lnTo>
                  <a:lnTo>
                    <a:pt x="0" y="157823"/>
                  </a:lnTo>
                  <a:lnTo>
                    <a:pt x="696" y="165917"/>
                  </a:lnTo>
                  <a:lnTo>
                    <a:pt x="1946" y="173748"/>
                  </a:lnTo>
                  <a:lnTo>
                    <a:pt x="1292" y="174849"/>
                  </a:lnTo>
                  <a:lnTo>
                    <a:pt x="150" y="174877"/>
                  </a:lnTo>
                  <a:lnTo>
                    <a:pt x="13863" y="132862"/>
                  </a:lnTo>
                  <a:lnTo>
                    <a:pt x="24025" y="100496"/>
                  </a:lnTo>
                  <a:lnTo>
                    <a:pt x="33246" y="64944"/>
                  </a:lnTo>
                  <a:lnTo>
                    <a:pt x="49957" y="17845"/>
                  </a:lnTo>
                  <a:lnTo>
                    <a:pt x="55825" y="6809"/>
                  </a:lnTo>
                  <a:lnTo>
                    <a:pt x="59789" y="3583"/>
                  </a:lnTo>
                  <a:lnTo>
                    <a:pt x="69837" y="0"/>
                  </a:lnTo>
                  <a:lnTo>
                    <a:pt x="74774" y="1866"/>
                  </a:lnTo>
                  <a:lnTo>
                    <a:pt x="84024" y="11466"/>
                  </a:lnTo>
                  <a:lnTo>
                    <a:pt x="106528" y="50059"/>
                  </a:lnTo>
                  <a:lnTo>
                    <a:pt x="129475" y="90503"/>
                  </a:lnTo>
                  <a:lnTo>
                    <a:pt x="155812" y="127988"/>
                  </a:lnTo>
                  <a:lnTo>
                    <a:pt x="169316" y="1431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213"/>
            <p:cNvSpPr/>
            <p:nvPr>
              <p:custDataLst>
                <p:tags r:id="rId62"/>
              </p:custDataLst>
            </p:nvPr>
          </p:nvSpPr>
          <p:spPr>
            <a:xfrm>
              <a:off x="6242050" y="470783"/>
              <a:ext cx="147200" cy="399168"/>
            </a:xfrm>
            <a:custGeom>
              <a:avLst/>
              <a:gdLst/>
              <a:ahLst/>
              <a:cxnLst/>
              <a:rect l="0" t="0" r="0" b="0"/>
              <a:pathLst>
                <a:path w="147200" h="399168">
                  <a:moveTo>
                    <a:pt x="101600" y="5467"/>
                  </a:moveTo>
                  <a:lnTo>
                    <a:pt x="101600" y="5467"/>
                  </a:lnTo>
                  <a:lnTo>
                    <a:pt x="101600" y="0"/>
                  </a:lnTo>
                  <a:lnTo>
                    <a:pt x="108342" y="6120"/>
                  </a:lnTo>
                  <a:lnTo>
                    <a:pt x="127626" y="48295"/>
                  </a:lnTo>
                  <a:lnTo>
                    <a:pt x="136921" y="83298"/>
                  </a:lnTo>
                  <a:lnTo>
                    <a:pt x="143874" y="124255"/>
                  </a:lnTo>
                  <a:lnTo>
                    <a:pt x="147199" y="169034"/>
                  </a:lnTo>
                  <a:lnTo>
                    <a:pt x="146111" y="192828"/>
                  </a:lnTo>
                  <a:lnTo>
                    <a:pt x="143975" y="217158"/>
                  </a:lnTo>
                  <a:lnTo>
                    <a:pt x="138316" y="241139"/>
                  </a:lnTo>
                  <a:lnTo>
                    <a:pt x="120741" y="288480"/>
                  </a:lnTo>
                  <a:lnTo>
                    <a:pt x="96937" y="327865"/>
                  </a:lnTo>
                  <a:lnTo>
                    <a:pt x="68483" y="359011"/>
                  </a:lnTo>
                  <a:lnTo>
                    <a:pt x="23113" y="386328"/>
                  </a:lnTo>
                  <a:lnTo>
                    <a:pt x="0" y="399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214"/>
            <p:cNvSpPr/>
            <p:nvPr>
              <p:custDataLst>
                <p:tags r:id="rId63"/>
              </p:custDataLst>
            </p:nvPr>
          </p:nvSpPr>
          <p:spPr>
            <a:xfrm>
              <a:off x="5952310" y="595342"/>
              <a:ext cx="283391" cy="292644"/>
            </a:xfrm>
            <a:custGeom>
              <a:avLst/>
              <a:gdLst/>
              <a:ahLst/>
              <a:cxnLst/>
              <a:rect l="0" t="0" r="0" b="0"/>
              <a:pathLst>
                <a:path w="283391" h="292644">
                  <a:moveTo>
                    <a:pt x="181790" y="103158"/>
                  </a:moveTo>
                  <a:lnTo>
                    <a:pt x="181790" y="103158"/>
                  </a:lnTo>
                  <a:lnTo>
                    <a:pt x="141313" y="75546"/>
                  </a:lnTo>
                  <a:lnTo>
                    <a:pt x="112725" y="58663"/>
                  </a:lnTo>
                  <a:lnTo>
                    <a:pt x="93123" y="54226"/>
                  </a:lnTo>
                  <a:lnTo>
                    <a:pt x="70538" y="59653"/>
                  </a:lnTo>
                  <a:lnTo>
                    <a:pt x="45972" y="80312"/>
                  </a:lnTo>
                  <a:lnTo>
                    <a:pt x="20818" y="122259"/>
                  </a:lnTo>
                  <a:lnTo>
                    <a:pt x="9588" y="158684"/>
                  </a:lnTo>
                  <a:lnTo>
                    <a:pt x="2950" y="196275"/>
                  </a:lnTo>
                  <a:lnTo>
                    <a:pt x="0" y="229445"/>
                  </a:lnTo>
                  <a:lnTo>
                    <a:pt x="6215" y="255006"/>
                  </a:lnTo>
                  <a:lnTo>
                    <a:pt x="19089" y="274363"/>
                  </a:lnTo>
                  <a:lnTo>
                    <a:pt x="36571" y="287669"/>
                  </a:lnTo>
                  <a:lnTo>
                    <a:pt x="59863" y="292643"/>
                  </a:lnTo>
                  <a:lnTo>
                    <a:pt x="86678" y="291090"/>
                  </a:lnTo>
                  <a:lnTo>
                    <a:pt x="115058" y="283344"/>
                  </a:lnTo>
                  <a:lnTo>
                    <a:pt x="152062" y="256971"/>
                  </a:lnTo>
                  <a:lnTo>
                    <a:pt x="181997" y="212232"/>
                  </a:lnTo>
                  <a:lnTo>
                    <a:pt x="194347" y="178917"/>
                  </a:lnTo>
                  <a:lnTo>
                    <a:pt x="199366" y="146001"/>
                  </a:lnTo>
                  <a:lnTo>
                    <a:pt x="194540" y="114909"/>
                  </a:lnTo>
                  <a:lnTo>
                    <a:pt x="176552" y="73008"/>
                  </a:lnTo>
                  <a:lnTo>
                    <a:pt x="146606" y="33782"/>
                  </a:lnTo>
                  <a:lnTo>
                    <a:pt x="110922" y="5461"/>
                  </a:lnTo>
                  <a:lnTo>
                    <a:pt x="87969" y="0"/>
                  </a:lnTo>
                  <a:lnTo>
                    <a:pt x="67420" y="2982"/>
                  </a:lnTo>
                  <a:lnTo>
                    <a:pt x="51231" y="11363"/>
                  </a:lnTo>
                  <a:lnTo>
                    <a:pt x="40744" y="25907"/>
                  </a:lnTo>
                  <a:lnTo>
                    <a:pt x="36960" y="34724"/>
                  </a:lnTo>
                  <a:lnTo>
                    <a:pt x="36553" y="44130"/>
                  </a:lnTo>
                  <a:lnTo>
                    <a:pt x="41745" y="63988"/>
                  </a:lnTo>
                  <a:lnTo>
                    <a:pt x="54872" y="80810"/>
                  </a:lnTo>
                  <a:lnTo>
                    <a:pt x="75288" y="95342"/>
                  </a:lnTo>
                  <a:lnTo>
                    <a:pt x="121071" y="113307"/>
                  </a:lnTo>
                  <a:lnTo>
                    <a:pt x="166543" y="118865"/>
                  </a:lnTo>
                  <a:lnTo>
                    <a:pt x="210590" y="114946"/>
                  </a:lnTo>
                  <a:lnTo>
                    <a:pt x="248649" y="100301"/>
                  </a:lnTo>
                  <a:lnTo>
                    <a:pt x="283390" y="714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SMARTInkShape-Group261"/>
          <p:cNvGrpSpPr/>
          <p:nvPr/>
        </p:nvGrpSpPr>
        <p:grpSpPr>
          <a:xfrm>
            <a:off x="1974850" y="2041555"/>
            <a:ext cx="550931" cy="441296"/>
            <a:chOff x="1974850" y="2041555"/>
            <a:chExt cx="550931" cy="441296"/>
          </a:xfrm>
        </p:grpSpPr>
        <p:sp>
          <p:nvSpPr>
            <p:cNvPr id="23" name="SMARTInkShape-1215"/>
            <p:cNvSpPr/>
            <p:nvPr>
              <p:custDataLst>
                <p:tags r:id="rId58"/>
              </p:custDataLst>
            </p:nvPr>
          </p:nvSpPr>
          <p:spPr>
            <a:xfrm>
              <a:off x="2353654" y="2041555"/>
              <a:ext cx="172127" cy="441296"/>
            </a:xfrm>
            <a:custGeom>
              <a:avLst/>
              <a:gdLst/>
              <a:ahLst/>
              <a:cxnLst/>
              <a:rect l="0" t="0" r="0" b="0"/>
              <a:pathLst>
                <a:path w="172127" h="441296">
                  <a:moveTo>
                    <a:pt x="103796" y="3145"/>
                  </a:moveTo>
                  <a:lnTo>
                    <a:pt x="103796" y="3145"/>
                  </a:lnTo>
                  <a:lnTo>
                    <a:pt x="62351" y="0"/>
                  </a:lnTo>
                  <a:lnTo>
                    <a:pt x="40220" y="3864"/>
                  </a:lnTo>
                  <a:lnTo>
                    <a:pt x="20977" y="12637"/>
                  </a:lnTo>
                  <a:lnTo>
                    <a:pt x="6780" y="27354"/>
                  </a:lnTo>
                  <a:lnTo>
                    <a:pt x="1019" y="36218"/>
                  </a:lnTo>
                  <a:lnTo>
                    <a:pt x="0" y="47066"/>
                  </a:lnTo>
                  <a:lnTo>
                    <a:pt x="6394" y="72289"/>
                  </a:lnTo>
                  <a:lnTo>
                    <a:pt x="39345" y="114257"/>
                  </a:lnTo>
                  <a:lnTo>
                    <a:pt x="70918" y="143310"/>
                  </a:lnTo>
                  <a:lnTo>
                    <a:pt x="104705" y="171979"/>
                  </a:lnTo>
                  <a:lnTo>
                    <a:pt x="148672" y="211920"/>
                  </a:lnTo>
                  <a:lnTo>
                    <a:pt x="168191" y="237751"/>
                  </a:lnTo>
                  <a:lnTo>
                    <a:pt x="172126" y="249860"/>
                  </a:lnTo>
                  <a:lnTo>
                    <a:pt x="170854" y="272722"/>
                  </a:lnTo>
                  <a:lnTo>
                    <a:pt x="155707" y="296524"/>
                  </a:lnTo>
                  <a:lnTo>
                    <a:pt x="113768" y="333724"/>
                  </a:lnTo>
                  <a:lnTo>
                    <a:pt x="77889" y="358208"/>
                  </a:lnTo>
                  <a:lnTo>
                    <a:pt x="43128" y="380849"/>
                  </a:lnTo>
                  <a:lnTo>
                    <a:pt x="12050" y="406687"/>
                  </a:lnTo>
                  <a:lnTo>
                    <a:pt x="8766" y="413989"/>
                  </a:lnTo>
                  <a:lnTo>
                    <a:pt x="8693" y="420975"/>
                  </a:lnTo>
                  <a:lnTo>
                    <a:pt x="14896" y="441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216"/>
            <p:cNvSpPr/>
            <p:nvPr>
              <p:custDataLst>
                <p:tags r:id="rId59"/>
              </p:custDataLst>
            </p:nvPr>
          </p:nvSpPr>
          <p:spPr>
            <a:xfrm>
              <a:off x="2012351" y="2362200"/>
              <a:ext cx="438750" cy="36595"/>
            </a:xfrm>
            <a:custGeom>
              <a:avLst/>
              <a:gdLst/>
              <a:ahLst/>
              <a:cxnLst/>
              <a:rect l="0" t="0" r="0" b="0"/>
              <a:pathLst>
                <a:path w="438750" h="36595">
                  <a:moveTo>
                    <a:pt x="25999" y="6350"/>
                  </a:moveTo>
                  <a:lnTo>
                    <a:pt x="25999" y="6350"/>
                  </a:lnTo>
                  <a:lnTo>
                    <a:pt x="4014" y="13258"/>
                  </a:lnTo>
                  <a:lnTo>
                    <a:pt x="759" y="15188"/>
                  </a:lnTo>
                  <a:lnTo>
                    <a:pt x="0" y="17887"/>
                  </a:lnTo>
                  <a:lnTo>
                    <a:pt x="905" y="21097"/>
                  </a:lnTo>
                  <a:lnTo>
                    <a:pt x="2920" y="24648"/>
                  </a:lnTo>
                  <a:lnTo>
                    <a:pt x="32723" y="33017"/>
                  </a:lnTo>
                  <a:lnTo>
                    <a:pt x="72967" y="35841"/>
                  </a:lnTo>
                  <a:lnTo>
                    <a:pt x="97528" y="36594"/>
                  </a:lnTo>
                  <a:lnTo>
                    <a:pt x="124485" y="35685"/>
                  </a:lnTo>
                  <a:lnTo>
                    <a:pt x="153040" y="33668"/>
                  </a:lnTo>
                  <a:lnTo>
                    <a:pt x="182659" y="30912"/>
                  </a:lnTo>
                  <a:lnTo>
                    <a:pt x="211578" y="28369"/>
                  </a:lnTo>
                  <a:lnTo>
                    <a:pt x="240029" y="25968"/>
                  </a:lnTo>
                  <a:lnTo>
                    <a:pt x="268169" y="23662"/>
                  </a:lnTo>
                  <a:lnTo>
                    <a:pt x="293985" y="21419"/>
                  </a:lnTo>
                  <a:lnTo>
                    <a:pt x="341483" y="17045"/>
                  </a:lnTo>
                  <a:lnTo>
                    <a:pt x="376705" y="12750"/>
                  </a:lnTo>
                  <a:lnTo>
                    <a:pt x="421319" y="4243"/>
                  </a:lnTo>
                  <a:lnTo>
                    <a:pt x="43874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217"/>
            <p:cNvSpPr/>
            <p:nvPr>
              <p:custDataLst>
                <p:tags r:id="rId60"/>
              </p:custDataLst>
            </p:nvPr>
          </p:nvSpPr>
          <p:spPr>
            <a:xfrm>
              <a:off x="1974850" y="2209800"/>
              <a:ext cx="501651" cy="31751"/>
            </a:xfrm>
            <a:custGeom>
              <a:avLst/>
              <a:gdLst/>
              <a:ahLst/>
              <a:cxnLst/>
              <a:rect l="0" t="0" r="0" b="0"/>
              <a:pathLst>
                <a:path w="501651" h="31751">
                  <a:moveTo>
                    <a:pt x="0" y="31750"/>
                  </a:moveTo>
                  <a:lnTo>
                    <a:pt x="0" y="31750"/>
                  </a:lnTo>
                  <a:lnTo>
                    <a:pt x="41273" y="31750"/>
                  </a:lnTo>
                  <a:lnTo>
                    <a:pt x="85372" y="27987"/>
                  </a:lnTo>
                  <a:lnTo>
                    <a:pt x="111948" y="25008"/>
                  </a:lnTo>
                  <a:lnTo>
                    <a:pt x="142365" y="21611"/>
                  </a:lnTo>
                  <a:lnTo>
                    <a:pt x="175343" y="17935"/>
                  </a:lnTo>
                  <a:lnTo>
                    <a:pt x="210029" y="14073"/>
                  </a:lnTo>
                  <a:lnTo>
                    <a:pt x="245852" y="11499"/>
                  </a:lnTo>
                  <a:lnTo>
                    <a:pt x="282435" y="9783"/>
                  </a:lnTo>
                  <a:lnTo>
                    <a:pt x="319523" y="8638"/>
                  </a:lnTo>
                  <a:lnTo>
                    <a:pt x="352715" y="7170"/>
                  </a:lnTo>
                  <a:lnTo>
                    <a:pt x="383310" y="5485"/>
                  </a:lnTo>
                  <a:lnTo>
                    <a:pt x="412173" y="3657"/>
                  </a:lnTo>
                  <a:lnTo>
                    <a:pt x="453651" y="1625"/>
                  </a:lnTo>
                  <a:lnTo>
                    <a:pt x="501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262"/>
          <p:cNvGrpSpPr/>
          <p:nvPr/>
        </p:nvGrpSpPr>
        <p:grpSpPr>
          <a:xfrm>
            <a:off x="3185376" y="1878842"/>
            <a:ext cx="929425" cy="609412"/>
            <a:chOff x="3185376" y="1878842"/>
            <a:chExt cx="929425" cy="609412"/>
          </a:xfrm>
        </p:grpSpPr>
        <p:sp>
          <p:nvSpPr>
            <p:cNvPr id="27" name="SMARTInkShape-1218"/>
            <p:cNvSpPr/>
            <p:nvPr>
              <p:custDataLst>
                <p:tags r:id="rId52"/>
              </p:custDataLst>
            </p:nvPr>
          </p:nvSpPr>
          <p:spPr>
            <a:xfrm>
              <a:off x="4002265" y="2355850"/>
              <a:ext cx="106186" cy="11377"/>
            </a:xfrm>
            <a:custGeom>
              <a:avLst/>
              <a:gdLst/>
              <a:ahLst/>
              <a:cxnLst/>
              <a:rect l="0" t="0" r="0" b="0"/>
              <a:pathLst>
                <a:path w="106186" h="11377">
                  <a:moveTo>
                    <a:pt x="10935" y="6350"/>
                  </a:moveTo>
                  <a:lnTo>
                    <a:pt x="10935" y="6350"/>
                  </a:lnTo>
                  <a:lnTo>
                    <a:pt x="0" y="6350"/>
                  </a:lnTo>
                  <a:lnTo>
                    <a:pt x="117" y="7056"/>
                  </a:lnTo>
                  <a:lnTo>
                    <a:pt x="2129" y="9721"/>
                  </a:lnTo>
                  <a:lnTo>
                    <a:pt x="9138" y="11376"/>
                  </a:lnTo>
                  <a:lnTo>
                    <a:pt x="28747" y="10426"/>
                  </a:lnTo>
                  <a:lnTo>
                    <a:pt x="62544" y="5676"/>
                  </a:lnTo>
                  <a:lnTo>
                    <a:pt x="1061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219"/>
            <p:cNvSpPr/>
            <p:nvPr>
              <p:custDataLst>
                <p:tags r:id="rId53"/>
              </p:custDataLst>
            </p:nvPr>
          </p:nvSpPr>
          <p:spPr>
            <a:xfrm>
              <a:off x="4002922" y="2273978"/>
              <a:ext cx="111879" cy="156691"/>
            </a:xfrm>
            <a:custGeom>
              <a:avLst/>
              <a:gdLst/>
              <a:ahLst/>
              <a:cxnLst/>
              <a:rect l="0" t="0" r="0" b="0"/>
              <a:pathLst>
                <a:path w="111879" h="156691">
                  <a:moveTo>
                    <a:pt x="92828" y="24722"/>
                  </a:moveTo>
                  <a:lnTo>
                    <a:pt x="92828" y="24722"/>
                  </a:lnTo>
                  <a:lnTo>
                    <a:pt x="97192" y="14583"/>
                  </a:lnTo>
                  <a:lnTo>
                    <a:pt x="99100" y="0"/>
                  </a:lnTo>
                  <a:lnTo>
                    <a:pt x="92413" y="2894"/>
                  </a:lnTo>
                  <a:lnTo>
                    <a:pt x="48275" y="35314"/>
                  </a:lnTo>
                  <a:lnTo>
                    <a:pt x="21458" y="62589"/>
                  </a:lnTo>
                  <a:lnTo>
                    <a:pt x="5751" y="96384"/>
                  </a:lnTo>
                  <a:lnTo>
                    <a:pt x="0" y="126467"/>
                  </a:lnTo>
                  <a:lnTo>
                    <a:pt x="2417" y="140733"/>
                  </a:lnTo>
                  <a:lnTo>
                    <a:pt x="5037" y="146513"/>
                  </a:lnTo>
                  <a:lnTo>
                    <a:pt x="9606" y="150366"/>
                  </a:lnTo>
                  <a:lnTo>
                    <a:pt x="22209" y="154647"/>
                  </a:lnTo>
                  <a:lnTo>
                    <a:pt x="53296" y="156690"/>
                  </a:lnTo>
                  <a:lnTo>
                    <a:pt x="91664" y="149144"/>
                  </a:lnTo>
                  <a:lnTo>
                    <a:pt x="101247" y="143285"/>
                  </a:lnTo>
                  <a:lnTo>
                    <a:pt x="111878" y="1326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220"/>
            <p:cNvSpPr/>
            <p:nvPr>
              <p:custDataLst>
                <p:tags r:id="rId54"/>
              </p:custDataLst>
            </p:nvPr>
          </p:nvSpPr>
          <p:spPr>
            <a:xfrm>
              <a:off x="3740738" y="2298753"/>
              <a:ext cx="183563" cy="155302"/>
            </a:xfrm>
            <a:custGeom>
              <a:avLst/>
              <a:gdLst/>
              <a:ahLst/>
              <a:cxnLst/>
              <a:rect l="0" t="0" r="0" b="0"/>
              <a:pathLst>
                <a:path w="183563" h="155302">
                  <a:moveTo>
                    <a:pt x="5762" y="25347"/>
                  </a:moveTo>
                  <a:lnTo>
                    <a:pt x="5762" y="25347"/>
                  </a:lnTo>
                  <a:lnTo>
                    <a:pt x="2391" y="64692"/>
                  </a:lnTo>
                  <a:lnTo>
                    <a:pt x="0" y="107280"/>
                  </a:lnTo>
                  <a:lnTo>
                    <a:pt x="1410" y="138271"/>
                  </a:lnTo>
                  <a:lnTo>
                    <a:pt x="5189" y="155301"/>
                  </a:lnTo>
                  <a:lnTo>
                    <a:pt x="5380" y="155022"/>
                  </a:lnTo>
                  <a:lnTo>
                    <a:pt x="5507" y="154130"/>
                  </a:lnTo>
                  <a:lnTo>
                    <a:pt x="14578" y="121343"/>
                  </a:lnTo>
                  <a:lnTo>
                    <a:pt x="17311" y="80445"/>
                  </a:lnTo>
                  <a:lnTo>
                    <a:pt x="18940" y="43521"/>
                  </a:lnTo>
                  <a:lnTo>
                    <a:pt x="21732" y="36952"/>
                  </a:lnTo>
                  <a:lnTo>
                    <a:pt x="24169" y="36611"/>
                  </a:lnTo>
                  <a:lnTo>
                    <a:pt x="30641" y="39996"/>
                  </a:lnTo>
                  <a:lnTo>
                    <a:pt x="49118" y="58316"/>
                  </a:lnTo>
                  <a:lnTo>
                    <a:pt x="57727" y="61927"/>
                  </a:lnTo>
                  <a:lnTo>
                    <a:pt x="60161" y="60317"/>
                  </a:lnTo>
                  <a:lnTo>
                    <a:pt x="72900" y="44406"/>
                  </a:lnTo>
                  <a:lnTo>
                    <a:pt x="115134" y="1124"/>
                  </a:lnTo>
                  <a:lnTo>
                    <a:pt x="119599" y="26"/>
                  </a:lnTo>
                  <a:lnTo>
                    <a:pt x="123987" y="0"/>
                  </a:lnTo>
                  <a:lnTo>
                    <a:pt x="127617" y="2099"/>
                  </a:lnTo>
                  <a:lnTo>
                    <a:pt x="137509" y="17283"/>
                  </a:lnTo>
                  <a:lnTo>
                    <a:pt x="155337" y="57385"/>
                  </a:lnTo>
                  <a:lnTo>
                    <a:pt x="166070" y="99487"/>
                  </a:lnTo>
                  <a:lnTo>
                    <a:pt x="175909" y="129678"/>
                  </a:lnTo>
                  <a:lnTo>
                    <a:pt x="177048" y="130884"/>
                  </a:lnTo>
                  <a:lnTo>
                    <a:pt x="183562" y="133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221"/>
            <p:cNvSpPr/>
            <p:nvPr>
              <p:custDataLst>
                <p:tags r:id="rId55"/>
              </p:custDataLst>
            </p:nvPr>
          </p:nvSpPr>
          <p:spPr>
            <a:xfrm>
              <a:off x="3473634" y="2324996"/>
              <a:ext cx="190317" cy="163258"/>
            </a:xfrm>
            <a:custGeom>
              <a:avLst/>
              <a:gdLst/>
              <a:ahLst/>
              <a:cxnLst/>
              <a:rect l="0" t="0" r="0" b="0"/>
              <a:pathLst>
                <a:path w="190317" h="163258">
                  <a:moveTo>
                    <a:pt x="12516" y="100704"/>
                  </a:moveTo>
                  <a:lnTo>
                    <a:pt x="12516" y="100704"/>
                  </a:lnTo>
                  <a:lnTo>
                    <a:pt x="5608" y="83745"/>
                  </a:lnTo>
                  <a:lnTo>
                    <a:pt x="961" y="76971"/>
                  </a:lnTo>
                  <a:lnTo>
                    <a:pt x="579" y="77121"/>
                  </a:lnTo>
                  <a:lnTo>
                    <a:pt x="155" y="79169"/>
                  </a:lnTo>
                  <a:lnTo>
                    <a:pt x="541" y="119071"/>
                  </a:lnTo>
                  <a:lnTo>
                    <a:pt x="3480" y="142051"/>
                  </a:lnTo>
                  <a:lnTo>
                    <a:pt x="0" y="163257"/>
                  </a:lnTo>
                  <a:lnTo>
                    <a:pt x="3241" y="157182"/>
                  </a:lnTo>
                  <a:lnTo>
                    <a:pt x="10658" y="119386"/>
                  </a:lnTo>
                  <a:lnTo>
                    <a:pt x="14748" y="85488"/>
                  </a:lnTo>
                  <a:lnTo>
                    <a:pt x="20798" y="52549"/>
                  </a:lnTo>
                  <a:lnTo>
                    <a:pt x="32810" y="8015"/>
                  </a:lnTo>
                  <a:lnTo>
                    <a:pt x="35923" y="4339"/>
                  </a:lnTo>
                  <a:lnTo>
                    <a:pt x="39410" y="3300"/>
                  </a:lnTo>
                  <a:lnTo>
                    <a:pt x="43145" y="4018"/>
                  </a:lnTo>
                  <a:lnTo>
                    <a:pt x="51059" y="14223"/>
                  </a:lnTo>
                  <a:lnTo>
                    <a:pt x="71007" y="42777"/>
                  </a:lnTo>
                  <a:lnTo>
                    <a:pt x="85743" y="55632"/>
                  </a:lnTo>
                  <a:lnTo>
                    <a:pt x="94685" y="59505"/>
                  </a:lnTo>
                  <a:lnTo>
                    <a:pt x="99045" y="60538"/>
                  </a:lnTo>
                  <a:lnTo>
                    <a:pt x="103363" y="59816"/>
                  </a:lnTo>
                  <a:lnTo>
                    <a:pt x="111924" y="55250"/>
                  </a:lnTo>
                  <a:lnTo>
                    <a:pt x="128918" y="30682"/>
                  </a:lnTo>
                  <a:lnTo>
                    <a:pt x="146726" y="449"/>
                  </a:lnTo>
                  <a:lnTo>
                    <a:pt x="149262" y="0"/>
                  </a:lnTo>
                  <a:lnTo>
                    <a:pt x="151658" y="1818"/>
                  </a:lnTo>
                  <a:lnTo>
                    <a:pt x="156906" y="11599"/>
                  </a:lnTo>
                  <a:lnTo>
                    <a:pt x="169893" y="50491"/>
                  </a:lnTo>
                  <a:lnTo>
                    <a:pt x="179462" y="92353"/>
                  </a:lnTo>
                  <a:lnTo>
                    <a:pt x="183570" y="131329"/>
                  </a:lnTo>
                  <a:lnTo>
                    <a:pt x="184408" y="131704"/>
                  </a:lnTo>
                  <a:lnTo>
                    <a:pt x="190316" y="1197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222"/>
            <p:cNvSpPr/>
            <p:nvPr>
              <p:custDataLst>
                <p:tags r:id="rId56"/>
              </p:custDataLst>
            </p:nvPr>
          </p:nvSpPr>
          <p:spPr>
            <a:xfrm>
              <a:off x="3253498" y="1878842"/>
              <a:ext cx="175503" cy="121409"/>
            </a:xfrm>
            <a:custGeom>
              <a:avLst/>
              <a:gdLst/>
              <a:ahLst/>
              <a:cxnLst/>
              <a:rect l="0" t="0" r="0" b="0"/>
              <a:pathLst>
                <a:path w="175503" h="121409">
                  <a:moveTo>
                    <a:pt x="35802" y="19808"/>
                  </a:moveTo>
                  <a:lnTo>
                    <a:pt x="35802" y="19808"/>
                  </a:lnTo>
                  <a:lnTo>
                    <a:pt x="35802" y="10969"/>
                  </a:lnTo>
                  <a:lnTo>
                    <a:pt x="35096" y="9682"/>
                  </a:lnTo>
                  <a:lnTo>
                    <a:pt x="33920" y="8824"/>
                  </a:lnTo>
                  <a:lnTo>
                    <a:pt x="32431" y="8252"/>
                  </a:lnTo>
                  <a:lnTo>
                    <a:pt x="28895" y="17024"/>
                  </a:lnTo>
                  <a:lnTo>
                    <a:pt x="17504" y="54771"/>
                  </a:lnTo>
                  <a:lnTo>
                    <a:pt x="3076" y="95806"/>
                  </a:lnTo>
                  <a:lnTo>
                    <a:pt x="0" y="112489"/>
                  </a:lnTo>
                  <a:lnTo>
                    <a:pt x="645" y="114051"/>
                  </a:lnTo>
                  <a:lnTo>
                    <a:pt x="1781" y="114387"/>
                  </a:lnTo>
                  <a:lnTo>
                    <a:pt x="10121" y="104746"/>
                  </a:lnTo>
                  <a:lnTo>
                    <a:pt x="38482" y="57595"/>
                  </a:lnTo>
                  <a:lnTo>
                    <a:pt x="77782" y="12136"/>
                  </a:lnTo>
                  <a:lnTo>
                    <a:pt x="91854" y="2758"/>
                  </a:lnTo>
                  <a:lnTo>
                    <a:pt x="103282" y="0"/>
                  </a:lnTo>
                  <a:lnTo>
                    <a:pt x="108306" y="253"/>
                  </a:lnTo>
                  <a:lnTo>
                    <a:pt x="119531" y="9941"/>
                  </a:lnTo>
                  <a:lnTo>
                    <a:pt x="145893" y="54884"/>
                  </a:lnTo>
                  <a:lnTo>
                    <a:pt x="165812" y="94365"/>
                  </a:lnTo>
                  <a:lnTo>
                    <a:pt x="175502" y="1214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223"/>
            <p:cNvSpPr/>
            <p:nvPr>
              <p:custDataLst>
                <p:tags r:id="rId57"/>
              </p:custDataLst>
            </p:nvPr>
          </p:nvSpPr>
          <p:spPr>
            <a:xfrm>
              <a:off x="3185376" y="2128656"/>
              <a:ext cx="313475" cy="281358"/>
            </a:xfrm>
            <a:custGeom>
              <a:avLst/>
              <a:gdLst/>
              <a:ahLst/>
              <a:cxnLst/>
              <a:rect l="0" t="0" r="0" b="0"/>
              <a:pathLst>
                <a:path w="313475" h="281358">
                  <a:moveTo>
                    <a:pt x="173774" y="17644"/>
                  </a:moveTo>
                  <a:lnTo>
                    <a:pt x="173774" y="17644"/>
                  </a:lnTo>
                  <a:lnTo>
                    <a:pt x="173774" y="10902"/>
                  </a:lnTo>
                  <a:lnTo>
                    <a:pt x="171892" y="5710"/>
                  </a:lnTo>
                  <a:lnTo>
                    <a:pt x="170403" y="3338"/>
                  </a:lnTo>
                  <a:lnTo>
                    <a:pt x="161222" y="702"/>
                  </a:lnTo>
                  <a:lnTo>
                    <a:pt x="154822" y="0"/>
                  </a:lnTo>
                  <a:lnTo>
                    <a:pt x="122219" y="9123"/>
                  </a:lnTo>
                  <a:lnTo>
                    <a:pt x="81279" y="28603"/>
                  </a:lnTo>
                  <a:lnTo>
                    <a:pt x="44611" y="62362"/>
                  </a:lnTo>
                  <a:lnTo>
                    <a:pt x="26057" y="93257"/>
                  </a:lnTo>
                  <a:lnTo>
                    <a:pt x="11461" y="128155"/>
                  </a:lnTo>
                  <a:lnTo>
                    <a:pt x="270" y="164832"/>
                  </a:lnTo>
                  <a:lnTo>
                    <a:pt x="0" y="200418"/>
                  </a:lnTo>
                  <a:lnTo>
                    <a:pt x="2891" y="217810"/>
                  </a:lnTo>
                  <a:lnTo>
                    <a:pt x="19274" y="244660"/>
                  </a:lnTo>
                  <a:lnTo>
                    <a:pt x="43724" y="264590"/>
                  </a:lnTo>
                  <a:lnTo>
                    <a:pt x="73405" y="278152"/>
                  </a:lnTo>
                  <a:lnTo>
                    <a:pt x="105412" y="281357"/>
                  </a:lnTo>
                  <a:lnTo>
                    <a:pt x="137746" y="276666"/>
                  </a:lnTo>
                  <a:lnTo>
                    <a:pt x="168580" y="265174"/>
                  </a:lnTo>
                  <a:lnTo>
                    <a:pt x="202510" y="228082"/>
                  </a:lnTo>
                  <a:lnTo>
                    <a:pt x="220448" y="202386"/>
                  </a:lnTo>
                  <a:lnTo>
                    <a:pt x="231701" y="176083"/>
                  </a:lnTo>
                  <a:lnTo>
                    <a:pt x="238498" y="149375"/>
                  </a:lnTo>
                  <a:lnTo>
                    <a:pt x="242323" y="122398"/>
                  </a:lnTo>
                  <a:lnTo>
                    <a:pt x="237166" y="79253"/>
                  </a:lnTo>
                  <a:lnTo>
                    <a:pt x="230852" y="60834"/>
                  </a:lnTo>
                  <a:lnTo>
                    <a:pt x="206903" y="34723"/>
                  </a:lnTo>
                  <a:lnTo>
                    <a:pt x="175092" y="18179"/>
                  </a:lnTo>
                  <a:lnTo>
                    <a:pt x="139787" y="10826"/>
                  </a:lnTo>
                  <a:lnTo>
                    <a:pt x="104812" y="13203"/>
                  </a:lnTo>
                  <a:lnTo>
                    <a:pt x="73274" y="22726"/>
                  </a:lnTo>
                  <a:lnTo>
                    <a:pt x="49850" y="38717"/>
                  </a:lnTo>
                  <a:lnTo>
                    <a:pt x="43180" y="47920"/>
                  </a:lnTo>
                  <a:lnTo>
                    <a:pt x="37651" y="67554"/>
                  </a:lnTo>
                  <a:lnTo>
                    <a:pt x="39986" y="77023"/>
                  </a:lnTo>
                  <a:lnTo>
                    <a:pt x="51988" y="95070"/>
                  </a:lnTo>
                  <a:lnTo>
                    <a:pt x="78490" y="106853"/>
                  </a:lnTo>
                  <a:lnTo>
                    <a:pt x="114492" y="113737"/>
                  </a:lnTo>
                  <a:lnTo>
                    <a:pt x="156363" y="116796"/>
                  </a:lnTo>
                  <a:lnTo>
                    <a:pt x="200844" y="116275"/>
                  </a:lnTo>
                  <a:lnTo>
                    <a:pt x="242249" y="112280"/>
                  </a:lnTo>
                  <a:lnTo>
                    <a:pt x="283276" y="98131"/>
                  </a:lnTo>
                  <a:lnTo>
                    <a:pt x="313474" y="747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263"/>
          <p:cNvGrpSpPr/>
          <p:nvPr/>
        </p:nvGrpSpPr>
        <p:grpSpPr>
          <a:xfrm>
            <a:off x="4581042" y="2191633"/>
            <a:ext cx="175109" cy="118885"/>
            <a:chOff x="4581042" y="2191633"/>
            <a:chExt cx="175109" cy="118885"/>
          </a:xfrm>
        </p:grpSpPr>
        <p:sp>
          <p:nvSpPr>
            <p:cNvPr id="34" name="SMARTInkShape-1224"/>
            <p:cNvSpPr/>
            <p:nvPr>
              <p:custDataLst>
                <p:tags r:id="rId50"/>
              </p:custDataLst>
            </p:nvPr>
          </p:nvSpPr>
          <p:spPr>
            <a:xfrm>
              <a:off x="4581042" y="2286000"/>
              <a:ext cx="143359" cy="24518"/>
            </a:xfrm>
            <a:custGeom>
              <a:avLst/>
              <a:gdLst/>
              <a:ahLst/>
              <a:cxnLst/>
              <a:rect l="0" t="0" r="0" b="0"/>
              <a:pathLst>
                <a:path w="143359" h="24518">
                  <a:moveTo>
                    <a:pt x="3658" y="19050"/>
                  </a:moveTo>
                  <a:lnTo>
                    <a:pt x="3658" y="19050"/>
                  </a:lnTo>
                  <a:lnTo>
                    <a:pt x="287" y="22421"/>
                  </a:lnTo>
                  <a:lnTo>
                    <a:pt x="0" y="23414"/>
                  </a:lnTo>
                  <a:lnTo>
                    <a:pt x="513" y="24076"/>
                  </a:lnTo>
                  <a:lnTo>
                    <a:pt x="1562" y="24517"/>
                  </a:lnTo>
                  <a:lnTo>
                    <a:pt x="31630" y="23402"/>
                  </a:lnTo>
                  <a:lnTo>
                    <a:pt x="67920" y="18458"/>
                  </a:lnTo>
                  <a:lnTo>
                    <a:pt x="105484" y="10643"/>
                  </a:lnTo>
                  <a:lnTo>
                    <a:pt x="1433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225"/>
            <p:cNvSpPr/>
            <p:nvPr>
              <p:custDataLst>
                <p:tags r:id="rId51"/>
              </p:custDataLst>
            </p:nvPr>
          </p:nvSpPr>
          <p:spPr>
            <a:xfrm>
              <a:off x="4582211" y="2191633"/>
              <a:ext cx="173940" cy="5468"/>
            </a:xfrm>
            <a:custGeom>
              <a:avLst/>
              <a:gdLst/>
              <a:ahLst/>
              <a:cxnLst/>
              <a:rect l="0" t="0" r="0" b="0"/>
              <a:pathLst>
                <a:path w="173940" h="5468">
                  <a:moveTo>
                    <a:pt x="8839" y="5467"/>
                  </a:moveTo>
                  <a:lnTo>
                    <a:pt x="8839" y="5467"/>
                  </a:lnTo>
                  <a:lnTo>
                    <a:pt x="5468" y="2096"/>
                  </a:lnTo>
                  <a:lnTo>
                    <a:pt x="1931" y="441"/>
                  </a:lnTo>
                  <a:lnTo>
                    <a:pt x="0" y="0"/>
                  </a:lnTo>
                  <a:lnTo>
                    <a:pt x="7396" y="2749"/>
                  </a:lnTo>
                  <a:lnTo>
                    <a:pt x="46184" y="4930"/>
                  </a:lnTo>
                  <a:lnTo>
                    <a:pt x="93517" y="5308"/>
                  </a:lnTo>
                  <a:lnTo>
                    <a:pt x="136626" y="5420"/>
                  </a:lnTo>
                  <a:lnTo>
                    <a:pt x="173939" y="5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SMARTInkShape-Group264"/>
          <p:cNvGrpSpPr/>
          <p:nvPr/>
        </p:nvGrpSpPr>
        <p:grpSpPr>
          <a:xfrm>
            <a:off x="5215296" y="2058968"/>
            <a:ext cx="671155" cy="282438"/>
            <a:chOff x="5215296" y="2058968"/>
            <a:chExt cx="671155" cy="282438"/>
          </a:xfrm>
        </p:grpSpPr>
        <p:sp>
          <p:nvSpPr>
            <p:cNvPr id="37" name="SMARTInkShape-1226"/>
            <p:cNvSpPr/>
            <p:nvPr>
              <p:custDataLst>
                <p:tags r:id="rId48"/>
              </p:custDataLst>
            </p:nvPr>
          </p:nvSpPr>
          <p:spPr>
            <a:xfrm>
              <a:off x="5689600" y="2184400"/>
              <a:ext cx="196851" cy="12701"/>
            </a:xfrm>
            <a:custGeom>
              <a:avLst/>
              <a:gdLst/>
              <a:ahLst/>
              <a:cxnLst/>
              <a:rect l="0" t="0" r="0" b="0"/>
              <a:pathLst>
                <a:path w="196851" h="12701">
                  <a:moveTo>
                    <a:pt x="0" y="12700"/>
                  </a:moveTo>
                  <a:lnTo>
                    <a:pt x="0" y="12700"/>
                  </a:lnTo>
                  <a:lnTo>
                    <a:pt x="0" y="6611"/>
                  </a:lnTo>
                  <a:lnTo>
                    <a:pt x="43351" y="6365"/>
                  </a:lnTo>
                  <a:lnTo>
                    <a:pt x="86771" y="6355"/>
                  </a:lnTo>
                  <a:lnTo>
                    <a:pt x="129818" y="6351"/>
                  </a:lnTo>
                  <a:lnTo>
                    <a:pt x="171040" y="6350"/>
                  </a:lnTo>
                  <a:lnTo>
                    <a:pt x="190027" y="6350"/>
                  </a:lnTo>
                  <a:lnTo>
                    <a:pt x="192301" y="5644"/>
                  </a:lnTo>
                  <a:lnTo>
                    <a:pt x="193818" y="4468"/>
                  </a:lnTo>
                  <a:lnTo>
                    <a:pt x="196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227"/>
            <p:cNvSpPr/>
            <p:nvPr>
              <p:custDataLst>
                <p:tags r:id="rId49"/>
              </p:custDataLst>
            </p:nvPr>
          </p:nvSpPr>
          <p:spPr>
            <a:xfrm>
              <a:off x="5215296" y="2058968"/>
              <a:ext cx="360005" cy="282438"/>
            </a:xfrm>
            <a:custGeom>
              <a:avLst/>
              <a:gdLst/>
              <a:ahLst/>
              <a:cxnLst/>
              <a:rect l="0" t="0" r="0" b="0"/>
              <a:pathLst>
                <a:path w="360005" h="282438">
                  <a:moveTo>
                    <a:pt x="55204" y="42882"/>
                  </a:moveTo>
                  <a:lnTo>
                    <a:pt x="55204" y="42882"/>
                  </a:lnTo>
                  <a:lnTo>
                    <a:pt x="48462" y="39511"/>
                  </a:lnTo>
                  <a:lnTo>
                    <a:pt x="4620" y="31142"/>
                  </a:lnTo>
                  <a:lnTo>
                    <a:pt x="2431" y="29411"/>
                  </a:lnTo>
                  <a:lnTo>
                    <a:pt x="0" y="23724"/>
                  </a:lnTo>
                  <a:lnTo>
                    <a:pt x="1468" y="20232"/>
                  </a:lnTo>
                  <a:lnTo>
                    <a:pt x="8743" y="12589"/>
                  </a:lnTo>
                  <a:lnTo>
                    <a:pt x="34853" y="3724"/>
                  </a:lnTo>
                  <a:lnTo>
                    <a:pt x="72771" y="0"/>
                  </a:lnTo>
                  <a:lnTo>
                    <a:pt x="98995" y="6655"/>
                  </a:lnTo>
                  <a:lnTo>
                    <a:pt x="122644" y="19725"/>
                  </a:lnTo>
                  <a:lnTo>
                    <a:pt x="140211" y="37294"/>
                  </a:lnTo>
                  <a:lnTo>
                    <a:pt x="147548" y="60624"/>
                  </a:lnTo>
                  <a:lnTo>
                    <a:pt x="148517" y="73760"/>
                  </a:lnTo>
                  <a:lnTo>
                    <a:pt x="140185" y="103408"/>
                  </a:lnTo>
                  <a:lnTo>
                    <a:pt x="124723" y="135399"/>
                  </a:lnTo>
                  <a:lnTo>
                    <a:pt x="106092" y="168432"/>
                  </a:lnTo>
                  <a:lnTo>
                    <a:pt x="75769" y="212021"/>
                  </a:lnTo>
                  <a:lnTo>
                    <a:pt x="37447" y="256784"/>
                  </a:lnTo>
                  <a:lnTo>
                    <a:pt x="29673" y="268007"/>
                  </a:lnTo>
                  <a:lnTo>
                    <a:pt x="28305" y="271987"/>
                  </a:lnTo>
                  <a:lnTo>
                    <a:pt x="28099" y="275347"/>
                  </a:lnTo>
                  <a:lnTo>
                    <a:pt x="28668" y="278292"/>
                  </a:lnTo>
                  <a:lnTo>
                    <a:pt x="32574" y="280255"/>
                  </a:lnTo>
                  <a:lnTo>
                    <a:pt x="46322" y="282437"/>
                  </a:lnTo>
                  <a:lnTo>
                    <a:pt x="87380" y="276923"/>
                  </a:lnTo>
                  <a:lnTo>
                    <a:pt x="125478" y="270137"/>
                  </a:lnTo>
                  <a:lnTo>
                    <a:pt x="167575" y="263123"/>
                  </a:lnTo>
                  <a:lnTo>
                    <a:pt x="209804" y="257654"/>
                  </a:lnTo>
                  <a:lnTo>
                    <a:pt x="252091" y="250990"/>
                  </a:lnTo>
                  <a:lnTo>
                    <a:pt x="292287" y="243325"/>
                  </a:lnTo>
                  <a:lnTo>
                    <a:pt x="337745" y="232487"/>
                  </a:lnTo>
                  <a:lnTo>
                    <a:pt x="360004" y="2270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265"/>
          <p:cNvGrpSpPr/>
          <p:nvPr/>
        </p:nvGrpSpPr>
        <p:grpSpPr>
          <a:xfrm>
            <a:off x="6193017" y="1886833"/>
            <a:ext cx="828408" cy="742126"/>
            <a:chOff x="6193017" y="1886833"/>
            <a:chExt cx="828408" cy="742126"/>
          </a:xfrm>
        </p:grpSpPr>
        <p:sp>
          <p:nvSpPr>
            <p:cNvPr id="40" name="SMARTInkShape-1228"/>
            <p:cNvSpPr/>
            <p:nvPr>
              <p:custDataLst>
                <p:tags r:id="rId41"/>
              </p:custDataLst>
            </p:nvPr>
          </p:nvSpPr>
          <p:spPr>
            <a:xfrm>
              <a:off x="6534221" y="2450568"/>
              <a:ext cx="234880" cy="178391"/>
            </a:xfrm>
            <a:custGeom>
              <a:avLst/>
              <a:gdLst/>
              <a:ahLst/>
              <a:cxnLst/>
              <a:rect l="0" t="0" r="0" b="0"/>
              <a:pathLst>
                <a:path w="234880" h="178391">
                  <a:moveTo>
                    <a:pt x="12629" y="19582"/>
                  </a:moveTo>
                  <a:lnTo>
                    <a:pt x="12629" y="19582"/>
                  </a:lnTo>
                  <a:lnTo>
                    <a:pt x="9258" y="19582"/>
                  </a:lnTo>
                  <a:lnTo>
                    <a:pt x="5722" y="17701"/>
                  </a:lnTo>
                  <a:lnTo>
                    <a:pt x="3790" y="16211"/>
                  </a:lnTo>
                  <a:lnTo>
                    <a:pt x="2503" y="15924"/>
                  </a:lnTo>
                  <a:lnTo>
                    <a:pt x="1645" y="16437"/>
                  </a:lnTo>
                  <a:lnTo>
                    <a:pt x="1072" y="17486"/>
                  </a:lnTo>
                  <a:lnTo>
                    <a:pt x="268" y="25703"/>
                  </a:lnTo>
                  <a:lnTo>
                    <a:pt x="5426" y="70429"/>
                  </a:lnTo>
                  <a:lnTo>
                    <a:pt x="1141" y="115822"/>
                  </a:lnTo>
                  <a:lnTo>
                    <a:pt x="89" y="130798"/>
                  </a:lnTo>
                  <a:lnTo>
                    <a:pt x="0" y="129454"/>
                  </a:lnTo>
                  <a:lnTo>
                    <a:pt x="26451" y="91073"/>
                  </a:lnTo>
                  <a:lnTo>
                    <a:pt x="48082" y="49545"/>
                  </a:lnTo>
                  <a:lnTo>
                    <a:pt x="72366" y="18347"/>
                  </a:lnTo>
                  <a:lnTo>
                    <a:pt x="90919" y="6568"/>
                  </a:lnTo>
                  <a:lnTo>
                    <a:pt x="110925" y="392"/>
                  </a:lnTo>
                  <a:lnTo>
                    <a:pt x="131574" y="0"/>
                  </a:lnTo>
                  <a:lnTo>
                    <a:pt x="150631" y="5940"/>
                  </a:lnTo>
                  <a:lnTo>
                    <a:pt x="168508" y="17752"/>
                  </a:lnTo>
                  <a:lnTo>
                    <a:pt x="202979" y="61711"/>
                  </a:lnTo>
                  <a:lnTo>
                    <a:pt x="217879" y="89106"/>
                  </a:lnTo>
                  <a:lnTo>
                    <a:pt x="229528" y="130885"/>
                  </a:lnTo>
                  <a:lnTo>
                    <a:pt x="234565" y="178390"/>
                  </a:lnTo>
                  <a:lnTo>
                    <a:pt x="234879" y="1783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229"/>
            <p:cNvSpPr/>
            <p:nvPr>
              <p:custDataLst>
                <p:tags r:id="rId42"/>
              </p:custDataLst>
            </p:nvPr>
          </p:nvSpPr>
          <p:spPr>
            <a:xfrm>
              <a:off x="6223000" y="2295753"/>
              <a:ext cx="615951" cy="15648"/>
            </a:xfrm>
            <a:custGeom>
              <a:avLst/>
              <a:gdLst/>
              <a:ahLst/>
              <a:cxnLst/>
              <a:rect l="0" t="0" r="0" b="0"/>
              <a:pathLst>
                <a:path w="615951" h="15648">
                  <a:moveTo>
                    <a:pt x="0" y="9297"/>
                  </a:moveTo>
                  <a:lnTo>
                    <a:pt x="0" y="9297"/>
                  </a:lnTo>
                  <a:lnTo>
                    <a:pt x="25217" y="12955"/>
                  </a:lnTo>
                  <a:lnTo>
                    <a:pt x="58950" y="11393"/>
                  </a:lnTo>
                  <a:lnTo>
                    <a:pt x="83044" y="9989"/>
                  </a:lnTo>
                  <a:lnTo>
                    <a:pt x="111102" y="8347"/>
                  </a:lnTo>
                  <a:lnTo>
                    <a:pt x="141801" y="6547"/>
                  </a:lnTo>
                  <a:lnTo>
                    <a:pt x="177790" y="4641"/>
                  </a:lnTo>
                  <a:lnTo>
                    <a:pt x="217304" y="2665"/>
                  </a:lnTo>
                  <a:lnTo>
                    <a:pt x="259170" y="643"/>
                  </a:lnTo>
                  <a:lnTo>
                    <a:pt x="302602" y="0"/>
                  </a:lnTo>
                  <a:lnTo>
                    <a:pt x="347080" y="277"/>
                  </a:lnTo>
                  <a:lnTo>
                    <a:pt x="392253" y="1167"/>
                  </a:lnTo>
                  <a:lnTo>
                    <a:pt x="432246" y="2465"/>
                  </a:lnTo>
                  <a:lnTo>
                    <a:pt x="468786" y="4037"/>
                  </a:lnTo>
                  <a:lnTo>
                    <a:pt x="503024" y="5790"/>
                  </a:lnTo>
                  <a:lnTo>
                    <a:pt x="530788" y="7665"/>
                  </a:lnTo>
                  <a:lnTo>
                    <a:pt x="574807" y="11629"/>
                  </a:lnTo>
                  <a:lnTo>
                    <a:pt x="615950" y="156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230"/>
            <p:cNvSpPr/>
            <p:nvPr>
              <p:custDataLst>
                <p:tags r:id="rId43"/>
              </p:custDataLst>
            </p:nvPr>
          </p:nvSpPr>
          <p:spPr>
            <a:xfrm>
              <a:off x="6976187" y="2000250"/>
              <a:ext cx="45238" cy="55569"/>
            </a:xfrm>
            <a:custGeom>
              <a:avLst/>
              <a:gdLst/>
              <a:ahLst/>
              <a:cxnLst/>
              <a:rect l="0" t="0" r="0" b="0"/>
              <a:pathLst>
                <a:path w="45238" h="55569">
                  <a:moveTo>
                    <a:pt x="40563" y="25400"/>
                  </a:moveTo>
                  <a:lnTo>
                    <a:pt x="40563" y="25400"/>
                  </a:lnTo>
                  <a:lnTo>
                    <a:pt x="28630" y="20374"/>
                  </a:lnTo>
                  <a:lnTo>
                    <a:pt x="26258" y="19933"/>
                  </a:lnTo>
                  <a:lnTo>
                    <a:pt x="12805" y="22682"/>
                  </a:lnTo>
                  <a:lnTo>
                    <a:pt x="9358" y="24999"/>
                  </a:lnTo>
                  <a:lnTo>
                    <a:pt x="7060" y="27955"/>
                  </a:lnTo>
                  <a:lnTo>
                    <a:pt x="0" y="42838"/>
                  </a:lnTo>
                  <a:lnTo>
                    <a:pt x="115" y="46198"/>
                  </a:lnTo>
                  <a:lnTo>
                    <a:pt x="1603" y="49143"/>
                  </a:lnTo>
                  <a:lnTo>
                    <a:pt x="4006" y="51812"/>
                  </a:lnTo>
                  <a:lnTo>
                    <a:pt x="12321" y="54777"/>
                  </a:lnTo>
                  <a:lnTo>
                    <a:pt x="17502" y="55568"/>
                  </a:lnTo>
                  <a:lnTo>
                    <a:pt x="22366" y="54684"/>
                  </a:lnTo>
                  <a:lnTo>
                    <a:pt x="31534" y="49939"/>
                  </a:lnTo>
                  <a:lnTo>
                    <a:pt x="41259" y="39334"/>
                  </a:lnTo>
                  <a:lnTo>
                    <a:pt x="44400" y="29476"/>
                  </a:lnTo>
                  <a:lnTo>
                    <a:pt x="45237" y="23884"/>
                  </a:lnTo>
                  <a:lnTo>
                    <a:pt x="44384" y="19451"/>
                  </a:lnTo>
                  <a:lnTo>
                    <a:pt x="39674" y="12643"/>
                  </a:lnTo>
                  <a:lnTo>
                    <a:pt x="215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231"/>
            <p:cNvSpPr/>
            <p:nvPr>
              <p:custDataLst>
                <p:tags r:id="rId44"/>
              </p:custDataLst>
            </p:nvPr>
          </p:nvSpPr>
          <p:spPr>
            <a:xfrm>
              <a:off x="6974991" y="2114550"/>
              <a:ext cx="3660" cy="69851"/>
            </a:xfrm>
            <a:custGeom>
              <a:avLst/>
              <a:gdLst/>
              <a:ahLst/>
              <a:cxnLst/>
              <a:rect l="0" t="0" r="0" b="0"/>
              <a:pathLst>
                <a:path w="3660" h="69851">
                  <a:moveTo>
                    <a:pt x="3659" y="0"/>
                  </a:moveTo>
                  <a:lnTo>
                    <a:pt x="3659" y="0"/>
                  </a:lnTo>
                  <a:lnTo>
                    <a:pt x="1777" y="32638"/>
                  </a:lnTo>
                  <a:lnTo>
                    <a:pt x="0" y="44139"/>
                  </a:lnTo>
                  <a:lnTo>
                    <a:pt x="3659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232"/>
            <p:cNvSpPr/>
            <p:nvPr>
              <p:custDataLst>
                <p:tags r:id="rId45"/>
              </p:custDataLst>
            </p:nvPr>
          </p:nvSpPr>
          <p:spPr>
            <a:xfrm>
              <a:off x="6734244" y="1913821"/>
              <a:ext cx="167324" cy="266267"/>
            </a:xfrm>
            <a:custGeom>
              <a:avLst/>
              <a:gdLst/>
              <a:ahLst/>
              <a:cxnLst/>
              <a:rect l="0" t="0" r="0" b="0"/>
              <a:pathLst>
                <a:path w="167324" h="266267">
                  <a:moveTo>
                    <a:pt x="161856" y="16579"/>
                  </a:moveTo>
                  <a:lnTo>
                    <a:pt x="161856" y="16579"/>
                  </a:lnTo>
                  <a:lnTo>
                    <a:pt x="167323" y="177"/>
                  </a:lnTo>
                  <a:lnTo>
                    <a:pt x="166206" y="0"/>
                  </a:lnTo>
                  <a:lnTo>
                    <a:pt x="161203" y="1684"/>
                  </a:lnTo>
                  <a:lnTo>
                    <a:pt x="143710" y="20084"/>
                  </a:lnTo>
                  <a:lnTo>
                    <a:pt x="120652" y="57991"/>
                  </a:lnTo>
                  <a:lnTo>
                    <a:pt x="102386" y="92605"/>
                  </a:lnTo>
                  <a:lnTo>
                    <a:pt x="81097" y="130801"/>
                  </a:lnTo>
                  <a:lnTo>
                    <a:pt x="55172" y="168945"/>
                  </a:lnTo>
                  <a:lnTo>
                    <a:pt x="34713" y="203301"/>
                  </a:lnTo>
                  <a:lnTo>
                    <a:pt x="13177" y="242883"/>
                  </a:lnTo>
                  <a:lnTo>
                    <a:pt x="0" y="265108"/>
                  </a:lnTo>
                  <a:lnTo>
                    <a:pt x="329" y="266226"/>
                  </a:lnTo>
                  <a:lnTo>
                    <a:pt x="1961" y="266266"/>
                  </a:lnTo>
                  <a:lnTo>
                    <a:pt x="9456" y="2642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233"/>
            <p:cNvSpPr/>
            <p:nvPr>
              <p:custDataLst>
                <p:tags r:id="rId46"/>
              </p:custDataLst>
            </p:nvPr>
          </p:nvSpPr>
          <p:spPr>
            <a:xfrm>
              <a:off x="6692900" y="1893967"/>
              <a:ext cx="184151" cy="258684"/>
            </a:xfrm>
            <a:custGeom>
              <a:avLst/>
              <a:gdLst/>
              <a:ahLst/>
              <a:cxnLst/>
              <a:rect l="0" t="0" r="0" b="0"/>
              <a:pathLst>
                <a:path w="184151" h="258684">
                  <a:moveTo>
                    <a:pt x="0" y="23733"/>
                  </a:moveTo>
                  <a:lnTo>
                    <a:pt x="0" y="23733"/>
                  </a:lnTo>
                  <a:lnTo>
                    <a:pt x="6088" y="0"/>
                  </a:lnTo>
                  <a:lnTo>
                    <a:pt x="8115" y="2837"/>
                  </a:lnTo>
                  <a:lnTo>
                    <a:pt x="21907" y="36382"/>
                  </a:lnTo>
                  <a:lnTo>
                    <a:pt x="38664" y="67455"/>
                  </a:lnTo>
                  <a:lnTo>
                    <a:pt x="60928" y="101726"/>
                  </a:lnTo>
                  <a:lnTo>
                    <a:pt x="87286" y="135772"/>
                  </a:lnTo>
                  <a:lnTo>
                    <a:pt x="126521" y="179931"/>
                  </a:lnTo>
                  <a:lnTo>
                    <a:pt x="158217" y="219827"/>
                  </a:lnTo>
                  <a:lnTo>
                    <a:pt x="184150" y="2586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234"/>
            <p:cNvSpPr/>
            <p:nvPr>
              <p:custDataLst>
                <p:tags r:id="rId47"/>
              </p:custDataLst>
            </p:nvPr>
          </p:nvSpPr>
          <p:spPr>
            <a:xfrm>
              <a:off x="6193017" y="1886833"/>
              <a:ext cx="353834" cy="306418"/>
            </a:xfrm>
            <a:custGeom>
              <a:avLst/>
              <a:gdLst/>
              <a:ahLst/>
              <a:cxnLst/>
              <a:rect l="0" t="0" r="0" b="0"/>
              <a:pathLst>
                <a:path w="353834" h="306418">
                  <a:moveTo>
                    <a:pt x="322083" y="5467"/>
                  </a:moveTo>
                  <a:lnTo>
                    <a:pt x="322083" y="5467"/>
                  </a:lnTo>
                  <a:lnTo>
                    <a:pt x="322083" y="2096"/>
                  </a:lnTo>
                  <a:lnTo>
                    <a:pt x="321377" y="1103"/>
                  </a:lnTo>
                  <a:lnTo>
                    <a:pt x="320202" y="441"/>
                  </a:lnTo>
                  <a:lnTo>
                    <a:pt x="318712" y="0"/>
                  </a:lnTo>
                  <a:lnTo>
                    <a:pt x="317719" y="411"/>
                  </a:lnTo>
                  <a:lnTo>
                    <a:pt x="317057" y="1391"/>
                  </a:lnTo>
                  <a:lnTo>
                    <a:pt x="312623" y="11404"/>
                  </a:lnTo>
                  <a:lnTo>
                    <a:pt x="303602" y="22905"/>
                  </a:lnTo>
                  <a:lnTo>
                    <a:pt x="261152" y="45208"/>
                  </a:lnTo>
                  <a:lnTo>
                    <a:pt x="228679" y="60054"/>
                  </a:lnTo>
                  <a:lnTo>
                    <a:pt x="185555" y="76059"/>
                  </a:lnTo>
                  <a:lnTo>
                    <a:pt x="137931" y="92580"/>
                  </a:lnTo>
                  <a:lnTo>
                    <a:pt x="93247" y="109330"/>
                  </a:lnTo>
                  <a:lnTo>
                    <a:pt x="55513" y="124301"/>
                  </a:lnTo>
                  <a:lnTo>
                    <a:pt x="7901" y="144416"/>
                  </a:lnTo>
                  <a:lnTo>
                    <a:pt x="3268" y="147489"/>
                  </a:lnTo>
                  <a:lnTo>
                    <a:pt x="883" y="150243"/>
                  </a:lnTo>
                  <a:lnTo>
                    <a:pt x="0" y="152784"/>
                  </a:lnTo>
                  <a:lnTo>
                    <a:pt x="12188" y="159371"/>
                  </a:lnTo>
                  <a:lnTo>
                    <a:pt x="36186" y="165591"/>
                  </a:lnTo>
                  <a:lnTo>
                    <a:pt x="70369" y="168355"/>
                  </a:lnTo>
                  <a:lnTo>
                    <a:pt x="105317" y="171465"/>
                  </a:lnTo>
                  <a:lnTo>
                    <a:pt x="147320" y="179065"/>
                  </a:lnTo>
                  <a:lnTo>
                    <a:pt x="163271" y="186338"/>
                  </a:lnTo>
                  <a:lnTo>
                    <a:pt x="170361" y="194274"/>
                  </a:lnTo>
                  <a:lnTo>
                    <a:pt x="168724" y="199072"/>
                  </a:lnTo>
                  <a:lnTo>
                    <a:pt x="157497" y="210047"/>
                  </a:lnTo>
                  <a:lnTo>
                    <a:pt x="121231" y="231497"/>
                  </a:lnTo>
                  <a:lnTo>
                    <a:pt x="74737" y="259097"/>
                  </a:lnTo>
                  <a:lnTo>
                    <a:pt x="31558" y="284115"/>
                  </a:lnTo>
                  <a:lnTo>
                    <a:pt x="23628" y="291118"/>
                  </a:lnTo>
                  <a:lnTo>
                    <a:pt x="23629" y="293973"/>
                  </a:lnTo>
                  <a:lnTo>
                    <a:pt x="25747" y="296582"/>
                  </a:lnTo>
                  <a:lnTo>
                    <a:pt x="29275" y="299027"/>
                  </a:lnTo>
                  <a:lnTo>
                    <a:pt x="54468" y="305839"/>
                  </a:lnTo>
                  <a:lnTo>
                    <a:pt x="84374" y="306417"/>
                  </a:lnTo>
                  <a:lnTo>
                    <a:pt x="121185" y="304323"/>
                  </a:lnTo>
                  <a:lnTo>
                    <a:pt x="161063" y="301040"/>
                  </a:lnTo>
                  <a:lnTo>
                    <a:pt x="202306" y="297229"/>
                  </a:lnTo>
                  <a:lnTo>
                    <a:pt x="242037" y="293183"/>
                  </a:lnTo>
                  <a:lnTo>
                    <a:pt x="276159" y="289033"/>
                  </a:lnTo>
                  <a:lnTo>
                    <a:pt x="316393" y="282731"/>
                  </a:lnTo>
                  <a:lnTo>
                    <a:pt x="353833" y="272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269"/>
          <p:cNvGrpSpPr/>
          <p:nvPr/>
        </p:nvGrpSpPr>
        <p:grpSpPr>
          <a:xfrm>
            <a:off x="8724900" y="844550"/>
            <a:ext cx="628651" cy="428552"/>
            <a:chOff x="8724900" y="844550"/>
            <a:chExt cx="628651" cy="428552"/>
          </a:xfrm>
        </p:grpSpPr>
        <p:sp>
          <p:nvSpPr>
            <p:cNvPr id="48" name="SMARTInkShape-1235"/>
            <p:cNvSpPr/>
            <p:nvPr>
              <p:custDataLst>
                <p:tags r:id="rId36"/>
              </p:custDataLst>
            </p:nvPr>
          </p:nvSpPr>
          <p:spPr>
            <a:xfrm>
              <a:off x="9202555" y="1143000"/>
              <a:ext cx="150996" cy="29538"/>
            </a:xfrm>
            <a:custGeom>
              <a:avLst/>
              <a:gdLst/>
              <a:ahLst/>
              <a:cxnLst/>
              <a:rect l="0" t="0" r="0" b="0"/>
              <a:pathLst>
                <a:path w="150996" h="29538">
                  <a:moveTo>
                    <a:pt x="17645" y="6350"/>
                  </a:moveTo>
                  <a:lnTo>
                    <a:pt x="17645" y="6350"/>
                  </a:lnTo>
                  <a:lnTo>
                    <a:pt x="5712" y="11376"/>
                  </a:lnTo>
                  <a:lnTo>
                    <a:pt x="0" y="12438"/>
                  </a:lnTo>
                  <a:lnTo>
                    <a:pt x="237" y="13231"/>
                  </a:lnTo>
                  <a:lnTo>
                    <a:pt x="3236" y="17718"/>
                  </a:lnTo>
                  <a:lnTo>
                    <a:pt x="4185" y="21515"/>
                  </a:lnTo>
                  <a:lnTo>
                    <a:pt x="5144" y="22810"/>
                  </a:lnTo>
                  <a:lnTo>
                    <a:pt x="6489" y="23673"/>
                  </a:lnTo>
                  <a:lnTo>
                    <a:pt x="27987" y="29537"/>
                  </a:lnTo>
                  <a:lnTo>
                    <a:pt x="70488" y="29431"/>
                  </a:lnTo>
                  <a:lnTo>
                    <a:pt x="112907" y="22825"/>
                  </a:lnTo>
                  <a:lnTo>
                    <a:pt x="133046" y="16798"/>
                  </a:lnTo>
                  <a:lnTo>
                    <a:pt x="141372" y="10758"/>
                  </a:lnTo>
                  <a:lnTo>
                    <a:pt x="15099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236"/>
            <p:cNvSpPr/>
            <p:nvPr>
              <p:custDataLst>
                <p:tags r:id="rId37"/>
              </p:custDataLst>
            </p:nvPr>
          </p:nvSpPr>
          <p:spPr>
            <a:xfrm>
              <a:off x="9197205" y="1047750"/>
              <a:ext cx="111896" cy="12701"/>
            </a:xfrm>
            <a:custGeom>
              <a:avLst/>
              <a:gdLst/>
              <a:ahLst/>
              <a:cxnLst/>
              <a:rect l="0" t="0" r="0" b="0"/>
              <a:pathLst>
                <a:path w="111896" h="12701">
                  <a:moveTo>
                    <a:pt x="29345" y="0"/>
                  </a:moveTo>
                  <a:lnTo>
                    <a:pt x="29345" y="0"/>
                  </a:lnTo>
                  <a:lnTo>
                    <a:pt x="0" y="0"/>
                  </a:lnTo>
                  <a:lnTo>
                    <a:pt x="1721" y="0"/>
                  </a:lnTo>
                  <a:lnTo>
                    <a:pt x="42083" y="5762"/>
                  </a:lnTo>
                  <a:lnTo>
                    <a:pt x="87920" y="6272"/>
                  </a:lnTo>
                  <a:lnTo>
                    <a:pt x="103693" y="6327"/>
                  </a:lnTo>
                  <a:lnTo>
                    <a:pt x="106427" y="7040"/>
                  </a:lnTo>
                  <a:lnTo>
                    <a:pt x="108249" y="8221"/>
                  </a:lnTo>
                  <a:lnTo>
                    <a:pt x="111895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237"/>
            <p:cNvSpPr/>
            <p:nvPr>
              <p:custDataLst>
                <p:tags r:id="rId38"/>
              </p:custDataLst>
            </p:nvPr>
          </p:nvSpPr>
          <p:spPr>
            <a:xfrm>
              <a:off x="8724900" y="908050"/>
              <a:ext cx="38101" cy="365052"/>
            </a:xfrm>
            <a:custGeom>
              <a:avLst/>
              <a:gdLst/>
              <a:ahLst/>
              <a:cxnLst/>
              <a:rect l="0" t="0" r="0" b="0"/>
              <a:pathLst>
                <a:path w="38101" h="365052">
                  <a:moveTo>
                    <a:pt x="38100" y="0"/>
                  </a:moveTo>
                  <a:lnTo>
                    <a:pt x="38100" y="0"/>
                  </a:lnTo>
                  <a:lnTo>
                    <a:pt x="36219" y="28222"/>
                  </a:lnTo>
                  <a:lnTo>
                    <a:pt x="34729" y="50565"/>
                  </a:lnTo>
                  <a:lnTo>
                    <a:pt x="33736" y="76749"/>
                  </a:lnTo>
                  <a:lnTo>
                    <a:pt x="33074" y="105494"/>
                  </a:lnTo>
                  <a:lnTo>
                    <a:pt x="32633" y="135946"/>
                  </a:lnTo>
                  <a:lnTo>
                    <a:pt x="32338" y="165419"/>
                  </a:lnTo>
                  <a:lnTo>
                    <a:pt x="32141" y="194241"/>
                  </a:lnTo>
                  <a:lnTo>
                    <a:pt x="32011" y="222627"/>
                  </a:lnTo>
                  <a:lnTo>
                    <a:pt x="31924" y="247901"/>
                  </a:lnTo>
                  <a:lnTo>
                    <a:pt x="31828" y="292917"/>
                  </a:lnTo>
                  <a:lnTo>
                    <a:pt x="28402" y="340477"/>
                  </a:lnTo>
                  <a:lnTo>
                    <a:pt x="22971" y="357816"/>
                  </a:lnTo>
                  <a:lnTo>
                    <a:pt x="19548" y="363427"/>
                  </a:lnTo>
                  <a:lnTo>
                    <a:pt x="15853" y="365051"/>
                  </a:lnTo>
                  <a:lnTo>
                    <a:pt x="11981" y="364018"/>
                  </a:lnTo>
                  <a:lnTo>
                    <a:pt x="7987" y="361212"/>
                  </a:lnTo>
                  <a:lnTo>
                    <a:pt x="3550" y="344924"/>
                  </a:lnTo>
                  <a:lnTo>
                    <a:pt x="0" y="311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238"/>
            <p:cNvSpPr/>
            <p:nvPr>
              <p:custDataLst>
                <p:tags r:id="rId39"/>
              </p:custDataLst>
            </p:nvPr>
          </p:nvSpPr>
          <p:spPr>
            <a:xfrm>
              <a:off x="8762054" y="850900"/>
              <a:ext cx="176683" cy="422202"/>
            </a:xfrm>
            <a:custGeom>
              <a:avLst/>
              <a:gdLst/>
              <a:ahLst/>
              <a:cxnLst/>
              <a:rect l="0" t="0" r="0" b="0"/>
              <a:pathLst>
                <a:path w="176683" h="422202">
                  <a:moveTo>
                    <a:pt x="96196" y="0"/>
                  </a:moveTo>
                  <a:lnTo>
                    <a:pt x="96196" y="0"/>
                  </a:lnTo>
                  <a:lnTo>
                    <a:pt x="124497" y="6481"/>
                  </a:lnTo>
                  <a:lnTo>
                    <a:pt x="139113" y="15580"/>
                  </a:lnTo>
                  <a:lnTo>
                    <a:pt x="159242" y="42716"/>
                  </a:lnTo>
                  <a:lnTo>
                    <a:pt x="171870" y="84310"/>
                  </a:lnTo>
                  <a:lnTo>
                    <a:pt x="175690" y="117904"/>
                  </a:lnTo>
                  <a:lnTo>
                    <a:pt x="176682" y="154002"/>
                  </a:lnTo>
                  <a:lnTo>
                    <a:pt x="174772" y="191212"/>
                  </a:lnTo>
                  <a:lnTo>
                    <a:pt x="167807" y="230798"/>
                  </a:lnTo>
                  <a:lnTo>
                    <a:pt x="157657" y="270499"/>
                  </a:lnTo>
                  <a:lnTo>
                    <a:pt x="146089" y="306959"/>
                  </a:lnTo>
                  <a:lnTo>
                    <a:pt x="117564" y="352477"/>
                  </a:lnTo>
                  <a:lnTo>
                    <a:pt x="71411" y="398597"/>
                  </a:lnTo>
                  <a:lnTo>
                    <a:pt x="42599" y="416866"/>
                  </a:lnTo>
                  <a:lnTo>
                    <a:pt x="18305" y="422201"/>
                  </a:lnTo>
                  <a:lnTo>
                    <a:pt x="9132" y="420949"/>
                  </a:lnTo>
                  <a:lnTo>
                    <a:pt x="5697" y="418216"/>
                  </a:lnTo>
                  <a:lnTo>
                    <a:pt x="0" y="409535"/>
                  </a:lnTo>
                  <a:lnTo>
                    <a:pt x="1021" y="402845"/>
                  </a:lnTo>
                  <a:lnTo>
                    <a:pt x="19996" y="368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239"/>
            <p:cNvSpPr/>
            <p:nvPr>
              <p:custDataLst>
                <p:tags r:id="rId40"/>
              </p:custDataLst>
            </p:nvPr>
          </p:nvSpPr>
          <p:spPr>
            <a:xfrm>
              <a:off x="8756911" y="844550"/>
              <a:ext cx="31490" cy="31751"/>
            </a:xfrm>
            <a:custGeom>
              <a:avLst/>
              <a:gdLst/>
              <a:ahLst/>
              <a:cxnLst/>
              <a:rect l="0" t="0" r="0" b="0"/>
              <a:pathLst>
                <a:path w="31490" h="31751">
                  <a:moveTo>
                    <a:pt x="6089" y="31750"/>
                  </a:moveTo>
                  <a:lnTo>
                    <a:pt x="6089" y="31750"/>
                  </a:lnTo>
                  <a:lnTo>
                    <a:pt x="2718" y="28379"/>
                  </a:lnTo>
                  <a:lnTo>
                    <a:pt x="1063" y="24842"/>
                  </a:lnTo>
                  <a:lnTo>
                    <a:pt x="0" y="16823"/>
                  </a:lnTo>
                  <a:lnTo>
                    <a:pt x="1737" y="12651"/>
                  </a:lnTo>
                  <a:lnTo>
                    <a:pt x="3187" y="10551"/>
                  </a:lnTo>
                  <a:lnTo>
                    <a:pt x="314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270"/>
          <p:cNvGrpSpPr/>
          <p:nvPr/>
        </p:nvGrpSpPr>
        <p:grpSpPr>
          <a:xfrm>
            <a:off x="9588736" y="806450"/>
            <a:ext cx="1777765" cy="482601"/>
            <a:chOff x="9588736" y="806450"/>
            <a:chExt cx="1777765" cy="482601"/>
          </a:xfrm>
        </p:grpSpPr>
        <p:sp>
          <p:nvSpPr>
            <p:cNvPr id="54" name="SMARTInkShape-1240"/>
            <p:cNvSpPr/>
            <p:nvPr>
              <p:custDataLst>
                <p:tags r:id="rId20"/>
              </p:custDataLst>
            </p:nvPr>
          </p:nvSpPr>
          <p:spPr>
            <a:xfrm>
              <a:off x="11315700" y="1212850"/>
              <a:ext cx="50801" cy="69851"/>
            </a:xfrm>
            <a:custGeom>
              <a:avLst/>
              <a:gdLst/>
              <a:ahLst/>
              <a:cxnLst/>
              <a:rect l="0" t="0" r="0" b="0"/>
              <a:pathLst>
                <a:path w="50801" h="69851">
                  <a:moveTo>
                    <a:pt x="50800" y="0"/>
                  </a:moveTo>
                  <a:lnTo>
                    <a:pt x="50800" y="0"/>
                  </a:lnTo>
                  <a:lnTo>
                    <a:pt x="16786" y="44845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241"/>
            <p:cNvSpPr/>
            <p:nvPr>
              <p:custDataLst>
                <p:tags r:id="rId21"/>
              </p:custDataLst>
            </p:nvPr>
          </p:nvSpPr>
          <p:spPr>
            <a:xfrm>
              <a:off x="11236426" y="958850"/>
              <a:ext cx="9425" cy="244070"/>
            </a:xfrm>
            <a:custGeom>
              <a:avLst/>
              <a:gdLst/>
              <a:ahLst/>
              <a:cxnLst/>
              <a:rect l="0" t="0" r="0" b="0"/>
              <a:pathLst>
                <a:path w="9425" h="244070">
                  <a:moveTo>
                    <a:pt x="9424" y="0"/>
                  </a:moveTo>
                  <a:lnTo>
                    <a:pt x="9424" y="0"/>
                  </a:lnTo>
                  <a:lnTo>
                    <a:pt x="3956" y="0"/>
                  </a:lnTo>
                  <a:lnTo>
                    <a:pt x="8216" y="35156"/>
                  </a:lnTo>
                  <a:lnTo>
                    <a:pt x="9067" y="77209"/>
                  </a:lnTo>
                  <a:lnTo>
                    <a:pt x="9319" y="120949"/>
                  </a:lnTo>
                  <a:lnTo>
                    <a:pt x="7511" y="165189"/>
                  </a:lnTo>
                  <a:lnTo>
                    <a:pt x="2507" y="203932"/>
                  </a:lnTo>
                  <a:lnTo>
                    <a:pt x="0" y="222575"/>
                  </a:lnTo>
                  <a:lnTo>
                    <a:pt x="2530" y="244069"/>
                  </a:lnTo>
                  <a:lnTo>
                    <a:pt x="3074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242"/>
            <p:cNvSpPr/>
            <p:nvPr>
              <p:custDataLst>
                <p:tags r:id="rId22"/>
              </p:custDataLst>
            </p:nvPr>
          </p:nvSpPr>
          <p:spPr>
            <a:xfrm>
              <a:off x="11017250" y="1187450"/>
              <a:ext cx="50801" cy="101601"/>
            </a:xfrm>
            <a:custGeom>
              <a:avLst/>
              <a:gdLst/>
              <a:ahLst/>
              <a:cxnLst/>
              <a:rect l="0" t="0" r="0" b="0"/>
              <a:pathLst>
                <a:path w="50801" h="101601">
                  <a:moveTo>
                    <a:pt x="50800" y="0"/>
                  </a:moveTo>
                  <a:lnTo>
                    <a:pt x="50800" y="0"/>
                  </a:lnTo>
                  <a:lnTo>
                    <a:pt x="44528" y="0"/>
                  </a:lnTo>
                  <a:lnTo>
                    <a:pt x="32211" y="43324"/>
                  </a:lnTo>
                  <a:lnTo>
                    <a:pt x="5964" y="90398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243"/>
            <p:cNvSpPr/>
            <p:nvPr>
              <p:custDataLst>
                <p:tags r:id="rId23"/>
              </p:custDataLst>
            </p:nvPr>
          </p:nvSpPr>
          <p:spPr>
            <a:xfrm>
              <a:off x="10864850" y="914400"/>
              <a:ext cx="53018" cy="50801"/>
            </a:xfrm>
            <a:custGeom>
              <a:avLst/>
              <a:gdLst/>
              <a:ahLst/>
              <a:cxnLst/>
              <a:rect l="0" t="0" r="0" b="0"/>
              <a:pathLst>
                <a:path w="53018" h="50801">
                  <a:moveTo>
                    <a:pt x="0" y="0"/>
                  </a:moveTo>
                  <a:lnTo>
                    <a:pt x="0" y="0"/>
                  </a:lnTo>
                  <a:lnTo>
                    <a:pt x="46643" y="34705"/>
                  </a:lnTo>
                  <a:lnTo>
                    <a:pt x="52010" y="39649"/>
                  </a:lnTo>
                  <a:lnTo>
                    <a:pt x="53017" y="41955"/>
                  </a:lnTo>
                  <a:lnTo>
                    <a:pt x="52984" y="44198"/>
                  </a:lnTo>
                  <a:lnTo>
                    <a:pt x="5080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244"/>
            <p:cNvSpPr/>
            <p:nvPr>
              <p:custDataLst>
                <p:tags r:id="rId24"/>
              </p:custDataLst>
            </p:nvPr>
          </p:nvSpPr>
          <p:spPr>
            <a:xfrm>
              <a:off x="10852150" y="908050"/>
              <a:ext cx="42151" cy="88865"/>
            </a:xfrm>
            <a:custGeom>
              <a:avLst/>
              <a:gdLst/>
              <a:ahLst/>
              <a:cxnLst/>
              <a:rect l="0" t="0" r="0" b="0"/>
              <a:pathLst>
                <a:path w="42151" h="88865">
                  <a:moveTo>
                    <a:pt x="12700" y="44450"/>
                  </a:moveTo>
                  <a:lnTo>
                    <a:pt x="12700" y="44450"/>
                  </a:lnTo>
                  <a:lnTo>
                    <a:pt x="36151" y="81974"/>
                  </a:lnTo>
                  <a:lnTo>
                    <a:pt x="36800" y="84283"/>
                  </a:lnTo>
                  <a:lnTo>
                    <a:pt x="37939" y="85822"/>
                  </a:lnTo>
                  <a:lnTo>
                    <a:pt x="39404" y="86848"/>
                  </a:lnTo>
                  <a:lnTo>
                    <a:pt x="41085" y="87532"/>
                  </a:lnTo>
                  <a:lnTo>
                    <a:pt x="41501" y="87988"/>
                  </a:lnTo>
                  <a:lnTo>
                    <a:pt x="41072" y="88292"/>
                  </a:lnTo>
                  <a:lnTo>
                    <a:pt x="40081" y="88495"/>
                  </a:lnTo>
                  <a:lnTo>
                    <a:pt x="40127" y="88630"/>
                  </a:lnTo>
                  <a:lnTo>
                    <a:pt x="42058" y="88780"/>
                  </a:lnTo>
                  <a:lnTo>
                    <a:pt x="42150" y="88820"/>
                  </a:lnTo>
                  <a:lnTo>
                    <a:pt x="40370" y="88864"/>
                  </a:lnTo>
                  <a:lnTo>
                    <a:pt x="39614" y="88171"/>
                  </a:lnTo>
                  <a:lnTo>
                    <a:pt x="38774" y="85518"/>
                  </a:lnTo>
                  <a:lnTo>
                    <a:pt x="34788" y="61763"/>
                  </a:lnTo>
                  <a:lnTo>
                    <a:pt x="9573" y="1825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245"/>
            <p:cNvSpPr/>
            <p:nvPr>
              <p:custDataLst>
                <p:tags r:id="rId25"/>
              </p:custDataLst>
            </p:nvPr>
          </p:nvSpPr>
          <p:spPr>
            <a:xfrm>
              <a:off x="10795000" y="882650"/>
              <a:ext cx="38101" cy="31751"/>
            </a:xfrm>
            <a:custGeom>
              <a:avLst/>
              <a:gdLst/>
              <a:ahLst/>
              <a:cxnLst/>
              <a:rect l="0" t="0" r="0" b="0"/>
              <a:pathLst>
                <a:path w="38101" h="31751">
                  <a:moveTo>
                    <a:pt x="38100" y="31750"/>
                  </a:moveTo>
                  <a:lnTo>
                    <a:pt x="38100" y="31750"/>
                  </a:lnTo>
                  <a:lnTo>
                    <a:pt x="24285" y="1981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246"/>
            <p:cNvSpPr/>
            <p:nvPr>
              <p:custDataLst>
                <p:tags r:id="rId26"/>
              </p:custDataLst>
            </p:nvPr>
          </p:nvSpPr>
          <p:spPr>
            <a:xfrm>
              <a:off x="10872169" y="971550"/>
              <a:ext cx="30782" cy="82551"/>
            </a:xfrm>
            <a:custGeom>
              <a:avLst/>
              <a:gdLst/>
              <a:ahLst/>
              <a:cxnLst/>
              <a:rect l="0" t="0" r="0" b="0"/>
              <a:pathLst>
                <a:path w="30782" h="82551">
                  <a:moveTo>
                    <a:pt x="30781" y="0"/>
                  </a:moveTo>
                  <a:lnTo>
                    <a:pt x="30781" y="0"/>
                  </a:lnTo>
                  <a:lnTo>
                    <a:pt x="30780" y="42399"/>
                  </a:lnTo>
                  <a:lnTo>
                    <a:pt x="27018" y="50829"/>
                  </a:lnTo>
                  <a:lnTo>
                    <a:pt x="20729" y="61627"/>
                  </a:lnTo>
                  <a:lnTo>
                    <a:pt x="19846" y="64368"/>
                  </a:lnTo>
                  <a:lnTo>
                    <a:pt x="18552" y="66195"/>
                  </a:lnTo>
                  <a:lnTo>
                    <a:pt x="16983" y="67414"/>
                  </a:lnTo>
                  <a:lnTo>
                    <a:pt x="12767" y="69369"/>
                  </a:lnTo>
                  <a:lnTo>
                    <a:pt x="8667" y="73078"/>
                  </a:lnTo>
                  <a:lnTo>
                    <a:pt x="6841" y="76694"/>
                  </a:lnTo>
                  <a:lnTo>
                    <a:pt x="6354" y="78646"/>
                  </a:lnTo>
                  <a:lnTo>
                    <a:pt x="5324" y="79947"/>
                  </a:lnTo>
                  <a:lnTo>
                    <a:pt x="0" y="82207"/>
                  </a:lnTo>
                  <a:lnTo>
                    <a:pt x="1344" y="82398"/>
                  </a:lnTo>
                  <a:lnTo>
                    <a:pt x="11731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247"/>
            <p:cNvSpPr/>
            <p:nvPr>
              <p:custDataLst>
                <p:tags r:id="rId27"/>
              </p:custDataLst>
            </p:nvPr>
          </p:nvSpPr>
          <p:spPr>
            <a:xfrm>
              <a:off x="10788650" y="9271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248"/>
            <p:cNvSpPr/>
            <p:nvPr>
              <p:custDataLst>
                <p:tags r:id="rId28"/>
              </p:custDataLst>
            </p:nvPr>
          </p:nvSpPr>
          <p:spPr>
            <a:xfrm>
              <a:off x="10827233" y="1022350"/>
              <a:ext cx="170968" cy="152248"/>
            </a:xfrm>
            <a:custGeom>
              <a:avLst/>
              <a:gdLst/>
              <a:ahLst/>
              <a:cxnLst/>
              <a:rect l="0" t="0" r="0" b="0"/>
              <a:pathLst>
                <a:path w="170968" h="152248">
                  <a:moveTo>
                    <a:pt x="50317" y="0"/>
                  </a:moveTo>
                  <a:lnTo>
                    <a:pt x="50317" y="0"/>
                  </a:lnTo>
                  <a:lnTo>
                    <a:pt x="31476" y="43326"/>
                  </a:lnTo>
                  <a:lnTo>
                    <a:pt x="18629" y="80336"/>
                  </a:lnTo>
                  <a:lnTo>
                    <a:pt x="3183" y="124330"/>
                  </a:lnTo>
                  <a:lnTo>
                    <a:pt x="0" y="142911"/>
                  </a:lnTo>
                  <a:lnTo>
                    <a:pt x="1956" y="144663"/>
                  </a:lnTo>
                  <a:lnTo>
                    <a:pt x="9774" y="148491"/>
                  </a:lnTo>
                  <a:lnTo>
                    <a:pt x="55708" y="151885"/>
                  </a:lnTo>
                  <a:lnTo>
                    <a:pt x="94483" y="152247"/>
                  </a:lnTo>
                  <a:lnTo>
                    <a:pt x="138768" y="148999"/>
                  </a:lnTo>
                  <a:lnTo>
                    <a:pt x="170967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249"/>
            <p:cNvSpPr/>
            <p:nvPr>
              <p:custDataLst>
                <p:tags r:id="rId29"/>
              </p:custDataLst>
            </p:nvPr>
          </p:nvSpPr>
          <p:spPr>
            <a:xfrm>
              <a:off x="10553700" y="1130300"/>
              <a:ext cx="82551" cy="101601"/>
            </a:xfrm>
            <a:custGeom>
              <a:avLst/>
              <a:gdLst/>
              <a:ahLst/>
              <a:cxnLst/>
              <a:rect l="0" t="0" r="0" b="0"/>
              <a:pathLst>
                <a:path w="82551" h="101601">
                  <a:moveTo>
                    <a:pt x="82550" y="0"/>
                  </a:moveTo>
                  <a:lnTo>
                    <a:pt x="82550" y="0"/>
                  </a:lnTo>
                  <a:lnTo>
                    <a:pt x="82549" y="3371"/>
                  </a:lnTo>
                  <a:lnTo>
                    <a:pt x="70341" y="30507"/>
                  </a:lnTo>
                  <a:lnTo>
                    <a:pt x="31745" y="70244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250"/>
            <p:cNvSpPr/>
            <p:nvPr>
              <p:custDataLst>
                <p:tags r:id="rId30"/>
              </p:custDataLst>
            </p:nvPr>
          </p:nvSpPr>
          <p:spPr>
            <a:xfrm>
              <a:off x="10315091" y="954627"/>
              <a:ext cx="175110" cy="206228"/>
            </a:xfrm>
            <a:custGeom>
              <a:avLst/>
              <a:gdLst/>
              <a:ahLst/>
              <a:cxnLst/>
              <a:rect l="0" t="0" r="0" b="0"/>
              <a:pathLst>
                <a:path w="175110" h="206228">
                  <a:moveTo>
                    <a:pt x="3659" y="29623"/>
                  </a:moveTo>
                  <a:lnTo>
                    <a:pt x="3659" y="29623"/>
                  </a:lnTo>
                  <a:lnTo>
                    <a:pt x="289" y="26252"/>
                  </a:lnTo>
                  <a:lnTo>
                    <a:pt x="0" y="24553"/>
                  </a:lnTo>
                  <a:lnTo>
                    <a:pt x="1563" y="20785"/>
                  </a:lnTo>
                  <a:lnTo>
                    <a:pt x="9780" y="14696"/>
                  </a:lnTo>
                  <a:lnTo>
                    <a:pt x="27894" y="5053"/>
                  </a:lnTo>
                  <a:lnTo>
                    <a:pt x="61248" y="0"/>
                  </a:lnTo>
                  <a:lnTo>
                    <a:pt x="92297" y="1874"/>
                  </a:lnTo>
                  <a:lnTo>
                    <a:pt x="100145" y="5479"/>
                  </a:lnTo>
                  <a:lnTo>
                    <a:pt x="112628" y="17011"/>
                  </a:lnTo>
                  <a:lnTo>
                    <a:pt x="115110" y="26154"/>
                  </a:lnTo>
                  <a:lnTo>
                    <a:pt x="114106" y="49483"/>
                  </a:lnTo>
                  <a:lnTo>
                    <a:pt x="102236" y="90384"/>
                  </a:lnTo>
                  <a:lnTo>
                    <a:pt x="81942" y="133782"/>
                  </a:lnTo>
                  <a:lnTo>
                    <a:pt x="56281" y="176074"/>
                  </a:lnTo>
                  <a:lnTo>
                    <a:pt x="43126" y="199398"/>
                  </a:lnTo>
                  <a:lnTo>
                    <a:pt x="42366" y="203386"/>
                  </a:lnTo>
                  <a:lnTo>
                    <a:pt x="44281" y="204732"/>
                  </a:lnTo>
                  <a:lnTo>
                    <a:pt x="52051" y="206227"/>
                  </a:lnTo>
                  <a:lnTo>
                    <a:pt x="91049" y="200358"/>
                  </a:lnTo>
                  <a:lnTo>
                    <a:pt x="134594" y="192465"/>
                  </a:lnTo>
                  <a:lnTo>
                    <a:pt x="175109" y="1883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251"/>
            <p:cNvSpPr/>
            <p:nvPr>
              <p:custDataLst>
                <p:tags r:id="rId31"/>
              </p:custDataLst>
            </p:nvPr>
          </p:nvSpPr>
          <p:spPr>
            <a:xfrm>
              <a:off x="10045700" y="1174750"/>
              <a:ext cx="57151" cy="82551"/>
            </a:xfrm>
            <a:custGeom>
              <a:avLst/>
              <a:gdLst/>
              <a:ahLst/>
              <a:cxnLst/>
              <a:rect l="0" t="0" r="0" b="0"/>
              <a:pathLst>
                <a:path w="57151" h="82551">
                  <a:moveTo>
                    <a:pt x="57150" y="0"/>
                  </a:moveTo>
                  <a:lnTo>
                    <a:pt x="57150" y="0"/>
                  </a:lnTo>
                  <a:lnTo>
                    <a:pt x="19186" y="47397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252"/>
            <p:cNvSpPr/>
            <p:nvPr>
              <p:custDataLst>
                <p:tags r:id="rId32"/>
              </p:custDataLst>
            </p:nvPr>
          </p:nvSpPr>
          <p:spPr>
            <a:xfrm>
              <a:off x="9950450" y="1028700"/>
              <a:ext cx="6273" cy="139701"/>
            </a:xfrm>
            <a:custGeom>
              <a:avLst/>
              <a:gdLst/>
              <a:ahLst/>
              <a:cxnLst/>
              <a:rect l="0" t="0" r="0" b="0"/>
              <a:pathLst>
                <a:path w="6273" h="139701">
                  <a:moveTo>
                    <a:pt x="0" y="0"/>
                  </a:moveTo>
                  <a:lnTo>
                    <a:pt x="0" y="0"/>
                  </a:lnTo>
                  <a:lnTo>
                    <a:pt x="4363" y="39851"/>
                  </a:lnTo>
                  <a:lnTo>
                    <a:pt x="5762" y="80168"/>
                  </a:lnTo>
                  <a:lnTo>
                    <a:pt x="6272" y="126878"/>
                  </a:lnTo>
                  <a:lnTo>
                    <a:pt x="5593" y="131152"/>
                  </a:lnTo>
                  <a:lnTo>
                    <a:pt x="4434" y="134001"/>
                  </a:lnTo>
                  <a:lnTo>
                    <a:pt x="0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253"/>
            <p:cNvSpPr/>
            <p:nvPr>
              <p:custDataLst>
                <p:tags r:id="rId33"/>
              </p:custDataLst>
            </p:nvPr>
          </p:nvSpPr>
          <p:spPr>
            <a:xfrm>
              <a:off x="9671072" y="806450"/>
              <a:ext cx="133329" cy="69851"/>
            </a:xfrm>
            <a:custGeom>
              <a:avLst/>
              <a:gdLst/>
              <a:ahLst/>
              <a:cxnLst/>
              <a:rect l="0" t="0" r="0" b="0"/>
              <a:pathLst>
                <a:path w="133329" h="69851">
                  <a:moveTo>
                    <a:pt x="6328" y="69850"/>
                  </a:moveTo>
                  <a:lnTo>
                    <a:pt x="6328" y="69850"/>
                  </a:lnTo>
                  <a:lnTo>
                    <a:pt x="6328" y="63761"/>
                  </a:lnTo>
                  <a:lnTo>
                    <a:pt x="6328" y="68990"/>
                  </a:lnTo>
                  <a:lnTo>
                    <a:pt x="6328" y="64307"/>
                  </a:lnTo>
                  <a:lnTo>
                    <a:pt x="6328" y="67110"/>
                  </a:lnTo>
                  <a:lnTo>
                    <a:pt x="5622" y="68023"/>
                  </a:lnTo>
                  <a:lnTo>
                    <a:pt x="56" y="69829"/>
                  </a:lnTo>
                  <a:lnTo>
                    <a:pt x="0" y="66473"/>
                  </a:lnTo>
                  <a:lnTo>
                    <a:pt x="3355" y="57639"/>
                  </a:lnTo>
                  <a:lnTo>
                    <a:pt x="15560" y="46084"/>
                  </a:lnTo>
                  <a:lnTo>
                    <a:pt x="43011" y="30949"/>
                  </a:lnTo>
                  <a:lnTo>
                    <a:pt x="80006" y="25725"/>
                  </a:lnTo>
                  <a:lnTo>
                    <a:pt x="91730" y="25419"/>
                  </a:lnTo>
                  <a:lnTo>
                    <a:pt x="115273" y="18934"/>
                  </a:lnTo>
                  <a:lnTo>
                    <a:pt x="117058" y="17562"/>
                  </a:lnTo>
                  <a:lnTo>
                    <a:pt x="13332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254"/>
            <p:cNvSpPr/>
            <p:nvPr>
              <p:custDataLst>
                <p:tags r:id="rId34"/>
              </p:custDataLst>
            </p:nvPr>
          </p:nvSpPr>
          <p:spPr>
            <a:xfrm>
              <a:off x="9588736" y="914400"/>
              <a:ext cx="120415" cy="329203"/>
            </a:xfrm>
            <a:custGeom>
              <a:avLst/>
              <a:gdLst/>
              <a:ahLst/>
              <a:cxnLst/>
              <a:rect l="0" t="0" r="0" b="0"/>
              <a:pathLst>
                <a:path w="120415" h="329203">
                  <a:moveTo>
                    <a:pt x="56914" y="0"/>
                  </a:moveTo>
                  <a:lnTo>
                    <a:pt x="56914" y="0"/>
                  </a:lnTo>
                  <a:lnTo>
                    <a:pt x="74590" y="40821"/>
                  </a:lnTo>
                  <a:lnTo>
                    <a:pt x="86322" y="80748"/>
                  </a:lnTo>
                  <a:lnTo>
                    <a:pt x="87104" y="87699"/>
                  </a:lnTo>
                  <a:lnTo>
                    <a:pt x="82326" y="102947"/>
                  </a:lnTo>
                  <a:lnTo>
                    <a:pt x="73147" y="117721"/>
                  </a:lnTo>
                  <a:lnTo>
                    <a:pt x="62012" y="128991"/>
                  </a:lnTo>
                  <a:lnTo>
                    <a:pt x="50008" y="134940"/>
                  </a:lnTo>
                  <a:lnTo>
                    <a:pt x="35167" y="138760"/>
                  </a:lnTo>
                  <a:lnTo>
                    <a:pt x="34655" y="138368"/>
                  </a:lnTo>
                  <a:lnTo>
                    <a:pt x="35018" y="137401"/>
                  </a:lnTo>
                  <a:lnTo>
                    <a:pt x="44043" y="127408"/>
                  </a:lnTo>
                  <a:lnTo>
                    <a:pt x="58745" y="119281"/>
                  </a:lnTo>
                  <a:lnTo>
                    <a:pt x="63073" y="118326"/>
                  </a:lnTo>
                  <a:lnTo>
                    <a:pt x="69764" y="119147"/>
                  </a:lnTo>
                  <a:lnTo>
                    <a:pt x="80869" y="126947"/>
                  </a:lnTo>
                  <a:lnTo>
                    <a:pt x="82762" y="131198"/>
                  </a:lnTo>
                  <a:lnTo>
                    <a:pt x="82983" y="141566"/>
                  </a:lnTo>
                  <a:lnTo>
                    <a:pt x="62168" y="180677"/>
                  </a:lnTo>
                  <a:lnTo>
                    <a:pt x="30879" y="227287"/>
                  </a:lnTo>
                  <a:lnTo>
                    <a:pt x="4264" y="270674"/>
                  </a:lnTo>
                  <a:lnTo>
                    <a:pt x="118" y="290103"/>
                  </a:lnTo>
                  <a:lnTo>
                    <a:pt x="0" y="299236"/>
                  </a:lnTo>
                  <a:lnTo>
                    <a:pt x="3450" y="306735"/>
                  </a:lnTo>
                  <a:lnTo>
                    <a:pt x="16689" y="318830"/>
                  </a:lnTo>
                  <a:lnTo>
                    <a:pt x="32451" y="325147"/>
                  </a:lnTo>
                  <a:lnTo>
                    <a:pt x="65565" y="329202"/>
                  </a:lnTo>
                  <a:lnTo>
                    <a:pt x="87464" y="326533"/>
                  </a:lnTo>
                  <a:lnTo>
                    <a:pt x="120414" y="317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255"/>
            <p:cNvSpPr/>
            <p:nvPr>
              <p:custDataLst>
                <p:tags r:id="rId35"/>
              </p:custDataLst>
            </p:nvPr>
          </p:nvSpPr>
          <p:spPr>
            <a:xfrm>
              <a:off x="9740900" y="8509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SMARTInkShape-Group271"/>
          <p:cNvGrpSpPr/>
          <p:nvPr/>
        </p:nvGrpSpPr>
        <p:grpSpPr>
          <a:xfrm>
            <a:off x="11614150" y="800100"/>
            <a:ext cx="301821" cy="499624"/>
            <a:chOff x="11614150" y="800100"/>
            <a:chExt cx="301821" cy="499624"/>
          </a:xfrm>
        </p:grpSpPr>
        <p:sp>
          <p:nvSpPr>
            <p:cNvPr id="71" name="SMARTInkShape-1256"/>
            <p:cNvSpPr/>
            <p:nvPr>
              <p:custDataLst>
                <p:tags r:id="rId16"/>
              </p:custDataLst>
            </p:nvPr>
          </p:nvSpPr>
          <p:spPr>
            <a:xfrm>
              <a:off x="11811000" y="850900"/>
              <a:ext cx="104971" cy="448824"/>
            </a:xfrm>
            <a:custGeom>
              <a:avLst/>
              <a:gdLst/>
              <a:ahLst/>
              <a:cxnLst/>
              <a:rect l="0" t="0" r="0" b="0"/>
              <a:pathLst>
                <a:path w="104971" h="448824">
                  <a:moveTo>
                    <a:pt x="101600" y="0"/>
                  </a:moveTo>
                  <a:lnTo>
                    <a:pt x="101600" y="0"/>
                  </a:lnTo>
                  <a:lnTo>
                    <a:pt x="104970" y="23597"/>
                  </a:lnTo>
                  <a:lnTo>
                    <a:pt x="96953" y="68610"/>
                  </a:lnTo>
                  <a:lnTo>
                    <a:pt x="74430" y="112051"/>
                  </a:lnTo>
                  <a:lnTo>
                    <a:pt x="46765" y="158175"/>
                  </a:lnTo>
                  <a:lnTo>
                    <a:pt x="30496" y="192567"/>
                  </a:lnTo>
                  <a:lnTo>
                    <a:pt x="29546" y="204119"/>
                  </a:lnTo>
                  <a:lnTo>
                    <a:pt x="32181" y="215603"/>
                  </a:lnTo>
                  <a:lnTo>
                    <a:pt x="50516" y="259442"/>
                  </a:lnTo>
                  <a:lnTo>
                    <a:pt x="55183" y="281012"/>
                  </a:lnTo>
                  <a:lnTo>
                    <a:pt x="60403" y="324455"/>
                  </a:lnTo>
                  <a:lnTo>
                    <a:pt x="72066" y="365374"/>
                  </a:lnTo>
                  <a:lnTo>
                    <a:pt x="79043" y="397486"/>
                  </a:lnTo>
                  <a:lnTo>
                    <a:pt x="77933" y="411610"/>
                  </a:lnTo>
                  <a:lnTo>
                    <a:pt x="69971" y="431462"/>
                  </a:lnTo>
                  <a:lnTo>
                    <a:pt x="60731" y="440587"/>
                  </a:lnTo>
                  <a:lnTo>
                    <a:pt x="49569" y="446289"/>
                  </a:lnTo>
                  <a:lnTo>
                    <a:pt x="37551" y="448823"/>
                  </a:lnTo>
                  <a:lnTo>
                    <a:pt x="23276" y="446186"/>
                  </a:lnTo>
                  <a:lnTo>
                    <a:pt x="0" y="438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257"/>
            <p:cNvSpPr/>
            <p:nvPr>
              <p:custDataLst>
                <p:tags r:id="rId17"/>
              </p:custDataLst>
            </p:nvPr>
          </p:nvSpPr>
          <p:spPr>
            <a:xfrm>
              <a:off x="11830050" y="800100"/>
              <a:ext cx="25401" cy="1"/>
            </a:xfrm>
            <a:custGeom>
              <a:avLst/>
              <a:gdLst/>
              <a:ahLst/>
              <a:cxnLst/>
              <a:rect l="0" t="0" r="0" b="0"/>
              <a:pathLst>
                <a:path w="25401" h="1">
                  <a:moveTo>
                    <a:pt x="0" y="0"/>
                  </a:moveTo>
                  <a:lnTo>
                    <a:pt x="0" y="0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258"/>
            <p:cNvSpPr/>
            <p:nvPr>
              <p:custDataLst>
                <p:tags r:id="rId18"/>
              </p:custDataLst>
            </p:nvPr>
          </p:nvSpPr>
          <p:spPr>
            <a:xfrm>
              <a:off x="11817350" y="8128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127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259"/>
            <p:cNvSpPr/>
            <p:nvPr>
              <p:custDataLst>
                <p:tags r:id="rId19"/>
              </p:custDataLst>
            </p:nvPr>
          </p:nvSpPr>
          <p:spPr>
            <a:xfrm>
              <a:off x="11614150" y="927983"/>
              <a:ext cx="12701" cy="260325"/>
            </a:xfrm>
            <a:custGeom>
              <a:avLst/>
              <a:gdLst/>
              <a:ahLst/>
              <a:cxnLst/>
              <a:rect l="0" t="0" r="0" b="0"/>
              <a:pathLst>
                <a:path w="12701" h="260325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1881" y="44341"/>
                  </a:lnTo>
                  <a:lnTo>
                    <a:pt x="5026" y="91304"/>
                  </a:lnTo>
                  <a:lnTo>
                    <a:pt x="5762" y="130400"/>
                  </a:lnTo>
                  <a:lnTo>
                    <a:pt x="6088" y="166591"/>
                  </a:lnTo>
                  <a:lnTo>
                    <a:pt x="6272" y="211957"/>
                  </a:lnTo>
                  <a:lnTo>
                    <a:pt x="6345" y="257691"/>
                  </a:lnTo>
                  <a:lnTo>
                    <a:pt x="7053" y="259694"/>
                  </a:lnTo>
                  <a:lnTo>
                    <a:pt x="8230" y="260324"/>
                  </a:lnTo>
                  <a:lnTo>
                    <a:pt x="12700" y="259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SMARTInkShape-Group272"/>
          <p:cNvGrpSpPr/>
          <p:nvPr/>
        </p:nvGrpSpPr>
        <p:grpSpPr>
          <a:xfrm>
            <a:off x="4489450" y="3340100"/>
            <a:ext cx="234951" cy="158751"/>
            <a:chOff x="4489450" y="3340100"/>
            <a:chExt cx="234951" cy="158751"/>
          </a:xfrm>
        </p:grpSpPr>
        <p:sp>
          <p:nvSpPr>
            <p:cNvPr id="76" name="SMARTInkShape-1260"/>
            <p:cNvSpPr/>
            <p:nvPr>
              <p:custDataLst>
                <p:tags r:id="rId14"/>
              </p:custDataLst>
            </p:nvPr>
          </p:nvSpPr>
          <p:spPr>
            <a:xfrm>
              <a:off x="4489450" y="3479800"/>
              <a:ext cx="234951" cy="19051"/>
            </a:xfrm>
            <a:custGeom>
              <a:avLst/>
              <a:gdLst/>
              <a:ahLst/>
              <a:cxnLst/>
              <a:rect l="0" t="0" r="0" b="0"/>
              <a:pathLst>
                <a:path w="234951" h="19051">
                  <a:moveTo>
                    <a:pt x="0" y="19050"/>
                  </a:moveTo>
                  <a:lnTo>
                    <a:pt x="0" y="19050"/>
                  </a:lnTo>
                  <a:lnTo>
                    <a:pt x="6742" y="15679"/>
                  </a:lnTo>
                  <a:lnTo>
                    <a:pt x="53360" y="11211"/>
                  </a:lnTo>
                  <a:lnTo>
                    <a:pt x="91540" y="7790"/>
                  </a:lnTo>
                  <a:lnTo>
                    <a:pt x="132250" y="6777"/>
                  </a:lnTo>
                  <a:lnTo>
                    <a:pt x="169243" y="6476"/>
                  </a:lnTo>
                  <a:lnTo>
                    <a:pt x="213231" y="5661"/>
                  </a:lnTo>
                  <a:lnTo>
                    <a:pt x="234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261"/>
            <p:cNvSpPr/>
            <p:nvPr>
              <p:custDataLst>
                <p:tags r:id="rId15"/>
              </p:custDataLst>
            </p:nvPr>
          </p:nvSpPr>
          <p:spPr>
            <a:xfrm>
              <a:off x="4521723" y="3340100"/>
              <a:ext cx="183628" cy="16875"/>
            </a:xfrm>
            <a:custGeom>
              <a:avLst/>
              <a:gdLst/>
              <a:ahLst/>
              <a:cxnLst/>
              <a:rect l="0" t="0" r="0" b="0"/>
              <a:pathLst>
                <a:path w="183628" h="16875">
                  <a:moveTo>
                    <a:pt x="12177" y="0"/>
                  </a:moveTo>
                  <a:lnTo>
                    <a:pt x="12177" y="0"/>
                  </a:lnTo>
                  <a:lnTo>
                    <a:pt x="5435" y="0"/>
                  </a:lnTo>
                  <a:lnTo>
                    <a:pt x="3449" y="705"/>
                  </a:lnTo>
                  <a:lnTo>
                    <a:pt x="2125" y="1881"/>
                  </a:lnTo>
                  <a:lnTo>
                    <a:pt x="0" y="5467"/>
                  </a:lnTo>
                  <a:lnTo>
                    <a:pt x="9745" y="9460"/>
                  </a:lnTo>
                  <a:lnTo>
                    <a:pt x="52279" y="12765"/>
                  </a:lnTo>
                  <a:lnTo>
                    <a:pt x="93124" y="16874"/>
                  </a:lnTo>
                  <a:lnTo>
                    <a:pt x="139566" y="16739"/>
                  </a:lnTo>
                  <a:lnTo>
                    <a:pt x="169749" y="10127"/>
                  </a:lnTo>
                  <a:lnTo>
                    <a:pt x="177459" y="6147"/>
                  </a:lnTo>
                  <a:lnTo>
                    <a:pt x="1836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SMARTInkShape-1262"/>
          <p:cNvSpPr/>
          <p:nvPr>
            <p:custDataLst>
              <p:tags r:id="rId3"/>
            </p:custDataLst>
          </p:nvPr>
        </p:nvSpPr>
        <p:spPr>
          <a:xfrm>
            <a:off x="5334000" y="3340390"/>
            <a:ext cx="349251" cy="408639"/>
          </a:xfrm>
          <a:custGeom>
            <a:avLst/>
            <a:gdLst/>
            <a:ahLst/>
            <a:cxnLst/>
            <a:rect l="0" t="0" r="0" b="0"/>
            <a:pathLst>
              <a:path w="349251" h="408639">
                <a:moveTo>
                  <a:pt x="0" y="171160"/>
                </a:moveTo>
                <a:lnTo>
                  <a:pt x="0" y="171160"/>
                </a:lnTo>
                <a:lnTo>
                  <a:pt x="0" y="167789"/>
                </a:lnTo>
                <a:lnTo>
                  <a:pt x="5762" y="143322"/>
                </a:lnTo>
                <a:lnTo>
                  <a:pt x="7587" y="129437"/>
                </a:lnTo>
                <a:lnTo>
                  <a:pt x="24004" y="92087"/>
                </a:lnTo>
                <a:lnTo>
                  <a:pt x="42939" y="67219"/>
                </a:lnTo>
                <a:lnTo>
                  <a:pt x="89816" y="30106"/>
                </a:lnTo>
                <a:lnTo>
                  <a:pt x="128043" y="4068"/>
                </a:lnTo>
                <a:lnTo>
                  <a:pt x="141810" y="0"/>
                </a:lnTo>
                <a:lnTo>
                  <a:pt x="159375" y="1677"/>
                </a:lnTo>
                <a:lnTo>
                  <a:pt x="171022" y="5523"/>
                </a:lnTo>
                <a:lnTo>
                  <a:pt x="180902" y="11936"/>
                </a:lnTo>
                <a:lnTo>
                  <a:pt x="188116" y="23253"/>
                </a:lnTo>
                <a:lnTo>
                  <a:pt x="204427" y="67460"/>
                </a:lnTo>
                <a:lnTo>
                  <a:pt x="210420" y="114849"/>
                </a:lnTo>
                <a:lnTo>
                  <a:pt x="214276" y="154240"/>
                </a:lnTo>
                <a:lnTo>
                  <a:pt x="215418" y="195309"/>
                </a:lnTo>
                <a:lnTo>
                  <a:pt x="215757" y="234289"/>
                </a:lnTo>
                <a:lnTo>
                  <a:pt x="212094" y="272650"/>
                </a:lnTo>
                <a:lnTo>
                  <a:pt x="198215" y="316796"/>
                </a:lnTo>
                <a:lnTo>
                  <a:pt x="182673" y="340606"/>
                </a:lnTo>
                <a:lnTo>
                  <a:pt x="157921" y="361066"/>
                </a:lnTo>
                <a:lnTo>
                  <a:pt x="131614" y="373792"/>
                </a:lnTo>
                <a:lnTo>
                  <a:pt x="109317" y="378660"/>
                </a:lnTo>
                <a:lnTo>
                  <a:pt x="78456" y="375236"/>
                </a:lnTo>
                <a:lnTo>
                  <a:pt x="59935" y="369759"/>
                </a:lnTo>
                <a:lnTo>
                  <a:pt x="54860" y="365730"/>
                </a:lnTo>
                <a:lnTo>
                  <a:pt x="52604" y="359706"/>
                </a:lnTo>
                <a:lnTo>
                  <a:pt x="52003" y="356124"/>
                </a:lnTo>
                <a:lnTo>
                  <a:pt x="53013" y="352325"/>
                </a:lnTo>
                <a:lnTo>
                  <a:pt x="57898" y="344341"/>
                </a:lnTo>
                <a:lnTo>
                  <a:pt x="66654" y="337970"/>
                </a:lnTo>
                <a:lnTo>
                  <a:pt x="78307" y="333492"/>
                </a:lnTo>
                <a:lnTo>
                  <a:pt x="101440" y="331677"/>
                </a:lnTo>
                <a:lnTo>
                  <a:pt x="138623" y="338909"/>
                </a:lnTo>
                <a:lnTo>
                  <a:pt x="181186" y="358481"/>
                </a:lnTo>
                <a:lnTo>
                  <a:pt x="226545" y="391157"/>
                </a:lnTo>
                <a:lnTo>
                  <a:pt x="263580" y="408095"/>
                </a:lnTo>
                <a:lnTo>
                  <a:pt x="272604" y="408638"/>
                </a:lnTo>
                <a:lnTo>
                  <a:pt x="315988" y="399424"/>
                </a:lnTo>
                <a:lnTo>
                  <a:pt x="349250" y="39341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Shape-1263"/>
          <p:cNvSpPr/>
          <p:nvPr>
            <p:custDataLst>
              <p:tags r:id="rId4"/>
            </p:custDataLst>
          </p:nvPr>
        </p:nvSpPr>
        <p:spPr>
          <a:xfrm>
            <a:off x="6007362" y="3470266"/>
            <a:ext cx="317239" cy="34935"/>
          </a:xfrm>
          <a:custGeom>
            <a:avLst/>
            <a:gdLst/>
            <a:ahLst/>
            <a:cxnLst/>
            <a:rect l="0" t="0" r="0" b="0"/>
            <a:pathLst>
              <a:path w="317239" h="34935">
                <a:moveTo>
                  <a:pt x="6088" y="34934"/>
                </a:moveTo>
                <a:lnTo>
                  <a:pt x="6088" y="34934"/>
                </a:lnTo>
                <a:lnTo>
                  <a:pt x="0" y="34934"/>
                </a:lnTo>
                <a:lnTo>
                  <a:pt x="43057" y="34934"/>
                </a:lnTo>
                <a:lnTo>
                  <a:pt x="81247" y="33052"/>
                </a:lnTo>
                <a:lnTo>
                  <a:pt x="128311" y="28026"/>
                </a:lnTo>
                <a:lnTo>
                  <a:pt x="161304" y="24103"/>
                </a:lnTo>
                <a:lnTo>
                  <a:pt x="194782" y="20007"/>
                </a:lnTo>
                <a:lnTo>
                  <a:pt x="241993" y="10363"/>
                </a:lnTo>
                <a:lnTo>
                  <a:pt x="285572" y="4602"/>
                </a:lnTo>
                <a:lnTo>
                  <a:pt x="302760" y="2899"/>
                </a:lnTo>
                <a:lnTo>
                  <a:pt x="305469" y="1583"/>
                </a:lnTo>
                <a:lnTo>
                  <a:pt x="307275" y="0"/>
                </a:lnTo>
                <a:lnTo>
                  <a:pt x="309185" y="356"/>
                </a:lnTo>
                <a:lnTo>
                  <a:pt x="317238" y="953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SMARTInkShape-Group280"/>
          <p:cNvGrpSpPr/>
          <p:nvPr/>
        </p:nvGrpSpPr>
        <p:grpSpPr>
          <a:xfrm>
            <a:off x="6635750" y="3169645"/>
            <a:ext cx="361951" cy="986731"/>
            <a:chOff x="6635750" y="3169645"/>
            <a:chExt cx="361951" cy="986731"/>
          </a:xfrm>
        </p:grpSpPr>
        <p:sp>
          <p:nvSpPr>
            <p:cNvPr id="81" name="SMARTInkShape-1264"/>
            <p:cNvSpPr/>
            <p:nvPr>
              <p:custDataLst>
                <p:tags r:id="rId10"/>
              </p:custDataLst>
            </p:nvPr>
          </p:nvSpPr>
          <p:spPr>
            <a:xfrm>
              <a:off x="6667962" y="3169645"/>
              <a:ext cx="195398" cy="367306"/>
            </a:xfrm>
            <a:custGeom>
              <a:avLst/>
              <a:gdLst/>
              <a:ahLst/>
              <a:cxnLst/>
              <a:rect l="0" t="0" r="0" b="0"/>
              <a:pathLst>
                <a:path w="195398" h="367306">
                  <a:moveTo>
                    <a:pt x="31288" y="37105"/>
                  </a:moveTo>
                  <a:lnTo>
                    <a:pt x="31288" y="37105"/>
                  </a:lnTo>
                  <a:lnTo>
                    <a:pt x="21148" y="37811"/>
                  </a:lnTo>
                  <a:lnTo>
                    <a:pt x="0" y="43377"/>
                  </a:lnTo>
                  <a:lnTo>
                    <a:pt x="32777" y="28255"/>
                  </a:lnTo>
                  <a:lnTo>
                    <a:pt x="77286" y="18397"/>
                  </a:lnTo>
                  <a:lnTo>
                    <a:pt x="123473" y="9656"/>
                  </a:lnTo>
                  <a:lnTo>
                    <a:pt x="166543" y="4040"/>
                  </a:lnTo>
                  <a:lnTo>
                    <a:pt x="183672" y="0"/>
                  </a:lnTo>
                  <a:lnTo>
                    <a:pt x="189091" y="1328"/>
                  </a:lnTo>
                  <a:lnTo>
                    <a:pt x="191523" y="2671"/>
                  </a:lnTo>
                  <a:lnTo>
                    <a:pt x="193145" y="4976"/>
                  </a:lnTo>
                  <a:lnTo>
                    <a:pt x="194946" y="11302"/>
                  </a:lnTo>
                  <a:lnTo>
                    <a:pt x="195397" y="33341"/>
                  </a:lnTo>
                  <a:lnTo>
                    <a:pt x="189424" y="75846"/>
                  </a:lnTo>
                  <a:lnTo>
                    <a:pt x="181625" y="121726"/>
                  </a:lnTo>
                  <a:lnTo>
                    <a:pt x="170376" y="169187"/>
                  </a:lnTo>
                  <a:lnTo>
                    <a:pt x="159988" y="214529"/>
                  </a:lnTo>
                  <a:lnTo>
                    <a:pt x="154322" y="255480"/>
                  </a:lnTo>
                  <a:lnTo>
                    <a:pt x="152409" y="300923"/>
                  </a:lnTo>
                  <a:lnTo>
                    <a:pt x="146512" y="347445"/>
                  </a:lnTo>
                  <a:lnTo>
                    <a:pt x="147880" y="356832"/>
                  </a:lnTo>
                  <a:lnTo>
                    <a:pt x="151938" y="367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265"/>
            <p:cNvSpPr/>
            <p:nvPr>
              <p:custDataLst>
                <p:tags r:id="rId11"/>
              </p:custDataLst>
            </p:nvPr>
          </p:nvSpPr>
          <p:spPr>
            <a:xfrm>
              <a:off x="6705600" y="3327400"/>
              <a:ext cx="222251" cy="44451"/>
            </a:xfrm>
            <a:custGeom>
              <a:avLst/>
              <a:gdLst/>
              <a:ahLst/>
              <a:cxnLst/>
              <a:rect l="0" t="0" r="0" b="0"/>
              <a:pathLst>
                <a:path w="222251" h="44451">
                  <a:moveTo>
                    <a:pt x="0" y="44450"/>
                  </a:moveTo>
                  <a:lnTo>
                    <a:pt x="0" y="44450"/>
                  </a:lnTo>
                  <a:lnTo>
                    <a:pt x="18510" y="42568"/>
                  </a:lnTo>
                  <a:lnTo>
                    <a:pt x="57827" y="32240"/>
                  </a:lnTo>
                  <a:lnTo>
                    <a:pt x="102192" y="24056"/>
                  </a:lnTo>
                  <a:lnTo>
                    <a:pt x="147714" y="17162"/>
                  </a:lnTo>
                  <a:lnTo>
                    <a:pt x="191429" y="4854"/>
                  </a:lnTo>
                  <a:lnTo>
                    <a:pt x="222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266"/>
            <p:cNvSpPr/>
            <p:nvPr>
              <p:custDataLst>
                <p:tags r:id="rId12"/>
              </p:custDataLst>
            </p:nvPr>
          </p:nvSpPr>
          <p:spPr>
            <a:xfrm>
              <a:off x="6748022" y="3835478"/>
              <a:ext cx="217929" cy="320898"/>
            </a:xfrm>
            <a:custGeom>
              <a:avLst/>
              <a:gdLst/>
              <a:ahLst/>
              <a:cxnLst/>
              <a:rect l="0" t="0" r="0" b="0"/>
              <a:pathLst>
                <a:path w="217929" h="320898">
                  <a:moveTo>
                    <a:pt x="217928" y="6272"/>
                  </a:moveTo>
                  <a:lnTo>
                    <a:pt x="217928" y="6272"/>
                  </a:lnTo>
                  <a:lnTo>
                    <a:pt x="172149" y="1246"/>
                  </a:lnTo>
                  <a:lnTo>
                    <a:pt x="129236" y="183"/>
                  </a:lnTo>
                  <a:lnTo>
                    <a:pt x="90990" y="0"/>
                  </a:lnTo>
                  <a:lnTo>
                    <a:pt x="45914" y="5007"/>
                  </a:lnTo>
                  <a:lnTo>
                    <a:pt x="20049" y="11463"/>
                  </a:lnTo>
                  <a:lnTo>
                    <a:pt x="10507" y="18222"/>
                  </a:lnTo>
                  <a:lnTo>
                    <a:pt x="1169" y="29960"/>
                  </a:lnTo>
                  <a:lnTo>
                    <a:pt x="0" y="40084"/>
                  </a:lnTo>
                  <a:lnTo>
                    <a:pt x="2538" y="51638"/>
                  </a:lnTo>
                  <a:lnTo>
                    <a:pt x="22679" y="95225"/>
                  </a:lnTo>
                  <a:lnTo>
                    <a:pt x="39674" y="126070"/>
                  </a:lnTo>
                  <a:lnTo>
                    <a:pt x="39825" y="125648"/>
                  </a:lnTo>
                  <a:lnTo>
                    <a:pt x="39992" y="123298"/>
                  </a:lnTo>
                  <a:lnTo>
                    <a:pt x="43831" y="119902"/>
                  </a:lnTo>
                  <a:lnTo>
                    <a:pt x="46830" y="118009"/>
                  </a:lnTo>
                  <a:lnTo>
                    <a:pt x="61163" y="115344"/>
                  </a:lnTo>
                  <a:lnTo>
                    <a:pt x="90040" y="115854"/>
                  </a:lnTo>
                  <a:lnTo>
                    <a:pt x="134676" y="135299"/>
                  </a:lnTo>
                  <a:lnTo>
                    <a:pt x="158689" y="159664"/>
                  </a:lnTo>
                  <a:lnTo>
                    <a:pt x="179990" y="198797"/>
                  </a:lnTo>
                  <a:lnTo>
                    <a:pt x="187794" y="225751"/>
                  </a:lnTo>
                  <a:lnTo>
                    <a:pt x="187366" y="243047"/>
                  </a:lnTo>
                  <a:lnTo>
                    <a:pt x="179180" y="260143"/>
                  </a:lnTo>
                  <a:lnTo>
                    <a:pt x="164723" y="277148"/>
                  </a:lnTo>
                  <a:lnTo>
                    <a:pt x="132784" y="301177"/>
                  </a:lnTo>
                  <a:lnTo>
                    <a:pt x="97214" y="316450"/>
                  </a:lnTo>
                  <a:lnTo>
                    <a:pt x="66136" y="320897"/>
                  </a:lnTo>
                  <a:lnTo>
                    <a:pt x="52628" y="319437"/>
                  </a:lnTo>
                  <a:lnTo>
                    <a:pt x="45683" y="316436"/>
                  </a:lnTo>
                  <a:lnTo>
                    <a:pt x="40128" y="3110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267"/>
            <p:cNvSpPr/>
            <p:nvPr>
              <p:custDataLst>
                <p:tags r:id="rId13"/>
              </p:custDataLst>
            </p:nvPr>
          </p:nvSpPr>
          <p:spPr>
            <a:xfrm>
              <a:off x="6635750" y="3676650"/>
              <a:ext cx="361951" cy="44451"/>
            </a:xfrm>
            <a:custGeom>
              <a:avLst/>
              <a:gdLst/>
              <a:ahLst/>
              <a:cxnLst/>
              <a:rect l="0" t="0" r="0" b="0"/>
              <a:pathLst>
                <a:path w="361951" h="44451">
                  <a:moveTo>
                    <a:pt x="0" y="44450"/>
                  </a:moveTo>
                  <a:lnTo>
                    <a:pt x="0" y="44450"/>
                  </a:lnTo>
                  <a:lnTo>
                    <a:pt x="3370" y="41079"/>
                  </a:lnTo>
                  <a:lnTo>
                    <a:pt x="44070" y="33619"/>
                  </a:lnTo>
                  <a:lnTo>
                    <a:pt x="81440" y="29523"/>
                  </a:lnTo>
                  <a:lnTo>
                    <a:pt x="125802" y="23469"/>
                  </a:lnTo>
                  <a:lnTo>
                    <a:pt x="173034" y="16781"/>
                  </a:lnTo>
                  <a:lnTo>
                    <a:pt x="219896" y="11456"/>
                  </a:lnTo>
                  <a:lnTo>
                    <a:pt x="260950" y="6738"/>
                  </a:lnTo>
                  <a:lnTo>
                    <a:pt x="308270" y="1996"/>
                  </a:lnTo>
                  <a:lnTo>
                    <a:pt x="361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SMARTInkShape-Group281"/>
          <p:cNvGrpSpPr/>
          <p:nvPr/>
        </p:nvGrpSpPr>
        <p:grpSpPr>
          <a:xfrm>
            <a:off x="7473950" y="3569463"/>
            <a:ext cx="260351" cy="113538"/>
            <a:chOff x="7473950" y="3569463"/>
            <a:chExt cx="260351" cy="113538"/>
          </a:xfrm>
        </p:grpSpPr>
        <p:sp>
          <p:nvSpPr>
            <p:cNvPr id="86" name="SMARTInkShape-1268"/>
            <p:cNvSpPr/>
            <p:nvPr>
              <p:custDataLst>
                <p:tags r:id="rId8"/>
              </p:custDataLst>
            </p:nvPr>
          </p:nvSpPr>
          <p:spPr>
            <a:xfrm>
              <a:off x="7493000" y="3619500"/>
              <a:ext cx="241301" cy="63501"/>
            </a:xfrm>
            <a:custGeom>
              <a:avLst/>
              <a:gdLst/>
              <a:ahLst/>
              <a:cxnLst/>
              <a:rect l="0" t="0" r="0" b="0"/>
              <a:pathLst>
                <a:path w="241301" h="63501">
                  <a:moveTo>
                    <a:pt x="0" y="63500"/>
                  </a:moveTo>
                  <a:lnTo>
                    <a:pt x="0" y="63500"/>
                  </a:lnTo>
                  <a:lnTo>
                    <a:pt x="12551" y="61618"/>
                  </a:lnTo>
                  <a:lnTo>
                    <a:pt x="51554" y="58033"/>
                  </a:lnTo>
                  <a:lnTo>
                    <a:pt x="92494" y="50670"/>
                  </a:lnTo>
                  <a:lnTo>
                    <a:pt x="132533" y="42922"/>
                  </a:lnTo>
                  <a:lnTo>
                    <a:pt x="171208" y="32786"/>
                  </a:lnTo>
                  <a:lnTo>
                    <a:pt x="211358" y="16720"/>
                  </a:lnTo>
                  <a:lnTo>
                    <a:pt x="241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269"/>
            <p:cNvSpPr/>
            <p:nvPr>
              <p:custDataLst>
                <p:tags r:id="rId9"/>
              </p:custDataLst>
            </p:nvPr>
          </p:nvSpPr>
          <p:spPr>
            <a:xfrm>
              <a:off x="7473950" y="3569463"/>
              <a:ext cx="152401" cy="11938"/>
            </a:xfrm>
            <a:custGeom>
              <a:avLst/>
              <a:gdLst/>
              <a:ahLst/>
              <a:cxnLst/>
              <a:rect l="0" t="0" r="0" b="0"/>
              <a:pathLst>
                <a:path w="152401" h="11938">
                  <a:moveTo>
                    <a:pt x="0" y="11937"/>
                  </a:moveTo>
                  <a:lnTo>
                    <a:pt x="0" y="11937"/>
                  </a:lnTo>
                  <a:lnTo>
                    <a:pt x="3370" y="11937"/>
                  </a:lnTo>
                  <a:lnTo>
                    <a:pt x="44457" y="1812"/>
                  </a:lnTo>
                  <a:lnTo>
                    <a:pt x="81533" y="0"/>
                  </a:lnTo>
                  <a:lnTo>
                    <a:pt x="122617" y="1269"/>
                  </a:lnTo>
                  <a:lnTo>
                    <a:pt x="140988" y="6189"/>
                  </a:lnTo>
                  <a:lnTo>
                    <a:pt x="152400" y="119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282"/>
          <p:cNvGrpSpPr/>
          <p:nvPr/>
        </p:nvGrpSpPr>
        <p:grpSpPr>
          <a:xfrm>
            <a:off x="8264041" y="3156403"/>
            <a:ext cx="733910" cy="537238"/>
            <a:chOff x="8264041" y="3156403"/>
            <a:chExt cx="733910" cy="537238"/>
          </a:xfrm>
        </p:grpSpPr>
        <p:sp>
          <p:nvSpPr>
            <p:cNvPr id="89" name="SMARTInkShape-1270"/>
            <p:cNvSpPr/>
            <p:nvPr>
              <p:custDataLst>
                <p:tags r:id="rId5"/>
              </p:custDataLst>
            </p:nvPr>
          </p:nvSpPr>
          <p:spPr>
            <a:xfrm>
              <a:off x="8521700" y="3213983"/>
              <a:ext cx="254001" cy="380118"/>
            </a:xfrm>
            <a:custGeom>
              <a:avLst/>
              <a:gdLst/>
              <a:ahLst/>
              <a:cxnLst/>
              <a:rect l="0" t="0" r="0" b="0"/>
              <a:pathLst>
                <a:path w="254001" h="380118">
                  <a:moveTo>
                    <a:pt x="254000" y="5467"/>
                  </a:moveTo>
                  <a:lnTo>
                    <a:pt x="254000" y="5467"/>
                  </a:lnTo>
                  <a:lnTo>
                    <a:pt x="253999" y="2096"/>
                  </a:lnTo>
                  <a:lnTo>
                    <a:pt x="252588" y="1103"/>
                  </a:lnTo>
                  <a:lnTo>
                    <a:pt x="247258" y="0"/>
                  </a:lnTo>
                  <a:lnTo>
                    <a:pt x="240185" y="3273"/>
                  </a:lnTo>
                  <a:lnTo>
                    <a:pt x="217404" y="23613"/>
                  </a:lnTo>
                  <a:lnTo>
                    <a:pt x="193925" y="60154"/>
                  </a:lnTo>
                  <a:lnTo>
                    <a:pt x="173679" y="94448"/>
                  </a:lnTo>
                  <a:lnTo>
                    <a:pt x="149862" y="133209"/>
                  </a:lnTo>
                  <a:lnTo>
                    <a:pt x="122814" y="173954"/>
                  </a:lnTo>
                  <a:lnTo>
                    <a:pt x="96212" y="215581"/>
                  </a:lnTo>
                  <a:lnTo>
                    <a:pt x="70983" y="255484"/>
                  </a:lnTo>
                  <a:lnTo>
                    <a:pt x="48010" y="289682"/>
                  </a:lnTo>
                  <a:lnTo>
                    <a:pt x="21986" y="329960"/>
                  </a:lnTo>
                  <a:lnTo>
                    <a:pt x="0" y="380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271"/>
            <p:cNvSpPr/>
            <p:nvPr>
              <p:custDataLst>
                <p:tags r:id="rId6"/>
              </p:custDataLst>
            </p:nvPr>
          </p:nvSpPr>
          <p:spPr>
            <a:xfrm>
              <a:off x="8724900" y="3429889"/>
              <a:ext cx="273051" cy="263752"/>
            </a:xfrm>
            <a:custGeom>
              <a:avLst/>
              <a:gdLst/>
              <a:ahLst/>
              <a:cxnLst/>
              <a:rect l="0" t="0" r="0" b="0"/>
              <a:pathLst>
                <a:path w="273051" h="263752">
                  <a:moveTo>
                    <a:pt x="273050" y="11811"/>
                  </a:moveTo>
                  <a:lnTo>
                    <a:pt x="273050" y="11811"/>
                  </a:lnTo>
                  <a:lnTo>
                    <a:pt x="273050" y="6344"/>
                  </a:lnTo>
                  <a:lnTo>
                    <a:pt x="231623" y="3614"/>
                  </a:lnTo>
                  <a:lnTo>
                    <a:pt x="185217" y="0"/>
                  </a:lnTo>
                  <a:lnTo>
                    <a:pt x="146365" y="2746"/>
                  </a:lnTo>
                  <a:lnTo>
                    <a:pt x="100169" y="12011"/>
                  </a:lnTo>
                  <a:lnTo>
                    <a:pt x="88969" y="16839"/>
                  </a:lnTo>
                  <a:lnTo>
                    <a:pt x="75436" y="27490"/>
                  </a:lnTo>
                  <a:lnTo>
                    <a:pt x="69275" y="35477"/>
                  </a:lnTo>
                  <a:lnTo>
                    <a:pt x="55169" y="71462"/>
                  </a:lnTo>
                  <a:lnTo>
                    <a:pt x="54622" y="80891"/>
                  </a:lnTo>
                  <a:lnTo>
                    <a:pt x="55465" y="85381"/>
                  </a:lnTo>
                  <a:lnTo>
                    <a:pt x="54520" y="92251"/>
                  </a:lnTo>
                  <a:lnTo>
                    <a:pt x="53280" y="95071"/>
                  </a:lnTo>
                  <a:lnTo>
                    <a:pt x="53159" y="96951"/>
                  </a:lnTo>
                  <a:lnTo>
                    <a:pt x="53784" y="98204"/>
                  </a:lnTo>
                  <a:lnTo>
                    <a:pt x="54906" y="99040"/>
                  </a:lnTo>
                  <a:lnTo>
                    <a:pt x="56359" y="98891"/>
                  </a:lnTo>
                  <a:lnTo>
                    <a:pt x="93066" y="85741"/>
                  </a:lnTo>
                  <a:lnTo>
                    <a:pt x="125994" y="83172"/>
                  </a:lnTo>
                  <a:lnTo>
                    <a:pt x="145368" y="85390"/>
                  </a:lnTo>
                  <a:lnTo>
                    <a:pt x="161974" y="92490"/>
                  </a:lnTo>
                  <a:lnTo>
                    <a:pt x="175706" y="103407"/>
                  </a:lnTo>
                  <a:lnTo>
                    <a:pt x="190663" y="125420"/>
                  </a:lnTo>
                  <a:lnTo>
                    <a:pt x="197158" y="141562"/>
                  </a:lnTo>
                  <a:lnTo>
                    <a:pt x="198039" y="169886"/>
                  </a:lnTo>
                  <a:lnTo>
                    <a:pt x="193831" y="200622"/>
                  </a:lnTo>
                  <a:lnTo>
                    <a:pt x="186337" y="217788"/>
                  </a:lnTo>
                  <a:lnTo>
                    <a:pt x="174538" y="232473"/>
                  </a:lnTo>
                  <a:lnTo>
                    <a:pt x="157535" y="246055"/>
                  </a:lnTo>
                  <a:lnTo>
                    <a:pt x="118016" y="258860"/>
                  </a:lnTo>
                  <a:lnTo>
                    <a:pt x="70558" y="263751"/>
                  </a:lnTo>
                  <a:lnTo>
                    <a:pt x="27491" y="261830"/>
                  </a:lnTo>
                  <a:lnTo>
                    <a:pt x="0" y="2594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272"/>
            <p:cNvSpPr/>
            <p:nvPr>
              <p:custDataLst>
                <p:tags r:id="rId7"/>
              </p:custDataLst>
            </p:nvPr>
          </p:nvSpPr>
          <p:spPr>
            <a:xfrm>
              <a:off x="8264041" y="3156403"/>
              <a:ext cx="210006" cy="263623"/>
            </a:xfrm>
            <a:custGeom>
              <a:avLst/>
              <a:gdLst/>
              <a:ahLst/>
              <a:cxnLst/>
              <a:rect l="0" t="0" r="0" b="0"/>
              <a:pathLst>
                <a:path w="210006" h="263623">
                  <a:moveTo>
                    <a:pt x="3659" y="37647"/>
                  </a:moveTo>
                  <a:lnTo>
                    <a:pt x="3659" y="37647"/>
                  </a:lnTo>
                  <a:lnTo>
                    <a:pt x="288" y="30905"/>
                  </a:lnTo>
                  <a:lnTo>
                    <a:pt x="0" y="28213"/>
                  </a:lnTo>
                  <a:lnTo>
                    <a:pt x="1563" y="23342"/>
                  </a:lnTo>
                  <a:lnTo>
                    <a:pt x="9780" y="13261"/>
                  </a:lnTo>
                  <a:lnTo>
                    <a:pt x="31264" y="4708"/>
                  </a:lnTo>
                  <a:lnTo>
                    <a:pt x="74493" y="566"/>
                  </a:lnTo>
                  <a:lnTo>
                    <a:pt x="96289" y="0"/>
                  </a:lnTo>
                  <a:lnTo>
                    <a:pt x="115854" y="5393"/>
                  </a:lnTo>
                  <a:lnTo>
                    <a:pt x="133251" y="15550"/>
                  </a:lnTo>
                  <a:lnTo>
                    <a:pt x="148039" y="29472"/>
                  </a:lnTo>
                  <a:lnTo>
                    <a:pt x="156022" y="46949"/>
                  </a:lnTo>
                  <a:lnTo>
                    <a:pt x="158159" y="66475"/>
                  </a:lnTo>
                  <a:lnTo>
                    <a:pt x="154406" y="86913"/>
                  </a:lnTo>
                  <a:lnTo>
                    <a:pt x="140987" y="111511"/>
                  </a:lnTo>
                  <a:lnTo>
                    <a:pt x="118750" y="138333"/>
                  </a:lnTo>
                  <a:lnTo>
                    <a:pt x="124935" y="138976"/>
                  </a:lnTo>
                  <a:lnTo>
                    <a:pt x="160042" y="142594"/>
                  </a:lnTo>
                  <a:lnTo>
                    <a:pt x="184129" y="151449"/>
                  </a:lnTo>
                  <a:lnTo>
                    <a:pt x="202398" y="166381"/>
                  </a:lnTo>
                  <a:lnTo>
                    <a:pt x="208404" y="178118"/>
                  </a:lnTo>
                  <a:lnTo>
                    <a:pt x="210005" y="184211"/>
                  </a:lnTo>
                  <a:lnTo>
                    <a:pt x="208022" y="196625"/>
                  </a:lnTo>
                  <a:lnTo>
                    <a:pt x="205518" y="202899"/>
                  </a:lnTo>
                  <a:lnTo>
                    <a:pt x="188508" y="221842"/>
                  </a:lnTo>
                  <a:lnTo>
                    <a:pt x="142337" y="251672"/>
                  </a:lnTo>
                  <a:lnTo>
                    <a:pt x="113187" y="261929"/>
                  </a:lnTo>
                  <a:lnTo>
                    <a:pt x="96788" y="263622"/>
                  </a:lnTo>
                  <a:lnTo>
                    <a:pt x="80329" y="260609"/>
                  </a:lnTo>
                  <a:lnTo>
                    <a:pt x="73483" y="257156"/>
                  </a:lnTo>
                  <a:lnTo>
                    <a:pt x="72080" y="255953"/>
                  </a:lnTo>
                  <a:lnTo>
                    <a:pt x="71851" y="255151"/>
                  </a:lnTo>
                  <a:lnTo>
                    <a:pt x="72404" y="254616"/>
                  </a:lnTo>
                  <a:lnTo>
                    <a:pt x="111609" y="2535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59697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MARTInkShape-Group283"/>
          <p:cNvGrpSpPr/>
          <p:nvPr/>
        </p:nvGrpSpPr>
        <p:grpSpPr>
          <a:xfrm>
            <a:off x="1241766" y="935709"/>
            <a:ext cx="625135" cy="398909"/>
            <a:chOff x="1241766" y="935709"/>
            <a:chExt cx="625135" cy="398909"/>
          </a:xfrm>
        </p:grpSpPr>
        <p:sp>
          <p:nvSpPr>
            <p:cNvPr id="2" name="SMARTInkShape-1273"/>
            <p:cNvSpPr/>
            <p:nvPr>
              <p:custDataLst>
                <p:tags r:id="rId122"/>
              </p:custDataLst>
            </p:nvPr>
          </p:nvSpPr>
          <p:spPr>
            <a:xfrm>
              <a:off x="1604812" y="941287"/>
              <a:ext cx="262089" cy="347891"/>
            </a:xfrm>
            <a:custGeom>
              <a:avLst/>
              <a:gdLst/>
              <a:ahLst/>
              <a:cxnLst/>
              <a:rect l="0" t="0" r="0" b="0"/>
              <a:pathLst>
                <a:path w="262089" h="347891">
                  <a:moveTo>
                    <a:pt x="166838" y="125513"/>
                  </a:moveTo>
                  <a:lnTo>
                    <a:pt x="166838" y="125513"/>
                  </a:lnTo>
                  <a:lnTo>
                    <a:pt x="120487" y="137450"/>
                  </a:lnTo>
                  <a:lnTo>
                    <a:pt x="118015" y="137874"/>
                  </a:lnTo>
                  <a:lnTo>
                    <a:pt x="118062" y="137987"/>
                  </a:lnTo>
                  <a:lnTo>
                    <a:pt x="119995" y="138113"/>
                  </a:lnTo>
                  <a:lnTo>
                    <a:pt x="142899" y="126643"/>
                  </a:lnTo>
                  <a:lnTo>
                    <a:pt x="176900" y="98664"/>
                  </a:lnTo>
                  <a:lnTo>
                    <a:pt x="189654" y="81830"/>
                  </a:lnTo>
                  <a:lnTo>
                    <a:pt x="200096" y="52519"/>
                  </a:lnTo>
                  <a:lnTo>
                    <a:pt x="202786" y="31923"/>
                  </a:lnTo>
                  <a:lnTo>
                    <a:pt x="200681" y="22903"/>
                  </a:lnTo>
                  <a:lnTo>
                    <a:pt x="190817" y="7236"/>
                  </a:lnTo>
                  <a:lnTo>
                    <a:pt x="183529" y="2917"/>
                  </a:lnTo>
                  <a:lnTo>
                    <a:pt x="166025" y="0"/>
                  </a:lnTo>
                  <a:lnTo>
                    <a:pt x="126224" y="15809"/>
                  </a:lnTo>
                  <a:lnTo>
                    <a:pt x="78682" y="56319"/>
                  </a:lnTo>
                  <a:lnTo>
                    <a:pt x="51222" y="94290"/>
                  </a:lnTo>
                  <a:lnTo>
                    <a:pt x="28670" y="137036"/>
                  </a:lnTo>
                  <a:lnTo>
                    <a:pt x="11591" y="181905"/>
                  </a:lnTo>
                  <a:lnTo>
                    <a:pt x="2589" y="225835"/>
                  </a:lnTo>
                  <a:lnTo>
                    <a:pt x="0" y="266056"/>
                  </a:lnTo>
                  <a:lnTo>
                    <a:pt x="3552" y="298043"/>
                  </a:lnTo>
                  <a:lnTo>
                    <a:pt x="13598" y="322608"/>
                  </a:lnTo>
                  <a:lnTo>
                    <a:pt x="20228" y="333110"/>
                  </a:lnTo>
                  <a:lnTo>
                    <a:pt x="30292" y="340111"/>
                  </a:lnTo>
                  <a:lnTo>
                    <a:pt x="56527" y="347890"/>
                  </a:lnTo>
                  <a:lnTo>
                    <a:pt x="88883" y="345703"/>
                  </a:lnTo>
                  <a:lnTo>
                    <a:pt x="125136" y="337675"/>
                  </a:lnTo>
                  <a:lnTo>
                    <a:pt x="164767" y="327052"/>
                  </a:lnTo>
                  <a:lnTo>
                    <a:pt x="204018" y="315275"/>
                  </a:lnTo>
                  <a:lnTo>
                    <a:pt x="262088" y="2969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1274"/>
            <p:cNvSpPr/>
            <p:nvPr>
              <p:custDataLst>
                <p:tags r:id="rId123"/>
              </p:custDataLst>
            </p:nvPr>
          </p:nvSpPr>
          <p:spPr>
            <a:xfrm>
              <a:off x="1241766" y="935709"/>
              <a:ext cx="196173" cy="398909"/>
            </a:xfrm>
            <a:custGeom>
              <a:avLst/>
              <a:gdLst/>
              <a:ahLst/>
              <a:cxnLst/>
              <a:rect l="0" t="0" r="0" b="0"/>
              <a:pathLst>
                <a:path w="196173" h="398909">
                  <a:moveTo>
                    <a:pt x="193334" y="29491"/>
                  </a:moveTo>
                  <a:lnTo>
                    <a:pt x="193334" y="29491"/>
                  </a:lnTo>
                  <a:lnTo>
                    <a:pt x="187559" y="24421"/>
                  </a:lnTo>
                  <a:lnTo>
                    <a:pt x="153946" y="8120"/>
                  </a:lnTo>
                  <a:lnTo>
                    <a:pt x="107394" y="0"/>
                  </a:lnTo>
                  <a:lnTo>
                    <a:pt x="60961" y="1558"/>
                  </a:lnTo>
                  <a:lnTo>
                    <a:pt x="33384" y="13453"/>
                  </a:lnTo>
                  <a:lnTo>
                    <a:pt x="10710" y="37126"/>
                  </a:lnTo>
                  <a:lnTo>
                    <a:pt x="2807" y="56403"/>
                  </a:lnTo>
                  <a:lnTo>
                    <a:pt x="0" y="76729"/>
                  </a:lnTo>
                  <a:lnTo>
                    <a:pt x="1104" y="97523"/>
                  </a:lnTo>
                  <a:lnTo>
                    <a:pt x="12434" y="129063"/>
                  </a:lnTo>
                  <a:lnTo>
                    <a:pt x="35939" y="160751"/>
                  </a:lnTo>
                  <a:lnTo>
                    <a:pt x="81261" y="197993"/>
                  </a:lnTo>
                  <a:lnTo>
                    <a:pt x="121243" y="224684"/>
                  </a:lnTo>
                  <a:lnTo>
                    <a:pt x="163310" y="264950"/>
                  </a:lnTo>
                  <a:lnTo>
                    <a:pt x="183733" y="298223"/>
                  </a:lnTo>
                  <a:lnTo>
                    <a:pt x="194958" y="331130"/>
                  </a:lnTo>
                  <a:lnTo>
                    <a:pt x="196172" y="349820"/>
                  </a:lnTo>
                  <a:lnTo>
                    <a:pt x="192008" y="367533"/>
                  </a:lnTo>
                  <a:lnTo>
                    <a:pt x="181691" y="381051"/>
                  </a:lnTo>
                  <a:lnTo>
                    <a:pt x="166993" y="391056"/>
                  </a:lnTo>
                  <a:lnTo>
                    <a:pt x="148701" y="397855"/>
                  </a:lnTo>
                  <a:lnTo>
                    <a:pt x="118569" y="398908"/>
                  </a:lnTo>
                  <a:lnTo>
                    <a:pt x="87299" y="391380"/>
                  </a:lnTo>
                  <a:lnTo>
                    <a:pt x="73770" y="384123"/>
                  </a:lnTo>
                  <a:lnTo>
                    <a:pt x="59984" y="3723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MARTInkShape-1275"/>
          <p:cNvSpPr/>
          <p:nvPr>
            <p:custDataLst>
              <p:tags r:id="rId1"/>
            </p:custDataLst>
          </p:nvPr>
        </p:nvSpPr>
        <p:spPr>
          <a:xfrm>
            <a:off x="2223788" y="750907"/>
            <a:ext cx="240013" cy="444788"/>
          </a:xfrm>
          <a:custGeom>
            <a:avLst/>
            <a:gdLst/>
            <a:ahLst/>
            <a:cxnLst/>
            <a:rect l="0" t="0" r="0" b="0"/>
            <a:pathLst>
              <a:path w="240013" h="444788">
                <a:moveTo>
                  <a:pt x="214612" y="42843"/>
                </a:moveTo>
                <a:lnTo>
                  <a:pt x="214612" y="42843"/>
                </a:lnTo>
                <a:lnTo>
                  <a:pt x="213906" y="32704"/>
                </a:lnTo>
                <a:lnTo>
                  <a:pt x="205774" y="12989"/>
                </a:lnTo>
                <a:lnTo>
                  <a:pt x="199865" y="6527"/>
                </a:lnTo>
                <a:lnTo>
                  <a:pt x="196314" y="3815"/>
                </a:lnTo>
                <a:lnTo>
                  <a:pt x="177832" y="0"/>
                </a:lnTo>
                <a:lnTo>
                  <a:pt x="154482" y="2240"/>
                </a:lnTo>
                <a:lnTo>
                  <a:pt x="122948" y="17485"/>
                </a:lnTo>
                <a:lnTo>
                  <a:pt x="86793" y="53361"/>
                </a:lnTo>
                <a:lnTo>
                  <a:pt x="63729" y="89380"/>
                </a:lnTo>
                <a:lnTo>
                  <a:pt x="41720" y="134082"/>
                </a:lnTo>
                <a:lnTo>
                  <a:pt x="30912" y="160819"/>
                </a:lnTo>
                <a:lnTo>
                  <a:pt x="20178" y="189227"/>
                </a:lnTo>
                <a:lnTo>
                  <a:pt x="12317" y="215927"/>
                </a:lnTo>
                <a:lnTo>
                  <a:pt x="6371" y="241488"/>
                </a:lnTo>
                <a:lnTo>
                  <a:pt x="0" y="288468"/>
                </a:lnTo>
                <a:lnTo>
                  <a:pt x="1871" y="328163"/>
                </a:lnTo>
                <a:lnTo>
                  <a:pt x="13051" y="360858"/>
                </a:lnTo>
                <a:lnTo>
                  <a:pt x="30485" y="388088"/>
                </a:lnTo>
                <a:lnTo>
                  <a:pt x="65511" y="418580"/>
                </a:lnTo>
                <a:lnTo>
                  <a:pt x="111011" y="439217"/>
                </a:lnTo>
                <a:lnTo>
                  <a:pt x="143637" y="444787"/>
                </a:lnTo>
                <a:lnTo>
                  <a:pt x="180716" y="443499"/>
                </a:lnTo>
                <a:lnTo>
                  <a:pt x="240012" y="43654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SMARTInkShape-Group285"/>
          <p:cNvGrpSpPr/>
          <p:nvPr/>
        </p:nvGrpSpPr>
        <p:grpSpPr>
          <a:xfrm>
            <a:off x="2696070" y="464404"/>
            <a:ext cx="623648" cy="643331"/>
            <a:chOff x="2696070" y="464404"/>
            <a:chExt cx="623648" cy="643331"/>
          </a:xfrm>
        </p:grpSpPr>
        <p:sp>
          <p:nvSpPr>
            <p:cNvPr id="6" name="SMARTInkShape-1276"/>
            <p:cNvSpPr/>
            <p:nvPr>
              <p:custDataLst>
                <p:tags r:id="rId119"/>
              </p:custDataLst>
            </p:nvPr>
          </p:nvSpPr>
          <p:spPr>
            <a:xfrm>
              <a:off x="2696070" y="747174"/>
              <a:ext cx="326531" cy="360561"/>
            </a:xfrm>
            <a:custGeom>
              <a:avLst/>
              <a:gdLst/>
              <a:ahLst/>
              <a:cxnLst/>
              <a:rect l="0" t="0" r="0" b="0"/>
              <a:pathLst>
                <a:path w="326531" h="360561">
                  <a:moveTo>
                    <a:pt x="205880" y="27526"/>
                  </a:moveTo>
                  <a:lnTo>
                    <a:pt x="205880" y="27526"/>
                  </a:lnTo>
                  <a:lnTo>
                    <a:pt x="205880" y="12599"/>
                  </a:lnTo>
                  <a:lnTo>
                    <a:pt x="204469" y="10519"/>
                  </a:lnTo>
                  <a:lnTo>
                    <a:pt x="199138" y="6327"/>
                  </a:lnTo>
                  <a:lnTo>
                    <a:pt x="181461" y="0"/>
                  </a:lnTo>
                  <a:lnTo>
                    <a:pt x="158350" y="398"/>
                  </a:lnTo>
                  <a:lnTo>
                    <a:pt x="115117" y="17699"/>
                  </a:lnTo>
                  <a:lnTo>
                    <a:pt x="79033" y="40999"/>
                  </a:lnTo>
                  <a:lnTo>
                    <a:pt x="46391" y="75498"/>
                  </a:lnTo>
                  <a:lnTo>
                    <a:pt x="19943" y="121546"/>
                  </a:lnTo>
                  <a:lnTo>
                    <a:pt x="7766" y="156801"/>
                  </a:lnTo>
                  <a:lnTo>
                    <a:pt x="1413" y="191756"/>
                  </a:lnTo>
                  <a:lnTo>
                    <a:pt x="0" y="225400"/>
                  </a:lnTo>
                  <a:lnTo>
                    <a:pt x="8549" y="271403"/>
                  </a:lnTo>
                  <a:lnTo>
                    <a:pt x="29035" y="310747"/>
                  </a:lnTo>
                  <a:lnTo>
                    <a:pt x="47320" y="331437"/>
                  </a:lnTo>
                  <a:lnTo>
                    <a:pt x="84188" y="352210"/>
                  </a:lnTo>
                  <a:lnTo>
                    <a:pt x="126392" y="360560"/>
                  </a:lnTo>
                  <a:lnTo>
                    <a:pt x="153618" y="354988"/>
                  </a:lnTo>
                  <a:lnTo>
                    <a:pt x="179125" y="340987"/>
                  </a:lnTo>
                  <a:lnTo>
                    <a:pt x="213318" y="303926"/>
                  </a:lnTo>
                  <a:lnTo>
                    <a:pt x="235056" y="271021"/>
                  </a:lnTo>
                  <a:lnTo>
                    <a:pt x="250832" y="235229"/>
                  </a:lnTo>
                  <a:lnTo>
                    <a:pt x="261842" y="198861"/>
                  </a:lnTo>
                  <a:lnTo>
                    <a:pt x="269087" y="163882"/>
                  </a:lnTo>
                  <a:lnTo>
                    <a:pt x="269015" y="131403"/>
                  </a:lnTo>
                  <a:lnTo>
                    <a:pt x="261040" y="87232"/>
                  </a:lnTo>
                  <a:lnTo>
                    <a:pt x="252268" y="61118"/>
                  </a:lnTo>
                  <a:lnTo>
                    <a:pt x="231462" y="27993"/>
                  </a:lnTo>
                  <a:lnTo>
                    <a:pt x="215603" y="11506"/>
                  </a:lnTo>
                  <a:lnTo>
                    <a:pt x="199148" y="2767"/>
                  </a:lnTo>
                  <a:lnTo>
                    <a:pt x="190808" y="437"/>
                  </a:lnTo>
                  <a:lnTo>
                    <a:pt x="182427" y="1705"/>
                  </a:lnTo>
                  <a:lnTo>
                    <a:pt x="165587" y="10641"/>
                  </a:lnTo>
                  <a:lnTo>
                    <a:pt x="140241" y="38280"/>
                  </a:lnTo>
                  <a:lnTo>
                    <a:pt x="121599" y="80023"/>
                  </a:lnTo>
                  <a:lnTo>
                    <a:pt x="119268" y="108008"/>
                  </a:lnTo>
                  <a:lnTo>
                    <a:pt x="122936" y="131735"/>
                  </a:lnTo>
                  <a:lnTo>
                    <a:pt x="129270" y="146983"/>
                  </a:lnTo>
                  <a:lnTo>
                    <a:pt x="135051" y="150909"/>
                  </a:lnTo>
                  <a:lnTo>
                    <a:pt x="150882" y="153389"/>
                  </a:lnTo>
                  <a:lnTo>
                    <a:pt x="189741" y="144076"/>
                  </a:lnTo>
                  <a:lnTo>
                    <a:pt x="237003" y="121169"/>
                  </a:lnTo>
                  <a:lnTo>
                    <a:pt x="280013" y="95410"/>
                  </a:lnTo>
                  <a:lnTo>
                    <a:pt x="326530" y="529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277"/>
            <p:cNvSpPr/>
            <p:nvPr>
              <p:custDataLst>
                <p:tags r:id="rId120"/>
              </p:custDataLst>
            </p:nvPr>
          </p:nvSpPr>
          <p:spPr>
            <a:xfrm>
              <a:off x="3238500" y="584200"/>
              <a:ext cx="81218" cy="501651"/>
            </a:xfrm>
            <a:custGeom>
              <a:avLst/>
              <a:gdLst/>
              <a:ahLst/>
              <a:cxnLst/>
              <a:rect l="0" t="0" r="0" b="0"/>
              <a:pathLst>
                <a:path w="81218" h="5016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7578" y="41113"/>
                  </a:lnTo>
                  <a:lnTo>
                    <a:pt x="32507" y="71895"/>
                  </a:lnTo>
                  <a:lnTo>
                    <a:pt x="50901" y="111446"/>
                  </a:lnTo>
                  <a:lnTo>
                    <a:pt x="59334" y="134975"/>
                  </a:lnTo>
                  <a:lnTo>
                    <a:pt x="67073" y="160539"/>
                  </a:lnTo>
                  <a:lnTo>
                    <a:pt x="74349" y="187459"/>
                  </a:lnTo>
                  <a:lnTo>
                    <a:pt x="78493" y="215990"/>
                  </a:lnTo>
                  <a:lnTo>
                    <a:pt x="80551" y="245593"/>
                  </a:lnTo>
                  <a:lnTo>
                    <a:pt x="81217" y="275912"/>
                  </a:lnTo>
                  <a:lnTo>
                    <a:pt x="79545" y="304591"/>
                  </a:lnTo>
                  <a:lnTo>
                    <a:pt x="76313" y="332177"/>
                  </a:lnTo>
                  <a:lnTo>
                    <a:pt x="72042" y="359035"/>
                  </a:lnTo>
                  <a:lnTo>
                    <a:pt x="57889" y="405810"/>
                  </a:lnTo>
                  <a:lnTo>
                    <a:pt x="40545" y="444943"/>
                  </a:lnTo>
                  <a:lnTo>
                    <a:pt x="12059" y="489403"/>
                  </a:lnTo>
                  <a:lnTo>
                    <a:pt x="0" y="501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278"/>
            <p:cNvSpPr/>
            <p:nvPr>
              <p:custDataLst>
                <p:tags r:id="rId121"/>
              </p:custDataLst>
            </p:nvPr>
          </p:nvSpPr>
          <p:spPr>
            <a:xfrm>
              <a:off x="2826197" y="464404"/>
              <a:ext cx="202754" cy="145197"/>
            </a:xfrm>
            <a:custGeom>
              <a:avLst/>
              <a:gdLst/>
              <a:ahLst/>
              <a:cxnLst/>
              <a:rect l="0" t="0" r="0" b="0"/>
              <a:pathLst>
                <a:path w="202754" h="145197">
                  <a:moveTo>
                    <a:pt x="37653" y="30896"/>
                  </a:moveTo>
                  <a:lnTo>
                    <a:pt x="37653" y="30896"/>
                  </a:lnTo>
                  <a:lnTo>
                    <a:pt x="32186" y="30896"/>
                  </a:lnTo>
                  <a:lnTo>
                    <a:pt x="28193" y="37638"/>
                  </a:lnTo>
                  <a:lnTo>
                    <a:pt x="16591" y="79230"/>
                  </a:lnTo>
                  <a:lnTo>
                    <a:pt x="4643" y="120171"/>
                  </a:lnTo>
                  <a:lnTo>
                    <a:pt x="0" y="142674"/>
                  </a:lnTo>
                  <a:lnTo>
                    <a:pt x="1493" y="115352"/>
                  </a:lnTo>
                  <a:lnTo>
                    <a:pt x="8359" y="81085"/>
                  </a:lnTo>
                  <a:lnTo>
                    <a:pt x="21212" y="40828"/>
                  </a:lnTo>
                  <a:lnTo>
                    <a:pt x="32462" y="19788"/>
                  </a:lnTo>
                  <a:lnTo>
                    <a:pt x="44518" y="5733"/>
                  </a:lnTo>
                  <a:lnTo>
                    <a:pt x="51402" y="2126"/>
                  </a:lnTo>
                  <a:lnTo>
                    <a:pt x="66577" y="0"/>
                  </a:lnTo>
                  <a:lnTo>
                    <a:pt x="94357" y="9512"/>
                  </a:lnTo>
                  <a:lnTo>
                    <a:pt x="121560" y="35849"/>
                  </a:lnTo>
                  <a:lnTo>
                    <a:pt x="155331" y="81263"/>
                  </a:lnTo>
                  <a:lnTo>
                    <a:pt x="189662" y="127648"/>
                  </a:lnTo>
                  <a:lnTo>
                    <a:pt x="202753" y="1451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SMARTInkShape-Group286"/>
          <p:cNvGrpSpPr/>
          <p:nvPr/>
        </p:nvGrpSpPr>
        <p:grpSpPr>
          <a:xfrm>
            <a:off x="3727450" y="933450"/>
            <a:ext cx="228601" cy="152401"/>
            <a:chOff x="3727450" y="933450"/>
            <a:chExt cx="228601" cy="152401"/>
          </a:xfrm>
        </p:grpSpPr>
        <p:sp>
          <p:nvSpPr>
            <p:cNvPr id="10" name="SMARTInkShape-1279"/>
            <p:cNvSpPr/>
            <p:nvPr>
              <p:custDataLst>
                <p:tags r:id="rId117"/>
              </p:custDataLst>
            </p:nvPr>
          </p:nvSpPr>
          <p:spPr>
            <a:xfrm>
              <a:off x="3727450" y="1054100"/>
              <a:ext cx="228601" cy="31751"/>
            </a:xfrm>
            <a:custGeom>
              <a:avLst/>
              <a:gdLst/>
              <a:ahLst/>
              <a:cxnLst/>
              <a:rect l="0" t="0" r="0" b="0"/>
              <a:pathLst>
                <a:path w="228601" h="31751">
                  <a:moveTo>
                    <a:pt x="0" y="31750"/>
                  </a:moveTo>
                  <a:lnTo>
                    <a:pt x="0" y="31750"/>
                  </a:lnTo>
                  <a:lnTo>
                    <a:pt x="3371" y="28379"/>
                  </a:lnTo>
                  <a:lnTo>
                    <a:pt x="34637" y="20919"/>
                  </a:lnTo>
                  <a:lnTo>
                    <a:pt x="67135" y="16823"/>
                  </a:lnTo>
                  <a:lnTo>
                    <a:pt x="106979" y="12651"/>
                  </a:lnTo>
                  <a:lnTo>
                    <a:pt x="149146" y="8445"/>
                  </a:lnTo>
                  <a:lnTo>
                    <a:pt x="189054" y="4224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280"/>
            <p:cNvSpPr/>
            <p:nvPr>
              <p:custDataLst>
                <p:tags r:id="rId118"/>
              </p:custDataLst>
            </p:nvPr>
          </p:nvSpPr>
          <p:spPr>
            <a:xfrm>
              <a:off x="3743129" y="933450"/>
              <a:ext cx="212922" cy="6351"/>
            </a:xfrm>
            <a:custGeom>
              <a:avLst/>
              <a:gdLst/>
              <a:ahLst/>
              <a:cxnLst/>
              <a:rect l="0" t="0" r="0" b="0"/>
              <a:pathLst>
                <a:path w="212922" h="6351">
                  <a:moveTo>
                    <a:pt x="3371" y="6350"/>
                  </a:moveTo>
                  <a:lnTo>
                    <a:pt x="3371" y="6350"/>
                  </a:lnTo>
                  <a:lnTo>
                    <a:pt x="0" y="6350"/>
                  </a:lnTo>
                  <a:lnTo>
                    <a:pt x="37281" y="6350"/>
                  </a:lnTo>
                  <a:lnTo>
                    <a:pt x="80603" y="2979"/>
                  </a:lnTo>
                  <a:lnTo>
                    <a:pt x="116483" y="1324"/>
                  </a:lnTo>
                  <a:lnTo>
                    <a:pt x="153126" y="588"/>
                  </a:lnTo>
                  <a:lnTo>
                    <a:pt x="2129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287"/>
          <p:cNvGrpSpPr/>
          <p:nvPr/>
        </p:nvGrpSpPr>
        <p:grpSpPr>
          <a:xfrm>
            <a:off x="4638479" y="311150"/>
            <a:ext cx="2410022" cy="1136118"/>
            <a:chOff x="4638479" y="311150"/>
            <a:chExt cx="2410022" cy="1136118"/>
          </a:xfrm>
        </p:grpSpPr>
        <p:sp>
          <p:nvSpPr>
            <p:cNvPr id="13" name="SMARTInkShape-1281"/>
            <p:cNvSpPr/>
            <p:nvPr>
              <p:custDataLst>
                <p:tags r:id="rId109"/>
              </p:custDataLst>
            </p:nvPr>
          </p:nvSpPr>
          <p:spPr>
            <a:xfrm>
              <a:off x="5474015" y="979202"/>
              <a:ext cx="190186" cy="186496"/>
            </a:xfrm>
            <a:custGeom>
              <a:avLst/>
              <a:gdLst/>
              <a:ahLst/>
              <a:cxnLst/>
              <a:rect l="0" t="0" r="0" b="0"/>
              <a:pathLst>
                <a:path w="190186" h="186496">
                  <a:moveTo>
                    <a:pt x="145735" y="55848"/>
                  </a:moveTo>
                  <a:lnTo>
                    <a:pt x="145735" y="55848"/>
                  </a:lnTo>
                  <a:lnTo>
                    <a:pt x="123131" y="37007"/>
                  </a:lnTo>
                  <a:lnTo>
                    <a:pt x="78717" y="6390"/>
                  </a:lnTo>
                  <a:lnTo>
                    <a:pt x="69306" y="1710"/>
                  </a:lnTo>
                  <a:lnTo>
                    <a:pt x="60916" y="0"/>
                  </a:lnTo>
                  <a:lnTo>
                    <a:pt x="45948" y="1864"/>
                  </a:lnTo>
                  <a:lnTo>
                    <a:pt x="30359" y="14922"/>
                  </a:lnTo>
                  <a:lnTo>
                    <a:pt x="22251" y="24330"/>
                  </a:lnTo>
                  <a:lnTo>
                    <a:pt x="4098" y="71282"/>
                  </a:lnTo>
                  <a:lnTo>
                    <a:pt x="0" y="105982"/>
                  </a:lnTo>
                  <a:lnTo>
                    <a:pt x="3541" y="151606"/>
                  </a:lnTo>
                  <a:lnTo>
                    <a:pt x="10571" y="173196"/>
                  </a:lnTo>
                  <a:lnTo>
                    <a:pt x="20751" y="185143"/>
                  </a:lnTo>
                  <a:lnTo>
                    <a:pt x="26429" y="186495"/>
                  </a:lnTo>
                  <a:lnTo>
                    <a:pt x="32331" y="185279"/>
                  </a:lnTo>
                  <a:lnTo>
                    <a:pt x="38382" y="182352"/>
                  </a:lnTo>
                  <a:lnTo>
                    <a:pt x="48869" y="169692"/>
                  </a:lnTo>
                  <a:lnTo>
                    <a:pt x="62706" y="135206"/>
                  </a:lnTo>
                  <a:lnTo>
                    <a:pt x="70733" y="103112"/>
                  </a:lnTo>
                  <a:lnTo>
                    <a:pt x="78514" y="56839"/>
                  </a:lnTo>
                  <a:lnTo>
                    <a:pt x="81838" y="30977"/>
                  </a:lnTo>
                  <a:lnTo>
                    <a:pt x="83382" y="27978"/>
                  </a:lnTo>
                  <a:lnTo>
                    <a:pt x="85116" y="26685"/>
                  </a:lnTo>
                  <a:lnTo>
                    <a:pt x="86978" y="29350"/>
                  </a:lnTo>
                  <a:lnTo>
                    <a:pt x="100489" y="75259"/>
                  </a:lnTo>
                  <a:lnTo>
                    <a:pt x="119002" y="113105"/>
                  </a:lnTo>
                  <a:lnTo>
                    <a:pt x="145732" y="141017"/>
                  </a:lnTo>
                  <a:lnTo>
                    <a:pt x="163843" y="150145"/>
                  </a:lnTo>
                  <a:lnTo>
                    <a:pt x="190185" y="1574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282"/>
            <p:cNvSpPr/>
            <p:nvPr>
              <p:custDataLst>
                <p:tags r:id="rId110"/>
              </p:custDataLst>
            </p:nvPr>
          </p:nvSpPr>
          <p:spPr>
            <a:xfrm>
              <a:off x="5105400" y="792165"/>
              <a:ext cx="279401" cy="483898"/>
            </a:xfrm>
            <a:custGeom>
              <a:avLst/>
              <a:gdLst/>
              <a:ahLst/>
              <a:cxnLst/>
              <a:rect l="0" t="0" r="0" b="0"/>
              <a:pathLst>
                <a:path w="279401" h="483898">
                  <a:moveTo>
                    <a:pt x="0" y="103185"/>
                  </a:moveTo>
                  <a:lnTo>
                    <a:pt x="0" y="103185"/>
                  </a:lnTo>
                  <a:lnTo>
                    <a:pt x="0" y="88879"/>
                  </a:lnTo>
                  <a:lnTo>
                    <a:pt x="706" y="87298"/>
                  </a:lnTo>
                  <a:lnTo>
                    <a:pt x="1881" y="86243"/>
                  </a:lnTo>
                  <a:lnTo>
                    <a:pt x="3371" y="85541"/>
                  </a:lnTo>
                  <a:lnTo>
                    <a:pt x="8788" y="92286"/>
                  </a:lnTo>
                  <a:lnTo>
                    <a:pt x="30507" y="133096"/>
                  </a:lnTo>
                  <a:lnTo>
                    <a:pt x="43897" y="170806"/>
                  </a:lnTo>
                  <a:lnTo>
                    <a:pt x="50432" y="192716"/>
                  </a:lnTo>
                  <a:lnTo>
                    <a:pt x="58315" y="219317"/>
                  </a:lnTo>
                  <a:lnTo>
                    <a:pt x="67099" y="249045"/>
                  </a:lnTo>
                  <a:lnTo>
                    <a:pt x="76483" y="280858"/>
                  </a:lnTo>
                  <a:lnTo>
                    <a:pt x="85560" y="310534"/>
                  </a:lnTo>
                  <a:lnTo>
                    <a:pt x="94435" y="338784"/>
                  </a:lnTo>
                  <a:lnTo>
                    <a:pt x="103173" y="366085"/>
                  </a:lnTo>
                  <a:lnTo>
                    <a:pt x="118527" y="409588"/>
                  </a:lnTo>
                  <a:lnTo>
                    <a:pt x="140952" y="456203"/>
                  </a:lnTo>
                  <a:lnTo>
                    <a:pt x="155779" y="475276"/>
                  </a:lnTo>
                  <a:lnTo>
                    <a:pt x="167072" y="483753"/>
                  </a:lnTo>
                  <a:lnTo>
                    <a:pt x="172059" y="483897"/>
                  </a:lnTo>
                  <a:lnTo>
                    <a:pt x="176795" y="481876"/>
                  </a:lnTo>
                  <a:lnTo>
                    <a:pt x="181363" y="478413"/>
                  </a:lnTo>
                  <a:lnTo>
                    <a:pt x="197906" y="446570"/>
                  </a:lnTo>
                  <a:lnTo>
                    <a:pt x="206256" y="405849"/>
                  </a:lnTo>
                  <a:lnTo>
                    <a:pt x="209471" y="381161"/>
                  </a:lnTo>
                  <a:lnTo>
                    <a:pt x="213730" y="351297"/>
                  </a:lnTo>
                  <a:lnTo>
                    <a:pt x="218687" y="317982"/>
                  </a:lnTo>
                  <a:lnTo>
                    <a:pt x="224108" y="282366"/>
                  </a:lnTo>
                  <a:lnTo>
                    <a:pt x="229838" y="248039"/>
                  </a:lnTo>
                  <a:lnTo>
                    <a:pt x="235776" y="214571"/>
                  </a:lnTo>
                  <a:lnTo>
                    <a:pt x="241850" y="181676"/>
                  </a:lnTo>
                  <a:lnTo>
                    <a:pt x="247312" y="154101"/>
                  </a:lnTo>
                  <a:lnTo>
                    <a:pt x="257142" y="108411"/>
                  </a:lnTo>
                  <a:lnTo>
                    <a:pt x="264333" y="71170"/>
                  </a:lnTo>
                  <a:lnTo>
                    <a:pt x="270467" y="28083"/>
                  </a:lnTo>
                  <a:lnTo>
                    <a:pt x="272540" y="1723"/>
                  </a:lnTo>
                  <a:lnTo>
                    <a:pt x="273416" y="266"/>
                  </a:lnTo>
                  <a:lnTo>
                    <a:pt x="274705" y="0"/>
                  </a:lnTo>
                  <a:lnTo>
                    <a:pt x="279400" y="1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283"/>
            <p:cNvSpPr/>
            <p:nvPr>
              <p:custDataLst>
                <p:tags r:id="rId111"/>
              </p:custDataLst>
            </p:nvPr>
          </p:nvSpPr>
          <p:spPr>
            <a:xfrm>
              <a:off x="4638479" y="311150"/>
              <a:ext cx="2410022" cy="1136118"/>
            </a:xfrm>
            <a:custGeom>
              <a:avLst/>
              <a:gdLst/>
              <a:ahLst/>
              <a:cxnLst/>
              <a:rect l="0" t="0" r="0" b="0"/>
              <a:pathLst>
                <a:path w="2410022" h="1136118">
                  <a:moveTo>
                    <a:pt x="3371" y="812800"/>
                  </a:moveTo>
                  <a:lnTo>
                    <a:pt x="3371" y="812800"/>
                  </a:lnTo>
                  <a:lnTo>
                    <a:pt x="0" y="816171"/>
                  </a:lnTo>
                  <a:lnTo>
                    <a:pt x="1275" y="835122"/>
                  </a:lnTo>
                  <a:lnTo>
                    <a:pt x="12863" y="873193"/>
                  </a:lnTo>
                  <a:lnTo>
                    <a:pt x="27580" y="907845"/>
                  </a:lnTo>
                  <a:lnTo>
                    <a:pt x="44470" y="948175"/>
                  </a:lnTo>
                  <a:lnTo>
                    <a:pt x="59031" y="994322"/>
                  </a:lnTo>
                  <a:lnTo>
                    <a:pt x="72559" y="1037410"/>
                  </a:lnTo>
                  <a:lnTo>
                    <a:pt x="85627" y="1075610"/>
                  </a:lnTo>
                  <a:lnTo>
                    <a:pt x="104178" y="1117388"/>
                  </a:lnTo>
                  <a:lnTo>
                    <a:pt x="114261" y="1131147"/>
                  </a:lnTo>
                  <a:lnTo>
                    <a:pt x="118926" y="1134392"/>
                  </a:lnTo>
                  <a:lnTo>
                    <a:pt x="123446" y="1135850"/>
                  </a:lnTo>
                  <a:lnTo>
                    <a:pt x="127871" y="1136117"/>
                  </a:lnTo>
                  <a:lnTo>
                    <a:pt x="132232" y="1132061"/>
                  </a:lnTo>
                  <a:lnTo>
                    <a:pt x="140841" y="1116266"/>
                  </a:lnTo>
                  <a:lnTo>
                    <a:pt x="149371" y="1081964"/>
                  </a:lnTo>
                  <a:lnTo>
                    <a:pt x="153621" y="1059976"/>
                  </a:lnTo>
                  <a:lnTo>
                    <a:pt x="156454" y="1031206"/>
                  </a:lnTo>
                  <a:lnTo>
                    <a:pt x="158343" y="997915"/>
                  </a:lnTo>
                  <a:lnTo>
                    <a:pt x="159603" y="961610"/>
                  </a:lnTo>
                  <a:lnTo>
                    <a:pt x="159736" y="922590"/>
                  </a:lnTo>
                  <a:lnTo>
                    <a:pt x="159120" y="881760"/>
                  </a:lnTo>
                  <a:lnTo>
                    <a:pt x="158004" y="839723"/>
                  </a:lnTo>
                  <a:lnTo>
                    <a:pt x="156554" y="798293"/>
                  </a:lnTo>
                  <a:lnTo>
                    <a:pt x="154882" y="757268"/>
                  </a:lnTo>
                  <a:lnTo>
                    <a:pt x="153061" y="716512"/>
                  </a:lnTo>
                  <a:lnTo>
                    <a:pt x="151143" y="678052"/>
                  </a:lnTo>
                  <a:lnTo>
                    <a:pt x="149157" y="641124"/>
                  </a:lnTo>
                  <a:lnTo>
                    <a:pt x="147129" y="605216"/>
                  </a:lnTo>
                  <a:lnTo>
                    <a:pt x="145776" y="571399"/>
                  </a:lnTo>
                  <a:lnTo>
                    <a:pt x="144874" y="538977"/>
                  </a:lnTo>
                  <a:lnTo>
                    <a:pt x="144273" y="507485"/>
                  </a:lnTo>
                  <a:lnTo>
                    <a:pt x="143167" y="478023"/>
                  </a:lnTo>
                  <a:lnTo>
                    <a:pt x="141723" y="449916"/>
                  </a:lnTo>
                  <a:lnTo>
                    <a:pt x="140056" y="422710"/>
                  </a:lnTo>
                  <a:lnTo>
                    <a:pt x="136321" y="375549"/>
                  </a:lnTo>
                  <a:lnTo>
                    <a:pt x="133016" y="335538"/>
                  </a:lnTo>
                  <a:lnTo>
                    <a:pt x="131154" y="290624"/>
                  </a:lnTo>
                  <a:lnTo>
                    <a:pt x="130474" y="247125"/>
                  </a:lnTo>
                  <a:lnTo>
                    <a:pt x="132298" y="238479"/>
                  </a:lnTo>
                  <a:lnTo>
                    <a:pt x="133773" y="235186"/>
                  </a:lnTo>
                  <a:lnTo>
                    <a:pt x="137578" y="232991"/>
                  </a:lnTo>
                  <a:lnTo>
                    <a:pt x="158533" y="229901"/>
                  </a:lnTo>
                  <a:lnTo>
                    <a:pt x="197904" y="228985"/>
                  </a:lnTo>
                  <a:lnTo>
                    <a:pt x="236350" y="228771"/>
                  </a:lnTo>
                  <a:lnTo>
                    <a:pt x="263113" y="227303"/>
                  </a:lnTo>
                  <a:lnTo>
                    <a:pt x="294360" y="224913"/>
                  </a:lnTo>
                  <a:lnTo>
                    <a:pt x="328597" y="221909"/>
                  </a:lnTo>
                  <a:lnTo>
                    <a:pt x="369766" y="217084"/>
                  </a:lnTo>
                  <a:lnTo>
                    <a:pt x="415557" y="211045"/>
                  </a:lnTo>
                  <a:lnTo>
                    <a:pt x="464428" y="204196"/>
                  </a:lnTo>
                  <a:lnTo>
                    <a:pt x="520292" y="196103"/>
                  </a:lnTo>
                  <a:lnTo>
                    <a:pt x="580819" y="187180"/>
                  </a:lnTo>
                  <a:lnTo>
                    <a:pt x="644452" y="177703"/>
                  </a:lnTo>
                  <a:lnTo>
                    <a:pt x="716508" y="168563"/>
                  </a:lnTo>
                  <a:lnTo>
                    <a:pt x="794179" y="159648"/>
                  </a:lnTo>
                  <a:lnTo>
                    <a:pt x="875593" y="150882"/>
                  </a:lnTo>
                  <a:lnTo>
                    <a:pt x="960913" y="140805"/>
                  </a:lnTo>
                  <a:lnTo>
                    <a:pt x="1048838" y="129853"/>
                  </a:lnTo>
                  <a:lnTo>
                    <a:pt x="1138499" y="118319"/>
                  </a:lnTo>
                  <a:lnTo>
                    <a:pt x="1229318" y="107101"/>
                  </a:lnTo>
                  <a:lnTo>
                    <a:pt x="1320908" y="96095"/>
                  </a:lnTo>
                  <a:lnTo>
                    <a:pt x="1413011" y="85230"/>
                  </a:lnTo>
                  <a:lnTo>
                    <a:pt x="1504753" y="74459"/>
                  </a:lnTo>
                  <a:lnTo>
                    <a:pt x="1596254" y="63750"/>
                  </a:lnTo>
                  <a:lnTo>
                    <a:pt x="1687593" y="53084"/>
                  </a:lnTo>
                  <a:lnTo>
                    <a:pt x="1773885" y="43150"/>
                  </a:lnTo>
                  <a:lnTo>
                    <a:pt x="1856814" y="33706"/>
                  </a:lnTo>
                  <a:lnTo>
                    <a:pt x="1937499" y="24587"/>
                  </a:lnTo>
                  <a:lnTo>
                    <a:pt x="2011752" y="17803"/>
                  </a:lnTo>
                  <a:lnTo>
                    <a:pt x="2081713" y="12574"/>
                  </a:lnTo>
                  <a:lnTo>
                    <a:pt x="2148816" y="8383"/>
                  </a:lnTo>
                  <a:lnTo>
                    <a:pt x="2207661" y="5588"/>
                  </a:lnTo>
                  <a:lnTo>
                    <a:pt x="2261005" y="3726"/>
                  </a:lnTo>
                  <a:lnTo>
                    <a:pt x="2310677" y="2484"/>
                  </a:lnTo>
                  <a:lnTo>
                    <a:pt x="2343791" y="1656"/>
                  </a:lnTo>
                  <a:lnTo>
                    <a:pt x="24100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284"/>
            <p:cNvSpPr/>
            <p:nvPr>
              <p:custDataLst>
                <p:tags r:id="rId112"/>
              </p:custDataLst>
            </p:nvPr>
          </p:nvSpPr>
          <p:spPr>
            <a:xfrm>
              <a:off x="5727700" y="901700"/>
              <a:ext cx="171451" cy="239400"/>
            </a:xfrm>
            <a:custGeom>
              <a:avLst/>
              <a:gdLst/>
              <a:ahLst/>
              <a:cxnLst/>
              <a:rect l="0" t="0" r="0" b="0"/>
              <a:pathLst>
                <a:path w="171451" h="239400">
                  <a:moveTo>
                    <a:pt x="0" y="63500"/>
                  </a:moveTo>
                  <a:lnTo>
                    <a:pt x="0" y="63500"/>
                  </a:lnTo>
                  <a:lnTo>
                    <a:pt x="0" y="56758"/>
                  </a:lnTo>
                  <a:lnTo>
                    <a:pt x="705" y="54772"/>
                  </a:lnTo>
                  <a:lnTo>
                    <a:pt x="1882" y="53448"/>
                  </a:lnTo>
                  <a:lnTo>
                    <a:pt x="3371" y="52565"/>
                  </a:lnTo>
                  <a:lnTo>
                    <a:pt x="8789" y="53466"/>
                  </a:lnTo>
                  <a:lnTo>
                    <a:pt x="12209" y="54694"/>
                  </a:lnTo>
                  <a:lnTo>
                    <a:pt x="47661" y="93245"/>
                  </a:lnTo>
                  <a:lnTo>
                    <a:pt x="73388" y="132051"/>
                  </a:lnTo>
                  <a:lnTo>
                    <a:pt x="90654" y="177415"/>
                  </a:lnTo>
                  <a:lnTo>
                    <a:pt x="99438" y="223507"/>
                  </a:lnTo>
                  <a:lnTo>
                    <a:pt x="98758" y="235273"/>
                  </a:lnTo>
                  <a:lnTo>
                    <a:pt x="97589" y="239399"/>
                  </a:lnTo>
                  <a:lnTo>
                    <a:pt x="96808" y="239327"/>
                  </a:lnTo>
                  <a:lnTo>
                    <a:pt x="88712" y="201459"/>
                  </a:lnTo>
                  <a:lnTo>
                    <a:pt x="85289" y="163856"/>
                  </a:lnTo>
                  <a:lnTo>
                    <a:pt x="85884" y="119392"/>
                  </a:lnTo>
                  <a:lnTo>
                    <a:pt x="93203" y="78463"/>
                  </a:lnTo>
                  <a:lnTo>
                    <a:pt x="107276" y="48513"/>
                  </a:lnTo>
                  <a:lnTo>
                    <a:pt x="125995" y="27206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285"/>
            <p:cNvSpPr/>
            <p:nvPr>
              <p:custDataLst>
                <p:tags r:id="rId113"/>
              </p:custDataLst>
            </p:nvPr>
          </p:nvSpPr>
          <p:spPr>
            <a:xfrm>
              <a:off x="6159738" y="712083"/>
              <a:ext cx="234713" cy="462668"/>
            </a:xfrm>
            <a:custGeom>
              <a:avLst/>
              <a:gdLst/>
              <a:ahLst/>
              <a:cxnLst/>
              <a:rect l="0" t="0" r="0" b="0"/>
              <a:pathLst>
                <a:path w="234713" h="462668">
                  <a:moveTo>
                    <a:pt x="234712" y="5467"/>
                  </a:moveTo>
                  <a:lnTo>
                    <a:pt x="234712" y="5467"/>
                  </a:lnTo>
                  <a:lnTo>
                    <a:pt x="227970" y="2096"/>
                  </a:lnTo>
                  <a:lnTo>
                    <a:pt x="210293" y="0"/>
                  </a:lnTo>
                  <a:lnTo>
                    <a:pt x="177069" y="12862"/>
                  </a:lnTo>
                  <a:lnTo>
                    <a:pt x="144417" y="36270"/>
                  </a:lnTo>
                  <a:lnTo>
                    <a:pt x="107797" y="70663"/>
                  </a:lnTo>
                  <a:lnTo>
                    <a:pt x="72707" y="116523"/>
                  </a:lnTo>
                  <a:lnTo>
                    <a:pt x="57565" y="142298"/>
                  </a:lnTo>
                  <a:lnTo>
                    <a:pt x="43941" y="169360"/>
                  </a:lnTo>
                  <a:lnTo>
                    <a:pt x="31331" y="197279"/>
                  </a:lnTo>
                  <a:lnTo>
                    <a:pt x="20808" y="225770"/>
                  </a:lnTo>
                  <a:lnTo>
                    <a:pt x="11676" y="254641"/>
                  </a:lnTo>
                  <a:lnTo>
                    <a:pt x="3472" y="283766"/>
                  </a:lnTo>
                  <a:lnTo>
                    <a:pt x="119" y="310239"/>
                  </a:lnTo>
                  <a:lnTo>
                    <a:pt x="0" y="334943"/>
                  </a:lnTo>
                  <a:lnTo>
                    <a:pt x="8334" y="378384"/>
                  </a:lnTo>
                  <a:lnTo>
                    <a:pt x="28502" y="411802"/>
                  </a:lnTo>
                  <a:lnTo>
                    <a:pt x="55810" y="435121"/>
                  </a:lnTo>
                  <a:lnTo>
                    <a:pt x="101362" y="462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286"/>
            <p:cNvSpPr/>
            <p:nvPr>
              <p:custDataLst>
                <p:tags r:id="rId114"/>
              </p:custDataLst>
            </p:nvPr>
          </p:nvSpPr>
          <p:spPr>
            <a:xfrm>
              <a:off x="6438591" y="792078"/>
              <a:ext cx="292410" cy="328817"/>
            </a:xfrm>
            <a:custGeom>
              <a:avLst/>
              <a:gdLst/>
              <a:ahLst/>
              <a:cxnLst/>
              <a:rect l="0" t="0" r="0" b="0"/>
              <a:pathLst>
                <a:path w="292410" h="328817">
                  <a:moveTo>
                    <a:pt x="133659" y="8022"/>
                  </a:moveTo>
                  <a:lnTo>
                    <a:pt x="133659" y="8022"/>
                  </a:lnTo>
                  <a:lnTo>
                    <a:pt x="126917" y="1280"/>
                  </a:lnTo>
                  <a:lnTo>
                    <a:pt x="122109" y="0"/>
                  </a:lnTo>
                  <a:lnTo>
                    <a:pt x="109240" y="458"/>
                  </a:lnTo>
                  <a:lnTo>
                    <a:pt x="79386" y="24909"/>
                  </a:lnTo>
                  <a:lnTo>
                    <a:pt x="59678" y="57390"/>
                  </a:lnTo>
                  <a:lnTo>
                    <a:pt x="40807" y="98402"/>
                  </a:lnTo>
                  <a:lnTo>
                    <a:pt x="20660" y="144852"/>
                  </a:lnTo>
                  <a:lnTo>
                    <a:pt x="13170" y="169092"/>
                  </a:lnTo>
                  <a:lnTo>
                    <a:pt x="7473" y="193719"/>
                  </a:lnTo>
                  <a:lnTo>
                    <a:pt x="671" y="240837"/>
                  </a:lnTo>
                  <a:lnTo>
                    <a:pt x="0" y="280594"/>
                  </a:lnTo>
                  <a:lnTo>
                    <a:pt x="7697" y="307670"/>
                  </a:lnTo>
                  <a:lnTo>
                    <a:pt x="13702" y="317854"/>
                  </a:lnTo>
                  <a:lnTo>
                    <a:pt x="22643" y="323938"/>
                  </a:lnTo>
                  <a:lnTo>
                    <a:pt x="45748" y="328816"/>
                  </a:lnTo>
                  <a:lnTo>
                    <a:pt x="93265" y="314112"/>
                  </a:lnTo>
                  <a:lnTo>
                    <a:pt x="127230" y="295051"/>
                  </a:lnTo>
                  <a:lnTo>
                    <a:pt x="174322" y="256756"/>
                  </a:lnTo>
                  <a:lnTo>
                    <a:pt x="199708" y="223698"/>
                  </a:lnTo>
                  <a:lnTo>
                    <a:pt x="218048" y="183136"/>
                  </a:lnTo>
                  <a:lnTo>
                    <a:pt x="225728" y="141119"/>
                  </a:lnTo>
                  <a:lnTo>
                    <a:pt x="223967" y="100337"/>
                  </a:lnTo>
                  <a:lnTo>
                    <a:pt x="211426" y="63397"/>
                  </a:lnTo>
                  <a:lnTo>
                    <a:pt x="190329" y="35691"/>
                  </a:lnTo>
                  <a:lnTo>
                    <a:pt x="163784" y="16086"/>
                  </a:lnTo>
                  <a:lnTo>
                    <a:pt x="133172" y="5021"/>
                  </a:lnTo>
                  <a:lnTo>
                    <a:pt x="102633" y="5277"/>
                  </a:lnTo>
                  <a:lnTo>
                    <a:pt x="74714" y="13858"/>
                  </a:lnTo>
                  <a:lnTo>
                    <a:pt x="52898" y="29430"/>
                  </a:lnTo>
                  <a:lnTo>
                    <a:pt x="41321" y="46229"/>
                  </a:lnTo>
                  <a:lnTo>
                    <a:pt x="38233" y="54660"/>
                  </a:lnTo>
                  <a:lnTo>
                    <a:pt x="38292" y="63103"/>
                  </a:lnTo>
                  <a:lnTo>
                    <a:pt x="44001" y="80010"/>
                  </a:lnTo>
                  <a:lnTo>
                    <a:pt x="52014" y="86353"/>
                  </a:lnTo>
                  <a:lnTo>
                    <a:pt x="75970" y="95282"/>
                  </a:lnTo>
                  <a:lnTo>
                    <a:pt x="112959" y="99721"/>
                  </a:lnTo>
                  <a:lnTo>
                    <a:pt x="155503" y="100283"/>
                  </a:lnTo>
                  <a:lnTo>
                    <a:pt x="195578" y="95829"/>
                  </a:lnTo>
                  <a:lnTo>
                    <a:pt x="234557" y="85382"/>
                  </a:lnTo>
                  <a:lnTo>
                    <a:pt x="292409" y="65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287"/>
            <p:cNvSpPr/>
            <p:nvPr>
              <p:custDataLst>
                <p:tags r:id="rId115"/>
              </p:custDataLst>
            </p:nvPr>
          </p:nvSpPr>
          <p:spPr>
            <a:xfrm>
              <a:off x="6566268" y="520921"/>
              <a:ext cx="177433" cy="158530"/>
            </a:xfrm>
            <a:custGeom>
              <a:avLst/>
              <a:gdLst/>
              <a:ahLst/>
              <a:cxnLst/>
              <a:rect l="0" t="0" r="0" b="0"/>
              <a:pathLst>
                <a:path w="177433" h="158530">
                  <a:moveTo>
                    <a:pt x="25032" y="50579"/>
                  </a:moveTo>
                  <a:lnTo>
                    <a:pt x="25032" y="50579"/>
                  </a:lnTo>
                  <a:lnTo>
                    <a:pt x="25032" y="45112"/>
                  </a:lnTo>
                  <a:lnTo>
                    <a:pt x="21661" y="51232"/>
                  </a:lnTo>
                  <a:lnTo>
                    <a:pt x="12166" y="90716"/>
                  </a:lnTo>
                  <a:lnTo>
                    <a:pt x="2432" y="134678"/>
                  </a:lnTo>
                  <a:lnTo>
                    <a:pt x="185" y="146631"/>
                  </a:lnTo>
                  <a:lnTo>
                    <a:pt x="0" y="146364"/>
                  </a:lnTo>
                  <a:lnTo>
                    <a:pt x="10352" y="114507"/>
                  </a:lnTo>
                  <a:lnTo>
                    <a:pt x="32245" y="68459"/>
                  </a:lnTo>
                  <a:lnTo>
                    <a:pt x="56246" y="25784"/>
                  </a:lnTo>
                  <a:lnTo>
                    <a:pt x="71518" y="7406"/>
                  </a:lnTo>
                  <a:lnTo>
                    <a:pt x="83087" y="111"/>
                  </a:lnTo>
                  <a:lnTo>
                    <a:pt x="89135" y="0"/>
                  </a:lnTo>
                  <a:lnTo>
                    <a:pt x="101500" y="5522"/>
                  </a:lnTo>
                  <a:lnTo>
                    <a:pt x="120361" y="30644"/>
                  </a:lnTo>
                  <a:lnTo>
                    <a:pt x="141333" y="71989"/>
                  </a:lnTo>
                  <a:lnTo>
                    <a:pt x="161365" y="112246"/>
                  </a:lnTo>
                  <a:lnTo>
                    <a:pt x="177432" y="1585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288"/>
            <p:cNvSpPr/>
            <p:nvPr>
              <p:custDataLst>
                <p:tags r:id="rId116"/>
              </p:custDataLst>
            </p:nvPr>
          </p:nvSpPr>
          <p:spPr>
            <a:xfrm>
              <a:off x="6838950" y="590550"/>
              <a:ext cx="134770" cy="482601"/>
            </a:xfrm>
            <a:custGeom>
              <a:avLst/>
              <a:gdLst/>
              <a:ahLst/>
              <a:cxnLst/>
              <a:rect l="0" t="0" r="0" b="0"/>
              <a:pathLst>
                <a:path w="134770" h="482601">
                  <a:moveTo>
                    <a:pt x="57150" y="0"/>
                  </a:moveTo>
                  <a:lnTo>
                    <a:pt x="57150" y="0"/>
                  </a:lnTo>
                  <a:lnTo>
                    <a:pt x="51683" y="0"/>
                  </a:lnTo>
                  <a:lnTo>
                    <a:pt x="75295" y="34532"/>
                  </a:lnTo>
                  <a:lnTo>
                    <a:pt x="90379" y="65912"/>
                  </a:lnTo>
                  <a:lnTo>
                    <a:pt x="106491" y="104789"/>
                  </a:lnTo>
                  <a:lnTo>
                    <a:pt x="123058" y="150289"/>
                  </a:lnTo>
                  <a:lnTo>
                    <a:pt x="128606" y="177804"/>
                  </a:lnTo>
                  <a:lnTo>
                    <a:pt x="132304" y="208142"/>
                  </a:lnTo>
                  <a:lnTo>
                    <a:pt x="134769" y="240361"/>
                  </a:lnTo>
                  <a:lnTo>
                    <a:pt x="133590" y="269602"/>
                  </a:lnTo>
                  <a:lnTo>
                    <a:pt x="129983" y="296857"/>
                  </a:lnTo>
                  <a:lnTo>
                    <a:pt x="124755" y="322788"/>
                  </a:lnTo>
                  <a:lnTo>
                    <a:pt x="107658" y="366652"/>
                  </a:lnTo>
                  <a:lnTo>
                    <a:pt x="85948" y="403551"/>
                  </a:lnTo>
                  <a:lnTo>
                    <a:pt x="49925" y="446008"/>
                  </a:lnTo>
                  <a:lnTo>
                    <a:pt x="0" y="482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288"/>
          <p:cNvGrpSpPr/>
          <p:nvPr/>
        </p:nvGrpSpPr>
        <p:grpSpPr>
          <a:xfrm>
            <a:off x="3670300" y="2422669"/>
            <a:ext cx="279401" cy="294249"/>
            <a:chOff x="3670300" y="2422669"/>
            <a:chExt cx="279401" cy="294249"/>
          </a:xfrm>
        </p:grpSpPr>
        <p:sp>
          <p:nvSpPr>
            <p:cNvPr id="22" name="SMARTInkShape-1289"/>
            <p:cNvSpPr/>
            <p:nvPr>
              <p:custDataLst>
                <p:tags r:id="rId107"/>
              </p:custDataLst>
            </p:nvPr>
          </p:nvSpPr>
          <p:spPr>
            <a:xfrm>
              <a:off x="3685691" y="2422669"/>
              <a:ext cx="251310" cy="9382"/>
            </a:xfrm>
            <a:custGeom>
              <a:avLst/>
              <a:gdLst/>
              <a:ahLst/>
              <a:cxnLst/>
              <a:rect l="0" t="0" r="0" b="0"/>
              <a:pathLst>
                <a:path w="251310" h="9382">
                  <a:moveTo>
                    <a:pt x="3659" y="9381"/>
                  </a:moveTo>
                  <a:lnTo>
                    <a:pt x="3659" y="9381"/>
                  </a:lnTo>
                  <a:lnTo>
                    <a:pt x="288" y="6010"/>
                  </a:lnTo>
                  <a:lnTo>
                    <a:pt x="0" y="5017"/>
                  </a:lnTo>
                  <a:lnTo>
                    <a:pt x="515" y="4355"/>
                  </a:lnTo>
                  <a:lnTo>
                    <a:pt x="1563" y="3914"/>
                  </a:lnTo>
                  <a:lnTo>
                    <a:pt x="41818" y="8844"/>
                  </a:lnTo>
                  <a:lnTo>
                    <a:pt x="82385" y="8516"/>
                  </a:lnTo>
                  <a:lnTo>
                    <a:pt x="118611" y="5939"/>
                  </a:lnTo>
                  <a:lnTo>
                    <a:pt x="154468" y="4324"/>
                  </a:lnTo>
                  <a:lnTo>
                    <a:pt x="198861" y="1532"/>
                  </a:lnTo>
                  <a:lnTo>
                    <a:pt x="228008" y="0"/>
                  </a:lnTo>
                  <a:lnTo>
                    <a:pt x="251309" y="3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290"/>
            <p:cNvSpPr/>
            <p:nvPr>
              <p:custDataLst>
                <p:tags r:id="rId108"/>
              </p:custDataLst>
            </p:nvPr>
          </p:nvSpPr>
          <p:spPr>
            <a:xfrm>
              <a:off x="3670300" y="2705100"/>
              <a:ext cx="279401" cy="11818"/>
            </a:xfrm>
            <a:custGeom>
              <a:avLst/>
              <a:gdLst/>
              <a:ahLst/>
              <a:cxnLst/>
              <a:rect l="0" t="0" r="0" b="0"/>
              <a:pathLst>
                <a:path w="279401" h="11818">
                  <a:moveTo>
                    <a:pt x="0" y="6350"/>
                  </a:moveTo>
                  <a:lnTo>
                    <a:pt x="0" y="6350"/>
                  </a:lnTo>
                  <a:lnTo>
                    <a:pt x="38724" y="9721"/>
                  </a:lnTo>
                  <a:lnTo>
                    <a:pt x="82029" y="11817"/>
                  </a:lnTo>
                  <a:lnTo>
                    <a:pt x="118772" y="10426"/>
                  </a:lnTo>
                  <a:lnTo>
                    <a:pt x="157209" y="8162"/>
                  </a:lnTo>
                  <a:lnTo>
                    <a:pt x="193108" y="7155"/>
                  </a:lnTo>
                  <a:lnTo>
                    <a:pt x="227877" y="4826"/>
                  </a:lnTo>
                  <a:lnTo>
                    <a:pt x="279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289"/>
          <p:cNvGrpSpPr/>
          <p:nvPr/>
        </p:nvGrpSpPr>
        <p:grpSpPr>
          <a:xfrm>
            <a:off x="8707896" y="324155"/>
            <a:ext cx="264655" cy="627384"/>
            <a:chOff x="8707896" y="324155"/>
            <a:chExt cx="264655" cy="627384"/>
          </a:xfrm>
        </p:grpSpPr>
        <p:sp>
          <p:nvSpPr>
            <p:cNvPr id="25" name="SMARTInkShape-1291"/>
            <p:cNvSpPr/>
            <p:nvPr>
              <p:custDataLst>
                <p:tags r:id="rId105"/>
              </p:custDataLst>
            </p:nvPr>
          </p:nvSpPr>
          <p:spPr>
            <a:xfrm>
              <a:off x="8707896" y="594550"/>
              <a:ext cx="245605" cy="356989"/>
            </a:xfrm>
            <a:custGeom>
              <a:avLst/>
              <a:gdLst/>
              <a:ahLst/>
              <a:cxnLst/>
              <a:rect l="0" t="0" r="0" b="0"/>
              <a:pathLst>
                <a:path w="245605" h="356989">
                  <a:moveTo>
                    <a:pt x="188454" y="161100"/>
                  </a:moveTo>
                  <a:lnTo>
                    <a:pt x="188454" y="161100"/>
                  </a:lnTo>
                  <a:lnTo>
                    <a:pt x="184090" y="150961"/>
                  </a:lnTo>
                  <a:lnTo>
                    <a:pt x="180338" y="119758"/>
                  </a:lnTo>
                  <a:lnTo>
                    <a:pt x="176380" y="113092"/>
                  </a:lnTo>
                  <a:lnTo>
                    <a:pt x="169917" y="105426"/>
                  </a:lnTo>
                  <a:lnTo>
                    <a:pt x="154975" y="96548"/>
                  </a:lnTo>
                  <a:lnTo>
                    <a:pt x="133771" y="92820"/>
                  </a:lnTo>
                  <a:lnTo>
                    <a:pt x="109613" y="95086"/>
                  </a:lnTo>
                  <a:lnTo>
                    <a:pt x="77840" y="110339"/>
                  </a:lnTo>
                  <a:lnTo>
                    <a:pt x="41615" y="139475"/>
                  </a:lnTo>
                  <a:lnTo>
                    <a:pt x="17554" y="178289"/>
                  </a:lnTo>
                  <a:lnTo>
                    <a:pt x="4859" y="224441"/>
                  </a:lnTo>
                  <a:lnTo>
                    <a:pt x="0" y="270492"/>
                  </a:lnTo>
                  <a:lnTo>
                    <a:pt x="5302" y="312046"/>
                  </a:lnTo>
                  <a:lnTo>
                    <a:pt x="19181" y="341056"/>
                  </a:lnTo>
                  <a:lnTo>
                    <a:pt x="34434" y="352323"/>
                  </a:lnTo>
                  <a:lnTo>
                    <a:pt x="43440" y="356315"/>
                  </a:lnTo>
                  <a:lnTo>
                    <a:pt x="64736" y="356988"/>
                  </a:lnTo>
                  <a:lnTo>
                    <a:pt x="89018" y="350467"/>
                  </a:lnTo>
                  <a:lnTo>
                    <a:pt x="129044" y="326256"/>
                  </a:lnTo>
                  <a:lnTo>
                    <a:pt x="171126" y="282388"/>
                  </a:lnTo>
                  <a:lnTo>
                    <a:pt x="200239" y="236172"/>
                  </a:lnTo>
                  <a:lnTo>
                    <a:pt x="209819" y="188753"/>
                  </a:lnTo>
                  <a:lnTo>
                    <a:pt x="212060" y="151048"/>
                  </a:lnTo>
                  <a:lnTo>
                    <a:pt x="212350" y="112182"/>
                  </a:lnTo>
                  <a:lnTo>
                    <a:pt x="210128" y="76094"/>
                  </a:lnTo>
                  <a:lnTo>
                    <a:pt x="201539" y="34156"/>
                  </a:lnTo>
                  <a:lnTo>
                    <a:pt x="190272" y="16251"/>
                  </a:lnTo>
                  <a:lnTo>
                    <a:pt x="176562" y="5000"/>
                  </a:lnTo>
                  <a:lnTo>
                    <a:pt x="163413" y="0"/>
                  </a:lnTo>
                  <a:lnTo>
                    <a:pt x="148632" y="1541"/>
                  </a:lnTo>
                  <a:lnTo>
                    <a:pt x="140739" y="3927"/>
                  </a:lnTo>
                  <a:lnTo>
                    <a:pt x="126325" y="15986"/>
                  </a:lnTo>
                  <a:lnTo>
                    <a:pt x="114275" y="32399"/>
                  </a:lnTo>
                  <a:lnTo>
                    <a:pt x="106566" y="49102"/>
                  </a:lnTo>
                  <a:lnTo>
                    <a:pt x="104552" y="65932"/>
                  </a:lnTo>
                  <a:lnTo>
                    <a:pt x="105003" y="74371"/>
                  </a:lnTo>
                  <a:lnTo>
                    <a:pt x="113028" y="89393"/>
                  </a:lnTo>
                  <a:lnTo>
                    <a:pt x="119121" y="96362"/>
                  </a:lnTo>
                  <a:lnTo>
                    <a:pt x="135297" y="105987"/>
                  </a:lnTo>
                  <a:lnTo>
                    <a:pt x="154951" y="111205"/>
                  </a:lnTo>
                  <a:lnTo>
                    <a:pt x="189110" y="109471"/>
                  </a:lnTo>
                  <a:lnTo>
                    <a:pt x="211088" y="103817"/>
                  </a:lnTo>
                  <a:lnTo>
                    <a:pt x="226971" y="92837"/>
                  </a:lnTo>
                  <a:lnTo>
                    <a:pt x="245604" y="72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292"/>
            <p:cNvSpPr/>
            <p:nvPr>
              <p:custDataLst>
                <p:tags r:id="rId106"/>
              </p:custDataLst>
            </p:nvPr>
          </p:nvSpPr>
          <p:spPr>
            <a:xfrm>
              <a:off x="8769842" y="324155"/>
              <a:ext cx="202709" cy="152096"/>
            </a:xfrm>
            <a:custGeom>
              <a:avLst/>
              <a:gdLst/>
              <a:ahLst/>
              <a:cxnLst/>
              <a:rect l="0" t="0" r="0" b="0"/>
              <a:pathLst>
                <a:path w="202709" h="152096">
                  <a:moveTo>
                    <a:pt x="50308" y="63195"/>
                  </a:moveTo>
                  <a:lnTo>
                    <a:pt x="50308" y="63195"/>
                  </a:lnTo>
                  <a:lnTo>
                    <a:pt x="46937" y="59824"/>
                  </a:lnTo>
                  <a:lnTo>
                    <a:pt x="45282" y="56288"/>
                  </a:lnTo>
                  <a:lnTo>
                    <a:pt x="44219" y="51639"/>
                  </a:lnTo>
                  <a:lnTo>
                    <a:pt x="44074" y="52885"/>
                  </a:lnTo>
                  <a:lnTo>
                    <a:pt x="43304" y="57202"/>
                  </a:lnTo>
                  <a:lnTo>
                    <a:pt x="23697" y="102981"/>
                  </a:lnTo>
                  <a:lnTo>
                    <a:pt x="1169" y="148744"/>
                  </a:lnTo>
                  <a:lnTo>
                    <a:pt x="616" y="148450"/>
                  </a:lnTo>
                  <a:lnTo>
                    <a:pt x="0" y="144360"/>
                  </a:lnTo>
                  <a:lnTo>
                    <a:pt x="22176" y="106775"/>
                  </a:lnTo>
                  <a:lnTo>
                    <a:pt x="46911" y="67406"/>
                  </a:lnTo>
                  <a:lnTo>
                    <a:pt x="76761" y="23340"/>
                  </a:lnTo>
                  <a:lnTo>
                    <a:pt x="95070" y="4427"/>
                  </a:lnTo>
                  <a:lnTo>
                    <a:pt x="100610" y="1439"/>
                  </a:lnTo>
                  <a:lnTo>
                    <a:pt x="110528" y="0"/>
                  </a:lnTo>
                  <a:lnTo>
                    <a:pt x="115149" y="2720"/>
                  </a:lnTo>
                  <a:lnTo>
                    <a:pt x="124047" y="13269"/>
                  </a:lnTo>
                  <a:lnTo>
                    <a:pt x="141256" y="53176"/>
                  </a:lnTo>
                  <a:lnTo>
                    <a:pt x="160125" y="99943"/>
                  </a:lnTo>
                  <a:lnTo>
                    <a:pt x="172494" y="120450"/>
                  </a:lnTo>
                  <a:lnTo>
                    <a:pt x="202708" y="1520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290"/>
          <p:cNvGrpSpPr/>
          <p:nvPr/>
        </p:nvGrpSpPr>
        <p:grpSpPr>
          <a:xfrm>
            <a:off x="9240132" y="631241"/>
            <a:ext cx="1148469" cy="284459"/>
            <a:chOff x="9240132" y="631241"/>
            <a:chExt cx="1148469" cy="284459"/>
          </a:xfrm>
        </p:grpSpPr>
        <p:sp>
          <p:nvSpPr>
            <p:cNvPr id="28" name="SMARTInkShape-1293"/>
            <p:cNvSpPr/>
            <p:nvPr>
              <p:custDataLst>
                <p:tags r:id="rId101"/>
              </p:custDataLst>
            </p:nvPr>
          </p:nvSpPr>
          <p:spPr>
            <a:xfrm>
              <a:off x="9240132" y="743211"/>
              <a:ext cx="195969" cy="12440"/>
            </a:xfrm>
            <a:custGeom>
              <a:avLst/>
              <a:gdLst/>
              <a:ahLst/>
              <a:cxnLst/>
              <a:rect l="0" t="0" r="0" b="0"/>
              <a:pathLst>
                <a:path w="195969" h="12440">
                  <a:moveTo>
                    <a:pt x="5468" y="6089"/>
                  </a:moveTo>
                  <a:lnTo>
                    <a:pt x="5468" y="6089"/>
                  </a:lnTo>
                  <a:lnTo>
                    <a:pt x="0" y="622"/>
                  </a:lnTo>
                  <a:lnTo>
                    <a:pt x="6121" y="0"/>
                  </a:lnTo>
                  <a:lnTo>
                    <a:pt x="43226" y="3449"/>
                  </a:lnTo>
                  <a:lnTo>
                    <a:pt x="74461" y="1858"/>
                  </a:lnTo>
                  <a:lnTo>
                    <a:pt x="109509" y="2562"/>
                  </a:lnTo>
                  <a:lnTo>
                    <a:pt x="143430" y="5227"/>
                  </a:lnTo>
                  <a:lnTo>
                    <a:pt x="195968" y="124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294"/>
            <p:cNvSpPr/>
            <p:nvPr>
              <p:custDataLst>
                <p:tags r:id="rId102"/>
              </p:custDataLst>
            </p:nvPr>
          </p:nvSpPr>
          <p:spPr>
            <a:xfrm>
              <a:off x="9271000" y="831850"/>
              <a:ext cx="254001" cy="50801"/>
            </a:xfrm>
            <a:custGeom>
              <a:avLst/>
              <a:gdLst/>
              <a:ahLst/>
              <a:cxnLst/>
              <a:rect l="0" t="0" r="0" b="0"/>
              <a:pathLst>
                <a:path w="254001" h="50801">
                  <a:moveTo>
                    <a:pt x="0" y="50800"/>
                  </a:moveTo>
                  <a:lnTo>
                    <a:pt x="0" y="50800"/>
                  </a:lnTo>
                  <a:lnTo>
                    <a:pt x="13666" y="45730"/>
                  </a:lnTo>
                  <a:lnTo>
                    <a:pt x="48420" y="39263"/>
                  </a:lnTo>
                  <a:lnTo>
                    <a:pt x="80787" y="32502"/>
                  </a:lnTo>
                  <a:lnTo>
                    <a:pt x="118220" y="26675"/>
                  </a:lnTo>
                  <a:lnTo>
                    <a:pt x="156258" y="21028"/>
                  </a:lnTo>
                  <a:lnTo>
                    <a:pt x="189627" y="13814"/>
                  </a:lnTo>
                  <a:lnTo>
                    <a:pt x="229439" y="5190"/>
                  </a:lnTo>
                  <a:lnTo>
                    <a:pt x="254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295"/>
            <p:cNvSpPr/>
            <p:nvPr>
              <p:custDataLst>
                <p:tags r:id="rId103"/>
              </p:custDataLst>
            </p:nvPr>
          </p:nvSpPr>
          <p:spPr>
            <a:xfrm>
              <a:off x="9729083" y="631241"/>
              <a:ext cx="265818" cy="284459"/>
            </a:xfrm>
            <a:custGeom>
              <a:avLst/>
              <a:gdLst/>
              <a:ahLst/>
              <a:cxnLst/>
              <a:rect l="0" t="0" r="0" b="0"/>
              <a:pathLst>
                <a:path w="265818" h="284459">
                  <a:moveTo>
                    <a:pt x="5467" y="86309"/>
                  </a:moveTo>
                  <a:lnTo>
                    <a:pt x="5467" y="86309"/>
                  </a:lnTo>
                  <a:lnTo>
                    <a:pt x="2096" y="79567"/>
                  </a:lnTo>
                  <a:lnTo>
                    <a:pt x="0" y="65261"/>
                  </a:lnTo>
                  <a:lnTo>
                    <a:pt x="2749" y="50988"/>
                  </a:lnTo>
                  <a:lnTo>
                    <a:pt x="18145" y="34451"/>
                  </a:lnTo>
                  <a:lnTo>
                    <a:pt x="65611" y="10527"/>
                  </a:lnTo>
                  <a:lnTo>
                    <a:pt x="99722" y="1296"/>
                  </a:lnTo>
                  <a:lnTo>
                    <a:pt x="110637" y="0"/>
                  </a:lnTo>
                  <a:lnTo>
                    <a:pt x="130292" y="4205"/>
                  </a:lnTo>
                  <a:lnTo>
                    <a:pt x="139483" y="8290"/>
                  </a:lnTo>
                  <a:lnTo>
                    <a:pt x="146317" y="14541"/>
                  </a:lnTo>
                  <a:lnTo>
                    <a:pt x="155791" y="30893"/>
                  </a:lnTo>
                  <a:lnTo>
                    <a:pt x="156709" y="55565"/>
                  </a:lnTo>
                  <a:lnTo>
                    <a:pt x="151002" y="86756"/>
                  </a:lnTo>
                  <a:lnTo>
                    <a:pt x="139059" y="124137"/>
                  </a:lnTo>
                  <a:lnTo>
                    <a:pt x="122461" y="160507"/>
                  </a:lnTo>
                  <a:lnTo>
                    <a:pt x="104032" y="194780"/>
                  </a:lnTo>
                  <a:lnTo>
                    <a:pt x="79905" y="239020"/>
                  </a:lnTo>
                  <a:lnTo>
                    <a:pt x="64227" y="278282"/>
                  </a:lnTo>
                  <a:lnTo>
                    <a:pt x="63333" y="284049"/>
                  </a:lnTo>
                  <a:lnTo>
                    <a:pt x="65211" y="284458"/>
                  </a:lnTo>
                  <a:lnTo>
                    <a:pt x="102678" y="271353"/>
                  </a:lnTo>
                  <a:lnTo>
                    <a:pt x="146141" y="262884"/>
                  </a:lnTo>
                  <a:lnTo>
                    <a:pt x="191395" y="252536"/>
                  </a:lnTo>
                  <a:lnTo>
                    <a:pt x="236083" y="240532"/>
                  </a:lnTo>
                  <a:lnTo>
                    <a:pt x="265817" y="2323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296"/>
            <p:cNvSpPr/>
            <p:nvPr>
              <p:custDataLst>
                <p:tags r:id="rId104"/>
              </p:custDataLst>
            </p:nvPr>
          </p:nvSpPr>
          <p:spPr>
            <a:xfrm>
              <a:off x="10204450" y="768350"/>
              <a:ext cx="184151" cy="38101"/>
            </a:xfrm>
            <a:custGeom>
              <a:avLst/>
              <a:gdLst/>
              <a:ahLst/>
              <a:cxnLst/>
              <a:rect l="0" t="0" r="0" b="0"/>
              <a:pathLst>
                <a:path w="184151" h="38101">
                  <a:moveTo>
                    <a:pt x="0" y="38100"/>
                  </a:moveTo>
                  <a:lnTo>
                    <a:pt x="0" y="38100"/>
                  </a:lnTo>
                  <a:lnTo>
                    <a:pt x="0" y="32633"/>
                  </a:lnTo>
                  <a:lnTo>
                    <a:pt x="35155" y="28103"/>
                  </a:lnTo>
                  <a:lnTo>
                    <a:pt x="80972" y="19851"/>
                  </a:lnTo>
                  <a:lnTo>
                    <a:pt x="115714" y="14467"/>
                  </a:lnTo>
                  <a:lnTo>
                    <a:pt x="161365" y="4914"/>
                  </a:lnTo>
                  <a:lnTo>
                    <a:pt x="184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291"/>
          <p:cNvGrpSpPr/>
          <p:nvPr/>
        </p:nvGrpSpPr>
        <p:grpSpPr>
          <a:xfrm>
            <a:off x="10611624" y="512529"/>
            <a:ext cx="859974" cy="738422"/>
            <a:chOff x="10611624" y="512529"/>
            <a:chExt cx="859974" cy="738422"/>
          </a:xfrm>
        </p:grpSpPr>
        <p:sp>
          <p:nvSpPr>
            <p:cNvPr id="33" name="SMARTInkShape-1297"/>
            <p:cNvSpPr/>
            <p:nvPr>
              <p:custDataLst>
                <p:tags r:id="rId94"/>
              </p:custDataLst>
            </p:nvPr>
          </p:nvSpPr>
          <p:spPr>
            <a:xfrm>
              <a:off x="10611624" y="565173"/>
              <a:ext cx="272277" cy="275484"/>
            </a:xfrm>
            <a:custGeom>
              <a:avLst/>
              <a:gdLst/>
              <a:ahLst/>
              <a:cxnLst/>
              <a:rect l="0" t="0" r="0" b="0"/>
              <a:pathLst>
                <a:path w="272277" h="275484">
                  <a:moveTo>
                    <a:pt x="157976" y="6327"/>
                  </a:moveTo>
                  <a:lnTo>
                    <a:pt x="157976" y="6327"/>
                  </a:lnTo>
                  <a:lnTo>
                    <a:pt x="164248" y="54"/>
                  </a:lnTo>
                  <a:lnTo>
                    <a:pt x="157561" y="0"/>
                  </a:lnTo>
                  <a:lnTo>
                    <a:pt x="117251" y="15676"/>
                  </a:lnTo>
                  <a:lnTo>
                    <a:pt x="76529" y="34497"/>
                  </a:lnTo>
                  <a:lnTo>
                    <a:pt x="39535" y="59829"/>
                  </a:lnTo>
                  <a:lnTo>
                    <a:pt x="5542" y="93252"/>
                  </a:lnTo>
                  <a:lnTo>
                    <a:pt x="387" y="103286"/>
                  </a:lnTo>
                  <a:lnTo>
                    <a:pt x="0" y="106950"/>
                  </a:lnTo>
                  <a:lnTo>
                    <a:pt x="1858" y="110098"/>
                  </a:lnTo>
                  <a:lnTo>
                    <a:pt x="9568" y="115477"/>
                  </a:lnTo>
                  <a:lnTo>
                    <a:pt x="52042" y="119610"/>
                  </a:lnTo>
                  <a:lnTo>
                    <a:pt x="92879" y="120326"/>
                  </a:lnTo>
                  <a:lnTo>
                    <a:pt x="129281" y="121949"/>
                  </a:lnTo>
                  <a:lnTo>
                    <a:pt x="144281" y="127329"/>
                  </a:lnTo>
                  <a:lnTo>
                    <a:pt x="148140" y="131445"/>
                  </a:lnTo>
                  <a:lnTo>
                    <a:pt x="150007" y="136306"/>
                  </a:lnTo>
                  <a:lnTo>
                    <a:pt x="150547" y="141663"/>
                  </a:lnTo>
                  <a:lnTo>
                    <a:pt x="143620" y="155141"/>
                  </a:lnTo>
                  <a:lnTo>
                    <a:pt x="97393" y="200144"/>
                  </a:lnTo>
                  <a:lnTo>
                    <a:pt x="58965" y="229638"/>
                  </a:lnTo>
                  <a:lnTo>
                    <a:pt x="20820" y="262610"/>
                  </a:lnTo>
                  <a:lnTo>
                    <a:pt x="18560" y="266082"/>
                  </a:lnTo>
                  <a:lnTo>
                    <a:pt x="17760" y="268397"/>
                  </a:lnTo>
                  <a:lnTo>
                    <a:pt x="17932" y="269940"/>
                  </a:lnTo>
                  <a:lnTo>
                    <a:pt x="23767" y="273537"/>
                  </a:lnTo>
                  <a:lnTo>
                    <a:pt x="28287" y="275483"/>
                  </a:lnTo>
                  <a:lnTo>
                    <a:pt x="61615" y="271481"/>
                  </a:lnTo>
                  <a:lnTo>
                    <a:pt x="95158" y="266931"/>
                  </a:lnTo>
                  <a:lnTo>
                    <a:pt x="133585" y="262556"/>
                  </a:lnTo>
                  <a:lnTo>
                    <a:pt x="174181" y="258260"/>
                  </a:lnTo>
                  <a:lnTo>
                    <a:pt x="213862" y="255881"/>
                  </a:lnTo>
                  <a:lnTo>
                    <a:pt x="272276" y="2539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298"/>
            <p:cNvSpPr/>
            <p:nvPr>
              <p:custDataLst>
                <p:tags r:id="rId95"/>
              </p:custDataLst>
            </p:nvPr>
          </p:nvSpPr>
          <p:spPr>
            <a:xfrm>
              <a:off x="10991850" y="533400"/>
              <a:ext cx="241301" cy="260133"/>
            </a:xfrm>
            <a:custGeom>
              <a:avLst/>
              <a:gdLst/>
              <a:ahLst/>
              <a:cxnLst/>
              <a:rect l="0" t="0" r="0" b="0"/>
              <a:pathLst>
                <a:path w="241301" h="260133">
                  <a:moveTo>
                    <a:pt x="0" y="0"/>
                  </a:moveTo>
                  <a:lnTo>
                    <a:pt x="0" y="0"/>
                  </a:lnTo>
                  <a:lnTo>
                    <a:pt x="8837" y="0"/>
                  </a:lnTo>
                  <a:lnTo>
                    <a:pt x="14746" y="5644"/>
                  </a:lnTo>
                  <a:lnTo>
                    <a:pt x="39912" y="49819"/>
                  </a:lnTo>
                  <a:lnTo>
                    <a:pt x="54663" y="81408"/>
                  </a:lnTo>
                  <a:lnTo>
                    <a:pt x="72508" y="114733"/>
                  </a:lnTo>
                  <a:lnTo>
                    <a:pt x="93609" y="147654"/>
                  </a:lnTo>
                  <a:lnTo>
                    <a:pt x="131845" y="192543"/>
                  </a:lnTo>
                  <a:lnTo>
                    <a:pt x="175203" y="236268"/>
                  </a:lnTo>
                  <a:lnTo>
                    <a:pt x="202430" y="255096"/>
                  </a:lnTo>
                  <a:lnTo>
                    <a:pt x="211155" y="258964"/>
                  </a:lnTo>
                  <a:lnTo>
                    <a:pt x="218380" y="260132"/>
                  </a:lnTo>
                  <a:lnTo>
                    <a:pt x="241300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299"/>
            <p:cNvSpPr/>
            <p:nvPr>
              <p:custDataLst>
                <p:tags r:id="rId96"/>
              </p:custDataLst>
            </p:nvPr>
          </p:nvSpPr>
          <p:spPr>
            <a:xfrm>
              <a:off x="11079187" y="512529"/>
              <a:ext cx="217464" cy="312972"/>
            </a:xfrm>
            <a:custGeom>
              <a:avLst/>
              <a:gdLst/>
              <a:ahLst/>
              <a:cxnLst/>
              <a:rect l="0" t="0" r="0" b="0"/>
              <a:pathLst>
                <a:path w="217464" h="312972">
                  <a:moveTo>
                    <a:pt x="217463" y="8171"/>
                  </a:moveTo>
                  <a:lnTo>
                    <a:pt x="217463" y="8171"/>
                  </a:lnTo>
                  <a:lnTo>
                    <a:pt x="213099" y="149"/>
                  </a:lnTo>
                  <a:lnTo>
                    <a:pt x="212436" y="0"/>
                  </a:lnTo>
                  <a:lnTo>
                    <a:pt x="181717" y="36817"/>
                  </a:lnTo>
                  <a:lnTo>
                    <a:pt x="160653" y="66764"/>
                  </a:lnTo>
                  <a:lnTo>
                    <a:pt x="132477" y="103592"/>
                  </a:lnTo>
                  <a:lnTo>
                    <a:pt x="101140" y="143478"/>
                  </a:lnTo>
                  <a:lnTo>
                    <a:pt x="69808" y="183313"/>
                  </a:lnTo>
                  <a:lnTo>
                    <a:pt x="41771" y="219832"/>
                  </a:lnTo>
                  <a:lnTo>
                    <a:pt x="12301" y="265384"/>
                  </a:lnTo>
                  <a:lnTo>
                    <a:pt x="276" y="292207"/>
                  </a:lnTo>
                  <a:lnTo>
                    <a:pt x="0" y="297717"/>
                  </a:lnTo>
                  <a:lnTo>
                    <a:pt x="1226" y="302096"/>
                  </a:lnTo>
                  <a:lnTo>
                    <a:pt x="7913" y="3129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300"/>
            <p:cNvSpPr/>
            <p:nvPr>
              <p:custDataLst>
                <p:tags r:id="rId97"/>
              </p:custDataLst>
            </p:nvPr>
          </p:nvSpPr>
          <p:spPr>
            <a:xfrm>
              <a:off x="11379200" y="762000"/>
              <a:ext cx="19051" cy="101601"/>
            </a:xfrm>
            <a:custGeom>
              <a:avLst/>
              <a:gdLst/>
              <a:ahLst/>
              <a:cxnLst/>
              <a:rect l="0" t="0" r="0" b="0"/>
              <a:pathLst>
                <a:path w="19051" h="101601">
                  <a:moveTo>
                    <a:pt x="19050" y="0"/>
                  </a:moveTo>
                  <a:lnTo>
                    <a:pt x="19050" y="0"/>
                  </a:lnTo>
                  <a:lnTo>
                    <a:pt x="12143" y="19459"/>
                  </a:lnTo>
                  <a:lnTo>
                    <a:pt x="2748" y="61437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301"/>
            <p:cNvSpPr/>
            <p:nvPr>
              <p:custDataLst>
                <p:tags r:id="rId98"/>
              </p:custDataLst>
            </p:nvPr>
          </p:nvSpPr>
          <p:spPr>
            <a:xfrm>
              <a:off x="11404033" y="612413"/>
              <a:ext cx="67565" cy="70823"/>
            </a:xfrm>
            <a:custGeom>
              <a:avLst/>
              <a:gdLst/>
              <a:ahLst/>
              <a:cxnLst/>
              <a:rect l="0" t="0" r="0" b="0"/>
              <a:pathLst>
                <a:path w="67565" h="70823">
                  <a:moveTo>
                    <a:pt x="38667" y="22587"/>
                  </a:moveTo>
                  <a:lnTo>
                    <a:pt x="38667" y="22587"/>
                  </a:lnTo>
                  <a:lnTo>
                    <a:pt x="26734" y="17561"/>
                  </a:lnTo>
                  <a:lnTo>
                    <a:pt x="24361" y="17120"/>
                  </a:lnTo>
                  <a:lnTo>
                    <a:pt x="17963" y="20392"/>
                  </a:lnTo>
                  <a:lnTo>
                    <a:pt x="6427" y="32050"/>
                  </a:lnTo>
                  <a:lnTo>
                    <a:pt x="2357" y="37362"/>
                  </a:lnTo>
                  <a:lnTo>
                    <a:pt x="348" y="42315"/>
                  </a:lnTo>
                  <a:lnTo>
                    <a:pt x="0" y="51581"/>
                  </a:lnTo>
                  <a:lnTo>
                    <a:pt x="5959" y="60403"/>
                  </a:lnTo>
                  <a:lnTo>
                    <a:pt x="10512" y="64731"/>
                  </a:lnTo>
                  <a:lnTo>
                    <a:pt x="21214" y="69540"/>
                  </a:lnTo>
                  <a:lnTo>
                    <a:pt x="27032" y="70822"/>
                  </a:lnTo>
                  <a:lnTo>
                    <a:pt x="39139" y="68484"/>
                  </a:lnTo>
                  <a:lnTo>
                    <a:pt x="45332" y="65885"/>
                  </a:lnTo>
                  <a:lnTo>
                    <a:pt x="55975" y="55471"/>
                  </a:lnTo>
                  <a:lnTo>
                    <a:pt x="64000" y="41436"/>
                  </a:lnTo>
                  <a:lnTo>
                    <a:pt x="67564" y="25790"/>
                  </a:lnTo>
                  <a:lnTo>
                    <a:pt x="66398" y="19078"/>
                  </a:lnTo>
                  <a:lnTo>
                    <a:pt x="59459" y="7857"/>
                  </a:lnTo>
                  <a:lnTo>
                    <a:pt x="49319" y="1929"/>
                  </a:lnTo>
                  <a:lnTo>
                    <a:pt x="38462" y="0"/>
                  </a:lnTo>
                  <a:lnTo>
                    <a:pt x="19617" y="35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302"/>
            <p:cNvSpPr/>
            <p:nvPr>
              <p:custDataLst>
                <p:tags r:id="rId99"/>
              </p:custDataLst>
            </p:nvPr>
          </p:nvSpPr>
          <p:spPr>
            <a:xfrm>
              <a:off x="10777356" y="974242"/>
              <a:ext cx="639945" cy="21537"/>
            </a:xfrm>
            <a:custGeom>
              <a:avLst/>
              <a:gdLst/>
              <a:ahLst/>
              <a:cxnLst/>
              <a:rect l="0" t="0" r="0" b="0"/>
              <a:pathLst>
                <a:path w="639945" h="21537">
                  <a:moveTo>
                    <a:pt x="17644" y="3658"/>
                  </a:moveTo>
                  <a:lnTo>
                    <a:pt x="17644" y="3658"/>
                  </a:lnTo>
                  <a:lnTo>
                    <a:pt x="10902" y="287"/>
                  </a:lnTo>
                  <a:lnTo>
                    <a:pt x="8211" y="0"/>
                  </a:lnTo>
                  <a:lnTo>
                    <a:pt x="3338" y="1562"/>
                  </a:lnTo>
                  <a:lnTo>
                    <a:pt x="1757" y="2966"/>
                  </a:lnTo>
                  <a:lnTo>
                    <a:pt x="0" y="6408"/>
                  </a:lnTo>
                  <a:lnTo>
                    <a:pt x="236" y="7608"/>
                  </a:lnTo>
                  <a:lnTo>
                    <a:pt x="1100" y="8408"/>
                  </a:lnTo>
                  <a:lnTo>
                    <a:pt x="24410" y="13063"/>
                  </a:lnTo>
                  <a:lnTo>
                    <a:pt x="57339" y="16775"/>
                  </a:lnTo>
                  <a:lnTo>
                    <a:pt x="103019" y="20071"/>
                  </a:lnTo>
                  <a:lnTo>
                    <a:pt x="131006" y="20950"/>
                  </a:lnTo>
                  <a:lnTo>
                    <a:pt x="160952" y="21536"/>
                  </a:lnTo>
                  <a:lnTo>
                    <a:pt x="194321" y="21221"/>
                  </a:lnTo>
                  <a:lnTo>
                    <a:pt x="229973" y="20306"/>
                  </a:lnTo>
                  <a:lnTo>
                    <a:pt x="267147" y="18990"/>
                  </a:lnTo>
                  <a:lnTo>
                    <a:pt x="306040" y="17407"/>
                  </a:lnTo>
                  <a:lnTo>
                    <a:pt x="346080" y="15646"/>
                  </a:lnTo>
                  <a:lnTo>
                    <a:pt x="386884" y="13767"/>
                  </a:lnTo>
                  <a:lnTo>
                    <a:pt x="425376" y="12514"/>
                  </a:lnTo>
                  <a:lnTo>
                    <a:pt x="462326" y="11679"/>
                  </a:lnTo>
                  <a:lnTo>
                    <a:pt x="498249" y="11122"/>
                  </a:lnTo>
                  <a:lnTo>
                    <a:pt x="528547" y="11456"/>
                  </a:lnTo>
                  <a:lnTo>
                    <a:pt x="555096" y="12385"/>
                  </a:lnTo>
                  <a:lnTo>
                    <a:pt x="596589" y="14592"/>
                  </a:lnTo>
                  <a:lnTo>
                    <a:pt x="639944" y="16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303"/>
            <p:cNvSpPr/>
            <p:nvPr>
              <p:custDataLst>
                <p:tags r:id="rId100"/>
              </p:custDataLst>
            </p:nvPr>
          </p:nvSpPr>
          <p:spPr>
            <a:xfrm>
              <a:off x="11066820" y="1059005"/>
              <a:ext cx="198081" cy="191946"/>
            </a:xfrm>
            <a:custGeom>
              <a:avLst/>
              <a:gdLst/>
              <a:ahLst/>
              <a:cxnLst/>
              <a:rect l="0" t="0" r="0" b="0"/>
              <a:pathLst>
                <a:path w="198081" h="191946">
                  <a:moveTo>
                    <a:pt x="45680" y="45895"/>
                  </a:moveTo>
                  <a:lnTo>
                    <a:pt x="45680" y="45895"/>
                  </a:lnTo>
                  <a:lnTo>
                    <a:pt x="42309" y="49266"/>
                  </a:lnTo>
                  <a:lnTo>
                    <a:pt x="24308" y="95395"/>
                  </a:lnTo>
                  <a:lnTo>
                    <a:pt x="12065" y="130277"/>
                  </a:lnTo>
                  <a:lnTo>
                    <a:pt x="5810" y="138196"/>
                  </a:lnTo>
                  <a:lnTo>
                    <a:pt x="2166" y="141296"/>
                  </a:lnTo>
                  <a:lnTo>
                    <a:pt x="444" y="141246"/>
                  </a:lnTo>
                  <a:lnTo>
                    <a:pt x="0" y="139095"/>
                  </a:lnTo>
                  <a:lnTo>
                    <a:pt x="4628" y="122193"/>
                  </a:lnTo>
                  <a:lnTo>
                    <a:pt x="25576" y="74764"/>
                  </a:lnTo>
                  <a:lnTo>
                    <a:pt x="56186" y="28366"/>
                  </a:lnTo>
                  <a:lnTo>
                    <a:pt x="76780" y="9343"/>
                  </a:lnTo>
                  <a:lnTo>
                    <a:pt x="89841" y="1898"/>
                  </a:lnTo>
                  <a:lnTo>
                    <a:pt x="102701" y="0"/>
                  </a:lnTo>
                  <a:lnTo>
                    <a:pt x="109094" y="482"/>
                  </a:lnTo>
                  <a:lnTo>
                    <a:pt x="121841" y="8543"/>
                  </a:lnTo>
                  <a:lnTo>
                    <a:pt x="147272" y="36714"/>
                  </a:lnTo>
                  <a:lnTo>
                    <a:pt x="159585" y="64498"/>
                  </a:lnTo>
                  <a:lnTo>
                    <a:pt x="170067" y="109855"/>
                  </a:lnTo>
                  <a:lnTo>
                    <a:pt x="180814" y="151636"/>
                  </a:lnTo>
                  <a:lnTo>
                    <a:pt x="198080" y="191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292"/>
          <p:cNvGrpSpPr/>
          <p:nvPr/>
        </p:nvGrpSpPr>
        <p:grpSpPr>
          <a:xfrm>
            <a:off x="4514850" y="2070100"/>
            <a:ext cx="2355851" cy="838201"/>
            <a:chOff x="4514850" y="2070100"/>
            <a:chExt cx="2355851" cy="838201"/>
          </a:xfrm>
        </p:grpSpPr>
        <p:sp>
          <p:nvSpPr>
            <p:cNvPr id="41" name="SMARTInkShape-1304"/>
            <p:cNvSpPr/>
            <p:nvPr>
              <p:custDataLst>
                <p:tags r:id="rId85"/>
              </p:custDataLst>
            </p:nvPr>
          </p:nvSpPr>
          <p:spPr>
            <a:xfrm>
              <a:off x="4533900" y="2546350"/>
              <a:ext cx="36756" cy="25401"/>
            </a:xfrm>
            <a:custGeom>
              <a:avLst/>
              <a:gdLst/>
              <a:ahLst/>
              <a:cxnLst/>
              <a:rect l="0" t="0" r="0" b="0"/>
              <a:pathLst>
                <a:path w="36756" h="25401">
                  <a:moveTo>
                    <a:pt x="0" y="25400"/>
                  </a:moveTo>
                  <a:lnTo>
                    <a:pt x="0" y="25400"/>
                  </a:lnTo>
                  <a:lnTo>
                    <a:pt x="13815" y="13467"/>
                  </a:lnTo>
                  <a:lnTo>
                    <a:pt x="31290" y="1949"/>
                  </a:lnTo>
                  <a:lnTo>
                    <a:pt x="36755" y="385"/>
                  </a:lnTo>
                  <a:lnTo>
                    <a:pt x="36498" y="257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305"/>
            <p:cNvSpPr/>
            <p:nvPr>
              <p:custDataLst>
                <p:tags r:id="rId86"/>
              </p:custDataLst>
            </p:nvPr>
          </p:nvSpPr>
          <p:spPr>
            <a:xfrm>
              <a:off x="4699000" y="2882900"/>
              <a:ext cx="6351" cy="25401"/>
            </a:xfrm>
            <a:custGeom>
              <a:avLst/>
              <a:gdLst/>
              <a:ahLst/>
              <a:cxnLst/>
              <a:rect l="0" t="0" r="0" b="0"/>
              <a:pathLst>
                <a:path w="6351" h="25401">
                  <a:moveTo>
                    <a:pt x="0" y="25400"/>
                  </a:moveTo>
                  <a:lnTo>
                    <a:pt x="0" y="2540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306"/>
            <p:cNvSpPr/>
            <p:nvPr>
              <p:custDataLst>
                <p:tags r:id="rId87"/>
              </p:custDataLst>
            </p:nvPr>
          </p:nvSpPr>
          <p:spPr>
            <a:xfrm>
              <a:off x="4521200" y="257175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6350" y="6350"/>
                  </a:moveTo>
                  <a:lnTo>
                    <a:pt x="635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307"/>
            <p:cNvSpPr/>
            <p:nvPr>
              <p:custDataLst>
                <p:tags r:id="rId88"/>
              </p:custDataLst>
            </p:nvPr>
          </p:nvSpPr>
          <p:spPr>
            <a:xfrm>
              <a:off x="4514850" y="2070100"/>
              <a:ext cx="2355851" cy="838186"/>
            </a:xfrm>
            <a:custGeom>
              <a:avLst/>
              <a:gdLst/>
              <a:ahLst/>
              <a:cxnLst/>
              <a:rect l="0" t="0" r="0" b="0"/>
              <a:pathLst>
                <a:path w="2355851" h="838186">
                  <a:moveTo>
                    <a:pt x="0" y="482600"/>
                  </a:moveTo>
                  <a:lnTo>
                    <a:pt x="0" y="482600"/>
                  </a:lnTo>
                  <a:lnTo>
                    <a:pt x="3371" y="482600"/>
                  </a:lnTo>
                  <a:lnTo>
                    <a:pt x="12209" y="485971"/>
                  </a:lnTo>
                  <a:lnTo>
                    <a:pt x="23765" y="494809"/>
                  </a:lnTo>
                  <a:lnTo>
                    <a:pt x="36126" y="513107"/>
                  </a:lnTo>
                  <a:lnTo>
                    <a:pt x="48581" y="554713"/>
                  </a:lnTo>
                  <a:lnTo>
                    <a:pt x="59158" y="592632"/>
                  </a:lnTo>
                  <a:lnTo>
                    <a:pt x="67779" y="638282"/>
                  </a:lnTo>
                  <a:lnTo>
                    <a:pt x="79663" y="684813"/>
                  </a:lnTo>
                  <a:lnTo>
                    <a:pt x="90439" y="719933"/>
                  </a:lnTo>
                  <a:lnTo>
                    <a:pt x="98521" y="752946"/>
                  </a:lnTo>
                  <a:lnTo>
                    <a:pt x="107038" y="791773"/>
                  </a:lnTo>
                  <a:lnTo>
                    <a:pt x="120647" y="838185"/>
                  </a:lnTo>
                  <a:lnTo>
                    <a:pt x="125014" y="792345"/>
                  </a:lnTo>
                  <a:lnTo>
                    <a:pt x="127117" y="752019"/>
                  </a:lnTo>
                  <a:lnTo>
                    <a:pt x="130110" y="713349"/>
                  </a:lnTo>
                  <a:lnTo>
                    <a:pt x="135673" y="668411"/>
                  </a:lnTo>
                  <a:lnTo>
                    <a:pt x="142849" y="621627"/>
                  </a:lnTo>
                  <a:lnTo>
                    <a:pt x="150742" y="577316"/>
                  </a:lnTo>
                  <a:lnTo>
                    <a:pt x="158954" y="537866"/>
                  </a:lnTo>
                  <a:lnTo>
                    <a:pt x="166602" y="500812"/>
                  </a:lnTo>
                  <a:lnTo>
                    <a:pt x="172352" y="463178"/>
                  </a:lnTo>
                  <a:lnTo>
                    <a:pt x="179142" y="421521"/>
                  </a:lnTo>
                  <a:lnTo>
                    <a:pt x="186157" y="379254"/>
                  </a:lnTo>
                  <a:lnTo>
                    <a:pt x="191627" y="341653"/>
                  </a:lnTo>
                  <a:lnTo>
                    <a:pt x="198291" y="308009"/>
                  </a:lnTo>
                  <a:lnTo>
                    <a:pt x="208095" y="263182"/>
                  </a:lnTo>
                  <a:lnTo>
                    <a:pt x="217729" y="220222"/>
                  </a:lnTo>
                  <a:lnTo>
                    <a:pt x="234214" y="178184"/>
                  </a:lnTo>
                  <a:lnTo>
                    <a:pt x="235870" y="175939"/>
                  </a:lnTo>
                  <a:lnTo>
                    <a:pt x="240982" y="171713"/>
                  </a:lnTo>
                  <a:lnTo>
                    <a:pt x="246740" y="171473"/>
                  </a:lnTo>
                  <a:lnTo>
                    <a:pt x="250751" y="174828"/>
                  </a:lnTo>
                  <a:lnTo>
                    <a:pt x="256318" y="176479"/>
                  </a:lnTo>
                  <a:lnTo>
                    <a:pt x="300944" y="175802"/>
                  </a:lnTo>
                  <a:lnTo>
                    <a:pt x="334131" y="171973"/>
                  </a:lnTo>
                  <a:lnTo>
                    <a:pt x="356810" y="168977"/>
                  </a:lnTo>
                  <a:lnTo>
                    <a:pt x="381806" y="165568"/>
                  </a:lnTo>
                  <a:lnTo>
                    <a:pt x="411876" y="160473"/>
                  </a:lnTo>
                  <a:lnTo>
                    <a:pt x="445329" y="154254"/>
                  </a:lnTo>
                  <a:lnTo>
                    <a:pt x="481036" y="147286"/>
                  </a:lnTo>
                  <a:lnTo>
                    <a:pt x="523185" y="140524"/>
                  </a:lnTo>
                  <a:lnTo>
                    <a:pt x="569628" y="133899"/>
                  </a:lnTo>
                  <a:lnTo>
                    <a:pt x="618936" y="127366"/>
                  </a:lnTo>
                  <a:lnTo>
                    <a:pt x="672974" y="120188"/>
                  </a:lnTo>
                  <a:lnTo>
                    <a:pt x="730166" y="112581"/>
                  </a:lnTo>
                  <a:lnTo>
                    <a:pt x="789461" y="104687"/>
                  </a:lnTo>
                  <a:lnTo>
                    <a:pt x="852274" y="97308"/>
                  </a:lnTo>
                  <a:lnTo>
                    <a:pt x="917433" y="90272"/>
                  </a:lnTo>
                  <a:lnTo>
                    <a:pt x="984155" y="83465"/>
                  </a:lnTo>
                  <a:lnTo>
                    <a:pt x="1054037" y="76810"/>
                  </a:lnTo>
                  <a:lnTo>
                    <a:pt x="1126024" y="70257"/>
                  </a:lnTo>
                  <a:lnTo>
                    <a:pt x="1199416" y="63771"/>
                  </a:lnTo>
                  <a:lnTo>
                    <a:pt x="1271627" y="58036"/>
                  </a:lnTo>
                  <a:lnTo>
                    <a:pt x="1343052" y="52802"/>
                  </a:lnTo>
                  <a:lnTo>
                    <a:pt x="1413951" y="47901"/>
                  </a:lnTo>
                  <a:lnTo>
                    <a:pt x="1482384" y="43929"/>
                  </a:lnTo>
                  <a:lnTo>
                    <a:pt x="1549172" y="40575"/>
                  </a:lnTo>
                  <a:lnTo>
                    <a:pt x="1614864" y="37633"/>
                  </a:lnTo>
                  <a:lnTo>
                    <a:pt x="1677710" y="34261"/>
                  </a:lnTo>
                  <a:lnTo>
                    <a:pt x="1738657" y="30602"/>
                  </a:lnTo>
                  <a:lnTo>
                    <a:pt x="1798338" y="26751"/>
                  </a:lnTo>
                  <a:lnTo>
                    <a:pt x="1854353" y="23479"/>
                  </a:lnTo>
                  <a:lnTo>
                    <a:pt x="1907923" y="20591"/>
                  </a:lnTo>
                  <a:lnTo>
                    <a:pt x="1959866" y="17961"/>
                  </a:lnTo>
                  <a:lnTo>
                    <a:pt x="2007194" y="16207"/>
                  </a:lnTo>
                  <a:lnTo>
                    <a:pt x="2051445" y="15038"/>
                  </a:lnTo>
                  <a:lnTo>
                    <a:pt x="2093647" y="14259"/>
                  </a:lnTo>
                  <a:lnTo>
                    <a:pt x="2131659" y="13033"/>
                  </a:lnTo>
                  <a:lnTo>
                    <a:pt x="2166879" y="11511"/>
                  </a:lnTo>
                  <a:lnTo>
                    <a:pt x="2200235" y="9791"/>
                  </a:lnTo>
                  <a:lnTo>
                    <a:pt x="2228117" y="7938"/>
                  </a:lnTo>
                  <a:lnTo>
                    <a:pt x="2274150" y="3998"/>
                  </a:lnTo>
                  <a:lnTo>
                    <a:pt x="2321686" y="1185"/>
                  </a:lnTo>
                  <a:lnTo>
                    <a:pt x="2355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308"/>
            <p:cNvSpPr/>
            <p:nvPr>
              <p:custDataLst>
                <p:tags r:id="rId89"/>
              </p:custDataLst>
            </p:nvPr>
          </p:nvSpPr>
          <p:spPr>
            <a:xfrm>
              <a:off x="5194575" y="2550821"/>
              <a:ext cx="120376" cy="208107"/>
            </a:xfrm>
            <a:custGeom>
              <a:avLst/>
              <a:gdLst/>
              <a:ahLst/>
              <a:cxnLst/>
              <a:rect l="0" t="0" r="0" b="0"/>
              <a:pathLst>
                <a:path w="120376" h="208107">
                  <a:moveTo>
                    <a:pt x="75925" y="103479"/>
                  </a:moveTo>
                  <a:lnTo>
                    <a:pt x="75925" y="103479"/>
                  </a:lnTo>
                  <a:lnTo>
                    <a:pt x="75925" y="61026"/>
                  </a:lnTo>
                  <a:lnTo>
                    <a:pt x="69183" y="45039"/>
                  </a:lnTo>
                  <a:lnTo>
                    <a:pt x="49193" y="21380"/>
                  </a:lnTo>
                  <a:lnTo>
                    <a:pt x="21971" y="1355"/>
                  </a:lnTo>
                  <a:lnTo>
                    <a:pt x="18083" y="118"/>
                  </a:lnTo>
                  <a:lnTo>
                    <a:pt x="14786" y="0"/>
                  </a:lnTo>
                  <a:lnTo>
                    <a:pt x="11882" y="626"/>
                  </a:lnTo>
                  <a:lnTo>
                    <a:pt x="9241" y="3866"/>
                  </a:lnTo>
                  <a:lnTo>
                    <a:pt x="4424" y="14992"/>
                  </a:lnTo>
                  <a:lnTo>
                    <a:pt x="652" y="56680"/>
                  </a:lnTo>
                  <a:lnTo>
                    <a:pt x="0" y="101686"/>
                  </a:lnTo>
                  <a:lnTo>
                    <a:pt x="512" y="148652"/>
                  </a:lnTo>
                  <a:lnTo>
                    <a:pt x="2886" y="191555"/>
                  </a:lnTo>
                  <a:lnTo>
                    <a:pt x="1835" y="202596"/>
                  </a:lnTo>
                  <a:lnTo>
                    <a:pt x="2543" y="205540"/>
                  </a:lnTo>
                  <a:lnTo>
                    <a:pt x="3720" y="207503"/>
                  </a:lnTo>
                  <a:lnTo>
                    <a:pt x="5210" y="208106"/>
                  </a:lnTo>
                  <a:lnTo>
                    <a:pt x="6910" y="207802"/>
                  </a:lnTo>
                  <a:lnTo>
                    <a:pt x="8748" y="206895"/>
                  </a:lnTo>
                  <a:lnTo>
                    <a:pt x="20730" y="163873"/>
                  </a:lnTo>
                  <a:lnTo>
                    <a:pt x="36094" y="122307"/>
                  </a:lnTo>
                  <a:lnTo>
                    <a:pt x="52304" y="78617"/>
                  </a:lnTo>
                  <a:lnTo>
                    <a:pt x="57313" y="50267"/>
                  </a:lnTo>
                  <a:lnTo>
                    <a:pt x="58578" y="48954"/>
                  </a:lnTo>
                  <a:lnTo>
                    <a:pt x="60127" y="48079"/>
                  </a:lnTo>
                  <a:lnTo>
                    <a:pt x="61160" y="49612"/>
                  </a:lnTo>
                  <a:lnTo>
                    <a:pt x="73183" y="94133"/>
                  </a:lnTo>
                  <a:lnTo>
                    <a:pt x="84128" y="129873"/>
                  </a:lnTo>
                  <a:lnTo>
                    <a:pt x="96386" y="174231"/>
                  </a:lnTo>
                  <a:lnTo>
                    <a:pt x="108816" y="200632"/>
                  </a:lnTo>
                  <a:lnTo>
                    <a:pt x="111258" y="203525"/>
                  </a:lnTo>
                  <a:lnTo>
                    <a:pt x="113592" y="204749"/>
                  </a:lnTo>
                  <a:lnTo>
                    <a:pt x="120375" y="2050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309"/>
            <p:cNvSpPr/>
            <p:nvPr>
              <p:custDataLst>
                <p:tags r:id="rId90"/>
              </p:custDataLst>
            </p:nvPr>
          </p:nvSpPr>
          <p:spPr>
            <a:xfrm>
              <a:off x="4953000" y="2425700"/>
              <a:ext cx="38101" cy="196851"/>
            </a:xfrm>
            <a:custGeom>
              <a:avLst/>
              <a:gdLst/>
              <a:ahLst/>
              <a:cxnLst/>
              <a:rect l="0" t="0" r="0" b="0"/>
              <a:pathLst>
                <a:path w="38101" h="196851">
                  <a:moveTo>
                    <a:pt x="0" y="0"/>
                  </a:moveTo>
                  <a:lnTo>
                    <a:pt x="0" y="0"/>
                  </a:lnTo>
                  <a:lnTo>
                    <a:pt x="1411" y="17325"/>
                  </a:lnTo>
                  <a:lnTo>
                    <a:pt x="9434" y="50524"/>
                  </a:lnTo>
                  <a:lnTo>
                    <a:pt x="14305" y="84779"/>
                  </a:lnTo>
                  <a:lnTo>
                    <a:pt x="22586" y="127285"/>
                  </a:lnTo>
                  <a:lnTo>
                    <a:pt x="31204" y="165932"/>
                  </a:lnTo>
                  <a:lnTo>
                    <a:pt x="38100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310"/>
            <p:cNvSpPr/>
            <p:nvPr>
              <p:custDataLst>
                <p:tags r:id="rId91"/>
              </p:custDataLst>
            </p:nvPr>
          </p:nvSpPr>
          <p:spPr>
            <a:xfrm>
              <a:off x="5029200" y="2400958"/>
              <a:ext cx="171451" cy="434377"/>
            </a:xfrm>
            <a:custGeom>
              <a:avLst/>
              <a:gdLst/>
              <a:ahLst/>
              <a:cxnLst/>
              <a:rect l="0" t="0" r="0" b="0"/>
              <a:pathLst>
                <a:path w="171451" h="434377">
                  <a:moveTo>
                    <a:pt x="0" y="348592"/>
                  </a:moveTo>
                  <a:lnTo>
                    <a:pt x="0" y="348592"/>
                  </a:lnTo>
                  <a:lnTo>
                    <a:pt x="18841" y="393181"/>
                  </a:lnTo>
                  <a:lnTo>
                    <a:pt x="41929" y="433877"/>
                  </a:lnTo>
                  <a:lnTo>
                    <a:pt x="42769" y="434376"/>
                  </a:lnTo>
                  <a:lnTo>
                    <a:pt x="43330" y="434004"/>
                  </a:lnTo>
                  <a:lnTo>
                    <a:pt x="43703" y="433050"/>
                  </a:lnTo>
                  <a:lnTo>
                    <a:pt x="48115" y="389330"/>
                  </a:lnTo>
                  <a:lnTo>
                    <a:pt x="54546" y="356820"/>
                  </a:lnTo>
                  <a:lnTo>
                    <a:pt x="62107" y="321204"/>
                  </a:lnTo>
                  <a:lnTo>
                    <a:pt x="75816" y="276683"/>
                  </a:lnTo>
                  <a:lnTo>
                    <a:pt x="84410" y="251969"/>
                  </a:lnTo>
                  <a:lnTo>
                    <a:pt x="92962" y="226321"/>
                  </a:lnTo>
                  <a:lnTo>
                    <a:pt x="101486" y="200050"/>
                  </a:lnTo>
                  <a:lnTo>
                    <a:pt x="109991" y="173364"/>
                  </a:lnTo>
                  <a:lnTo>
                    <a:pt x="117777" y="148518"/>
                  </a:lnTo>
                  <a:lnTo>
                    <a:pt x="132073" y="102096"/>
                  </a:lnTo>
                  <a:lnTo>
                    <a:pt x="145483" y="65472"/>
                  </a:lnTo>
                  <a:lnTo>
                    <a:pt x="161225" y="20950"/>
                  </a:lnTo>
                  <a:lnTo>
                    <a:pt x="171088" y="0"/>
                  </a:lnTo>
                  <a:lnTo>
                    <a:pt x="171450" y="120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311"/>
            <p:cNvSpPr/>
            <p:nvPr>
              <p:custDataLst>
                <p:tags r:id="rId92"/>
              </p:custDataLst>
            </p:nvPr>
          </p:nvSpPr>
          <p:spPr>
            <a:xfrm>
              <a:off x="5349391" y="2520950"/>
              <a:ext cx="206860" cy="217937"/>
            </a:xfrm>
            <a:custGeom>
              <a:avLst/>
              <a:gdLst/>
              <a:ahLst/>
              <a:cxnLst/>
              <a:rect l="0" t="0" r="0" b="0"/>
              <a:pathLst>
                <a:path w="206860" h="217937">
                  <a:moveTo>
                    <a:pt x="3659" y="57150"/>
                  </a:moveTo>
                  <a:lnTo>
                    <a:pt x="3659" y="57150"/>
                  </a:lnTo>
                  <a:lnTo>
                    <a:pt x="288" y="53779"/>
                  </a:lnTo>
                  <a:lnTo>
                    <a:pt x="0" y="52080"/>
                  </a:lnTo>
                  <a:lnTo>
                    <a:pt x="514" y="50243"/>
                  </a:lnTo>
                  <a:lnTo>
                    <a:pt x="1563" y="48312"/>
                  </a:lnTo>
                  <a:lnTo>
                    <a:pt x="9780" y="42223"/>
                  </a:lnTo>
                  <a:lnTo>
                    <a:pt x="21151" y="39322"/>
                  </a:lnTo>
                  <a:lnTo>
                    <a:pt x="31189" y="42406"/>
                  </a:lnTo>
                  <a:lnTo>
                    <a:pt x="44117" y="50597"/>
                  </a:lnTo>
                  <a:lnTo>
                    <a:pt x="69112" y="75748"/>
                  </a:lnTo>
                  <a:lnTo>
                    <a:pt x="85690" y="110403"/>
                  </a:lnTo>
                  <a:lnTo>
                    <a:pt x="94678" y="151637"/>
                  </a:lnTo>
                  <a:lnTo>
                    <a:pt x="96950" y="191607"/>
                  </a:lnTo>
                  <a:lnTo>
                    <a:pt x="93469" y="212544"/>
                  </a:lnTo>
                  <a:lnTo>
                    <a:pt x="89906" y="217936"/>
                  </a:lnTo>
                  <a:lnTo>
                    <a:pt x="87968" y="217257"/>
                  </a:lnTo>
                  <a:lnTo>
                    <a:pt x="83934" y="210859"/>
                  </a:lnTo>
                  <a:lnTo>
                    <a:pt x="71936" y="173590"/>
                  </a:lnTo>
                  <a:lnTo>
                    <a:pt x="69986" y="133592"/>
                  </a:lnTo>
                  <a:lnTo>
                    <a:pt x="79129" y="91167"/>
                  </a:lnTo>
                  <a:lnTo>
                    <a:pt x="99085" y="52883"/>
                  </a:lnTo>
                  <a:lnTo>
                    <a:pt x="122871" y="24449"/>
                  </a:lnTo>
                  <a:lnTo>
                    <a:pt x="139427" y="11807"/>
                  </a:lnTo>
                  <a:lnTo>
                    <a:pt x="156193" y="5248"/>
                  </a:lnTo>
                  <a:lnTo>
                    <a:pt x="2068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312"/>
            <p:cNvSpPr/>
            <p:nvPr>
              <p:custDataLst>
                <p:tags r:id="rId93"/>
              </p:custDataLst>
            </p:nvPr>
          </p:nvSpPr>
          <p:spPr>
            <a:xfrm>
              <a:off x="5651345" y="2359712"/>
              <a:ext cx="171606" cy="459689"/>
            </a:xfrm>
            <a:custGeom>
              <a:avLst/>
              <a:gdLst/>
              <a:ahLst/>
              <a:cxnLst/>
              <a:rect l="0" t="0" r="0" b="0"/>
              <a:pathLst>
                <a:path w="171606" h="459689">
                  <a:moveTo>
                    <a:pt x="171605" y="8838"/>
                  </a:moveTo>
                  <a:lnTo>
                    <a:pt x="171605" y="8838"/>
                  </a:lnTo>
                  <a:lnTo>
                    <a:pt x="171604" y="5467"/>
                  </a:lnTo>
                  <a:lnTo>
                    <a:pt x="167842" y="1930"/>
                  </a:lnTo>
                  <a:lnTo>
                    <a:pt x="164863" y="0"/>
                  </a:lnTo>
                  <a:lnTo>
                    <a:pt x="160760" y="123"/>
                  </a:lnTo>
                  <a:lnTo>
                    <a:pt x="150557" y="4024"/>
                  </a:lnTo>
                  <a:lnTo>
                    <a:pt x="115916" y="30988"/>
                  </a:lnTo>
                  <a:lnTo>
                    <a:pt x="81256" y="76392"/>
                  </a:lnTo>
                  <a:lnTo>
                    <a:pt x="56661" y="123999"/>
                  </a:lnTo>
                  <a:lnTo>
                    <a:pt x="44882" y="150523"/>
                  </a:lnTo>
                  <a:lnTo>
                    <a:pt x="33500" y="178084"/>
                  </a:lnTo>
                  <a:lnTo>
                    <a:pt x="22385" y="206335"/>
                  </a:lnTo>
                  <a:lnTo>
                    <a:pt x="13564" y="232225"/>
                  </a:lnTo>
                  <a:lnTo>
                    <a:pt x="0" y="279806"/>
                  </a:lnTo>
                  <a:lnTo>
                    <a:pt x="557" y="322591"/>
                  </a:lnTo>
                  <a:lnTo>
                    <a:pt x="12328" y="361361"/>
                  </a:lnTo>
                  <a:lnTo>
                    <a:pt x="34022" y="395056"/>
                  </a:lnTo>
                  <a:lnTo>
                    <a:pt x="77374" y="435050"/>
                  </a:lnTo>
                  <a:lnTo>
                    <a:pt x="103855" y="448738"/>
                  </a:lnTo>
                  <a:lnTo>
                    <a:pt x="139855" y="459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293"/>
          <p:cNvGrpSpPr/>
          <p:nvPr/>
        </p:nvGrpSpPr>
        <p:grpSpPr>
          <a:xfrm>
            <a:off x="5912994" y="2330450"/>
            <a:ext cx="1703803" cy="596901"/>
            <a:chOff x="5912994" y="2330450"/>
            <a:chExt cx="1703803" cy="596901"/>
          </a:xfrm>
        </p:grpSpPr>
        <p:sp>
          <p:nvSpPr>
            <p:cNvPr id="51" name="SMARTInkShape-1313"/>
            <p:cNvSpPr/>
            <p:nvPr>
              <p:custDataLst>
                <p:tags r:id="rId75"/>
              </p:custDataLst>
            </p:nvPr>
          </p:nvSpPr>
          <p:spPr>
            <a:xfrm>
              <a:off x="5912994" y="2466789"/>
              <a:ext cx="310007" cy="301385"/>
            </a:xfrm>
            <a:custGeom>
              <a:avLst/>
              <a:gdLst/>
              <a:ahLst/>
              <a:cxnLst/>
              <a:rect l="0" t="0" r="0" b="0"/>
              <a:pathLst>
                <a:path w="310007" h="301385">
                  <a:moveTo>
                    <a:pt x="11556" y="54161"/>
                  </a:moveTo>
                  <a:lnTo>
                    <a:pt x="11556" y="54161"/>
                  </a:lnTo>
                  <a:lnTo>
                    <a:pt x="8185" y="50790"/>
                  </a:lnTo>
                  <a:lnTo>
                    <a:pt x="4649" y="49135"/>
                  </a:lnTo>
                  <a:lnTo>
                    <a:pt x="2717" y="48694"/>
                  </a:lnTo>
                  <a:lnTo>
                    <a:pt x="1430" y="46988"/>
                  </a:lnTo>
                  <a:lnTo>
                    <a:pt x="0" y="41331"/>
                  </a:lnTo>
                  <a:lnTo>
                    <a:pt x="1246" y="34112"/>
                  </a:lnTo>
                  <a:lnTo>
                    <a:pt x="2566" y="30212"/>
                  </a:lnTo>
                  <a:lnTo>
                    <a:pt x="9677" y="22115"/>
                  </a:lnTo>
                  <a:lnTo>
                    <a:pt x="31489" y="5419"/>
                  </a:lnTo>
                  <a:lnTo>
                    <a:pt x="47462" y="748"/>
                  </a:lnTo>
                  <a:lnTo>
                    <a:pt x="74406" y="0"/>
                  </a:lnTo>
                  <a:lnTo>
                    <a:pt x="100263" y="6128"/>
                  </a:lnTo>
                  <a:lnTo>
                    <a:pt x="108795" y="9439"/>
                  </a:lnTo>
                  <a:lnTo>
                    <a:pt x="122035" y="22525"/>
                  </a:lnTo>
                  <a:lnTo>
                    <a:pt x="142034" y="56300"/>
                  </a:lnTo>
                  <a:lnTo>
                    <a:pt x="148523" y="85055"/>
                  </a:lnTo>
                  <a:lnTo>
                    <a:pt x="147075" y="122660"/>
                  </a:lnTo>
                  <a:lnTo>
                    <a:pt x="134490" y="170180"/>
                  </a:lnTo>
                  <a:lnTo>
                    <a:pt x="112352" y="217719"/>
                  </a:lnTo>
                  <a:lnTo>
                    <a:pt x="90967" y="257919"/>
                  </a:lnTo>
                  <a:lnTo>
                    <a:pt x="62846" y="300369"/>
                  </a:lnTo>
                  <a:lnTo>
                    <a:pt x="64094" y="300850"/>
                  </a:lnTo>
                  <a:lnTo>
                    <a:pt x="69244" y="301384"/>
                  </a:lnTo>
                  <a:lnTo>
                    <a:pt x="116640" y="296306"/>
                  </a:lnTo>
                  <a:lnTo>
                    <a:pt x="159031" y="295712"/>
                  </a:lnTo>
                  <a:lnTo>
                    <a:pt x="190930" y="293691"/>
                  </a:lnTo>
                  <a:lnTo>
                    <a:pt x="236860" y="290468"/>
                  </a:lnTo>
                  <a:lnTo>
                    <a:pt x="282239" y="289289"/>
                  </a:lnTo>
                  <a:lnTo>
                    <a:pt x="290139" y="289190"/>
                  </a:lnTo>
                  <a:lnTo>
                    <a:pt x="297884" y="285383"/>
                  </a:lnTo>
                  <a:lnTo>
                    <a:pt x="310006" y="2764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314"/>
            <p:cNvSpPr/>
            <p:nvPr>
              <p:custDataLst>
                <p:tags r:id="rId76"/>
              </p:custDataLst>
            </p:nvPr>
          </p:nvSpPr>
          <p:spPr>
            <a:xfrm>
              <a:off x="6282841" y="2635250"/>
              <a:ext cx="225910" cy="12649"/>
            </a:xfrm>
            <a:custGeom>
              <a:avLst/>
              <a:gdLst/>
              <a:ahLst/>
              <a:cxnLst/>
              <a:rect l="0" t="0" r="0" b="0"/>
              <a:pathLst>
                <a:path w="225910" h="12649">
                  <a:moveTo>
                    <a:pt x="3659" y="6350"/>
                  </a:moveTo>
                  <a:lnTo>
                    <a:pt x="3659" y="6350"/>
                  </a:lnTo>
                  <a:lnTo>
                    <a:pt x="288" y="9721"/>
                  </a:lnTo>
                  <a:lnTo>
                    <a:pt x="0" y="10714"/>
                  </a:lnTo>
                  <a:lnTo>
                    <a:pt x="514" y="11376"/>
                  </a:lnTo>
                  <a:lnTo>
                    <a:pt x="1563" y="11817"/>
                  </a:lnTo>
                  <a:lnTo>
                    <a:pt x="47580" y="12648"/>
                  </a:lnTo>
                  <a:lnTo>
                    <a:pt x="86444" y="11979"/>
                  </a:lnTo>
                  <a:lnTo>
                    <a:pt x="127829" y="8332"/>
                  </a:lnTo>
                  <a:lnTo>
                    <a:pt x="170369" y="6741"/>
                  </a:lnTo>
                  <a:lnTo>
                    <a:pt x="209131" y="5660"/>
                  </a:lnTo>
                  <a:lnTo>
                    <a:pt x="2259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315"/>
            <p:cNvSpPr/>
            <p:nvPr>
              <p:custDataLst>
                <p:tags r:id="rId77"/>
              </p:custDataLst>
            </p:nvPr>
          </p:nvSpPr>
          <p:spPr>
            <a:xfrm>
              <a:off x="6711651" y="2356733"/>
              <a:ext cx="241600" cy="264492"/>
            </a:xfrm>
            <a:custGeom>
              <a:avLst/>
              <a:gdLst/>
              <a:ahLst/>
              <a:cxnLst/>
              <a:rect l="0" t="0" r="0" b="0"/>
              <a:pathLst>
                <a:path w="241600" h="264492">
                  <a:moveTo>
                    <a:pt x="184449" y="5467"/>
                  </a:moveTo>
                  <a:lnTo>
                    <a:pt x="184449" y="5467"/>
                  </a:lnTo>
                  <a:lnTo>
                    <a:pt x="184449" y="2096"/>
                  </a:lnTo>
                  <a:lnTo>
                    <a:pt x="183743" y="1103"/>
                  </a:lnTo>
                  <a:lnTo>
                    <a:pt x="182568" y="441"/>
                  </a:lnTo>
                  <a:lnTo>
                    <a:pt x="181078" y="0"/>
                  </a:lnTo>
                  <a:lnTo>
                    <a:pt x="179380" y="411"/>
                  </a:lnTo>
                  <a:lnTo>
                    <a:pt x="135459" y="29647"/>
                  </a:lnTo>
                  <a:lnTo>
                    <a:pt x="97183" y="49555"/>
                  </a:lnTo>
                  <a:lnTo>
                    <a:pt x="54562" y="68860"/>
                  </a:lnTo>
                  <a:lnTo>
                    <a:pt x="20767" y="87985"/>
                  </a:lnTo>
                  <a:lnTo>
                    <a:pt x="7514" y="100703"/>
                  </a:lnTo>
                  <a:lnTo>
                    <a:pt x="2993" y="107058"/>
                  </a:lnTo>
                  <a:lnTo>
                    <a:pt x="683" y="112705"/>
                  </a:lnTo>
                  <a:lnTo>
                    <a:pt x="0" y="122743"/>
                  </a:lnTo>
                  <a:lnTo>
                    <a:pt x="1511" y="126690"/>
                  </a:lnTo>
                  <a:lnTo>
                    <a:pt x="6952" y="132957"/>
                  </a:lnTo>
                  <a:lnTo>
                    <a:pt x="19719" y="136213"/>
                  </a:lnTo>
                  <a:lnTo>
                    <a:pt x="66800" y="138474"/>
                  </a:lnTo>
                  <a:lnTo>
                    <a:pt x="106542" y="140631"/>
                  </a:lnTo>
                  <a:lnTo>
                    <a:pt x="123012" y="144562"/>
                  </a:lnTo>
                  <a:lnTo>
                    <a:pt x="143203" y="156702"/>
                  </a:lnTo>
                  <a:lnTo>
                    <a:pt x="146368" y="159207"/>
                  </a:lnTo>
                  <a:lnTo>
                    <a:pt x="147068" y="162994"/>
                  </a:lnTo>
                  <a:lnTo>
                    <a:pt x="144080" y="172845"/>
                  </a:lnTo>
                  <a:lnTo>
                    <a:pt x="131095" y="190292"/>
                  </a:lnTo>
                  <a:lnTo>
                    <a:pt x="84389" y="233243"/>
                  </a:lnTo>
                  <a:lnTo>
                    <a:pt x="57093" y="254418"/>
                  </a:lnTo>
                  <a:lnTo>
                    <a:pt x="55801" y="256807"/>
                  </a:lnTo>
                  <a:lnTo>
                    <a:pt x="55644" y="259104"/>
                  </a:lnTo>
                  <a:lnTo>
                    <a:pt x="56245" y="261342"/>
                  </a:lnTo>
                  <a:lnTo>
                    <a:pt x="58057" y="262833"/>
                  </a:lnTo>
                  <a:lnTo>
                    <a:pt x="63835" y="264491"/>
                  </a:lnTo>
                  <a:lnTo>
                    <a:pt x="105736" y="263761"/>
                  </a:lnTo>
                  <a:lnTo>
                    <a:pt x="141135" y="260739"/>
                  </a:lnTo>
                  <a:lnTo>
                    <a:pt x="187653" y="256347"/>
                  </a:lnTo>
                  <a:lnTo>
                    <a:pt x="241599" y="246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316"/>
            <p:cNvSpPr/>
            <p:nvPr>
              <p:custDataLst>
                <p:tags r:id="rId78"/>
              </p:custDataLst>
            </p:nvPr>
          </p:nvSpPr>
          <p:spPr>
            <a:xfrm>
              <a:off x="7054850" y="2362200"/>
              <a:ext cx="165101" cy="215901"/>
            </a:xfrm>
            <a:custGeom>
              <a:avLst/>
              <a:gdLst/>
              <a:ahLst/>
              <a:cxnLst/>
              <a:rect l="0" t="0" r="0" b="0"/>
              <a:pathLst>
                <a:path w="165101" h="2159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6742" y="12209"/>
                  </a:lnTo>
                  <a:lnTo>
                    <a:pt x="39545" y="49542"/>
                  </a:lnTo>
                  <a:lnTo>
                    <a:pt x="65809" y="85940"/>
                  </a:lnTo>
                  <a:lnTo>
                    <a:pt x="94052" y="126123"/>
                  </a:lnTo>
                  <a:lnTo>
                    <a:pt x="125509" y="170885"/>
                  </a:lnTo>
                  <a:lnTo>
                    <a:pt x="159120" y="214659"/>
                  </a:lnTo>
                  <a:lnTo>
                    <a:pt x="161113" y="215778"/>
                  </a:lnTo>
                  <a:lnTo>
                    <a:pt x="165100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317"/>
            <p:cNvSpPr/>
            <p:nvPr>
              <p:custDataLst>
                <p:tags r:id="rId79"/>
              </p:custDataLst>
            </p:nvPr>
          </p:nvSpPr>
          <p:spPr>
            <a:xfrm>
              <a:off x="7061200" y="2337683"/>
              <a:ext cx="222251" cy="253118"/>
            </a:xfrm>
            <a:custGeom>
              <a:avLst/>
              <a:gdLst/>
              <a:ahLst/>
              <a:cxnLst/>
              <a:rect l="0" t="0" r="0" b="0"/>
              <a:pathLst>
                <a:path w="222251" h="253118">
                  <a:moveTo>
                    <a:pt x="222250" y="5467"/>
                  </a:moveTo>
                  <a:lnTo>
                    <a:pt x="222250" y="5467"/>
                  </a:lnTo>
                  <a:lnTo>
                    <a:pt x="218879" y="2096"/>
                  </a:lnTo>
                  <a:lnTo>
                    <a:pt x="215342" y="441"/>
                  </a:lnTo>
                  <a:lnTo>
                    <a:pt x="213411" y="0"/>
                  </a:lnTo>
                  <a:lnTo>
                    <a:pt x="207503" y="3272"/>
                  </a:lnTo>
                  <a:lnTo>
                    <a:pt x="164216" y="41203"/>
                  </a:lnTo>
                  <a:lnTo>
                    <a:pt x="117810" y="88778"/>
                  </a:lnTo>
                  <a:lnTo>
                    <a:pt x="74104" y="131203"/>
                  </a:lnTo>
                  <a:lnTo>
                    <a:pt x="38576" y="173642"/>
                  </a:lnTo>
                  <a:lnTo>
                    <a:pt x="6575" y="216539"/>
                  </a:lnTo>
                  <a:lnTo>
                    <a:pt x="100" y="231216"/>
                  </a:lnTo>
                  <a:lnTo>
                    <a:pt x="0" y="253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318"/>
            <p:cNvSpPr/>
            <p:nvPr>
              <p:custDataLst>
                <p:tags r:id="rId80"/>
              </p:custDataLst>
            </p:nvPr>
          </p:nvSpPr>
          <p:spPr>
            <a:xfrm>
              <a:off x="7334250" y="2533650"/>
              <a:ext cx="12701" cy="114301"/>
            </a:xfrm>
            <a:custGeom>
              <a:avLst/>
              <a:gdLst/>
              <a:ahLst/>
              <a:cxnLst/>
              <a:rect l="0" t="0" r="0" b="0"/>
              <a:pathLst>
                <a:path w="12701" h="114301">
                  <a:moveTo>
                    <a:pt x="12700" y="0"/>
                  </a:moveTo>
                  <a:lnTo>
                    <a:pt x="12700" y="0"/>
                  </a:lnTo>
                  <a:lnTo>
                    <a:pt x="8336" y="44444"/>
                  </a:lnTo>
                  <a:lnTo>
                    <a:pt x="6611" y="86948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319"/>
            <p:cNvSpPr/>
            <p:nvPr>
              <p:custDataLst>
                <p:tags r:id="rId81"/>
              </p:custDataLst>
            </p:nvPr>
          </p:nvSpPr>
          <p:spPr>
            <a:xfrm>
              <a:off x="7346950" y="2381250"/>
              <a:ext cx="38101" cy="50070"/>
            </a:xfrm>
            <a:custGeom>
              <a:avLst/>
              <a:gdLst/>
              <a:ahLst/>
              <a:cxnLst/>
              <a:rect l="0" t="0" r="0" b="0"/>
              <a:pathLst>
                <a:path w="38101" h="50070">
                  <a:moveTo>
                    <a:pt x="38100" y="6350"/>
                  </a:moveTo>
                  <a:lnTo>
                    <a:pt x="38100" y="6350"/>
                  </a:lnTo>
                  <a:lnTo>
                    <a:pt x="34729" y="6350"/>
                  </a:lnTo>
                  <a:lnTo>
                    <a:pt x="25891" y="9721"/>
                  </a:lnTo>
                  <a:lnTo>
                    <a:pt x="14334" y="18559"/>
                  </a:lnTo>
                  <a:lnTo>
                    <a:pt x="5345" y="30115"/>
                  </a:lnTo>
                  <a:lnTo>
                    <a:pt x="2375" y="38314"/>
                  </a:lnTo>
                  <a:lnTo>
                    <a:pt x="1583" y="42476"/>
                  </a:lnTo>
                  <a:lnTo>
                    <a:pt x="1761" y="45251"/>
                  </a:lnTo>
                  <a:lnTo>
                    <a:pt x="2585" y="47100"/>
                  </a:lnTo>
                  <a:lnTo>
                    <a:pt x="3841" y="48334"/>
                  </a:lnTo>
                  <a:lnTo>
                    <a:pt x="8998" y="49704"/>
                  </a:lnTo>
                  <a:lnTo>
                    <a:pt x="12348" y="50069"/>
                  </a:lnTo>
                  <a:lnTo>
                    <a:pt x="19834" y="46712"/>
                  </a:lnTo>
                  <a:lnTo>
                    <a:pt x="23806" y="43842"/>
                  </a:lnTo>
                  <a:lnTo>
                    <a:pt x="30100" y="35007"/>
                  </a:lnTo>
                  <a:lnTo>
                    <a:pt x="35730" y="20015"/>
                  </a:lnTo>
                  <a:lnTo>
                    <a:pt x="36340" y="11718"/>
                  </a:lnTo>
                  <a:lnTo>
                    <a:pt x="34260" y="5678"/>
                  </a:lnTo>
                  <a:lnTo>
                    <a:pt x="32013" y="3785"/>
                  </a:lnTo>
                  <a:lnTo>
                    <a:pt x="25752" y="168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320"/>
            <p:cNvSpPr/>
            <p:nvPr>
              <p:custDataLst>
                <p:tags r:id="rId82"/>
              </p:custDataLst>
            </p:nvPr>
          </p:nvSpPr>
          <p:spPr>
            <a:xfrm>
              <a:off x="6800850" y="2755900"/>
              <a:ext cx="488951" cy="12701"/>
            </a:xfrm>
            <a:custGeom>
              <a:avLst/>
              <a:gdLst/>
              <a:ahLst/>
              <a:cxnLst/>
              <a:rect l="0" t="0" r="0" b="0"/>
              <a:pathLst>
                <a:path w="488951" h="12701">
                  <a:moveTo>
                    <a:pt x="0" y="12700"/>
                  </a:moveTo>
                  <a:lnTo>
                    <a:pt x="0" y="12700"/>
                  </a:lnTo>
                  <a:lnTo>
                    <a:pt x="37037" y="10818"/>
                  </a:lnTo>
                  <a:lnTo>
                    <a:pt x="72200" y="8336"/>
                  </a:lnTo>
                  <a:lnTo>
                    <a:pt x="95406" y="7674"/>
                  </a:lnTo>
                  <a:lnTo>
                    <a:pt x="120753" y="7233"/>
                  </a:lnTo>
                  <a:lnTo>
                    <a:pt x="150352" y="6233"/>
                  </a:lnTo>
                  <a:lnTo>
                    <a:pt x="182784" y="4861"/>
                  </a:lnTo>
                  <a:lnTo>
                    <a:pt x="217106" y="3240"/>
                  </a:lnTo>
                  <a:lnTo>
                    <a:pt x="252687" y="2160"/>
                  </a:lnTo>
                  <a:lnTo>
                    <a:pt x="289109" y="1440"/>
                  </a:lnTo>
                  <a:lnTo>
                    <a:pt x="326089" y="960"/>
                  </a:lnTo>
                  <a:lnTo>
                    <a:pt x="357798" y="1346"/>
                  </a:lnTo>
                  <a:lnTo>
                    <a:pt x="385993" y="2308"/>
                  </a:lnTo>
                  <a:lnTo>
                    <a:pt x="431902" y="3848"/>
                  </a:lnTo>
                  <a:lnTo>
                    <a:pt x="488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321"/>
            <p:cNvSpPr/>
            <p:nvPr>
              <p:custDataLst>
                <p:tags r:id="rId83"/>
              </p:custDataLst>
            </p:nvPr>
          </p:nvSpPr>
          <p:spPr>
            <a:xfrm>
              <a:off x="7054877" y="2803237"/>
              <a:ext cx="171424" cy="124114"/>
            </a:xfrm>
            <a:custGeom>
              <a:avLst/>
              <a:gdLst/>
              <a:ahLst/>
              <a:cxnLst/>
              <a:rect l="0" t="0" r="0" b="0"/>
              <a:pathLst>
                <a:path w="171424" h="124114">
                  <a:moveTo>
                    <a:pt x="6323" y="35213"/>
                  </a:moveTo>
                  <a:lnTo>
                    <a:pt x="6323" y="35213"/>
                  </a:lnTo>
                  <a:lnTo>
                    <a:pt x="7028" y="41694"/>
                  </a:lnTo>
                  <a:lnTo>
                    <a:pt x="9981" y="56183"/>
                  </a:lnTo>
                  <a:lnTo>
                    <a:pt x="1039" y="101767"/>
                  </a:lnTo>
                  <a:lnTo>
                    <a:pt x="288" y="108555"/>
                  </a:lnTo>
                  <a:lnTo>
                    <a:pt x="183" y="108802"/>
                  </a:lnTo>
                  <a:lnTo>
                    <a:pt x="0" y="98953"/>
                  </a:lnTo>
                  <a:lnTo>
                    <a:pt x="3352" y="77460"/>
                  </a:lnTo>
                  <a:lnTo>
                    <a:pt x="25309" y="35640"/>
                  </a:lnTo>
                  <a:lnTo>
                    <a:pt x="38044" y="19175"/>
                  </a:lnTo>
                  <a:lnTo>
                    <a:pt x="54523" y="8565"/>
                  </a:lnTo>
                  <a:lnTo>
                    <a:pt x="83634" y="506"/>
                  </a:lnTo>
                  <a:lnTo>
                    <a:pt x="110839" y="0"/>
                  </a:lnTo>
                  <a:lnTo>
                    <a:pt x="118334" y="1154"/>
                  </a:lnTo>
                  <a:lnTo>
                    <a:pt x="132305" y="9963"/>
                  </a:lnTo>
                  <a:lnTo>
                    <a:pt x="138995" y="16263"/>
                  </a:lnTo>
                  <a:lnTo>
                    <a:pt x="148309" y="32670"/>
                  </a:lnTo>
                  <a:lnTo>
                    <a:pt x="162421" y="76506"/>
                  </a:lnTo>
                  <a:lnTo>
                    <a:pt x="171423" y="1241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322"/>
            <p:cNvSpPr/>
            <p:nvPr>
              <p:custDataLst>
                <p:tags r:id="rId84"/>
              </p:custDataLst>
            </p:nvPr>
          </p:nvSpPr>
          <p:spPr>
            <a:xfrm>
              <a:off x="7524750" y="2330450"/>
              <a:ext cx="92047" cy="529702"/>
            </a:xfrm>
            <a:custGeom>
              <a:avLst/>
              <a:gdLst/>
              <a:ahLst/>
              <a:cxnLst/>
              <a:rect l="0" t="0" r="0" b="0"/>
              <a:pathLst>
                <a:path w="92047" h="529702">
                  <a:moveTo>
                    <a:pt x="0" y="0"/>
                  </a:moveTo>
                  <a:lnTo>
                    <a:pt x="0" y="0"/>
                  </a:lnTo>
                  <a:lnTo>
                    <a:pt x="6741" y="0"/>
                  </a:lnTo>
                  <a:lnTo>
                    <a:pt x="21048" y="10113"/>
                  </a:lnTo>
                  <a:lnTo>
                    <a:pt x="42063" y="46741"/>
                  </a:lnTo>
                  <a:lnTo>
                    <a:pt x="57971" y="89448"/>
                  </a:lnTo>
                  <a:lnTo>
                    <a:pt x="66163" y="114665"/>
                  </a:lnTo>
                  <a:lnTo>
                    <a:pt x="73037" y="142766"/>
                  </a:lnTo>
                  <a:lnTo>
                    <a:pt x="79030" y="172788"/>
                  </a:lnTo>
                  <a:lnTo>
                    <a:pt x="84437" y="204092"/>
                  </a:lnTo>
                  <a:lnTo>
                    <a:pt x="88041" y="235545"/>
                  </a:lnTo>
                  <a:lnTo>
                    <a:pt x="90443" y="267097"/>
                  </a:lnTo>
                  <a:lnTo>
                    <a:pt x="92046" y="298715"/>
                  </a:lnTo>
                  <a:lnTo>
                    <a:pt x="91703" y="328260"/>
                  </a:lnTo>
                  <a:lnTo>
                    <a:pt x="90063" y="356423"/>
                  </a:lnTo>
                  <a:lnTo>
                    <a:pt x="87559" y="383665"/>
                  </a:lnTo>
                  <a:lnTo>
                    <a:pt x="77250" y="430868"/>
                  </a:lnTo>
                  <a:lnTo>
                    <a:pt x="63966" y="470191"/>
                  </a:lnTo>
                  <a:lnTo>
                    <a:pt x="45293" y="510046"/>
                  </a:lnTo>
                  <a:lnTo>
                    <a:pt x="35182" y="525607"/>
                  </a:lnTo>
                  <a:lnTo>
                    <a:pt x="29099" y="528910"/>
                  </a:lnTo>
                  <a:lnTo>
                    <a:pt x="22222" y="529701"/>
                  </a:lnTo>
                  <a:lnTo>
                    <a:pt x="0" y="527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294"/>
          <p:cNvGrpSpPr/>
          <p:nvPr/>
        </p:nvGrpSpPr>
        <p:grpSpPr>
          <a:xfrm>
            <a:off x="3752850" y="3899161"/>
            <a:ext cx="249932" cy="101337"/>
            <a:chOff x="3752850" y="3899161"/>
            <a:chExt cx="249932" cy="101337"/>
          </a:xfrm>
        </p:grpSpPr>
        <p:sp>
          <p:nvSpPr>
            <p:cNvPr id="62" name="SMARTInkShape-1323"/>
            <p:cNvSpPr/>
            <p:nvPr>
              <p:custDataLst>
                <p:tags r:id="rId72"/>
              </p:custDataLst>
            </p:nvPr>
          </p:nvSpPr>
          <p:spPr>
            <a:xfrm>
              <a:off x="3752850" y="3899161"/>
              <a:ext cx="31751" cy="6090"/>
            </a:xfrm>
            <a:custGeom>
              <a:avLst/>
              <a:gdLst/>
              <a:ahLst/>
              <a:cxnLst/>
              <a:rect l="0" t="0" r="0" b="0"/>
              <a:pathLst>
                <a:path w="31751" h="6090">
                  <a:moveTo>
                    <a:pt x="0" y="6089"/>
                  </a:moveTo>
                  <a:lnTo>
                    <a:pt x="0" y="6089"/>
                  </a:lnTo>
                  <a:lnTo>
                    <a:pt x="0" y="0"/>
                  </a:lnTo>
                  <a:lnTo>
                    <a:pt x="3371" y="3187"/>
                  </a:lnTo>
                  <a:lnTo>
                    <a:pt x="31750" y="6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324"/>
            <p:cNvSpPr/>
            <p:nvPr>
              <p:custDataLst>
                <p:tags r:id="rId73"/>
              </p:custDataLst>
            </p:nvPr>
          </p:nvSpPr>
          <p:spPr>
            <a:xfrm>
              <a:off x="3886200" y="3905250"/>
              <a:ext cx="88901" cy="1"/>
            </a:xfrm>
            <a:custGeom>
              <a:avLst/>
              <a:gdLst/>
              <a:ahLst/>
              <a:cxnLst/>
              <a:rect l="0" t="0" r="0" b="0"/>
              <a:pathLst>
                <a:path w="88901" h="1">
                  <a:moveTo>
                    <a:pt x="0" y="0"/>
                  </a:moveTo>
                  <a:lnTo>
                    <a:pt x="0" y="0"/>
                  </a:lnTo>
                  <a:lnTo>
                    <a:pt x="44589" y="0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325"/>
            <p:cNvSpPr/>
            <p:nvPr>
              <p:custDataLst>
                <p:tags r:id="rId74"/>
              </p:custDataLst>
            </p:nvPr>
          </p:nvSpPr>
          <p:spPr>
            <a:xfrm>
              <a:off x="3772316" y="3981450"/>
              <a:ext cx="230466" cy="19048"/>
            </a:xfrm>
            <a:custGeom>
              <a:avLst/>
              <a:gdLst/>
              <a:ahLst/>
              <a:cxnLst/>
              <a:rect l="0" t="0" r="0" b="0"/>
              <a:pathLst>
                <a:path w="230466" h="19048">
                  <a:moveTo>
                    <a:pt x="18634" y="12700"/>
                  </a:moveTo>
                  <a:lnTo>
                    <a:pt x="18634" y="12700"/>
                  </a:lnTo>
                  <a:lnTo>
                    <a:pt x="6701" y="17726"/>
                  </a:lnTo>
                  <a:lnTo>
                    <a:pt x="0" y="18972"/>
                  </a:lnTo>
                  <a:lnTo>
                    <a:pt x="45087" y="19043"/>
                  </a:lnTo>
                  <a:lnTo>
                    <a:pt x="77428" y="19047"/>
                  </a:lnTo>
                  <a:lnTo>
                    <a:pt x="113203" y="18343"/>
                  </a:lnTo>
                  <a:lnTo>
                    <a:pt x="160406" y="14686"/>
                  </a:lnTo>
                  <a:lnTo>
                    <a:pt x="199399" y="12583"/>
                  </a:lnTo>
                  <a:lnTo>
                    <a:pt x="229489" y="7310"/>
                  </a:lnTo>
                  <a:lnTo>
                    <a:pt x="230465" y="6285"/>
                  </a:lnTo>
                  <a:lnTo>
                    <a:pt x="230410" y="4895"/>
                  </a:lnTo>
                  <a:lnTo>
                    <a:pt x="22818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SMARTInkShape-Group295"/>
          <p:cNvGrpSpPr/>
          <p:nvPr/>
        </p:nvGrpSpPr>
        <p:grpSpPr>
          <a:xfrm>
            <a:off x="4483100" y="3352938"/>
            <a:ext cx="4048714" cy="869160"/>
            <a:chOff x="4483100" y="3352938"/>
            <a:chExt cx="4048714" cy="869160"/>
          </a:xfrm>
        </p:grpSpPr>
        <p:sp>
          <p:nvSpPr>
            <p:cNvPr id="66" name="SMARTInkShape-1326"/>
            <p:cNvSpPr/>
            <p:nvPr>
              <p:custDataLst>
                <p:tags r:id="rId48"/>
              </p:custDataLst>
            </p:nvPr>
          </p:nvSpPr>
          <p:spPr>
            <a:xfrm>
              <a:off x="8426450" y="3620383"/>
              <a:ext cx="105364" cy="551568"/>
            </a:xfrm>
            <a:custGeom>
              <a:avLst/>
              <a:gdLst/>
              <a:ahLst/>
              <a:cxnLst/>
              <a:rect l="0" t="0" r="0" b="0"/>
              <a:pathLst>
                <a:path w="105364" h="551568">
                  <a:moveTo>
                    <a:pt x="19050" y="5467"/>
                  </a:moveTo>
                  <a:lnTo>
                    <a:pt x="19050" y="5467"/>
                  </a:lnTo>
                  <a:lnTo>
                    <a:pt x="24517" y="0"/>
                  </a:lnTo>
                  <a:lnTo>
                    <a:pt x="54795" y="41297"/>
                  </a:lnTo>
                  <a:lnTo>
                    <a:pt x="72331" y="75719"/>
                  </a:lnTo>
                  <a:lnTo>
                    <a:pt x="87180" y="119240"/>
                  </a:lnTo>
                  <a:lnTo>
                    <a:pt x="93397" y="145521"/>
                  </a:lnTo>
                  <a:lnTo>
                    <a:pt x="98954" y="174331"/>
                  </a:lnTo>
                  <a:lnTo>
                    <a:pt x="104069" y="204827"/>
                  </a:lnTo>
                  <a:lnTo>
                    <a:pt x="105363" y="237151"/>
                  </a:lnTo>
                  <a:lnTo>
                    <a:pt x="104108" y="270695"/>
                  </a:lnTo>
                  <a:lnTo>
                    <a:pt x="101156" y="305052"/>
                  </a:lnTo>
                  <a:lnTo>
                    <a:pt x="96365" y="337129"/>
                  </a:lnTo>
                  <a:lnTo>
                    <a:pt x="90349" y="367686"/>
                  </a:lnTo>
                  <a:lnTo>
                    <a:pt x="83516" y="397230"/>
                  </a:lnTo>
                  <a:lnTo>
                    <a:pt x="76138" y="423981"/>
                  </a:lnTo>
                  <a:lnTo>
                    <a:pt x="68397" y="448871"/>
                  </a:lnTo>
                  <a:lnTo>
                    <a:pt x="52977" y="491813"/>
                  </a:lnTo>
                  <a:lnTo>
                    <a:pt x="39067" y="522658"/>
                  </a:lnTo>
                  <a:lnTo>
                    <a:pt x="31690" y="532294"/>
                  </a:lnTo>
                  <a:lnTo>
                    <a:pt x="0" y="551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327"/>
            <p:cNvSpPr/>
            <p:nvPr>
              <p:custDataLst>
                <p:tags r:id="rId49"/>
              </p:custDataLst>
            </p:nvPr>
          </p:nvSpPr>
          <p:spPr>
            <a:xfrm>
              <a:off x="8001284" y="4038600"/>
              <a:ext cx="149419" cy="127001"/>
            </a:xfrm>
            <a:custGeom>
              <a:avLst/>
              <a:gdLst/>
              <a:ahLst/>
              <a:cxnLst/>
              <a:rect l="0" t="0" r="0" b="0"/>
              <a:pathLst>
                <a:path w="149419" h="127001">
                  <a:moveTo>
                    <a:pt x="12416" y="0"/>
                  </a:moveTo>
                  <a:lnTo>
                    <a:pt x="12416" y="0"/>
                  </a:lnTo>
                  <a:lnTo>
                    <a:pt x="10534" y="31706"/>
                  </a:lnTo>
                  <a:lnTo>
                    <a:pt x="1156" y="79160"/>
                  </a:lnTo>
                  <a:lnTo>
                    <a:pt x="0" y="81880"/>
                  </a:lnTo>
                  <a:lnTo>
                    <a:pt x="23263" y="37952"/>
                  </a:lnTo>
                  <a:lnTo>
                    <a:pt x="37698" y="23218"/>
                  </a:lnTo>
                  <a:lnTo>
                    <a:pt x="53521" y="14317"/>
                  </a:lnTo>
                  <a:lnTo>
                    <a:pt x="78296" y="8710"/>
                  </a:lnTo>
                  <a:lnTo>
                    <a:pt x="103510" y="10420"/>
                  </a:lnTo>
                  <a:lnTo>
                    <a:pt x="118518" y="21094"/>
                  </a:lnTo>
                  <a:lnTo>
                    <a:pt x="131539" y="38303"/>
                  </a:lnTo>
                  <a:lnTo>
                    <a:pt x="145392" y="70381"/>
                  </a:lnTo>
                  <a:lnTo>
                    <a:pt x="149418" y="97681"/>
                  </a:lnTo>
                  <a:lnTo>
                    <a:pt x="145766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328"/>
            <p:cNvSpPr/>
            <p:nvPr>
              <p:custDataLst>
                <p:tags r:id="rId50"/>
              </p:custDataLst>
            </p:nvPr>
          </p:nvSpPr>
          <p:spPr>
            <a:xfrm>
              <a:off x="7570965" y="3962525"/>
              <a:ext cx="662594" cy="37976"/>
            </a:xfrm>
            <a:custGeom>
              <a:avLst/>
              <a:gdLst/>
              <a:ahLst/>
              <a:cxnLst/>
              <a:rect l="0" t="0" r="0" b="0"/>
              <a:pathLst>
                <a:path w="662594" h="37976">
                  <a:moveTo>
                    <a:pt x="10935" y="37975"/>
                  </a:moveTo>
                  <a:lnTo>
                    <a:pt x="10935" y="37975"/>
                  </a:lnTo>
                  <a:lnTo>
                    <a:pt x="4193" y="34604"/>
                  </a:lnTo>
                  <a:lnTo>
                    <a:pt x="2207" y="32906"/>
                  </a:lnTo>
                  <a:lnTo>
                    <a:pt x="0" y="29137"/>
                  </a:lnTo>
                  <a:lnTo>
                    <a:pt x="1529" y="27850"/>
                  </a:lnTo>
                  <a:lnTo>
                    <a:pt x="20693" y="25501"/>
                  </a:lnTo>
                  <a:lnTo>
                    <a:pt x="25385" y="25375"/>
                  </a:lnTo>
                  <a:lnTo>
                    <a:pt x="29822" y="23438"/>
                  </a:lnTo>
                  <a:lnTo>
                    <a:pt x="31993" y="21934"/>
                  </a:lnTo>
                  <a:lnTo>
                    <a:pt x="67115" y="12447"/>
                  </a:lnTo>
                  <a:lnTo>
                    <a:pt x="97052" y="7108"/>
                  </a:lnTo>
                  <a:lnTo>
                    <a:pt x="136698" y="3090"/>
                  </a:lnTo>
                  <a:lnTo>
                    <a:pt x="161099" y="2018"/>
                  </a:lnTo>
                  <a:lnTo>
                    <a:pt x="187244" y="1304"/>
                  </a:lnTo>
                  <a:lnTo>
                    <a:pt x="216669" y="827"/>
                  </a:lnTo>
                  <a:lnTo>
                    <a:pt x="248279" y="510"/>
                  </a:lnTo>
                  <a:lnTo>
                    <a:pt x="281348" y="298"/>
                  </a:lnTo>
                  <a:lnTo>
                    <a:pt x="317505" y="157"/>
                  </a:lnTo>
                  <a:lnTo>
                    <a:pt x="355720" y="63"/>
                  </a:lnTo>
                  <a:lnTo>
                    <a:pt x="395308" y="0"/>
                  </a:lnTo>
                  <a:lnTo>
                    <a:pt x="432989" y="664"/>
                  </a:lnTo>
                  <a:lnTo>
                    <a:pt x="469398" y="1812"/>
                  </a:lnTo>
                  <a:lnTo>
                    <a:pt x="504961" y="3283"/>
                  </a:lnTo>
                  <a:lnTo>
                    <a:pt x="535725" y="4263"/>
                  </a:lnTo>
                  <a:lnTo>
                    <a:pt x="563290" y="4917"/>
                  </a:lnTo>
                  <a:lnTo>
                    <a:pt x="609203" y="6349"/>
                  </a:lnTo>
                  <a:lnTo>
                    <a:pt x="651358" y="10417"/>
                  </a:lnTo>
                  <a:lnTo>
                    <a:pt x="662456" y="11616"/>
                  </a:lnTo>
                  <a:lnTo>
                    <a:pt x="662593" y="11936"/>
                  </a:lnTo>
                  <a:lnTo>
                    <a:pt x="645935" y="12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329"/>
            <p:cNvSpPr/>
            <p:nvPr>
              <p:custDataLst>
                <p:tags r:id="rId51"/>
              </p:custDataLst>
            </p:nvPr>
          </p:nvSpPr>
          <p:spPr>
            <a:xfrm>
              <a:off x="4483100" y="3587750"/>
              <a:ext cx="112284" cy="634348"/>
            </a:xfrm>
            <a:custGeom>
              <a:avLst/>
              <a:gdLst/>
              <a:ahLst/>
              <a:cxnLst/>
              <a:rect l="0" t="0" r="0" b="0"/>
              <a:pathLst>
                <a:path w="112284" h="634348">
                  <a:moveTo>
                    <a:pt x="0" y="368300"/>
                  </a:moveTo>
                  <a:lnTo>
                    <a:pt x="0" y="368300"/>
                  </a:lnTo>
                  <a:lnTo>
                    <a:pt x="0" y="375042"/>
                  </a:lnTo>
                  <a:lnTo>
                    <a:pt x="13815" y="413489"/>
                  </a:lnTo>
                  <a:lnTo>
                    <a:pt x="27612" y="454832"/>
                  </a:lnTo>
                  <a:lnTo>
                    <a:pt x="39788" y="487192"/>
                  </a:lnTo>
                  <a:lnTo>
                    <a:pt x="54608" y="522741"/>
                  </a:lnTo>
                  <a:lnTo>
                    <a:pt x="68720" y="555944"/>
                  </a:lnTo>
                  <a:lnTo>
                    <a:pt x="88565" y="596759"/>
                  </a:lnTo>
                  <a:lnTo>
                    <a:pt x="109761" y="632473"/>
                  </a:lnTo>
                  <a:lnTo>
                    <a:pt x="111274" y="634021"/>
                  </a:lnTo>
                  <a:lnTo>
                    <a:pt x="112283" y="634347"/>
                  </a:lnTo>
                  <a:lnTo>
                    <a:pt x="112249" y="633859"/>
                  </a:lnTo>
                  <a:lnTo>
                    <a:pt x="110331" y="631435"/>
                  </a:lnTo>
                  <a:lnTo>
                    <a:pt x="106382" y="595742"/>
                  </a:lnTo>
                  <a:lnTo>
                    <a:pt x="101135" y="554694"/>
                  </a:lnTo>
                  <a:lnTo>
                    <a:pt x="97160" y="520286"/>
                  </a:lnTo>
                  <a:lnTo>
                    <a:pt x="93041" y="476772"/>
                  </a:lnTo>
                  <a:lnTo>
                    <a:pt x="91660" y="450492"/>
                  </a:lnTo>
                  <a:lnTo>
                    <a:pt x="90740" y="421683"/>
                  </a:lnTo>
                  <a:lnTo>
                    <a:pt x="90127" y="391189"/>
                  </a:lnTo>
                  <a:lnTo>
                    <a:pt x="88306" y="358159"/>
                  </a:lnTo>
                  <a:lnTo>
                    <a:pt x="85682" y="323440"/>
                  </a:lnTo>
                  <a:lnTo>
                    <a:pt x="82521" y="287593"/>
                  </a:lnTo>
                  <a:lnTo>
                    <a:pt x="79708" y="252406"/>
                  </a:lnTo>
                  <a:lnTo>
                    <a:pt x="77128" y="217660"/>
                  </a:lnTo>
                  <a:lnTo>
                    <a:pt x="74702" y="183207"/>
                  </a:lnTo>
                  <a:lnTo>
                    <a:pt x="73085" y="154593"/>
                  </a:lnTo>
                  <a:lnTo>
                    <a:pt x="71288" y="107749"/>
                  </a:lnTo>
                  <a:lnTo>
                    <a:pt x="68607" y="73759"/>
                  </a:lnTo>
                  <a:lnTo>
                    <a:pt x="65013" y="34789"/>
                  </a:lnTo>
                  <a:lnTo>
                    <a:pt x="63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330"/>
            <p:cNvSpPr/>
            <p:nvPr>
              <p:custDataLst>
                <p:tags r:id="rId52"/>
              </p:custDataLst>
            </p:nvPr>
          </p:nvSpPr>
          <p:spPr>
            <a:xfrm>
              <a:off x="4540250" y="35623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331"/>
            <p:cNvSpPr/>
            <p:nvPr>
              <p:custDataLst>
                <p:tags r:id="rId53"/>
              </p:custDataLst>
            </p:nvPr>
          </p:nvSpPr>
          <p:spPr>
            <a:xfrm>
              <a:off x="4546600" y="3421011"/>
              <a:ext cx="2520951" cy="160263"/>
            </a:xfrm>
            <a:custGeom>
              <a:avLst/>
              <a:gdLst/>
              <a:ahLst/>
              <a:cxnLst/>
              <a:rect l="0" t="0" r="0" b="0"/>
              <a:pathLst>
                <a:path w="2520951" h="160263">
                  <a:moveTo>
                    <a:pt x="0" y="147689"/>
                  </a:moveTo>
                  <a:lnTo>
                    <a:pt x="0" y="147689"/>
                  </a:lnTo>
                  <a:lnTo>
                    <a:pt x="0" y="151060"/>
                  </a:lnTo>
                  <a:lnTo>
                    <a:pt x="705" y="152053"/>
                  </a:lnTo>
                  <a:lnTo>
                    <a:pt x="1882" y="152715"/>
                  </a:lnTo>
                  <a:lnTo>
                    <a:pt x="3371" y="153156"/>
                  </a:lnTo>
                  <a:lnTo>
                    <a:pt x="12865" y="158948"/>
                  </a:lnTo>
                  <a:lnTo>
                    <a:pt x="42992" y="160262"/>
                  </a:lnTo>
                  <a:lnTo>
                    <a:pt x="76944" y="158470"/>
                  </a:lnTo>
                  <a:lnTo>
                    <a:pt x="110397" y="153892"/>
                  </a:lnTo>
                  <a:lnTo>
                    <a:pt x="155840" y="144801"/>
                  </a:lnTo>
                  <a:lnTo>
                    <a:pt x="183621" y="140119"/>
                  </a:lnTo>
                  <a:lnTo>
                    <a:pt x="214136" y="135587"/>
                  </a:lnTo>
                  <a:lnTo>
                    <a:pt x="246474" y="131155"/>
                  </a:lnTo>
                  <a:lnTo>
                    <a:pt x="282849" y="126788"/>
                  </a:lnTo>
                  <a:lnTo>
                    <a:pt x="321916" y="122466"/>
                  </a:lnTo>
                  <a:lnTo>
                    <a:pt x="362777" y="118174"/>
                  </a:lnTo>
                  <a:lnTo>
                    <a:pt x="408363" y="112490"/>
                  </a:lnTo>
                  <a:lnTo>
                    <a:pt x="457097" y="105878"/>
                  </a:lnTo>
                  <a:lnTo>
                    <a:pt x="507931" y="98649"/>
                  </a:lnTo>
                  <a:lnTo>
                    <a:pt x="562282" y="91712"/>
                  </a:lnTo>
                  <a:lnTo>
                    <a:pt x="618977" y="84971"/>
                  </a:lnTo>
                  <a:lnTo>
                    <a:pt x="677235" y="78360"/>
                  </a:lnTo>
                  <a:lnTo>
                    <a:pt x="738651" y="71837"/>
                  </a:lnTo>
                  <a:lnTo>
                    <a:pt x="802173" y="65370"/>
                  </a:lnTo>
                  <a:lnTo>
                    <a:pt x="867099" y="58943"/>
                  </a:lnTo>
                  <a:lnTo>
                    <a:pt x="935783" y="53247"/>
                  </a:lnTo>
                  <a:lnTo>
                    <a:pt x="1006971" y="48039"/>
                  </a:lnTo>
                  <a:lnTo>
                    <a:pt x="1079831" y="43155"/>
                  </a:lnTo>
                  <a:lnTo>
                    <a:pt x="1153098" y="38489"/>
                  </a:lnTo>
                  <a:lnTo>
                    <a:pt x="1226638" y="33966"/>
                  </a:lnTo>
                  <a:lnTo>
                    <a:pt x="1300358" y="29541"/>
                  </a:lnTo>
                  <a:lnTo>
                    <a:pt x="1373495" y="25884"/>
                  </a:lnTo>
                  <a:lnTo>
                    <a:pt x="1446242" y="22742"/>
                  </a:lnTo>
                  <a:lnTo>
                    <a:pt x="1518727" y="19941"/>
                  </a:lnTo>
                  <a:lnTo>
                    <a:pt x="1591040" y="17367"/>
                  </a:lnTo>
                  <a:lnTo>
                    <a:pt x="1663238" y="14947"/>
                  </a:lnTo>
                  <a:lnTo>
                    <a:pt x="1735359" y="12628"/>
                  </a:lnTo>
                  <a:lnTo>
                    <a:pt x="1803900" y="11081"/>
                  </a:lnTo>
                  <a:lnTo>
                    <a:pt x="1870055" y="10051"/>
                  </a:lnTo>
                  <a:lnTo>
                    <a:pt x="1934620" y="9363"/>
                  </a:lnTo>
                  <a:lnTo>
                    <a:pt x="1995302" y="7494"/>
                  </a:lnTo>
                  <a:lnTo>
                    <a:pt x="2053395" y="4837"/>
                  </a:lnTo>
                  <a:lnTo>
                    <a:pt x="2109763" y="1654"/>
                  </a:lnTo>
                  <a:lnTo>
                    <a:pt x="2162159" y="238"/>
                  </a:lnTo>
                  <a:lnTo>
                    <a:pt x="2211906" y="0"/>
                  </a:lnTo>
                  <a:lnTo>
                    <a:pt x="2259887" y="546"/>
                  </a:lnTo>
                  <a:lnTo>
                    <a:pt x="2301047" y="910"/>
                  </a:lnTo>
                  <a:lnTo>
                    <a:pt x="2337659" y="1153"/>
                  </a:lnTo>
                  <a:lnTo>
                    <a:pt x="2371240" y="1315"/>
                  </a:lnTo>
                  <a:lnTo>
                    <a:pt x="2399976" y="2129"/>
                  </a:lnTo>
                  <a:lnTo>
                    <a:pt x="2425484" y="3376"/>
                  </a:lnTo>
                  <a:lnTo>
                    <a:pt x="2467232" y="5939"/>
                  </a:lnTo>
                  <a:lnTo>
                    <a:pt x="2511385" y="7584"/>
                  </a:lnTo>
                  <a:lnTo>
                    <a:pt x="2516690" y="7719"/>
                  </a:lnTo>
                  <a:lnTo>
                    <a:pt x="2519521" y="8515"/>
                  </a:lnTo>
                  <a:lnTo>
                    <a:pt x="2520702" y="9751"/>
                  </a:lnTo>
                  <a:lnTo>
                    <a:pt x="2520950" y="143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332"/>
            <p:cNvSpPr/>
            <p:nvPr>
              <p:custDataLst>
                <p:tags r:id="rId54"/>
              </p:custDataLst>
            </p:nvPr>
          </p:nvSpPr>
          <p:spPr>
            <a:xfrm>
              <a:off x="4718050" y="3711005"/>
              <a:ext cx="234951" cy="401786"/>
            </a:xfrm>
            <a:custGeom>
              <a:avLst/>
              <a:gdLst/>
              <a:ahLst/>
              <a:cxnLst/>
              <a:rect l="0" t="0" r="0" b="0"/>
              <a:pathLst>
                <a:path w="234951" h="401786">
                  <a:moveTo>
                    <a:pt x="0" y="67245"/>
                  </a:moveTo>
                  <a:lnTo>
                    <a:pt x="0" y="67245"/>
                  </a:lnTo>
                  <a:lnTo>
                    <a:pt x="0" y="61157"/>
                  </a:lnTo>
                  <a:lnTo>
                    <a:pt x="3371" y="64344"/>
                  </a:lnTo>
                  <a:lnTo>
                    <a:pt x="23535" y="100137"/>
                  </a:lnTo>
                  <a:lnTo>
                    <a:pt x="45779" y="143078"/>
                  </a:lnTo>
                  <a:lnTo>
                    <a:pt x="61974" y="178560"/>
                  </a:lnTo>
                  <a:lnTo>
                    <a:pt x="78579" y="217848"/>
                  </a:lnTo>
                  <a:lnTo>
                    <a:pt x="95367" y="260710"/>
                  </a:lnTo>
                  <a:lnTo>
                    <a:pt x="111530" y="303512"/>
                  </a:lnTo>
                  <a:lnTo>
                    <a:pt x="125768" y="341351"/>
                  </a:lnTo>
                  <a:lnTo>
                    <a:pt x="141312" y="388534"/>
                  </a:lnTo>
                  <a:lnTo>
                    <a:pt x="145426" y="401785"/>
                  </a:lnTo>
                  <a:lnTo>
                    <a:pt x="146339" y="401044"/>
                  </a:lnTo>
                  <a:lnTo>
                    <a:pt x="149236" y="396457"/>
                  </a:lnTo>
                  <a:lnTo>
                    <a:pt x="160772" y="354764"/>
                  </a:lnTo>
                  <a:lnTo>
                    <a:pt x="168115" y="320620"/>
                  </a:lnTo>
                  <a:lnTo>
                    <a:pt x="176083" y="277222"/>
                  </a:lnTo>
                  <a:lnTo>
                    <a:pt x="180183" y="252386"/>
                  </a:lnTo>
                  <a:lnTo>
                    <a:pt x="184328" y="225950"/>
                  </a:lnTo>
                  <a:lnTo>
                    <a:pt x="188502" y="198448"/>
                  </a:lnTo>
                  <a:lnTo>
                    <a:pt x="193401" y="172352"/>
                  </a:lnTo>
                  <a:lnTo>
                    <a:pt x="198784" y="147194"/>
                  </a:lnTo>
                  <a:lnTo>
                    <a:pt x="208998" y="101367"/>
                  </a:lnTo>
                  <a:lnTo>
                    <a:pt x="215890" y="64536"/>
                  </a:lnTo>
                  <a:lnTo>
                    <a:pt x="226063" y="17974"/>
                  </a:lnTo>
                  <a:lnTo>
                    <a:pt x="233641" y="244"/>
                  </a:lnTo>
                  <a:lnTo>
                    <a:pt x="234077" y="0"/>
                  </a:lnTo>
                  <a:lnTo>
                    <a:pt x="234368" y="543"/>
                  </a:lnTo>
                  <a:lnTo>
                    <a:pt x="234950" y="227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333"/>
            <p:cNvSpPr/>
            <p:nvPr>
              <p:custDataLst>
                <p:tags r:id="rId55"/>
              </p:custDataLst>
            </p:nvPr>
          </p:nvSpPr>
          <p:spPr>
            <a:xfrm>
              <a:off x="4977123" y="3885486"/>
              <a:ext cx="140978" cy="159481"/>
            </a:xfrm>
            <a:custGeom>
              <a:avLst/>
              <a:gdLst/>
              <a:ahLst/>
              <a:cxnLst/>
              <a:rect l="0" t="0" r="0" b="0"/>
              <a:pathLst>
                <a:path w="140978" h="159481">
                  <a:moveTo>
                    <a:pt x="64777" y="83264"/>
                  </a:moveTo>
                  <a:lnTo>
                    <a:pt x="64777" y="83264"/>
                  </a:lnTo>
                  <a:lnTo>
                    <a:pt x="68148" y="79893"/>
                  </a:lnTo>
                  <a:lnTo>
                    <a:pt x="69803" y="74475"/>
                  </a:lnTo>
                  <a:lnTo>
                    <a:pt x="70865" y="56128"/>
                  </a:lnTo>
                  <a:lnTo>
                    <a:pt x="64308" y="31557"/>
                  </a:lnTo>
                  <a:lnTo>
                    <a:pt x="53427" y="12047"/>
                  </a:lnTo>
                  <a:lnTo>
                    <a:pt x="41266" y="701"/>
                  </a:lnTo>
                  <a:lnTo>
                    <a:pt x="36403" y="0"/>
                  </a:lnTo>
                  <a:lnTo>
                    <a:pt x="25355" y="2984"/>
                  </a:lnTo>
                  <a:lnTo>
                    <a:pt x="15271" y="12776"/>
                  </a:lnTo>
                  <a:lnTo>
                    <a:pt x="6791" y="27241"/>
                  </a:lnTo>
                  <a:lnTo>
                    <a:pt x="670" y="45430"/>
                  </a:lnTo>
                  <a:lnTo>
                    <a:pt x="0" y="75503"/>
                  </a:lnTo>
                  <a:lnTo>
                    <a:pt x="4269" y="100014"/>
                  </a:lnTo>
                  <a:lnTo>
                    <a:pt x="9897" y="110229"/>
                  </a:lnTo>
                  <a:lnTo>
                    <a:pt x="15692" y="115709"/>
                  </a:lnTo>
                  <a:lnTo>
                    <a:pt x="17236" y="116183"/>
                  </a:lnTo>
                  <a:lnTo>
                    <a:pt x="18267" y="115793"/>
                  </a:lnTo>
                  <a:lnTo>
                    <a:pt x="33871" y="92513"/>
                  </a:lnTo>
                  <a:lnTo>
                    <a:pt x="49235" y="64726"/>
                  </a:lnTo>
                  <a:lnTo>
                    <a:pt x="53871" y="60914"/>
                  </a:lnTo>
                  <a:lnTo>
                    <a:pt x="56801" y="62014"/>
                  </a:lnTo>
                  <a:lnTo>
                    <a:pt x="63819" y="68881"/>
                  </a:lnTo>
                  <a:lnTo>
                    <a:pt x="90887" y="110393"/>
                  </a:lnTo>
                  <a:lnTo>
                    <a:pt x="119550" y="154738"/>
                  </a:lnTo>
                  <a:lnTo>
                    <a:pt x="122459" y="158430"/>
                  </a:lnTo>
                  <a:lnTo>
                    <a:pt x="125809" y="159480"/>
                  </a:lnTo>
                  <a:lnTo>
                    <a:pt x="129454" y="158769"/>
                  </a:lnTo>
                  <a:lnTo>
                    <a:pt x="140977" y="1531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334"/>
            <p:cNvSpPr/>
            <p:nvPr>
              <p:custDataLst>
                <p:tags r:id="rId56"/>
              </p:custDataLst>
            </p:nvPr>
          </p:nvSpPr>
          <p:spPr>
            <a:xfrm>
              <a:off x="5094106" y="3848100"/>
              <a:ext cx="170045" cy="168465"/>
            </a:xfrm>
            <a:custGeom>
              <a:avLst/>
              <a:gdLst/>
              <a:ahLst/>
              <a:cxnLst/>
              <a:rect l="0" t="0" r="0" b="0"/>
              <a:pathLst>
                <a:path w="170045" h="168465">
                  <a:moveTo>
                    <a:pt x="17644" y="44450"/>
                  </a:moveTo>
                  <a:lnTo>
                    <a:pt x="17644" y="44450"/>
                  </a:lnTo>
                  <a:lnTo>
                    <a:pt x="8210" y="33605"/>
                  </a:lnTo>
                  <a:lnTo>
                    <a:pt x="1757" y="18424"/>
                  </a:lnTo>
                  <a:lnTo>
                    <a:pt x="0" y="9129"/>
                  </a:lnTo>
                  <a:lnTo>
                    <a:pt x="237" y="6086"/>
                  </a:lnTo>
                  <a:lnTo>
                    <a:pt x="1100" y="4058"/>
                  </a:lnTo>
                  <a:lnTo>
                    <a:pt x="2382" y="2705"/>
                  </a:lnTo>
                  <a:lnTo>
                    <a:pt x="11331" y="4965"/>
                  </a:lnTo>
                  <a:lnTo>
                    <a:pt x="25421" y="12790"/>
                  </a:lnTo>
                  <a:lnTo>
                    <a:pt x="63212" y="48440"/>
                  </a:lnTo>
                  <a:lnTo>
                    <a:pt x="81641" y="73034"/>
                  </a:lnTo>
                  <a:lnTo>
                    <a:pt x="98539" y="116498"/>
                  </a:lnTo>
                  <a:lnTo>
                    <a:pt x="103466" y="149837"/>
                  </a:lnTo>
                  <a:lnTo>
                    <a:pt x="102119" y="161374"/>
                  </a:lnTo>
                  <a:lnTo>
                    <a:pt x="99361" y="164732"/>
                  </a:lnTo>
                  <a:lnTo>
                    <a:pt x="90651" y="168464"/>
                  </a:lnTo>
                  <a:lnTo>
                    <a:pt x="85365" y="166638"/>
                  </a:lnTo>
                  <a:lnTo>
                    <a:pt x="73848" y="157081"/>
                  </a:lnTo>
                  <a:lnTo>
                    <a:pt x="58835" y="125721"/>
                  </a:lnTo>
                  <a:lnTo>
                    <a:pt x="55562" y="85150"/>
                  </a:lnTo>
                  <a:lnTo>
                    <a:pt x="61307" y="63950"/>
                  </a:lnTo>
                  <a:lnTo>
                    <a:pt x="72327" y="47472"/>
                  </a:lnTo>
                  <a:lnTo>
                    <a:pt x="98366" y="27001"/>
                  </a:lnTo>
                  <a:lnTo>
                    <a:pt x="138769" y="8966"/>
                  </a:lnTo>
                  <a:lnTo>
                    <a:pt x="1700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335"/>
            <p:cNvSpPr/>
            <p:nvPr>
              <p:custDataLst>
                <p:tags r:id="rId57"/>
              </p:custDataLst>
            </p:nvPr>
          </p:nvSpPr>
          <p:spPr>
            <a:xfrm>
              <a:off x="5407991" y="3699599"/>
              <a:ext cx="154610" cy="318107"/>
            </a:xfrm>
            <a:custGeom>
              <a:avLst/>
              <a:gdLst/>
              <a:ahLst/>
              <a:cxnLst/>
              <a:rect l="0" t="0" r="0" b="0"/>
              <a:pathLst>
                <a:path w="154610" h="318107">
                  <a:moveTo>
                    <a:pt x="154609" y="34201"/>
                  </a:moveTo>
                  <a:lnTo>
                    <a:pt x="154609" y="34201"/>
                  </a:lnTo>
                  <a:lnTo>
                    <a:pt x="122659" y="7719"/>
                  </a:lnTo>
                  <a:lnTo>
                    <a:pt x="108218" y="641"/>
                  </a:lnTo>
                  <a:lnTo>
                    <a:pt x="98478" y="0"/>
                  </a:lnTo>
                  <a:lnTo>
                    <a:pt x="93905" y="817"/>
                  </a:lnTo>
                  <a:lnTo>
                    <a:pt x="77356" y="12080"/>
                  </a:lnTo>
                  <a:lnTo>
                    <a:pt x="55676" y="38936"/>
                  </a:lnTo>
                  <a:lnTo>
                    <a:pt x="39614" y="71113"/>
                  </a:lnTo>
                  <a:lnTo>
                    <a:pt x="23772" y="111284"/>
                  </a:lnTo>
                  <a:lnTo>
                    <a:pt x="9676" y="155008"/>
                  </a:lnTo>
                  <a:lnTo>
                    <a:pt x="2000" y="196548"/>
                  </a:lnTo>
                  <a:lnTo>
                    <a:pt x="0" y="234061"/>
                  </a:lnTo>
                  <a:lnTo>
                    <a:pt x="7513" y="277569"/>
                  </a:lnTo>
                  <a:lnTo>
                    <a:pt x="17266" y="299232"/>
                  </a:lnTo>
                  <a:lnTo>
                    <a:pt x="32419" y="312624"/>
                  </a:lnTo>
                  <a:lnTo>
                    <a:pt x="41399" y="317183"/>
                  </a:lnTo>
                  <a:lnTo>
                    <a:pt x="51619" y="318106"/>
                  </a:lnTo>
                  <a:lnTo>
                    <a:pt x="97459" y="3072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336"/>
            <p:cNvSpPr/>
            <p:nvPr>
              <p:custDataLst>
                <p:tags r:id="rId58"/>
              </p:custDataLst>
            </p:nvPr>
          </p:nvSpPr>
          <p:spPr>
            <a:xfrm>
              <a:off x="5569473" y="3762988"/>
              <a:ext cx="196328" cy="197138"/>
            </a:xfrm>
            <a:custGeom>
              <a:avLst/>
              <a:gdLst/>
              <a:ahLst/>
              <a:cxnLst/>
              <a:rect l="0" t="0" r="0" b="0"/>
              <a:pathLst>
                <a:path w="196328" h="197138">
                  <a:moveTo>
                    <a:pt x="12177" y="59712"/>
                  </a:moveTo>
                  <a:lnTo>
                    <a:pt x="12177" y="59712"/>
                  </a:lnTo>
                  <a:lnTo>
                    <a:pt x="3449" y="44503"/>
                  </a:lnTo>
                  <a:lnTo>
                    <a:pt x="0" y="21674"/>
                  </a:lnTo>
                  <a:lnTo>
                    <a:pt x="1591" y="16230"/>
                  </a:lnTo>
                  <a:lnTo>
                    <a:pt x="3003" y="13791"/>
                  </a:lnTo>
                  <a:lnTo>
                    <a:pt x="11732" y="6987"/>
                  </a:lnTo>
                  <a:lnTo>
                    <a:pt x="29997" y="502"/>
                  </a:lnTo>
                  <a:lnTo>
                    <a:pt x="43381" y="0"/>
                  </a:lnTo>
                  <a:lnTo>
                    <a:pt x="49913" y="854"/>
                  </a:lnTo>
                  <a:lnTo>
                    <a:pt x="62815" y="7447"/>
                  </a:lnTo>
                  <a:lnTo>
                    <a:pt x="69219" y="12169"/>
                  </a:lnTo>
                  <a:lnTo>
                    <a:pt x="78216" y="26823"/>
                  </a:lnTo>
                  <a:lnTo>
                    <a:pt x="81603" y="35669"/>
                  </a:lnTo>
                  <a:lnTo>
                    <a:pt x="79722" y="58669"/>
                  </a:lnTo>
                  <a:lnTo>
                    <a:pt x="64881" y="99384"/>
                  </a:lnTo>
                  <a:lnTo>
                    <a:pt x="46373" y="138965"/>
                  </a:lnTo>
                  <a:lnTo>
                    <a:pt x="28858" y="183194"/>
                  </a:lnTo>
                  <a:lnTo>
                    <a:pt x="26646" y="191733"/>
                  </a:lnTo>
                  <a:lnTo>
                    <a:pt x="27468" y="194293"/>
                  </a:lnTo>
                  <a:lnTo>
                    <a:pt x="29426" y="195999"/>
                  </a:lnTo>
                  <a:lnTo>
                    <a:pt x="32143" y="197137"/>
                  </a:lnTo>
                  <a:lnTo>
                    <a:pt x="38925" y="196519"/>
                  </a:lnTo>
                  <a:lnTo>
                    <a:pt x="78494" y="184083"/>
                  </a:lnTo>
                  <a:lnTo>
                    <a:pt x="120266" y="174329"/>
                  </a:lnTo>
                  <a:lnTo>
                    <a:pt x="155681" y="163993"/>
                  </a:lnTo>
                  <a:lnTo>
                    <a:pt x="196327" y="1486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337"/>
            <p:cNvSpPr/>
            <p:nvPr>
              <p:custDataLst>
                <p:tags r:id="rId59"/>
              </p:custDataLst>
            </p:nvPr>
          </p:nvSpPr>
          <p:spPr>
            <a:xfrm>
              <a:off x="5803900" y="3684405"/>
              <a:ext cx="87132" cy="330250"/>
            </a:xfrm>
            <a:custGeom>
              <a:avLst/>
              <a:gdLst/>
              <a:ahLst/>
              <a:cxnLst/>
              <a:rect l="0" t="0" r="0" b="0"/>
              <a:pathLst>
                <a:path w="87132" h="330250">
                  <a:moveTo>
                    <a:pt x="12700" y="17645"/>
                  </a:moveTo>
                  <a:lnTo>
                    <a:pt x="12700" y="17645"/>
                  </a:lnTo>
                  <a:lnTo>
                    <a:pt x="7674" y="5712"/>
                  </a:lnTo>
                  <a:lnTo>
                    <a:pt x="6612" y="0"/>
                  </a:lnTo>
                  <a:lnTo>
                    <a:pt x="34163" y="26508"/>
                  </a:lnTo>
                  <a:lnTo>
                    <a:pt x="55983" y="68484"/>
                  </a:lnTo>
                  <a:lnTo>
                    <a:pt x="71213" y="103034"/>
                  </a:lnTo>
                  <a:lnTo>
                    <a:pt x="83862" y="140262"/>
                  </a:lnTo>
                  <a:lnTo>
                    <a:pt x="87131" y="180327"/>
                  </a:lnTo>
                  <a:lnTo>
                    <a:pt x="80588" y="219770"/>
                  </a:lnTo>
                  <a:lnTo>
                    <a:pt x="68978" y="256351"/>
                  </a:lnTo>
                  <a:lnTo>
                    <a:pt x="50541" y="298628"/>
                  </a:lnTo>
                  <a:lnTo>
                    <a:pt x="32379" y="323384"/>
                  </a:lnTo>
                  <a:lnTo>
                    <a:pt x="22388" y="329918"/>
                  </a:lnTo>
                  <a:lnTo>
                    <a:pt x="17747" y="330249"/>
                  </a:lnTo>
                  <a:lnTo>
                    <a:pt x="0" y="322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338"/>
            <p:cNvSpPr/>
            <p:nvPr>
              <p:custDataLst>
                <p:tags r:id="rId60"/>
              </p:custDataLst>
            </p:nvPr>
          </p:nvSpPr>
          <p:spPr>
            <a:xfrm>
              <a:off x="6099279" y="3870392"/>
              <a:ext cx="238022" cy="15809"/>
            </a:xfrm>
            <a:custGeom>
              <a:avLst/>
              <a:gdLst/>
              <a:ahLst/>
              <a:cxnLst/>
              <a:rect l="0" t="0" r="0" b="0"/>
              <a:pathLst>
                <a:path w="238022" h="15809">
                  <a:moveTo>
                    <a:pt x="9421" y="15808"/>
                  </a:moveTo>
                  <a:lnTo>
                    <a:pt x="9421" y="15808"/>
                  </a:lnTo>
                  <a:lnTo>
                    <a:pt x="6050" y="12437"/>
                  </a:lnTo>
                  <a:lnTo>
                    <a:pt x="2514" y="10782"/>
                  </a:lnTo>
                  <a:lnTo>
                    <a:pt x="582" y="10341"/>
                  </a:lnTo>
                  <a:lnTo>
                    <a:pt x="0" y="10046"/>
                  </a:lnTo>
                  <a:lnTo>
                    <a:pt x="318" y="9850"/>
                  </a:lnTo>
                  <a:lnTo>
                    <a:pt x="41951" y="5109"/>
                  </a:lnTo>
                  <a:lnTo>
                    <a:pt x="85461" y="2995"/>
                  </a:lnTo>
                  <a:lnTo>
                    <a:pt x="120122" y="0"/>
                  </a:lnTo>
                  <a:lnTo>
                    <a:pt x="152930" y="80"/>
                  </a:lnTo>
                  <a:lnTo>
                    <a:pt x="195405" y="2211"/>
                  </a:lnTo>
                  <a:lnTo>
                    <a:pt x="238021" y="31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339"/>
            <p:cNvSpPr/>
            <p:nvPr>
              <p:custDataLst>
                <p:tags r:id="rId61"/>
              </p:custDataLst>
            </p:nvPr>
          </p:nvSpPr>
          <p:spPr>
            <a:xfrm>
              <a:off x="6223101" y="3759616"/>
              <a:ext cx="44350" cy="171035"/>
            </a:xfrm>
            <a:custGeom>
              <a:avLst/>
              <a:gdLst/>
              <a:ahLst/>
              <a:cxnLst/>
              <a:rect l="0" t="0" r="0" b="0"/>
              <a:pathLst>
                <a:path w="44350" h="171035">
                  <a:moveTo>
                    <a:pt x="12599" y="18634"/>
                  </a:moveTo>
                  <a:lnTo>
                    <a:pt x="12599" y="18634"/>
                  </a:lnTo>
                  <a:lnTo>
                    <a:pt x="238" y="0"/>
                  </a:lnTo>
                  <a:lnTo>
                    <a:pt x="0" y="3078"/>
                  </a:lnTo>
                  <a:lnTo>
                    <a:pt x="11441" y="49105"/>
                  </a:lnTo>
                  <a:lnTo>
                    <a:pt x="24025" y="95836"/>
                  </a:lnTo>
                  <a:lnTo>
                    <a:pt x="33514" y="139089"/>
                  </a:lnTo>
                  <a:lnTo>
                    <a:pt x="44349" y="1710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340"/>
            <p:cNvSpPr/>
            <p:nvPr>
              <p:custDataLst>
                <p:tags r:id="rId62"/>
              </p:custDataLst>
            </p:nvPr>
          </p:nvSpPr>
          <p:spPr>
            <a:xfrm>
              <a:off x="6616961" y="3678060"/>
              <a:ext cx="227838" cy="361383"/>
            </a:xfrm>
            <a:custGeom>
              <a:avLst/>
              <a:gdLst/>
              <a:ahLst/>
              <a:cxnLst/>
              <a:rect l="0" t="0" r="0" b="0"/>
              <a:pathLst>
                <a:path w="227838" h="361383">
                  <a:moveTo>
                    <a:pt x="6089" y="68440"/>
                  </a:moveTo>
                  <a:lnTo>
                    <a:pt x="6089" y="68440"/>
                  </a:lnTo>
                  <a:lnTo>
                    <a:pt x="6088" y="54134"/>
                  </a:lnTo>
                  <a:lnTo>
                    <a:pt x="4207" y="49617"/>
                  </a:lnTo>
                  <a:lnTo>
                    <a:pt x="621" y="44340"/>
                  </a:lnTo>
                  <a:lnTo>
                    <a:pt x="327" y="44612"/>
                  </a:lnTo>
                  <a:lnTo>
                    <a:pt x="0" y="46796"/>
                  </a:lnTo>
                  <a:lnTo>
                    <a:pt x="15469" y="91111"/>
                  </a:lnTo>
                  <a:lnTo>
                    <a:pt x="27896" y="123672"/>
                  </a:lnTo>
                  <a:lnTo>
                    <a:pt x="45180" y="159310"/>
                  </a:lnTo>
                  <a:lnTo>
                    <a:pt x="62738" y="194434"/>
                  </a:lnTo>
                  <a:lnTo>
                    <a:pt x="80656" y="229565"/>
                  </a:lnTo>
                  <a:lnTo>
                    <a:pt x="100378" y="266345"/>
                  </a:lnTo>
                  <a:lnTo>
                    <a:pt x="124572" y="312639"/>
                  </a:lnTo>
                  <a:lnTo>
                    <a:pt x="149068" y="358730"/>
                  </a:lnTo>
                  <a:lnTo>
                    <a:pt x="150798" y="360744"/>
                  </a:lnTo>
                  <a:lnTo>
                    <a:pt x="152656" y="361382"/>
                  </a:lnTo>
                  <a:lnTo>
                    <a:pt x="154600" y="361101"/>
                  </a:lnTo>
                  <a:lnTo>
                    <a:pt x="158642" y="353263"/>
                  </a:lnTo>
                  <a:lnTo>
                    <a:pt x="166985" y="308381"/>
                  </a:lnTo>
                  <a:lnTo>
                    <a:pt x="171202" y="263275"/>
                  </a:lnTo>
                  <a:lnTo>
                    <a:pt x="173314" y="236430"/>
                  </a:lnTo>
                  <a:lnTo>
                    <a:pt x="176134" y="208655"/>
                  </a:lnTo>
                  <a:lnTo>
                    <a:pt x="179424" y="180261"/>
                  </a:lnTo>
                  <a:lnTo>
                    <a:pt x="183029" y="151454"/>
                  </a:lnTo>
                  <a:lnTo>
                    <a:pt x="192679" y="104394"/>
                  </a:lnTo>
                  <a:lnTo>
                    <a:pt x="203318" y="67486"/>
                  </a:lnTo>
                  <a:lnTo>
                    <a:pt x="219764" y="22678"/>
                  </a:lnTo>
                  <a:lnTo>
                    <a:pt x="227837" y="0"/>
                  </a:lnTo>
                  <a:lnTo>
                    <a:pt x="221989" y="239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341"/>
            <p:cNvSpPr/>
            <p:nvPr>
              <p:custDataLst>
                <p:tags r:id="rId63"/>
              </p:custDataLst>
            </p:nvPr>
          </p:nvSpPr>
          <p:spPr>
            <a:xfrm>
              <a:off x="6906274" y="3850282"/>
              <a:ext cx="142227" cy="99419"/>
            </a:xfrm>
            <a:custGeom>
              <a:avLst/>
              <a:gdLst/>
              <a:ahLst/>
              <a:cxnLst/>
              <a:rect l="0" t="0" r="0" b="0"/>
              <a:pathLst>
                <a:path w="142227" h="99419">
                  <a:moveTo>
                    <a:pt x="72376" y="29568"/>
                  </a:moveTo>
                  <a:lnTo>
                    <a:pt x="72376" y="29568"/>
                  </a:lnTo>
                  <a:lnTo>
                    <a:pt x="67349" y="17634"/>
                  </a:lnTo>
                  <a:lnTo>
                    <a:pt x="66908" y="15262"/>
                  </a:lnTo>
                  <a:lnTo>
                    <a:pt x="59545" y="5182"/>
                  </a:lnTo>
                  <a:lnTo>
                    <a:pt x="52327" y="1091"/>
                  </a:lnTo>
                  <a:lnTo>
                    <a:pt x="48427" y="0"/>
                  </a:lnTo>
                  <a:lnTo>
                    <a:pt x="32825" y="1836"/>
                  </a:lnTo>
                  <a:lnTo>
                    <a:pt x="22812" y="8775"/>
                  </a:lnTo>
                  <a:lnTo>
                    <a:pt x="18166" y="13590"/>
                  </a:lnTo>
                  <a:lnTo>
                    <a:pt x="5641" y="45958"/>
                  </a:lnTo>
                  <a:lnTo>
                    <a:pt x="0" y="71035"/>
                  </a:lnTo>
                  <a:lnTo>
                    <a:pt x="932" y="85392"/>
                  </a:lnTo>
                  <a:lnTo>
                    <a:pt x="3700" y="93184"/>
                  </a:lnTo>
                  <a:lnTo>
                    <a:pt x="5425" y="95262"/>
                  </a:lnTo>
                  <a:lnTo>
                    <a:pt x="7281" y="95941"/>
                  </a:lnTo>
                  <a:lnTo>
                    <a:pt x="9223" y="95689"/>
                  </a:lnTo>
                  <a:lnTo>
                    <a:pt x="24153" y="86844"/>
                  </a:lnTo>
                  <a:lnTo>
                    <a:pt x="31658" y="75720"/>
                  </a:lnTo>
                  <a:lnTo>
                    <a:pt x="44515" y="48973"/>
                  </a:lnTo>
                  <a:lnTo>
                    <a:pt x="48939" y="45248"/>
                  </a:lnTo>
                  <a:lnTo>
                    <a:pt x="51813" y="44960"/>
                  </a:lnTo>
                  <a:lnTo>
                    <a:pt x="58768" y="46522"/>
                  </a:lnTo>
                  <a:lnTo>
                    <a:pt x="104338" y="85250"/>
                  </a:lnTo>
                  <a:lnTo>
                    <a:pt x="116921" y="93121"/>
                  </a:lnTo>
                  <a:lnTo>
                    <a:pt x="142226" y="994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342"/>
            <p:cNvSpPr/>
            <p:nvPr>
              <p:custDataLst>
                <p:tags r:id="rId64"/>
              </p:custDataLst>
            </p:nvPr>
          </p:nvSpPr>
          <p:spPr>
            <a:xfrm>
              <a:off x="7080249" y="3820218"/>
              <a:ext cx="190502" cy="143910"/>
            </a:xfrm>
            <a:custGeom>
              <a:avLst/>
              <a:gdLst/>
              <a:ahLst/>
              <a:cxnLst/>
              <a:rect l="0" t="0" r="0" b="0"/>
              <a:pathLst>
                <a:path w="190502" h="143910">
                  <a:moveTo>
                    <a:pt x="1" y="15182"/>
                  </a:moveTo>
                  <a:lnTo>
                    <a:pt x="1" y="15182"/>
                  </a:lnTo>
                  <a:lnTo>
                    <a:pt x="0" y="877"/>
                  </a:lnTo>
                  <a:lnTo>
                    <a:pt x="706" y="0"/>
                  </a:lnTo>
                  <a:lnTo>
                    <a:pt x="1882" y="122"/>
                  </a:lnTo>
                  <a:lnTo>
                    <a:pt x="3371" y="909"/>
                  </a:lnTo>
                  <a:lnTo>
                    <a:pt x="37272" y="45728"/>
                  </a:lnTo>
                  <a:lnTo>
                    <a:pt x="63337" y="92399"/>
                  </a:lnTo>
                  <a:lnTo>
                    <a:pt x="84384" y="137690"/>
                  </a:lnTo>
                  <a:lnTo>
                    <a:pt x="86893" y="143713"/>
                  </a:lnTo>
                  <a:lnTo>
                    <a:pt x="86152" y="143909"/>
                  </a:lnTo>
                  <a:lnTo>
                    <a:pt x="81564" y="140362"/>
                  </a:lnTo>
                  <a:lnTo>
                    <a:pt x="71049" y="123690"/>
                  </a:lnTo>
                  <a:lnTo>
                    <a:pt x="62366" y="94135"/>
                  </a:lnTo>
                  <a:lnTo>
                    <a:pt x="62067" y="61937"/>
                  </a:lnTo>
                  <a:lnTo>
                    <a:pt x="70390" y="44429"/>
                  </a:lnTo>
                  <a:lnTo>
                    <a:pt x="84202" y="30297"/>
                  </a:lnTo>
                  <a:lnTo>
                    <a:pt x="112517" y="15113"/>
                  </a:lnTo>
                  <a:lnTo>
                    <a:pt x="157771" y="5186"/>
                  </a:lnTo>
                  <a:lnTo>
                    <a:pt x="190501" y="24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343"/>
            <p:cNvSpPr/>
            <p:nvPr>
              <p:custDataLst>
                <p:tags r:id="rId65"/>
              </p:custDataLst>
            </p:nvPr>
          </p:nvSpPr>
          <p:spPr>
            <a:xfrm>
              <a:off x="7334044" y="3632461"/>
              <a:ext cx="165307" cy="419567"/>
            </a:xfrm>
            <a:custGeom>
              <a:avLst/>
              <a:gdLst/>
              <a:ahLst/>
              <a:cxnLst/>
              <a:rect l="0" t="0" r="0" b="0"/>
              <a:pathLst>
                <a:path w="165307" h="419567">
                  <a:moveTo>
                    <a:pt x="133556" y="6089"/>
                  </a:moveTo>
                  <a:lnTo>
                    <a:pt x="133556" y="6089"/>
                  </a:lnTo>
                  <a:lnTo>
                    <a:pt x="130185" y="2718"/>
                  </a:lnTo>
                  <a:lnTo>
                    <a:pt x="124767" y="1063"/>
                  </a:lnTo>
                  <a:lnTo>
                    <a:pt x="106420" y="0"/>
                  </a:lnTo>
                  <a:lnTo>
                    <a:pt x="85220" y="6558"/>
                  </a:lnTo>
                  <a:lnTo>
                    <a:pt x="61065" y="27552"/>
                  </a:lnTo>
                  <a:lnTo>
                    <a:pt x="36034" y="69599"/>
                  </a:lnTo>
                  <a:lnTo>
                    <a:pt x="21068" y="109810"/>
                  </a:lnTo>
                  <a:lnTo>
                    <a:pt x="8773" y="156609"/>
                  </a:lnTo>
                  <a:lnTo>
                    <a:pt x="4506" y="181931"/>
                  </a:lnTo>
                  <a:lnTo>
                    <a:pt x="955" y="207983"/>
                  </a:lnTo>
                  <a:lnTo>
                    <a:pt x="0" y="232407"/>
                  </a:lnTo>
                  <a:lnTo>
                    <a:pt x="2701" y="278360"/>
                  </a:lnTo>
                  <a:lnTo>
                    <a:pt x="12369" y="320421"/>
                  </a:lnTo>
                  <a:lnTo>
                    <a:pt x="27483" y="358164"/>
                  </a:lnTo>
                  <a:lnTo>
                    <a:pt x="59088" y="400391"/>
                  </a:lnTo>
                  <a:lnTo>
                    <a:pt x="80469" y="416755"/>
                  </a:lnTo>
                  <a:lnTo>
                    <a:pt x="91814" y="419566"/>
                  </a:lnTo>
                  <a:lnTo>
                    <a:pt x="115710" y="417045"/>
                  </a:lnTo>
                  <a:lnTo>
                    <a:pt x="136678" y="406988"/>
                  </a:lnTo>
                  <a:lnTo>
                    <a:pt x="165306" y="387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344"/>
            <p:cNvSpPr/>
            <p:nvPr>
              <p:custDataLst>
                <p:tags r:id="rId66"/>
              </p:custDataLst>
            </p:nvPr>
          </p:nvSpPr>
          <p:spPr>
            <a:xfrm>
              <a:off x="6985262" y="3352938"/>
              <a:ext cx="1018150" cy="37963"/>
            </a:xfrm>
            <a:custGeom>
              <a:avLst/>
              <a:gdLst/>
              <a:ahLst/>
              <a:cxnLst/>
              <a:rect l="0" t="0" r="0" b="0"/>
              <a:pathLst>
                <a:path w="1018150" h="37963">
                  <a:moveTo>
                    <a:pt x="6088" y="37962"/>
                  </a:moveTo>
                  <a:lnTo>
                    <a:pt x="6088" y="37962"/>
                  </a:lnTo>
                  <a:lnTo>
                    <a:pt x="0" y="37962"/>
                  </a:lnTo>
                  <a:lnTo>
                    <a:pt x="6558" y="34591"/>
                  </a:lnTo>
                  <a:lnTo>
                    <a:pt x="42399" y="32906"/>
                  </a:lnTo>
                  <a:lnTo>
                    <a:pt x="84972" y="35445"/>
                  </a:lnTo>
                  <a:lnTo>
                    <a:pt x="124168" y="33786"/>
                  </a:lnTo>
                  <a:lnTo>
                    <a:pt x="147603" y="31650"/>
                  </a:lnTo>
                  <a:lnTo>
                    <a:pt x="173103" y="28815"/>
                  </a:lnTo>
                  <a:lnTo>
                    <a:pt x="199981" y="25514"/>
                  </a:lnTo>
                  <a:lnTo>
                    <a:pt x="231305" y="21902"/>
                  </a:lnTo>
                  <a:lnTo>
                    <a:pt x="265594" y="18083"/>
                  </a:lnTo>
                  <a:lnTo>
                    <a:pt x="301858" y="14126"/>
                  </a:lnTo>
                  <a:lnTo>
                    <a:pt x="342263" y="10782"/>
                  </a:lnTo>
                  <a:lnTo>
                    <a:pt x="385427" y="7848"/>
                  </a:lnTo>
                  <a:lnTo>
                    <a:pt x="430430" y="5186"/>
                  </a:lnTo>
                  <a:lnTo>
                    <a:pt x="475955" y="3411"/>
                  </a:lnTo>
                  <a:lnTo>
                    <a:pt x="521826" y="2228"/>
                  </a:lnTo>
                  <a:lnTo>
                    <a:pt x="567930" y="1439"/>
                  </a:lnTo>
                  <a:lnTo>
                    <a:pt x="612777" y="913"/>
                  </a:lnTo>
                  <a:lnTo>
                    <a:pt x="656786" y="563"/>
                  </a:lnTo>
                  <a:lnTo>
                    <a:pt x="700237" y="329"/>
                  </a:lnTo>
                  <a:lnTo>
                    <a:pt x="742610" y="174"/>
                  </a:lnTo>
                  <a:lnTo>
                    <a:pt x="784264" y="70"/>
                  </a:lnTo>
                  <a:lnTo>
                    <a:pt x="825438" y="0"/>
                  </a:lnTo>
                  <a:lnTo>
                    <a:pt x="860650" y="660"/>
                  </a:lnTo>
                  <a:lnTo>
                    <a:pt x="891884" y="1805"/>
                  </a:lnTo>
                  <a:lnTo>
                    <a:pt x="920469" y="3274"/>
                  </a:lnTo>
                  <a:lnTo>
                    <a:pt x="963518" y="4906"/>
                  </a:lnTo>
                  <a:lnTo>
                    <a:pt x="1008794" y="5954"/>
                  </a:lnTo>
                  <a:lnTo>
                    <a:pt x="1018149" y="6135"/>
                  </a:lnTo>
                  <a:lnTo>
                    <a:pt x="1018051" y="6866"/>
                  </a:lnTo>
                  <a:lnTo>
                    <a:pt x="1009388" y="125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345"/>
            <p:cNvSpPr/>
            <p:nvPr>
              <p:custDataLst>
                <p:tags r:id="rId67"/>
              </p:custDataLst>
            </p:nvPr>
          </p:nvSpPr>
          <p:spPr>
            <a:xfrm>
              <a:off x="7580388" y="3594361"/>
              <a:ext cx="350763" cy="244974"/>
            </a:xfrm>
            <a:custGeom>
              <a:avLst/>
              <a:gdLst/>
              <a:ahLst/>
              <a:cxnLst/>
              <a:rect l="0" t="0" r="0" b="0"/>
              <a:pathLst>
                <a:path w="350763" h="244974">
                  <a:moveTo>
                    <a:pt x="179312" y="6089"/>
                  </a:moveTo>
                  <a:lnTo>
                    <a:pt x="179312" y="6089"/>
                  </a:lnTo>
                  <a:lnTo>
                    <a:pt x="179312" y="0"/>
                  </a:lnTo>
                  <a:lnTo>
                    <a:pt x="141030" y="20725"/>
                  </a:lnTo>
                  <a:lnTo>
                    <a:pt x="104078" y="38413"/>
                  </a:lnTo>
                  <a:lnTo>
                    <a:pt x="59270" y="67115"/>
                  </a:lnTo>
                  <a:lnTo>
                    <a:pt x="18081" y="109480"/>
                  </a:lnTo>
                  <a:lnTo>
                    <a:pt x="12404" y="118598"/>
                  </a:lnTo>
                  <a:lnTo>
                    <a:pt x="11595" y="122017"/>
                  </a:lnTo>
                  <a:lnTo>
                    <a:pt x="11762" y="125002"/>
                  </a:lnTo>
                  <a:lnTo>
                    <a:pt x="12579" y="127698"/>
                  </a:lnTo>
                  <a:lnTo>
                    <a:pt x="19130" y="132574"/>
                  </a:lnTo>
                  <a:lnTo>
                    <a:pt x="29098" y="136388"/>
                  </a:lnTo>
                  <a:lnTo>
                    <a:pt x="74637" y="139877"/>
                  </a:lnTo>
                  <a:lnTo>
                    <a:pt x="114431" y="148242"/>
                  </a:lnTo>
                  <a:lnTo>
                    <a:pt x="131082" y="157726"/>
                  </a:lnTo>
                  <a:lnTo>
                    <a:pt x="133753" y="160803"/>
                  </a:lnTo>
                  <a:lnTo>
                    <a:pt x="134828" y="163559"/>
                  </a:lnTo>
                  <a:lnTo>
                    <a:pt x="134840" y="166102"/>
                  </a:lnTo>
                  <a:lnTo>
                    <a:pt x="129207" y="172692"/>
                  </a:lnTo>
                  <a:lnTo>
                    <a:pt x="101603" y="191790"/>
                  </a:lnTo>
                  <a:lnTo>
                    <a:pt x="57815" y="210170"/>
                  </a:lnTo>
                  <a:lnTo>
                    <a:pt x="20108" y="223208"/>
                  </a:lnTo>
                  <a:lnTo>
                    <a:pt x="5140" y="231287"/>
                  </a:lnTo>
                  <a:lnTo>
                    <a:pt x="1814" y="232421"/>
                  </a:lnTo>
                  <a:lnTo>
                    <a:pt x="302" y="233883"/>
                  </a:lnTo>
                  <a:lnTo>
                    <a:pt x="0" y="235562"/>
                  </a:lnTo>
                  <a:lnTo>
                    <a:pt x="504" y="237388"/>
                  </a:lnTo>
                  <a:lnTo>
                    <a:pt x="8589" y="241298"/>
                  </a:lnTo>
                  <a:lnTo>
                    <a:pt x="23001" y="244681"/>
                  </a:lnTo>
                  <a:lnTo>
                    <a:pt x="70511" y="244973"/>
                  </a:lnTo>
                  <a:lnTo>
                    <a:pt x="102734" y="242787"/>
                  </a:lnTo>
                  <a:lnTo>
                    <a:pt x="140573" y="241816"/>
                  </a:lnTo>
                  <a:lnTo>
                    <a:pt x="177145" y="241384"/>
                  </a:lnTo>
                  <a:lnTo>
                    <a:pt x="211510" y="241192"/>
                  </a:lnTo>
                  <a:lnTo>
                    <a:pt x="258623" y="241084"/>
                  </a:lnTo>
                  <a:lnTo>
                    <a:pt x="302452" y="240347"/>
                  </a:lnTo>
                  <a:lnTo>
                    <a:pt x="350762" y="2346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346"/>
            <p:cNvSpPr/>
            <p:nvPr>
              <p:custDataLst>
                <p:tags r:id="rId68"/>
              </p:custDataLst>
            </p:nvPr>
          </p:nvSpPr>
          <p:spPr>
            <a:xfrm>
              <a:off x="7982832" y="3619762"/>
              <a:ext cx="164219" cy="215639"/>
            </a:xfrm>
            <a:custGeom>
              <a:avLst/>
              <a:gdLst/>
              <a:ahLst/>
              <a:cxnLst/>
              <a:rect l="0" t="0" r="0" b="0"/>
              <a:pathLst>
                <a:path w="164219" h="215639">
                  <a:moveTo>
                    <a:pt x="5468" y="6088"/>
                  </a:moveTo>
                  <a:lnTo>
                    <a:pt x="5468" y="6088"/>
                  </a:lnTo>
                  <a:lnTo>
                    <a:pt x="0" y="621"/>
                  </a:lnTo>
                  <a:lnTo>
                    <a:pt x="411" y="326"/>
                  </a:lnTo>
                  <a:lnTo>
                    <a:pt x="2750" y="0"/>
                  </a:lnTo>
                  <a:lnTo>
                    <a:pt x="11404" y="6557"/>
                  </a:lnTo>
                  <a:lnTo>
                    <a:pt x="46789" y="49964"/>
                  </a:lnTo>
                  <a:lnTo>
                    <a:pt x="78153" y="90350"/>
                  </a:lnTo>
                  <a:lnTo>
                    <a:pt x="110495" y="131714"/>
                  </a:lnTo>
                  <a:lnTo>
                    <a:pt x="136070" y="168899"/>
                  </a:lnTo>
                  <a:lnTo>
                    <a:pt x="164218" y="2156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347"/>
            <p:cNvSpPr/>
            <p:nvPr>
              <p:custDataLst>
                <p:tags r:id="rId69"/>
              </p:custDataLst>
            </p:nvPr>
          </p:nvSpPr>
          <p:spPr>
            <a:xfrm>
              <a:off x="8045450" y="3578919"/>
              <a:ext cx="139701" cy="231082"/>
            </a:xfrm>
            <a:custGeom>
              <a:avLst/>
              <a:gdLst/>
              <a:ahLst/>
              <a:cxnLst/>
              <a:rect l="0" t="0" r="0" b="0"/>
              <a:pathLst>
                <a:path w="139701" h="231082">
                  <a:moveTo>
                    <a:pt x="139700" y="15181"/>
                  </a:moveTo>
                  <a:lnTo>
                    <a:pt x="139700" y="15181"/>
                  </a:lnTo>
                  <a:lnTo>
                    <a:pt x="139699" y="8439"/>
                  </a:lnTo>
                  <a:lnTo>
                    <a:pt x="137818" y="3247"/>
                  </a:lnTo>
                  <a:lnTo>
                    <a:pt x="136329" y="875"/>
                  </a:lnTo>
                  <a:lnTo>
                    <a:pt x="133925" y="0"/>
                  </a:lnTo>
                  <a:lnTo>
                    <a:pt x="127491" y="908"/>
                  </a:lnTo>
                  <a:lnTo>
                    <a:pt x="112564" y="12128"/>
                  </a:lnTo>
                  <a:lnTo>
                    <a:pt x="98106" y="45713"/>
                  </a:lnTo>
                  <a:lnTo>
                    <a:pt x="85465" y="77434"/>
                  </a:lnTo>
                  <a:lnTo>
                    <a:pt x="70441" y="111993"/>
                  </a:lnTo>
                  <a:lnTo>
                    <a:pt x="54356" y="146168"/>
                  </a:lnTo>
                  <a:lnTo>
                    <a:pt x="29432" y="187028"/>
                  </a:lnTo>
                  <a:lnTo>
                    <a:pt x="0" y="2310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348"/>
            <p:cNvSpPr/>
            <p:nvPr>
              <p:custDataLst>
                <p:tags r:id="rId70"/>
              </p:custDataLst>
            </p:nvPr>
          </p:nvSpPr>
          <p:spPr>
            <a:xfrm>
              <a:off x="8274050" y="3765550"/>
              <a:ext cx="5468" cy="88901"/>
            </a:xfrm>
            <a:custGeom>
              <a:avLst/>
              <a:gdLst/>
              <a:ahLst/>
              <a:cxnLst/>
              <a:rect l="0" t="0" r="0" b="0"/>
              <a:pathLst>
                <a:path w="5468" h="88901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5467" y="18951"/>
                  </a:lnTo>
                  <a:lnTo>
                    <a:pt x="3089" y="60839"/>
                  </a:lnTo>
                  <a:lnTo>
                    <a:pt x="4194" y="73606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349"/>
            <p:cNvSpPr/>
            <p:nvPr>
              <p:custDataLst>
                <p:tags r:id="rId71"/>
              </p:custDataLst>
            </p:nvPr>
          </p:nvSpPr>
          <p:spPr>
            <a:xfrm>
              <a:off x="8305800" y="3651250"/>
              <a:ext cx="36589" cy="24160"/>
            </a:xfrm>
            <a:custGeom>
              <a:avLst/>
              <a:gdLst/>
              <a:ahLst/>
              <a:cxnLst/>
              <a:rect l="0" t="0" r="0" b="0"/>
              <a:pathLst>
                <a:path w="36589" h="24160">
                  <a:moveTo>
                    <a:pt x="19050" y="12700"/>
                  </a:moveTo>
                  <a:lnTo>
                    <a:pt x="19050" y="12700"/>
                  </a:lnTo>
                  <a:lnTo>
                    <a:pt x="15679" y="5958"/>
                  </a:lnTo>
                  <a:lnTo>
                    <a:pt x="13981" y="3972"/>
                  </a:lnTo>
                  <a:lnTo>
                    <a:pt x="10211" y="1765"/>
                  </a:lnTo>
                  <a:lnTo>
                    <a:pt x="8218" y="1882"/>
                  </a:lnTo>
                  <a:lnTo>
                    <a:pt x="4123" y="3894"/>
                  </a:lnTo>
                  <a:lnTo>
                    <a:pt x="2749" y="5418"/>
                  </a:lnTo>
                  <a:lnTo>
                    <a:pt x="1221" y="8993"/>
                  </a:lnTo>
                  <a:lnTo>
                    <a:pt x="1519" y="10935"/>
                  </a:lnTo>
                  <a:lnTo>
                    <a:pt x="3732" y="14972"/>
                  </a:lnTo>
                  <a:lnTo>
                    <a:pt x="8945" y="21213"/>
                  </a:lnTo>
                  <a:lnTo>
                    <a:pt x="12913" y="23539"/>
                  </a:lnTo>
                  <a:lnTo>
                    <a:pt x="14958" y="24159"/>
                  </a:lnTo>
                  <a:lnTo>
                    <a:pt x="20994" y="22967"/>
                  </a:lnTo>
                  <a:lnTo>
                    <a:pt x="30445" y="18329"/>
                  </a:lnTo>
                  <a:lnTo>
                    <a:pt x="32996" y="16453"/>
                  </a:lnTo>
                  <a:lnTo>
                    <a:pt x="34697" y="13791"/>
                  </a:lnTo>
                  <a:lnTo>
                    <a:pt x="36588" y="7070"/>
                  </a:lnTo>
                  <a:lnTo>
                    <a:pt x="35680" y="4713"/>
                  </a:lnTo>
                  <a:lnTo>
                    <a:pt x="33665" y="3142"/>
                  </a:lnTo>
                  <a:lnTo>
                    <a:pt x="26250" y="139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SMARTInkShape-Group296"/>
          <p:cNvGrpSpPr/>
          <p:nvPr/>
        </p:nvGrpSpPr>
        <p:grpSpPr>
          <a:xfrm>
            <a:off x="3810000" y="4965961"/>
            <a:ext cx="209551" cy="151879"/>
            <a:chOff x="3810000" y="4965961"/>
            <a:chExt cx="209551" cy="151879"/>
          </a:xfrm>
        </p:grpSpPr>
        <p:sp>
          <p:nvSpPr>
            <p:cNvPr id="91" name="SMARTInkShape-1350"/>
            <p:cNvSpPr/>
            <p:nvPr>
              <p:custDataLst>
                <p:tags r:id="rId46"/>
              </p:custDataLst>
            </p:nvPr>
          </p:nvSpPr>
          <p:spPr>
            <a:xfrm>
              <a:off x="3810000" y="5111750"/>
              <a:ext cx="196851" cy="6090"/>
            </a:xfrm>
            <a:custGeom>
              <a:avLst/>
              <a:gdLst/>
              <a:ahLst/>
              <a:cxnLst/>
              <a:rect l="0" t="0" r="0" b="0"/>
              <a:pathLst>
                <a:path w="196851" h="6090">
                  <a:moveTo>
                    <a:pt x="0" y="0"/>
                  </a:moveTo>
                  <a:lnTo>
                    <a:pt x="0" y="0"/>
                  </a:lnTo>
                  <a:lnTo>
                    <a:pt x="42376" y="5026"/>
                  </a:lnTo>
                  <a:lnTo>
                    <a:pt x="89745" y="6089"/>
                  </a:lnTo>
                  <a:lnTo>
                    <a:pt x="127250" y="2901"/>
                  </a:lnTo>
                  <a:lnTo>
                    <a:pt x="168545" y="859"/>
                  </a:lnTo>
                  <a:lnTo>
                    <a:pt x="196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351"/>
            <p:cNvSpPr/>
            <p:nvPr>
              <p:custDataLst>
                <p:tags r:id="rId47"/>
              </p:custDataLst>
            </p:nvPr>
          </p:nvSpPr>
          <p:spPr>
            <a:xfrm>
              <a:off x="3835400" y="4965961"/>
              <a:ext cx="184151" cy="6090"/>
            </a:xfrm>
            <a:custGeom>
              <a:avLst/>
              <a:gdLst/>
              <a:ahLst/>
              <a:cxnLst/>
              <a:rect l="0" t="0" r="0" b="0"/>
              <a:pathLst>
                <a:path w="184151" h="6090">
                  <a:moveTo>
                    <a:pt x="0" y="6089"/>
                  </a:moveTo>
                  <a:lnTo>
                    <a:pt x="0" y="6089"/>
                  </a:lnTo>
                  <a:lnTo>
                    <a:pt x="12552" y="4208"/>
                  </a:lnTo>
                  <a:lnTo>
                    <a:pt x="48184" y="622"/>
                  </a:lnTo>
                  <a:lnTo>
                    <a:pt x="87027" y="0"/>
                  </a:lnTo>
                  <a:lnTo>
                    <a:pt x="132849" y="4155"/>
                  </a:lnTo>
                  <a:lnTo>
                    <a:pt x="184150" y="6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SMARTInkShape-Group297"/>
          <p:cNvGrpSpPr/>
          <p:nvPr/>
        </p:nvGrpSpPr>
        <p:grpSpPr>
          <a:xfrm>
            <a:off x="4813300" y="3457091"/>
            <a:ext cx="1327151" cy="911710"/>
            <a:chOff x="4813300" y="3457091"/>
            <a:chExt cx="1327151" cy="911710"/>
          </a:xfrm>
        </p:grpSpPr>
        <p:sp>
          <p:nvSpPr>
            <p:cNvPr id="94" name="SMARTInkShape-1352"/>
            <p:cNvSpPr/>
            <p:nvPr>
              <p:custDataLst>
                <p:tags r:id="rId43"/>
              </p:custDataLst>
            </p:nvPr>
          </p:nvSpPr>
          <p:spPr>
            <a:xfrm>
              <a:off x="6045200" y="3480683"/>
              <a:ext cx="31358" cy="195968"/>
            </a:xfrm>
            <a:custGeom>
              <a:avLst/>
              <a:gdLst/>
              <a:ahLst/>
              <a:cxnLst/>
              <a:rect l="0" t="0" r="0" b="0"/>
              <a:pathLst>
                <a:path w="31358" h="195968">
                  <a:moveTo>
                    <a:pt x="25400" y="5467"/>
                  </a:moveTo>
                  <a:lnTo>
                    <a:pt x="25400" y="5467"/>
                  </a:lnTo>
                  <a:lnTo>
                    <a:pt x="25399" y="0"/>
                  </a:lnTo>
                  <a:lnTo>
                    <a:pt x="25399" y="8033"/>
                  </a:lnTo>
                  <a:lnTo>
                    <a:pt x="31357" y="39281"/>
                  </a:lnTo>
                  <a:lnTo>
                    <a:pt x="28356" y="85159"/>
                  </a:lnTo>
                  <a:lnTo>
                    <a:pt x="18881" y="128179"/>
                  </a:lnTo>
                  <a:lnTo>
                    <a:pt x="8217" y="172220"/>
                  </a:lnTo>
                  <a:lnTo>
                    <a:pt x="5890" y="190540"/>
                  </a:lnTo>
                  <a:lnTo>
                    <a:pt x="4633" y="192349"/>
                  </a:lnTo>
                  <a:lnTo>
                    <a:pt x="0" y="195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353"/>
            <p:cNvSpPr/>
            <p:nvPr>
              <p:custDataLst>
                <p:tags r:id="rId44"/>
              </p:custDataLst>
            </p:nvPr>
          </p:nvSpPr>
          <p:spPr>
            <a:xfrm>
              <a:off x="5912733" y="3457091"/>
              <a:ext cx="206549" cy="187810"/>
            </a:xfrm>
            <a:custGeom>
              <a:avLst/>
              <a:gdLst/>
              <a:ahLst/>
              <a:cxnLst/>
              <a:rect l="0" t="0" r="0" b="0"/>
              <a:pathLst>
                <a:path w="206549" h="187810">
                  <a:moveTo>
                    <a:pt x="5467" y="3659"/>
                  </a:moveTo>
                  <a:lnTo>
                    <a:pt x="5467" y="3659"/>
                  </a:lnTo>
                  <a:lnTo>
                    <a:pt x="2096" y="3659"/>
                  </a:lnTo>
                  <a:lnTo>
                    <a:pt x="1103" y="2953"/>
                  </a:lnTo>
                  <a:lnTo>
                    <a:pt x="441" y="1777"/>
                  </a:lnTo>
                  <a:lnTo>
                    <a:pt x="0" y="288"/>
                  </a:lnTo>
                  <a:lnTo>
                    <a:pt x="411" y="0"/>
                  </a:lnTo>
                  <a:lnTo>
                    <a:pt x="2749" y="1563"/>
                  </a:lnTo>
                  <a:lnTo>
                    <a:pt x="43409" y="3383"/>
                  </a:lnTo>
                  <a:lnTo>
                    <a:pt x="81620" y="5459"/>
                  </a:lnTo>
                  <a:lnTo>
                    <a:pt x="121635" y="10542"/>
                  </a:lnTo>
                  <a:lnTo>
                    <a:pt x="165918" y="18581"/>
                  </a:lnTo>
                  <a:lnTo>
                    <a:pt x="193637" y="31327"/>
                  </a:lnTo>
                  <a:lnTo>
                    <a:pt x="203900" y="39060"/>
                  </a:lnTo>
                  <a:lnTo>
                    <a:pt x="206548" y="43616"/>
                  </a:lnTo>
                  <a:lnTo>
                    <a:pt x="202081" y="51756"/>
                  </a:lnTo>
                  <a:lnTo>
                    <a:pt x="157609" y="98345"/>
                  </a:lnTo>
                  <a:lnTo>
                    <a:pt x="136180" y="117430"/>
                  </a:lnTo>
                  <a:lnTo>
                    <a:pt x="124733" y="131417"/>
                  </a:lnTo>
                  <a:lnTo>
                    <a:pt x="124490" y="134692"/>
                  </a:lnTo>
                  <a:lnTo>
                    <a:pt x="127980" y="142094"/>
                  </a:lnTo>
                  <a:lnTo>
                    <a:pt x="164217" y="1878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354"/>
            <p:cNvSpPr/>
            <p:nvPr>
              <p:custDataLst>
                <p:tags r:id="rId45"/>
              </p:custDataLst>
            </p:nvPr>
          </p:nvSpPr>
          <p:spPr>
            <a:xfrm>
              <a:off x="4813300" y="3517900"/>
              <a:ext cx="1327151" cy="850901"/>
            </a:xfrm>
            <a:custGeom>
              <a:avLst/>
              <a:gdLst/>
              <a:ahLst/>
              <a:cxnLst/>
              <a:rect l="0" t="0" r="0" b="0"/>
              <a:pathLst>
                <a:path w="1327151" h="850901">
                  <a:moveTo>
                    <a:pt x="0" y="850900"/>
                  </a:moveTo>
                  <a:lnTo>
                    <a:pt x="0" y="850900"/>
                  </a:lnTo>
                  <a:lnTo>
                    <a:pt x="42095" y="821014"/>
                  </a:lnTo>
                  <a:lnTo>
                    <a:pt x="80755" y="790539"/>
                  </a:lnTo>
                  <a:lnTo>
                    <a:pt x="114677" y="763160"/>
                  </a:lnTo>
                  <a:lnTo>
                    <a:pt x="153274" y="732177"/>
                  </a:lnTo>
                  <a:lnTo>
                    <a:pt x="193946" y="699591"/>
                  </a:lnTo>
                  <a:lnTo>
                    <a:pt x="239304" y="662531"/>
                  </a:lnTo>
                  <a:lnTo>
                    <a:pt x="263252" y="642770"/>
                  </a:lnTo>
                  <a:lnTo>
                    <a:pt x="289096" y="621836"/>
                  </a:lnTo>
                  <a:lnTo>
                    <a:pt x="316203" y="600118"/>
                  </a:lnTo>
                  <a:lnTo>
                    <a:pt x="344152" y="577879"/>
                  </a:lnTo>
                  <a:lnTo>
                    <a:pt x="373368" y="555291"/>
                  </a:lnTo>
                  <a:lnTo>
                    <a:pt x="403428" y="532472"/>
                  </a:lnTo>
                  <a:lnTo>
                    <a:pt x="434052" y="509498"/>
                  </a:lnTo>
                  <a:lnTo>
                    <a:pt x="465757" y="486421"/>
                  </a:lnTo>
                  <a:lnTo>
                    <a:pt x="498182" y="463275"/>
                  </a:lnTo>
                  <a:lnTo>
                    <a:pt x="531088" y="440083"/>
                  </a:lnTo>
                  <a:lnTo>
                    <a:pt x="565019" y="417567"/>
                  </a:lnTo>
                  <a:lnTo>
                    <a:pt x="599635" y="395500"/>
                  </a:lnTo>
                  <a:lnTo>
                    <a:pt x="634707" y="373733"/>
                  </a:lnTo>
                  <a:lnTo>
                    <a:pt x="669376" y="352167"/>
                  </a:lnTo>
                  <a:lnTo>
                    <a:pt x="703779" y="330734"/>
                  </a:lnTo>
                  <a:lnTo>
                    <a:pt x="738002" y="309388"/>
                  </a:lnTo>
                  <a:lnTo>
                    <a:pt x="773518" y="288809"/>
                  </a:lnTo>
                  <a:lnTo>
                    <a:pt x="809896" y="268739"/>
                  </a:lnTo>
                  <a:lnTo>
                    <a:pt x="846847" y="249009"/>
                  </a:lnTo>
                  <a:lnTo>
                    <a:pt x="882770" y="230917"/>
                  </a:lnTo>
                  <a:lnTo>
                    <a:pt x="918008" y="213917"/>
                  </a:lnTo>
                  <a:lnTo>
                    <a:pt x="952789" y="197645"/>
                  </a:lnTo>
                  <a:lnTo>
                    <a:pt x="984443" y="183269"/>
                  </a:lnTo>
                  <a:lnTo>
                    <a:pt x="1014011" y="170157"/>
                  </a:lnTo>
                  <a:lnTo>
                    <a:pt x="1042191" y="157888"/>
                  </a:lnTo>
                  <a:lnTo>
                    <a:pt x="1068032" y="146181"/>
                  </a:lnTo>
                  <a:lnTo>
                    <a:pt x="1115561" y="123766"/>
                  </a:lnTo>
                  <a:lnTo>
                    <a:pt x="1156440" y="103925"/>
                  </a:lnTo>
                  <a:lnTo>
                    <a:pt x="1191306" y="86406"/>
                  </a:lnTo>
                  <a:lnTo>
                    <a:pt x="1238672" y="61675"/>
                  </a:lnTo>
                  <a:lnTo>
                    <a:pt x="1260012" y="50259"/>
                  </a:lnTo>
                  <a:lnTo>
                    <a:pt x="1304704" y="16165"/>
                  </a:lnTo>
                  <a:lnTo>
                    <a:pt x="132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SMARTInkShape-Group298"/>
          <p:cNvGrpSpPr/>
          <p:nvPr/>
        </p:nvGrpSpPr>
        <p:grpSpPr>
          <a:xfrm>
            <a:off x="4641850" y="4686300"/>
            <a:ext cx="2344233" cy="848782"/>
            <a:chOff x="4641850" y="4686300"/>
            <a:chExt cx="2344233" cy="848782"/>
          </a:xfrm>
        </p:grpSpPr>
        <p:sp>
          <p:nvSpPr>
            <p:cNvPr id="98" name="SMARTInkShape-1355"/>
            <p:cNvSpPr/>
            <p:nvPr>
              <p:custDataLst>
                <p:tags r:id="rId30"/>
              </p:custDataLst>
            </p:nvPr>
          </p:nvSpPr>
          <p:spPr>
            <a:xfrm>
              <a:off x="6864350" y="4873098"/>
              <a:ext cx="93529" cy="454553"/>
            </a:xfrm>
            <a:custGeom>
              <a:avLst/>
              <a:gdLst/>
              <a:ahLst/>
              <a:cxnLst/>
              <a:rect l="0" t="0" r="0" b="0"/>
              <a:pathLst>
                <a:path w="93529" h="454553">
                  <a:moveTo>
                    <a:pt x="31750" y="16402"/>
                  </a:moveTo>
                  <a:lnTo>
                    <a:pt x="31750" y="16402"/>
                  </a:lnTo>
                  <a:lnTo>
                    <a:pt x="31750" y="0"/>
                  </a:lnTo>
                  <a:lnTo>
                    <a:pt x="32455" y="528"/>
                  </a:lnTo>
                  <a:lnTo>
                    <a:pt x="54072" y="35487"/>
                  </a:lnTo>
                  <a:lnTo>
                    <a:pt x="68481" y="70275"/>
                  </a:lnTo>
                  <a:lnTo>
                    <a:pt x="81236" y="112313"/>
                  </a:lnTo>
                  <a:lnTo>
                    <a:pt x="91609" y="159217"/>
                  </a:lnTo>
                  <a:lnTo>
                    <a:pt x="93528" y="184990"/>
                  </a:lnTo>
                  <a:lnTo>
                    <a:pt x="93397" y="212050"/>
                  </a:lnTo>
                  <a:lnTo>
                    <a:pt x="91897" y="239967"/>
                  </a:lnTo>
                  <a:lnTo>
                    <a:pt x="89488" y="265634"/>
                  </a:lnTo>
                  <a:lnTo>
                    <a:pt x="83046" y="312968"/>
                  </a:lnTo>
                  <a:lnTo>
                    <a:pt x="71717" y="351880"/>
                  </a:lnTo>
                  <a:lnTo>
                    <a:pt x="57274" y="384930"/>
                  </a:lnTo>
                  <a:lnTo>
                    <a:pt x="34687" y="424516"/>
                  </a:lnTo>
                  <a:lnTo>
                    <a:pt x="18431" y="445025"/>
                  </a:lnTo>
                  <a:lnTo>
                    <a:pt x="0" y="4545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356"/>
            <p:cNvSpPr/>
            <p:nvPr>
              <p:custDataLst>
                <p:tags r:id="rId31"/>
              </p:custDataLst>
            </p:nvPr>
          </p:nvSpPr>
          <p:spPr>
            <a:xfrm>
              <a:off x="6489700" y="5333620"/>
              <a:ext cx="209551" cy="152781"/>
            </a:xfrm>
            <a:custGeom>
              <a:avLst/>
              <a:gdLst/>
              <a:ahLst/>
              <a:cxnLst/>
              <a:rect l="0" t="0" r="0" b="0"/>
              <a:pathLst>
                <a:path w="209551" h="152781">
                  <a:moveTo>
                    <a:pt x="0" y="38480"/>
                  </a:moveTo>
                  <a:lnTo>
                    <a:pt x="0" y="38480"/>
                  </a:lnTo>
                  <a:lnTo>
                    <a:pt x="3371" y="38480"/>
                  </a:lnTo>
                  <a:lnTo>
                    <a:pt x="6907" y="40361"/>
                  </a:lnTo>
                  <a:lnTo>
                    <a:pt x="18297" y="50689"/>
                  </a:lnTo>
                  <a:lnTo>
                    <a:pt x="22244" y="58253"/>
                  </a:lnTo>
                  <a:lnTo>
                    <a:pt x="24984" y="87520"/>
                  </a:lnTo>
                  <a:lnTo>
                    <a:pt x="25395" y="114153"/>
                  </a:lnTo>
                  <a:lnTo>
                    <a:pt x="28770" y="86844"/>
                  </a:lnTo>
                  <a:lnTo>
                    <a:pt x="47075" y="40142"/>
                  </a:lnTo>
                  <a:lnTo>
                    <a:pt x="61375" y="19933"/>
                  </a:lnTo>
                  <a:lnTo>
                    <a:pt x="79018" y="7189"/>
                  </a:lnTo>
                  <a:lnTo>
                    <a:pt x="98619" y="584"/>
                  </a:lnTo>
                  <a:lnTo>
                    <a:pt x="119090" y="0"/>
                  </a:lnTo>
                  <a:lnTo>
                    <a:pt x="150448" y="10381"/>
                  </a:lnTo>
                  <a:lnTo>
                    <a:pt x="175340" y="30232"/>
                  </a:lnTo>
                  <a:lnTo>
                    <a:pt x="192750" y="57359"/>
                  </a:lnTo>
                  <a:lnTo>
                    <a:pt x="205500" y="92356"/>
                  </a:lnTo>
                  <a:lnTo>
                    <a:pt x="209312" y="138006"/>
                  </a:lnTo>
                  <a:lnTo>
                    <a:pt x="209550" y="1527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357"/>
            <p:cNvSpPr/>
            <p:nvPr>
              <p:custDataLst>
                <p:tags r:id="rId32"/>
              </p:custDataLst>
            </p:nvPr>
          </p:nvSpPr>
          <p:spPr>
            <a:xfrm>
              <a:off x="6154033" y="5302250"/>
              <a:ext cx="627768" cy="31751"/>
            </a:xfrm>
            <a:custGeom>
              <a:avLst/>
              <a:gdLst/>
              <a:ahLst/>
              <a:cxnLst/>
              <a:rect l="0" t="0" r="0" b="0"/>
              <a:pathLst>
                <a:path w="627768" h="31751">
                  <a:moveTo>
                    <a:pt x="5467" y="31750"/>
                  </a:moveTo>
                  <a:lnTo>
                    <a:pt x="5467" y="31750"/>
                  </a:lnTo>
                  <a:lnTo>
                    <a:pt x="0" y="31750"/>
                  </a:lnTo>
                  <a:lnTo>
                    <a:pt x="39717" y="27386"/>
                  </a:lnTo>
                  <a:lnTo>
                    <a:pt x="84659" y="26283"/>
                  </a:lnTo>
                  <a:lnTo>
                    <a:pt x="111884" y="24577"/>
                  </a:lnTo>
                  <a:lnTo>
                    <a:pt x="141324" y="22029"/>
                  </a:lnTo>
                  <a:lnTo>
                    <a:pt x="172238" y="18919"/>
                  </a:lnTo>
                  <a:lnTo>
                    <a:pt x="207664" y="15435"/>
                  </a:lnTo>
                  <a:lnTo>
                    <a:pt x="246099" y="11701"/>
                  </a:lnTo>
                  <a:lnTo>
                    <a:pt x="286538" y="7801"/>
                  </a:lnTo>
                  <a:lnTo>
                    <a:pt x="325492" y="5200"/>
                  </a:lnTo>
                  <a:lnTo>
                    <a:pt x="363455" y="3467"/>
                  </a:lnTo>
                  <a:lnTo>
                    <a:pt x="400759" y="2311"/>
                  </a:lnTo>
                  <a:lnTo>
                    <a:pt x="434800" y="1541"/>
                  </a:lnTo>
                  <a:lnTo>
                    <a:pt x="466668" y="1027"/>
                  </a:lnTo>
                  <a:lnTo>
                    <a:pt x="497084" y="685"/>
                  </a:lnTo>
                  <a:lnTo>
                    <a:pt x="523006" y="457"/>
                  </a:lnTo>
                  <a:lnTo>
                    <a:pt x="566860" y="203"/>
                  </a:lnTo>
                  <a:lnTo>
                    <a:pt x="613541" y="40"/>
                  </a:lnTo>
                  <a:lnTo>
                    <a:pt x="6277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358"/>
            <p:cNvSpPr/>
            <p:nvPr>
              <p:custDataLst>
                <p:tags r:id="rId33"/>
              </p:custDataLst>
            </p:nvPr>
          </p:nvSpPr>
          <p:spPr>
            <a:xfrm>
              <a:off x="6756400" y="4940300"/>
              <a:ext cx="31751" cy="36781"/>
            </a:xfrm>
            <a:custGeom>
              <a:avLst/>
              <a:gdLst/>
              <a:ahLst/>
              <a:cxnLst/>
              <a:rect l="0" t="0" r="0" b="0"/>
              <a:pathLst>
                <a:path w="31751" h="36781">
                  <a:moveTo>
                    <a:pt x="31750" y="12700"/>
                  </a:moveTo>
                  <a:lnTo>
                    <a:pt x="31750" y="12700"/>
                  </a:lnTo>
                  <a:lnTo>
                    <a:pt x="31750" y="7233"/>
                  </a:lnTo>
                  <a:lnTo>
                    <a:pt x="25008" y="9983"/>
                  </a:lnTo>
                  <a:lnTo>
                    <a:pt x="19817" y="15256"/>
                  </a:lnTo>
                  <a:lnTo>
                    <a:pt x="15863" y="21596"/>
                  </a:lnTo>
                  <a:lnTo>
                    <a:pt x="14105" y="26767"/>
                  </a:lnTo>
                  <a:lnTo>
                    <a:pt x="14343" y="29133"/>
                  </a:lnTo>
                  <a:lnTo>
                    <a:pt x="16487" y="33644"/>
                  </a:lnTo>
                  <a:lnTo>
                    <a:pt x="18047" y="35130"/>
                  </a:lnTo>
                  <a:lnTo>
                    <a:pt x="21661" y="36780"/>
                  </a:lnTo>
                  <a:lnTo>
                    <a:pt x="23613" y="36514"/>
                  </a:lnTo>
                  <a:lnTo>
                    <a:pt x="27663" y="34338"/>
                  </a:lnTo>
                  <a:lnTo>
                    <a:pt x="29933" y="27255"/>
                  </a:lnTo>
                  <a:lnTo>
                    <a:pt x="31390" y="8833"/>
                  </a:lnTo>
                  <a:lnTo>
                    <a:pt x="29394" y="5889"/>
                  </a:lnTo>
                  <a:lnTo>
                    <a:pt x="25946" y="392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359"/>
            <p:cNvSpPr/>
            <p:nvPr>
              <p:custDataLst>
                <p:tags r:id="rId34"/>
              </p:custDataLst>
            </p:nvPr>
          </p:nvSpPr>
          <p:spPr>
            <a:xfrm>
              <a:off x="6750050" y="5060950"/>
              <a:ext cx="12701" cy="101601"/>
            </a:xfrm>
            <a:custGeom>
              <a:avLst/>
              <a:gdLst/>
              <a:ahLst/>
              <a:cxnLst/>
              <a:rect l="0" t="0" r="0" b="0"/>
              <a:pathLst>
                <a:path w="12701" h="101601">
                  <a:moveTo>
                    <a:pt x="0" y="0"/>
                  </a:moveTo>
                  <a:lnTo>
                    <a:pt x="0" y="0"/>
                  </a:lnTo>
                  <a:lnTo>
                    <a:pt x="10126" y="38268"/>
                  </a:lnTo>
                  <a:lnTo>
                    <a:pt x="12360" y="80621"/>
                  </a:lnTo>
                  <a:lnTo>
                    <a:pt x="12655" y="101494"/>
                  </a:lnTo>
                  <a:lnTo>
                    <a:pt x="1270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360"/>
            <p:cNvSpPr/>
            <p:nvPr>
              <p:custDataLst>
                <p:tags r:id="rId35"/>
              </p:custDataLst>
            </p:nvPr>
          </p:nvSpPr>
          <p:spPr>
            <a:xfrm>
              <a:off x="6480812" y="4851400"/>
              <a:ext cx="193039" cy="273051"/>
            </a:xfrm>
            <a:custGeom>
              <a:avLst/>
              <a:gdLst/>
              <a:ahLst/>
              <a:cxnLst/>
              <a:rect l="0" t="0" r="0" b="0"/>
              <a:pathLst>
                <a:path w="193039" h="273051">
                  <a:moveTo>
                    <a:pt x="193038" y="0"/>
                  </a:moveTo>
                  <a:lnTo>
                    <a:pt x="193038" y="0"/>
                  </a:lnTo>
                  <a:lnTo>
                    <a:pt x="189667" y="0"/>
                  </a:lnTo>
                  <a:lnTo>
                    <a:pt x="186130" y="3763"/>
                  </a:lnTo>
                  <a:lnTo>
                    <a:pt x="160822" y="43351"/>
                  </a:lnTo>
                  <a:lnTo>
                    <a:pt x="135122" y="88182"/>
                  </a:lnTo>
                  <a:lnTo>
                    <a:pt x="110618" y="123153"/>
                  </a:lnTo>
                  <a:lnTo>
                    <a:pt x="83264" y="159863"/>
                  </a:lnTo>
                  <a:lnTo>
                    <a:pt x="56055" y="195227"/>
                  </a:lnTo>
                  <a:lnTo>
                    <a:pt x="23020" y="236821"/>
                  </a:lnTo>
                  <a:lnTo>
                    <a:pt x="0" y="267861"/>
                  </a:lnTo>
                  <a:lnTo>
                    <a:pt x="1550" y="269591"/>
                  </a:lnTo>
                  <a:lnTo>
                    <a:pt x="21588" y="273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1361"/>
            <p:cNvSpPr/>
            <p:nvPr>
              <p:custDataLst>
                <p:tags r:id="rId36"/>
              </p:custDataLst>
            </p:nvPr>
          </p:nvSpPr>
          <p:spPr>
            <a:xfrm>
              <a:off x="6445250" y="4857750"/>
              <a:ext cx="203201" cy="298451"/>
            </a:xfrm>
            <a:custGeom>
              <a:avLst/>
              <a:gdLst/>
              <a:ahLst/>
              <a:cxnLst/>
              <a:rect l="0" t="0" r="0" b="0"/>
              <a:pathLst>
                <a:path w="203201" h="298451">
                  <a:moveTo>
                    <a:pt x="0" y="0"/>
                  </a:moveTo>
                  <a:lnTo>
                    <a:pt x="0" y="0"/>
                  </a:lnTo>
                  <a:lnTo>
                    <a:pt x="39345" y="46087"/>
                  </a:lnTo>
                  <a:lnTo>
                    <a:pt x="72100" y="86406"/>
                  </a:lnTo>
                  <a:lnTo>
                    <a:pt x="96250" y="120717"/>
                  </a:lnTo>
                  <a:lnTo>
                    <a:pt x="121094" y="158780"/>
                  </a:lnTo>
                  <a:lnTo>
                    <a:pt x="146248" y="196864"/>
                  </a:lnTo>
                  <a:lnTo>
                    <a:pt x="165893" y="231193"/>
                  </a:lnTo>
                  <a:lnTo>
                    <a:pt x="186972" y="270761"/>
                  </a:lnTo>
                  <a:lnTo>
                    <a:pt x="203200" y="298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362"/>
            <p:cNvSpPr/>
            <p:nvPr>
              <p:custDataLst>
                <p:tags r:id="rId37"/>
              </p:custDataLst>
            </p:nvPr>
          </p:nvSpPr>
          <p:spPr>
            <a:xfrm>
              <a:off x="6161841" y="4902200"/>
              <a:ext cx="238960" cy="222237"/>
            </a:xfrm>
            <a:custGeom>
              <a:avLst/>
              <a:gdLst/>
              <a:ahLst/>
              <a:cxnLst/>
              <a:rect l="0" t="0" r="0" b="0"/>
              <a:pathLst>
                <a:path w="238960" h="222237">
                  <a:moveTo>
                    <a:pt x="156409" y="0"/>
                  </a:moveTo>
                  <a:lnTo>
                    <a:pt x="156409" y="0"/>
                  </a:lnTo>
                  <a:lnTo>
                    <a:pt x="149928" y="705"/>
                  </a:lnTo>
                  <a:lnTo>
                    <a:pt x="140829" y="3371"/>
                  </a:lnTo>
                  <a:lnTo>
                    <a:pt x="102791" y="31706"/>
                  </a:lnTo>
                  <a:lnTo>
                    <a:pt x="59348" y="57141"/>
                  </a:lnTo>
                  <a:lnTo>
                    <a:pt x="14686" y="91878"/>
                  </a:lnTo>
                  <a:lnTo>
                    <a:pt x="3802" y="105461"/>
                  </a:lnTo>
                  <a:lnTo>
                    <a:pt x="2459" y="109113"/>
                  </a:lnTo>
                  <a:lnTo>
                    <a:pt x="2271" y="112253"/>
                  </a:lnTo>
                  <a:lnTo>
                    <a:pt x="2850" y="115052"/>
                  </a:lnTo>
                  <a:lnTo>
                    <a:pt x="4648" y="116918"/>
                  </a:lnTo>
                  <a:lnTo>
                    <a:pt x="10407" y="118992"/>
                  </a:lnTo>
                  <a:lnTo>
                    <a:pt x="50417" y="120431"/>
                  </a:lnTo>
                  <a:lnTo>
                    <a:pt x="87807" y="123977"/>
                  </a:lnTo>
                  <a:lnTo>
                    <a:pt x="103706" y="129475"/>
                  </a:lnTo>
                  <a:lnTo>
                    <a:pt x="112885" y="135573"/>
                  </a:lnTo>
                  <a:lnTo>
                    <a:pt x="112576" y="138360"/>
                  </a:lnTo>
                  <a:lnTo>
                    <a:pt x="106588" y="145219"/>
                  </a:lnTo>
                  <a:lnTo>
                    <a:pt x="61924" y="179084"/>
                  </a:lnTo>
                  <a:lnTo>
                    <a:pt x="14379" y="208752"/>
                  </a:lnTo>
                  <a:lnTo>
                    <a:pt x="2927" y="214488"/>
                  </a:lnTo>
                  <a:lnTo>
                    <a:pt x="0" y="218330"/>
                  </a:lnTo>
                  <a:lnTo>
                    <a:pt x="2042" y="219636"/>
                  </a:lnTo>
                  <a:lnTo>
                    <a:pt x="39959" y="221906"/>
                  </a:lnTo>
                  <a:lnTo>
                    <a:pt x="81845" y="222148"/>
                  </a:lnTo>
                  <a:lnTo>
                    <a:pt x="113627" y="222205"/>
                  </a:lnTo>
                  <a:lnTo>
                    <a:pt x="159490" y="222236"/>
                  </a:lnTo>
                  <a:lnTo>
                    <a:pt x="199890" y="220364"/>
                  </a:lnTo>
                  <a:lnTo>
                    <a:pt x="238959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1363"/>
            <p:cNvSpPr/>
            <p:nvPr>
              <p:custDataLst>
                <p:tags r:id="rId38"/>
              </p:custDataLst>
            </p:nvPr>
          </p:nvSpPr>
          <p:spPr>
            <a:xfrm>
              <a:off x="5830083" y="4937896"/>
              <a:ext cx="202418" cy="464510"/>
            </a:xfrm>
            <a:custGeom>
              <a:avLst/>
              <a:gdLst/>
              <a:ahLst/>
              <a:cxnLst/>
              <a:rect l="0" t="0" r="0" b="0"/>
              <a:pathLst>
                <a:path w="202418" h="464510">
                  <a:moveTo>
                    <a:pt x="177017" y="27804"/>
                  </a:moveTo>
                  <a:lnTo>
                    <a:pt x="177017" y="27804"/>
                  </a:lnTo>
                  <a:lnTo>
                    <a:pt x="166877" y="14006"/>
                  </a:lnTo>
                  <a:lnTo>
                    <a:pt x="147163" y="700"/>
                  </a:lnTo>
                  <a:lnTo>
                    <a:pt x="136937" y="0"/>
                  </a:lnTo>
                  <a:lnTo>
                    <a:pt x="131247" y="802"/>
                  </a:lnTo>
                  <a:lnTo>
                    <a:pt x="117398" y="11099"/>
                  </a:lnTo>
                  <a:lnTo>
                    <a:pt x="101131" y="31668"/>
                  </a:lnTo>
                  <a:lnTo>
                    <a:pt x="82141" y="66681"/>
                  </a:lnTo>
                  <a:lnTo>
                    <a:pt x="71434" y="90411"/>
                  </a:lnTo>
                  <a:lnTo>
                    <a:pt x="60061" y="117520"/>
                  </a:lnTo>
                  <a:lnTo>
                    <a:pt x="48245" y="146881"/>
                  </a:lnTo>
                  <a:lnTo>
                    <a:pt x="37548" y="177744"/>
                  </a:lnTo>
                  <a:lnTo>
                    <a:pt x="27593" y="209609"/>
                  </a:lnTo>
                  <a:lnTo>
                    <a:pt x="18135" y="242141"/>
                  </a:lnTo>
                  <a:lnTo>
                    <a:pt x="11123" y="270884"/>
                  </a:lnTo>
                  <a:lnTo>
                    <a:pt x="5743" y="297102"/>
                  </a:lnTo>
                  <a:lnTo>
                    <a:pt x="0" y="342931"/>
                  </a:lnTo>
                  <a:lnTo>
                    <a:pt x="2152" y="379762"/>
                  </a:lnTo>
                  <a:lnTo>
                    <a:pt x="14668" y="421522"/>
                  </a:lnTo>
                  <a:lnTo>
                    <a:pt x="35154" y="449496"/>
                  </a:lnTo>
                  <a:lnTo>
                    <a:pt x="52818" y="458639"/>
                  </a:lnTo>
                  <a:lnTo>
                    <a:pt x="96275" y="464509"/>
                  </a:lnTo>
                  <a:lnTo>
                    <a:pt x="142671" y="455529"/>
                  </a:lnTo>
                  <a:lnTo>
                    <a:pt x="202417" y="4405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1364"/>
            <p:cNvSpPr/>
            <p:nvPr>
              <p:custDataLst>
                <p:tags r:id="rId39"/>
              </p:custDataLst>
            </p:nvPr>
          </p:nvSpPr>
          <p:spPr>
            <a:xfrm>
              <a:off x="5474583" y="5080000"/>
              <a:ext cx="246768" cy="218516"/>
            </a:xfrm>
            <a:custGeom>
              <a:avLst/>
              <a:gdLst/>
              <a:ahLst/>
              <a:cxnLst/>
              <a:rect l="0" t="0" r="0" b="0"/>
              <a:pathLst>
                <a:path w="246768" h="218516">
                  <a:moveTo>
                    <a:pt x="5467" y="88900"/>
                  </a:moveTo>
                  <a:lnTo>
                    <a:pt x="5467" y="88900"/>
                  </a:lnTo>
                  <a:lnTo>
                    <a:pt x="0" y="60289"/>
                  </a:lnTo>
                  <a:lnTo>
                    <a:pt x="1390" y="53136"/>
                  </a:lnTo>
                  <a:lnTo>
                    <a:pt x="2749" y="50240"/>
                  </a:lnTo>
                  <a:lnTo>
                    <a:pt x="5772" y="48310"/>
                  </a:lnTo>
                  <a:lnTo>
                    <a:pt x="14774" y="46165"/>
                  </a:lnTo>
                  <a:lnTo>
                    <a:pt x="38485" y="55071"/>
                  </a:lnTo>
                  <a:lnTo>
                    <a:pt x="78102" y="88594"/>
                  </a:lnTo>
                  <a:lnTo>
                    <a:pt x="107265" y="125890"/>
                  </a:lnTo>
                  <a:lnTo>
                    <a:pt x="128952" y="170812"/>
                  </a:lnTo>
                  <a:lnTo>
                    <a:pt x="133727" y="190922"/>
                  </a:lnTo>
                  <a:lnTo>
                    <a:pt x="133497" y="206916"/>
                  </a:lnTo>
                  <a:lnTo>
                    <a:pt x="131044" y="215434"/>
                  </a:lnTo>
                  <a:lnTo>
                    <a:pt x="129402" y="217706"/>
                  </a:lnTo>
                  <a:lnTo>
                    <a:pt x="126895" y="218515"/>
                  </a:lnTo>
                  <a:lnTo>
                    <a:pt x="120349" y="217533"/>
                  </a:lnTo>
                  <a:lnTo>
                    <a:pt x="105358" y="202900"/>
                  </a:lnTo>
                  <a:lnTo>
                    <a:pt x="94253" y="167206"/>
                  </a:lnTo>
                  <a:lnTo>
                    <a:pt x="93236" y="124252"/>
                  </a:lnTo>
                  <a:lnTo>
                    <a:pt x="107516" y="83617"/>
                  </a:lnTo>
                  <a:lnTo>
                    <a:pt x="129621" y="51508"/>
                  </a:lnTo>
                  <a:lnTo>
                    <a:pt x="171103" y="21150"/>
                  </a:lnTo>
                  <a:lnTo>
                    <a:pt x="199105" y="6894"/>
                  </a:lnTo>
                  <a:lnTo>
                    <a:pt x="2467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365"/>
            <p:cNvSpPr/>
            <p:nvPr>
              <p:custDataLst>
                <p:tags r:id="rId40"/>
              </p:custDataLst>
            </p:nvPr>
          </p:nvSpPr>
          <p:spPr>
            <a:xfrm>
              <a:off x="5345224" y="5140022"/>
              <a:ext cx="134827" cy="200329"/>
            </a:xfrm>
            <a:custGeom>
              <a:avLst/>
              <a:gdLst/>
              <a:ahLst/>
              <a:cxnLst/>
              <a:rect l="0" t="0" r="0" b="0"/>
              <a:pathLst>
                <a:path w="134827" h="200329">
                  <a:moveTo>
                    <a:pt x="64976" y="86028"/>
                  </a:moveTo>
                  <a:lnTo>
                    <a:pt x="64976" y="86028"/>
                  </a:lnTo>
                  <a:lnTo>
                    <a:pt x="50049" y="41248"/>
                  </a:lnTo>
                  <a:lnTo>
                    <a:pt x="37450" y="6820"/>
                  </a:lnTo>
                  <a:lnTo>
                    <a:pt x="34631" y="3589"/>
                  </a:lnTo>
                  <a:lnTo>
                    <a:pt x="27736" y="0"/>
                  </a:lnTo>
                  <a:lnTo>
                    <a:pt x="24627" y="1159"/>
                  </a:lnTo>
                  <a:lnTo>
                    <a:pt x="19291" y="8092"/>
                  </a:lnTo>
                  <a:lnTo>
                    <a:pt x="5753" y="42045"/>
                  </a:lnTo>
                  <a:lnTo>
                    <a:pt x="0" y="84363"/>
                  </a:lnTo>
                  <a:lnTo>
                    <a:pt x="6290" y="125673"/>
                  </a:lnTo>
                  <a:lnTo>
                    <a:pt x="19177" y="156262"/>
                  </a:lnTo>
                  <a:lnTo>
                    <a:pt x="24160" y="163104"/>
                  </a:lnTo>
                  <a:lnTo>
                    <a:pt x="28726" y="166145"/>
                  </a:lnTo>
                  <a:lnTo>
                    <a:pt x="30932" y="164839"/>
                  </a:lnTo>
                  <a:lnTo>
                    <a:pt x="35264" y="157744"/>
                  </a:lnTo>
                  <a:lnTo>
                    <a:pt x="50941" y="111046"/>
                  </a:lnTo>
                  <a:lnTo>
                    <a:pt x="57951" y="79287"/>
                  </a:lnTo>
                  <a:lnTo>
                    <a:pt x="58176" y="79418"/>
                  </a:lnTo>
                  <a:lnTo>
                    <a:pt x="65235" y="86343"/>
                  </a:lnTo>
                  <a:lnTo>
                    <a:pt x="84339" y="131147"/>
                  </a:lnTo>
                  <a:lnTo>
                    <a:pt x="109598" y="177708"/>
                  </a:lnTo>
                  <a:lnTo>
                    <a:pt x="122961" y="196448"/>
                  </a:lnTo>
                  <a:lnTo>
                    <a:pt x="126211" y="198446"/>
                  </a:lnTo>
                  <a:lnTo>
                    <a:pt x="134826" y="2003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366"/>
            <p:cNvSpPr/>
            <p:nvPr>
              <p:custDataLst>
                <p:tags r:id="rId41"/>
              </p:custDataLst>
            </p:nvPr>
          </p:nvSpPr>
          <p:spPr>
            <a:xfrm>
              <a:off x="4965700" y="4966908"/>
              <a:ext cx="351081" cy="510045"/>
            </a:xfrm>
            <a:custGeom>
              <a:avLst/>
              <a:gdLst/>
              <a:ahLst/>
              <a:cxnLst/>
              <a:rect l="0" t="0" r="0" b="0"/>
              <a:pathLst>
                <a:path w="351081" h="510045">
                  <a:moveTo>
                    <a:pt x="0" y="36892"/>
                  </a:moveTo>
                  <a:lnTo>
                    <a:pt x="0" y="36892"/>
                  </a:lnTo>
                  <a:lnTo>
                    <a:pt x="3371" y="36892"/>
                  </a:lnTo>
                  <a:lnTo>
                    <a:pt x="6907" y="38774"/>
                  </a:lnTo>
                  <a:lnTo>
                    <a:pt x="12243" y="44078"/>
                  </a:lnTo>
                  <a:lnTo>
                    <a:pt x="38876" y="85075"/>
                  </a:lnTo>
                  <a:lnTo>
                    <a:pt x="53026" y="115927"/>
                  </a:lnTo>
                  <a:lnTo>
                    <a:pt x="68017" y="153863"/>
                  </a:lnTo>
                  <a:lnTo>
                    <a:pt x="81735" y="196594"/>
                  </a:lnTo>
                  <a:lnTo>
                    <a:pt x="96769" y="241455"/>
                  </a:lnTo>
                  <a:lnTo>
                    <a:pt x="113564" y="287265"/>
                  </a:lnTo>
                  <a:lnTo>
                    <a:pt x="132788" y="333494"/>
                  </a:lnTo>
                  <a:lnTo>
                    <a:pt x="149328" y="376150"/>
                  </a:lnTo>
                  <a:lnTo>
                    <a:pt x="164440" y="414157"/>
                  </a:lnTo>
                  <a:lnTo>
                    <a:pt x="186698" y="457942"/>
                  </a:lnTo>
                  <a:lnTo>
                    <a:pt x="206022" y="505068"/>
                  </a:lnTo>
                  <a:lnTo>
                    <a:pt x="207982" y="509553"/>
                  </a:lnTo>
                  <a:lnTo>
                    <a:pt x="208504" y="510044"/>
                  </a:lnTo>
                  <a:lnTo>
                    <a:pt x="208853" y="509666"/>
                  </a:lnTo>
                  <a:lnTo>
                    <a:pt x="223303" y="470007"/>
                  </a:lnTo>
                  <a:lnTo>
                    <a:pt x="231891" y="435409"/>
                  </a:lnTo>
                  <a:lnTo>
                    <a:pt x="242762" y="389458"/>
                  </a:lnTo>
                  <a:lnTo>
                    <a:pt x="248625" y="362953"/>
                  </a:lnTo>
                  <a:lnTo>
                    <a:pt x="254649" y="334700"/>
                  </a:lnTo>
                  <a:lnTo>
                    <a:pt x="260783" y="305281"/>
                  </a:lnTo>
                  <a:lnTo>
                    <a:pt x="266989" y="274378"/>
                  </a:lnTo>
                  <a:lnTo>
                    <a:pt x="273242" y="242488"/>
                  </a:lnTo>
                  <a:lnTo>
                    <a:pt x="279528" y="209940"/>
                  </a:lnTo>
                  <a:lnTo>
                    <a:pt x="286541" y="178363"/>
                  </a:lnTo>
                  <a:lnTo>
                    <a:pt x="294038" y="147433"/>
                  </a:lnTo>
                  <a:lnTo>
                    <a:pt x="301859" y="116936"/>
                  </a:lnTo>
                  <a:lnTo>
                    <a:pt x="316193" y="69880"/>
                  </a:lnTo>
                  <a:lnTo>
                    <a:pt x="334281" y="25029"/>
                  </a:lnTo>
                  <a:lnTo>
                    <a:pt x="349664" y="604"/>
                  </a:lnTo>
                  <a:lnTo>
                    <a:pt x="350937" y="0"/>
                  </a:lnTo>
                  <a:lnTo>
                    <a:pt x="351080" y="1714"/>
                  </a:lnTo>
                  <a:lnTo>
                    <a:pt x="342900" y="495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367"/>
            <p:cNvSpPr/>
            <p:nvPr>
              <p:custDataLst>
                <p:tags r:id="rId42"/>
              </p:custDataLst>
            </p:nvPr>
          </p:nvSpPr>
          <p:spPr>
            <a:xfrm>
              <a:off x="4641850" y="4686300"/>
              <a:ext cx="2344233" cy="848782"/>
            </a:xfrm>
            <a:custGeom>
              <a:avLst/>
              <a:gdLst/>
              <a:ahLst/>
              <a:cxnLst/>
              <a:rect l="0" t="0" r="0" b="0"/>
              <a:pathLst>
                <a:path w="2344233" h="848782">
                  <a:moveTo>
                    <a:pt x="0" y="742950"/>
                  </a:moveTo>
                  <a:lnTo>
                    <a:pt x="0" y="742950"/>
                  </a:lnTo>
                  <a:lnTo>
                    <a:pt x="12209" y="781674"/>
                  </a:lnTo>
                  <a:lnTo>
                    <a:pt x="26938" y="823422"/>
                  </a:lnTo>
                  <a:lnTo>
                    <a:pt x="42914" y="848781"/>
                  </a:lnTo>
                  <a:lnTo>
                    <a:pt x="43426" y="848781"/>
                  </a:lnTo>
                  <a:lnTo>
                    <a:pt x="43767" y="848076"/>
                  </a:lnTo>
                  <a:lnTo>
                    <a:pt x="44410" y="804757"/>
                  </a:lnTo>
                  <a:lnTo>
                    <a:pt x="46314" y="770890"/>
                  </a:lnTo>
                  <a:lnTo>
                    <a:pt x="49512" y="729968"/>
                  </a:lnTo>
                  <a:lnTo>
                    <a:pt x="53285" y="685910"/>
                  </a:lnTo>
                  <a:lnTo>
                    <a:pt x="59194" y="638577"/>
                  </a:lnTo>
                  <a:lnTo>
                    <a:pt x="62747" y="614101"/>
                  </a:lnTo>
                  <a:lnTo>
                    <a:pt x="66525" y="588612"/>
                  </a:lnTo>
                  <a:lnTo>
                    <a:pt x="70455" y="562447"/>
                  </a:lnTo>
                  <a:lnTo>
                    <a:pt x="74487" y="535831"/>
                  </a:lnTo>
                  <a:lnTo>
                    <a:pt x="79291" y="509620"/>
                  </a:lnTo>
                  <a:lnTo>
                    <a:pt x="84611" y="483680"/>
                  </a:lnTo>
                  <a:lnTo>
                    <a:pt x="90274" y="457920"/>
                  </a:lnTo>
                  <a:lnTo>
                    <a:pt x="100329" y="410483"/>
                  </a:lnTo>
                  <a:lnTo>
                    <a:pt x="109501" y="366587"/>
                  </a:lnTo>
                  <a:lnTo>
                    <a:pt x="118282" y="325911"/>
                  </a:lnTo>
                  <a:lnTo>
                    <a:pt x="126888" y="292310"/>
                  </a:lnTo>
                  <a:lnTo>
                    <a:pt x="135904" y="253357"/>
                  </a:lnTo>
                  <a:lnTo>
                    <a:pt x="138494" y="211843"/>
                  </a:lnTo>
                  <a:lnTo>
                    <a:pt x="133356" y="174737"/>
                  </a:lnTo>
                  <a:lnTo>
                    <a:pt x="134060" y="173641"/>
                  </a:lnTo>
                  <a:lnTo>
                    <a:pt x="135234" y="172911"/>
                  </a:lnTo>
                  <a:lnTo>
                    <a:pt x="140258" y="171883"/>
                  </a:lnTo>
                  <a:lnTo>
                    <a:pt x="180301" y="170749"/>
                  </a:lnTo>
                  <a:lnTo>
                    <a:pt x="224756" y="162662"/>
                  </a:lnTo>
                  <a:lnTo>
                    <a:pt x="260758" y="155550"/>
                  </a:lnTo>
                  <a:lnTo>
                    <a:pt x="307333" y="147685"/>
                  </a:lnTo>
                  <a:lnTo>
                    <a:pt x="334005" y="142906"/>
                  </a:lnTo>
                  <a:lnTo>
                    <a:pt x="362370" y="137604"/>
                  </a:lnTo>
                  <a:lnTo>
                    <a:pt x="391864" y="131953"/>
                  </a:lnTo>
                  <a:lnTo>
                    <a:pt x="427048" y="126068"/>
                  </a:lnTo>
                  <a:lnTo>
                    <a:pt x="466027" y="120029"/>
                  </a:lnTo>
                  <a:lnTo>
                    <a:pt x="507534" y="113886"/>
                  </a:lnTo>
                  <a:lnTo>
                    <a:pt x="551434" y="107674"/>
                  </a:lnTo>
                  <a:lnTo>
                    <a:pt x="596928" y="101416"/>
                  </a:lnTo>
                  <a:lnTo>
                    <a:pt x="643486" y="95127"/>
                  </a:lnTo>
                  <a:lnTo>
                    <a:pt x="692869" y="88818"/>
                  </a:lnTo>
                  <a:lnTo>
                    <a:pt x="744134" y="82496"/>
                  </a:lnTo>
                  <a:lnTo>
                    <a:pt x="796656" y="76164"/>
                  </a:lnTo>
                  <a:lnTo>
                    <a:pt x="851426" y="69826"/>
                  </a:lnTo>
                  <a:lnTo>
                    <a:pt x="907695" y="63484"/>
                  </a:lnTo>
                  <a:lnTo>
                    <a:pt x="964964" y="57139"/>
                  </a:lnTo>
                  <a:lnTo>
                    <a:pt x="1022898" y="52204"/>
                  </a:lnTo>
                  <a:lnTo>
                    <a:pt x="1081276" y="48208"/>
                  </a:lnTo>
                  <a:lnTo>
                    <a:pt x="1139951" y="44838"/>
                  </a:lnTo>
                  <a:lnTo>
                    <a:pt x="1196706" y="41181"/>
                  </a:lnTo>
                  <a:lnTo>
                    <a:pt x="1252181" y="37332"/>
                  </a:lnTo>
                  <a:lnTo>
                    <a:pt x="1306805" y="33355"/>
                  </a:lnTo>
                  <a:lnTo>
                    <a:pt x="1361565" y="30703"/>
                  </a:lnTo>
                  <a:lnTo>
                    <a:pt x="1416415" y="28935"/>
                  </a:lnTo>
                  <a:lnTo>
                    <a:pt x="1471326" y="27756"/>
                  </a:lnTo>
                  <a:lnTo>
                    <a:pt x="1523456" y="26265"/>
                  </a:lnTo>
                  <a:lnTo>
                    <a:pt x="1573731" y="24566"/>
                  </a:lnTo>
                  <a:lnTo>
                    <a:pt x="1622771" y="22727"/>
                  </a:lnTo>
                  <a:lnTo>
                    <a:pt x="1669575" y="21501"/>
                  </a:lnTo>
                  <a:lnTo>
                    <a:pt x="1714889" y="20684"/>
                  </a:lnTo>
                  <a:lnTo>
                    <a:pt x="1759209" y="20139"/>
                  </a:lnTo>
                  <a:lnTo>
                    <a:pt x="1800045" y="19777"/>
                  </a:lnTo>
                  <a:lnTo>
                    <a:pt x="1838557" y="19534"/>
                  </a:lnTo>
                  <a:lnTo>
                    <a:pt x="1875522" y="19373"/>
                  </a:lnTo>
                  <a:lnTo>
                    <a:pt x="1910748" y="19265"/>
                  </a:lnTo>
                  <a:lnTo>
                    <a:pt x="1944815" y="19193"/>
                  </a:lnTo>
                  <a:lnTo>
                    <a:pt x="1978110" y="19145"/>
                  </a:lnTo>
                  <a:lnTo>
                    <a:pt x="2010184" y="18408"/>
                  </a:lnTo>
                  <a:lnTo>
                    <a:pt x="2041445" y="17211"/>
                  </a:lnTo>
                  <a:lnTo>
                    <a:pt x="2072163" y="15707"/>
                  </a:lnTo>
                  <a:lnTo>
                    <a:pt x="2101109" y="13999"/>
                  </a:lnTo>
                  <a:lnTo>
                    <a:pt x="2128873" y="12155"/>
                  </a:lnTo>
                  <a:lnTo>
                    <a:pt x="2155848" y="10220"/>
                  </a:lnTo>
                  <a:lnTo>
                    <a:pt x="2202755" y="8070"/>
                  </a:lnTo>
                  <a:lnTo>
                    <a:pt x="2244063" y="6409"/>
                  </a:lnTo>
                  <a:lnTo>
                    <a:pt x="2281237" y="3318"/>
                  </a:lnTo>
                  <a:lnTo>
                    <a:pt x="2323786" y="983"/>
                  </a:lnTo>
                  <a:lnTo>
                    <a:pt x="2344232" y="129"/>
                  </a:lnTo>
                  <a:lnTo>
                    <a:pt x="2343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SMARTInkShape-Group299"/>
          <p:cNvGrpSpPr/>
          <p:nvPr/>
        </p:nvGrpSpPr>
        <p:grpSpPr>
          <a:xfrm>
            <a:off x="7855211" y="4699883"/>
            <a:ext cx="660140" cy="945268"/>
            <a:chOff x="7855211" y="4699883"/>
            <a:chExt cx="660140" cy="945268"/>
          </a:xfrm>
        </p:grpSpPr>
        <p:sp>
          <p:nvSpPr>
            <p:cNvPr id="112" name="SMARTInkShape-1368"/>
            <p:cNvSpPr/>
            <p:nvPr>
              <p:custDataLst>
                <p:tags r:id="rId20"/>
              </p:custDataLst>
            </p:nvPr>
          </p:nvSpPr>
          <p:spPr>
            <a:xfrm>
              <a:off x="8238911" y="5275064"/>
              <a:ext cx="136740" cy="334573"/>
            </a:xfrm>
            <a:custGeom>
              <a:avLst/>
              <a:gdLst/>
              <a:ahLst/>
              <a:cxnLst/>
              <a:rect l="0" t="0" r="0" b="0"/>
              <a:pathLst>
                <a:path w="136740" h="334573">
                  <a:moveTo>
                    <a:pt x="104989" y="236736"/>
                  </a:moveTo>
                  <a:lnTo>
                    <a:pt x="104989" y="236736"/>
                  </a:lnTo>
                  <a:lnTo>
                    <a:pt x="99920" y="230961"/>
                  </a:lnTo>
                  <a:lnTo>
                    <a:pt x="83789" y="198514"/>
                  </a:lnTo>
                  <a:lnTo>
                    <a:pt x="79567" y="197143"/>
                  </a:lnTo>
                  <a:lnTo>
                    <a:pt x="67349" y="197502"/>
                  </a:lnTo>
                  <a:lnTo>
                    <a:pt x="37216" y="208551"/>
                  </a:lnTo>
                  <a:lnTo>
                    <a:pt x="23361" y="216213"/>
                  </a:lnTo>
                  <a:lnTo>
                    <a:pt x="12030" y="231848"/>
                  </a:lnTo>
                  <a:lnTo>
                    <a:pt x="3702" y="252202"/>
                  </a:lnTo>
                  <a:lnTo>
                    <a:pt x="0" y="273008"/>
                  </a:lnTo>
                  <a:lnTo>
                    <a:pt x="2119" y="292133"/>
                  </a:lnTo>
                  <a:lnTo>
                    <a:pt x="8469" y="309335"/>
                  </a:lnTo>
                  <a:lnTo>
                    <a:pt x="18345" y="324035"/>
                  </a:lnTo>
                  <a:lnTo>
                    <a:pt x="27910" y="331980"/>
                  </a:lnTo>
                  <a:lnTo>
                    <a:pt x="32436" y="334098"/>
                  </a:lnTo>
                  <a:lnTo>
                    <a:pt x="41228" y="334572"/>
                  </a:lnTo>
                  <a:lnTo>
                    <a:pt x="50545" y="331724"/>
                  </a:lnTo>
                  <a:lnTo>
                    <a:pt x="61742" y="325755"/>
                  </a:lnTo>
                  <a:lnTo>
                    <a:pt x="71892" y="310872"/>
                  </a:lnTo>
                  <a:lnTo>
                    <a:pt x="85539" y="269286"/>
                  </a:lnTo>
                  <a:lnTo>
                    <a:pt x="92817" y="225803"/>
                  </a:lnTo>
                  <a:lnTo>
                    <a:pt x="94757" y="198402"/>
                  </a:lnTo>
                  <a:lnTo>
                    <a:pt x="96051" y="168847"/>
                  </a:lnTo>
                  <a:lnTo>
                    <a:pt x="96914" y="142088"/>
                  </a:lnTo>
                  <a:lnTo>
                    <a:pt x="97489" y="117193"/>
                  </a:lnTo>
                  <a:lnTo>
                    <a:pt x="98128" y="73539"/>
                  </a:lnTo>
                  <a:lnTo>
                    <a:pt x="97782" y="27985"/>
                  </a:lnTo>
                  <a:lnTo>
                    <a:pt x="93152" y="0"/>
                  </a:lnTo>
                  <a:lnTo>
                    <a:pt x="94284" y="41863"/>
                  </a:lnTo>
                  <a:lnTo>
                    <a:pt x="96703" y="80276"/>
                  </a:lnTo>
                  <a:lnTo>
                    <a:pt x="97779" y="123218"/>
                  </a:lnTo>
                  <a:lnTo>
                    <a:pt x="100138" y="164411"/>
                  </a:lnTo>
                  <a:lnTo>
                    <a:pt x="104243" y="202475"/>
                  </a:lnTo>
                  <a:lnTo>
                    <a:pt x="110772" y="235855"/>
                  </a:lnTo>
                  <a:lnTo>
                    <a:pt x="119011" y="275672"/>
                  </a:lnTo>
                  <a:lnTo>
                    <a:pt x="125567" y="291200"/>
                  </a:lnTo>
                  <a:lnTo>
                    <a:pt x="136739" y="3065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369"/>
            <p:cNvSpPr/>
            <p:nvPr>
              <p:custDataLst>
                <p:tags r:id="rId21"/>
              </p:custDataLst>
            </p:nvPr>
          </p:nvSpPr>
          <p:spPr>
            <a:xfrm>
              <a:off x="8137041" y="5382311"/>
              <a:ext cx="10010" cy="21540"/>
            </a:xfrm>
            <a:custGeom>
              <a:avLst/>
              <a:gdLst/>
              <a:ahLst/>
              <a:cxnLst/>
              <a:rect l="0" t="0" r="0" b="0"/>
              <a:pathLst>
                <a:path w="10010" h="21540">
                  <a:moveTo>
                    <a:pt x="3659" y="8839"/>
                  </a:moveTo>
                  <a:lnTo>
                    <a:pt x="3659" y="8839"/>
                  </a:lnTo>
                  <a:lnTo>
                    <a:pt x="3659" y="5468"/>
                  </a:lnTo>
                  <a:lnTo>
                    <a:pt x="1777" y="1931"/>
                  </a:lnTo>
                  <a:lnTo>
                    <a:pt x="288" y="0"/>
                  </a:lnTo>
                  <a:lnTo>
                    <a:pt x="0" y="124"/>
                  </a:lnTo>
                  <a:lnTo>
                    <a:pt x="10009" y="21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370"/>
            <p:cNvSpPr/>
            <p:nvPr>
              <p:custDataLst>
                <p:tags r:id="rId22"/>
              </p:custDataLst>
            </p:nvPr>
          </p:nvSpPr>
          <p:spPr>
            <a:xfrm>
              <a:off x="8134350" y="5499100"/>
              <a:ext cx="25401" cy="120651"/>
            </a:xfrm>
            <a:custGeom>
              <a:avLst/>
              <a:gdLst/>
              <a:ahLst/>
              <a:cxnLst/>
              <a:rect l="0" t="0" r="0" b="0"/>
              <a:pathLst>
                <a:path w="25401" h="120651">
                  <a:moveTo>
                    <a:pt x="0" y="0"/>
                  </a:moveTo>
                  <a:lnTo>
                    <a:pt x="0" y="0"/>
                  </a:lnTo>
                  <a:lnTo>
                    <a:pt x="3370" y="22322"/>
                  </a:lnTo>
                  <a:lnTo>
                    <a:pt x="15194" y="60331"/>
                  </a:lnTo>
                  <a:lnTo>
                    <a:pt x="24411" y="106945"/>
                  </a:lnTo>
                  <a:lnTo>
                    <a:pt x="2540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371"/>
            <p:cNvSpPr/>
            <p:nvPr>
              <p:custDataLst>
                <p:tags r:id="rId23"/>
              </p:custDataLst>
            </p:nvPr>
          </p:nvSpPr>
          <p:spPr>
            <a:xfrm>
              <a:off x="8020050" y="5366633"/>
              <a:ext cx="6351" cy="5468"/>
            </a:xfrm>
            <a:custGeom>
              <a:avLst/>
              <a:gdLst/>
              <a:ahLst/>
              <a:cxnLst/>
              <a:rect l="0" t="0" r="0" b="0"/>
              <a:pathLst>
                <a:path w="6351" h="546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6350" y="5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372"/>
            <p:cNvSpPr/>
            <p:nvPr>
              <p:custDataLst>
                <p:tags r:id="rId24"/>
              </p:custDataLst>
            </p:nvPr>
          </p:nvSpPr>
          <p:spPr>
            <a:xfrm>
              <a:off x="8020050" y="5505450"/>
              <a:ext cx="36571" cy="139701"/>
            </a:xfrm>
            <a:custGeom>
              <a:avLst/>
              <a:gdLst/>
              <a:ahLst/>
              <a:cxnLst/>
              <a:rect l="0" t="0" r="0" b="0"/>
              <a:pathLst>
                <a:path w="36571" h="1397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7297" y="44444"/>
                  </a:lnTo>
                  <a:lnTo>
                    <a:pt x="30359" y="83386"/>
                  </a:lnTo>
                  <a:lnTo>
                    <a:pt x="36570" y="118306"/>
                  </a:lnTo>
                  <a:lnTo>
                    <a:pt x="35539" y="128545"/>
                  </a:lnTo>
                  <a:lnTo>
                    <a:pt x="31750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373"/>
            <p:cNvSpPr/>
            <p:nvPr>
              <p:custDataLst>
                <p:tags r:id="rId25"/>
              </p:custDataLst>
            </p:nvPr>
          </p:nvSpPr>
          <p:spPr>
            <a:xfrm>
              <a:off x="8331200" y="4718573"/>
              <a:ext cx="184151" cy="167745"/>
            </a:xfrm>
            <a:custGeom>
              <a:avLst/>
              <a:gdLst/>
              <a:ahLst/>
              <a:cxnLst/>
              <a:rect l="0" t="0" r="0" b="0"/>
              <a:pathLst>
                <a:path w="184151" h="167745">
                  <a:moveTo>
                    <a:pt x="0" y="12177"/>
                  </a:moveTo>
                  <a:lnTo>
                    <a:pt x="0" y="12177"/>
                  </a:lnTo>
                  <a:lnTo>
                    <a:pt x="0" y="0"/>
                  </a:lnTo>
                  <a:lnTo>
                    <a:pt x="15901" y="42846"/>
                  </a:lnTo>
                  <a:lnTo>
                    <a:pt x="31964" y="89418"/>
                  </a:lnTo>
                  <a:lnTo>
                    <a:pt x="45354" y="136012"/>
                  </a:lnTo>
                  <a:lnTo>
                    <a:pt x="50321" y="167211"/>
                  </a:lnTo>
                  <a:lnTo>
                    <a:pt x="51186" y="167744"/>
                  </a:lnTo>
                  <a:lnTo>
                    <a:pt x="52469" y="167394"/>
                  </a:lnTo>
                  <a:lnTo>
                    <a:pt x="62967" y="158391"/>
                  </a:lnTo>
                  <a:lnTo>
                    <a:pt x="89666" y="121342"/>
                  </a:lnTo>
                  <a:lnTo>
                    <a:pt x="110059" y="84974"/>
                  </a:lnTo>
                  <a:lnTo>
                    <a:pt x="142232" y="38551"/>
                  </a:lnTo>
                  <a:lnTo>
                    <a:pt x="169284" y="13754"/>
                  </a:lnTo>
                  <a:lnTo>
                    <a:pt x="184150" y="58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374"/>
            <p:cNvSpPr/>
            <p:nvPr>
              <p:custDataLst>
                <p:tags r:id="rId26"/>
              </p:custDataLst>
            </p:nvPr>
          </p:nvSpPr>
          <p:spPr>
            <a:xfrm>
              <a:off x="8147903" y="4726378"/>
              <a:ext cx="105006" cy="158193"/>
            </a:xfrm>
            <a:custGeom>
              <a:avLst/>
              <a:gdLst/>
              <a:ahLst/>
              <a:cxnLst/>
              <a:rect l="0" t="0" r="0" b="0"/>
              <a:pathLst>
                <a:path w="105006" h="158193">
                  <a:moveTo>
                    <a:pt x="62647" y="36122"/>
                  </a:moveTo>
                  <a:lnTo>
                    <a:pt x="62647" y="36122"/>
                  </a:lnTo>
                  <a:lnTo>
                    <a:pt x="59276" y="32751"/>
                  </a:lnTo>
                  <a:lnTo>
                    <a:pt x="57621" y="29214"/>
                  </a:lnTo>
                  <a:lnTo>
                    <a:pt x="56559" y="24566"/>
                  </a:lnTo>
                  <a:lnTo>
                    <a:pt x="55766" y="24184"/>
                  </a:lnTo>
                  <a:lnTo>
                    <a:pt x="53003" y="23761"/>
                  </a:lnTo>
                  <a:lnTo>
                    <a:pt x="44111" y="26893"/>
                  </a:lnTo>
                  <a:lnTo>
                    <a:pt x="29168" y="42403"/>
                  </a:lnTo>
                  <a:lnTo>
                    <a:pt x="10225" y="83067"/>
                  </a:lnTo>
                  <a:lnTo>
                    <a:pt x="0" y="117295"/>
                  </a:lnTo>
                  <a:lnTo>
                    <a:pt x="2112" y="134287"/>
                  </a:lnTo>
                  <a:lnTo>
                    <a:pt x="7864" y="149012"/>
                  </a:lnTo>
                  <a:lnTo>
                    <a:pt x="15721" y="155205"/>
                  </a:lnTo>
                  <a:lnTo>
                    <a:pt x="20779" y="157844"/>
                  </a:lnTo>
                  <a:lnTo>
                    <a:pt x="26974" y="158192"/>
                  </a:lnTo>
                  <a:lnTo>
                    <a:pt x="49177" y="151941"/>
                  </a:lnTo>
                  <a:lnTo>
                    <a:pt x="65362" y="144982"/>
                  </a:lnTo>
                  <a:lnTo>
                    <a:pt x="80081" y="131541"/>
                  </a:lnTo>
                  <a:lnTo>
                    <a:pt x="86969" y="123018"/>
                  </a:lnTo>
                  <a:lnTo>
                    <a:pt x="100035" y="84055"/>
                  </a:lnTo>
                  <a:lnTo>
                    <a:pt x="105005" y="40133"/>
                  </a:lnTo>
                  <a:lnTo>
                    <a:pt x="102404" y="21912"/>
                  </a:lnTo>
                  <a:lnTo>
                    <a:pt x="96545" y="11462"/>
                  </a:lnTo>
                  <a:lnTo>
                    <a:pt x="89236" y="4466"/>
                  </a:lnTo>
                  <a:lnTo>
                    <a:pt x="77523" y="886"/>
                  </a:lnTo>
                  <a:lnTo>
                    <a:pt x="65024" y="0"/>
                  </a:lnTo>
                  <a:lnTo>
                    <a:pt x="49947" y="43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375"/>
            <p:cNvSpPr/>
            <p:nvPr>
              <p:custDataLst>
                <p:tags r:id="rId27"/>
              </p:custDataLst>
            </p:nvPr>
          </p:nvSpPr>
          <p:spPr>
            <a:xfrm>
              <a:off x="7931340" y="4699883"/>
              <a:ext cx="215711" cy="195968"/>
            </a:xfrm>
            <a:custGeom>
              <a:avLst/>
              <a:gdLst/>
              <a:ahLst/>
              <a:cxnLst/>
              <a:rect l="0" t="0" r="0" b="0"/>
              <a:pathLst>
                <a:path w="215711" h="195968">
                  <a:moveTo>
                    <a:pt x="12510" y="5467"/>
                  </a:moveTo>
                  <a:lnTo>
                    <a:pt x="12510" y="5467"/>
                  </a:lnTo>
                  <a:lnTo>
                    <a:pt x="17977" y="0"/>
                  </a:lnTo>
                  <a:lnTo>
                    <a:pt x="18272" y="411"/>
                  </a:lnTo>
                  <a:lnTo>
                    <a:pt x="20625" y="8022"/>
                  </a:lnTo>
                  <a:lnTo>
                    <a:pt x="27675" y="33018"/>
                  </a:lnTo>
                  <a:lnTo>
                    <a:pt x="29381" y="77702"/>
                  </a:lnTo>
                  <a:lnTo>
                    <a:pt x="21899" y="118279"/>
                  </a:lnTo>
                  <a:lnTo>
                    <a:pt x="10810" y="162747"/>
                  </a:lnTo>
                  <a:lnTo>
                    <a:pt x="1259" y="181271"/>
                  </a:lnTo>
                  <a:lnTo>
                    <a:pt x="0" y="188378"/>
                  </a:lnTo>
                  <a:lnTo>
                    <a:pt x="3657" y="189067"/>
                  </a:lnTo>
                  <a:lnTo>
                    <a:pt x="41862" y="192714"/>
                  </a:lnTo>
                  <a:lnTo>
                    <a:pt x="85413" y="192416"/>
                  </a:lnTo>
                  <a:lnTo>
                    <a:pt x="130301" y="194915"/>
                  </a:lnTo>
                  <a:lnTo>
                    <a:pt x="170413" y="195655"/>
                  </a:lnTo>
                  <a:lnTo>
                    <a:pt x="215710" y="195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376"/>
            <p:cNvSpPr/>
            <p:nvPr>
              <p:custDataLst>
                <p:tags r:id="rId28"/>
              </p:custDataLst>
            </p:nvPr>
          </p:nvSpPr>
          <p:spPr>
            <a:xfrm>
              <a:off x="7923671" y="5219700"/>
              <a:ext cx="572630" cy="25250"/>
            </a:xfrm>
            <a:custGeom>
              <a:avLst/>
              <a:gdLst/>
              <a:ahLst/>
              <a:cxnLst/>
              <a:rect l="0" t="0" r="0" b="0"/>
              <a:pathLst>
                <a:path w="572630" h="25250">
                  <a:moveTo>
                    <a:pt x="121779" y="12700"/>
                  </a:moveTo>
                  <a:lnTo>
                    <a:pt x="121779" y="12700"/>
                  </a:lnTo>
                  <a:lnTo>
                    <a:pt x="74215" y="16071"/>
                  </a:lnTo>
                  <a:lnTo>
                    <a:pt x="32395" y="22826"/>
                  </a:lnTo>
                  <a:lnTo>
                    <a:pt x="0" y="25249"/>
                  </a:lnTo>
                  <a:lnTo>
                    <a:pt x="31267" y="24674"/>
                  </a:lnTo>
                  <a:lnTo>
                    <a:pt x="68850" y="22020"/>
                  </a:lnTo>
                  <a:lnTo>
                    <a:pt x="94960" y="19619"/>
                  </a:lnTo>
                  <a:lnTo>
                    <a:pt x="125066" y="16606"/>
                  </a:lnTo>
                  <a:lnTo>
                    <a:pt x="157837" y="13188"/>
                  </a:lnTo>
                  <a:lnTo>
                    <a:pt x="193795" y="10203"/>
                  </a:lnTo>
                  <a:lnTo>
                    <a:pt x="231878" y="7508"/>
                  </a:lnTo>
                  <a:lnTo>
                    <a:pt x="271378" y="5005"/>
                  </a:lnTo>
                  <a:lnTo>
                    <a:pt x="309706" y="3336"/>
                  </a:lnTo>
                  <a:lnTo>
                    <a:pt x="347253" y="2225"/>
                  </a:lnTo>
                  <a:lnTo>
                    <a:pt x="384278" y="1483"/>
                  </a:lnTo>
                  <a:lnTo>
                    <a:pt x="418134" y="988"/>
                  </a:lnTo>
                  <a:lnTo>
                    <a:pt x="449876" y="658"/>
                  </a:lnTo>
                  <a:lnTo>
                    <a:pt x="480211" y="440"/>
                  </a:lnTo>
                  <a:lnTo>
                    <a:pt x="523323" y="195"/>
                  </a:lnTo>
                  <a:lnTo>
                    <a:pt x="57262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377"/>
            <p:cNvSpPr/>
            <p:nvPr>
              <p:custDataLst>
                <p:tags r:id="rId29"/>
              </p:custDataLst>
            </p:nvPr>
          </p:nvSpPr>
          <p:spPr>
            <a:xfrm>
              <a:off x="7855211" y="5093408"/>
              <a:ext cx="602990" cy="56443"/>
            </a:xfrm>
            <a:custGeom>
              <a:avLst/>
              <a:gdLst/>
              <a:ahLst/>
              <a:cxnLst/>
              <a:rect l="0" t="0" r="0" b="0"/>
              <a:pathLst>
                <a:path w="602990" h="56443">
                  <a:moveTo>
                    <a:pt x="6089" y="56442"/>
                  </a:moveTo>
                  <a:lnTo>
                    <a:pt x="6089" y="56442"/>
                  </a:lnTo>
                  <a:lnTo>
                    <a:pt x="621" y="56442"/>
                  </a:lnTo>
                  <a:lnTo>
                    <a:pt x="327" y="55736"/>
                  </a:lnTo>
                  <a:lnTo>
                    <a:pt x="0" y="53071"/>
                  </a:lnTo>
                  <a:lnTo>
                    <a:pt x="5500" y="49534"/>
                  </a:lnTo>
                  <a:lnTo>
                    <a:pt x="28022" y="43577"/>
                  </a:lnTo>
                  <a:lnTo>
                    <a:pt x="56760" y="39435"/>
                  </a:lnTo>
                  <a:lnTo>
                    <a:pt x="100106" y="35242"/>
                  </a:lnTo>
                  <a:lnTo>
                    <a:pt x="128739" y="32431"/>
                  </a:lnTo>
                  <a:lnTo>
                    <a:pt x="161233" y="29146"/>
                  </a:lnTo>
                  <a:lnTo>
                    <a:pt x="196302" y="25545"/>
                  </a:lnTo>
                  <a:lnTo>
                    <a:pt x="232381" y="21732"/>
                  </a:lnTo>
                  <a:lnTo>
                    <a:pt x="269133" y="17780"/>
                  </a:lnTo>
                  <a:lnTo>
                    <a:pt x="306336" y="13734"/>
                  </a:lnTo>
                  <a:lnTo>
                    <a:pt x="343131" y="10331"/>
                  </a:lnTo>
                  <a:lnTo>
                    <a:pt x="379656" y="7357"/>
                  </a:lnTo>
                  <a:lnTo>
                    <a:pt x="416000" y="4668"/>
                  </a:lnTo>
                  <a:lnTo>
                    <a:pt x="449401" y="2877"/>
                  </a:lnTo>
                  <a:lnTo>
                    <a:pt x="480841" y="1682"/>
                  </a:lnTo>
                  <a:lnTo>
                    <a:pt x="510974" y="885"/>
                  </a:lnTo>
                  <a:lnTo>
                    <a:pt x="553862" y="0"/>
                  </a:lnTo>
                  <a:lnTo>
                    <a:pt x="588433" y="1383"/>
                  </a:lnTo>
                  <a:lnTo>
                    <a:pt x="602989" y="56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3" name="SMARTInkShape-1378"/>
          <p:cNvSpPr/>
          <p:nvPr>
            <p:custDataLst>
              <p:tags r:id="rId2"/>
            </p:custDataLst>
          </p:nvPr>
        </p:nvSpPr>
        <p:spPr>
          <a:xfrm>
            <a:off x="8991600" y="4508500"/>
            <a:ext cx="1581151" cy="912232"/>
          </a:xfrm>
          <a:custGeom>
            <a:avLst/>
            <a:gdLst/>
            <a:ahLst/>
            <a:cxnLst/>
            <a:rect l="0" t="0" r="0" b="0"/>
            <a:pathLst>
              <a:path w="1581151" h="912232">
                <a:moveTo>
                  <a:pt x="0" y="711200"/>
                </a:moveTo>
                <a:lnTo>
                  <a:pt x="0" y="711200"/>
                </a:lnTo>
                <a:lnTo>
                  <a:pt x="0" y="705111"/>
                </a:lnTo>
                <a:lnTo>
                  <a:pt x="15696" y="743185"/>
                </a:lnTo>
                <a:lnTo>
                  <a:pt x="34520" y="784883"/>
                </a:lnTo>
                <a:lnTo>
                  <a:pt x="49914" y="816620"/>
                </a:lnTo>
                <a:lnTo>
                  <a:pt x="73742" y="864105"/>
                </a:lnTo>
                <a:lnTo>
                  <a:pt x="97352" y="903420"/>
                </a:lnTo>
                <a:lnTo>
                  <a:pt x="103945" y="909520"/>
                </a:lnTo>
                <a:lnTo>
                  <a:pt x="109227" y="912231"/>
                </a:lnTo>
                <a:lnTo>
                  <a:pt x="111623" y="911543"/>
                </a:lnTo>
                <a:lnTo>
                  <a:pt x="116167" y="907015"/>
                </a:lnTo>
                <a:lnTo>
                  <a:pt x="126064" y="886420"/>
                </a:lnTo>
                <a:lnTo>
                  <a:pt x="131993" y="850929"/>
                </a:lnTo>
                <a:lnTo>
                  <a:pt x="134562" y="827636"/>
                </a:lnTo>
                <a:lnTo>
                  <a:pt x="136980" y="794468"/>
                </a:lnTo>
                <a:lnTo>
                  <a:pt x="139298" y="754717"/>
                </a:lnTo>
                <a:lnTo>
                  <a:pt x="141549" y="710578"/>
                </a:lnTo>
                <a:lnTo>
                  <a:pt x="144461" y="663513"/>
                </a:lnTo>
                <a:lnTo>
                  <a:pt x="147812" y="614498"/>
                </a:lnTo>
                <a:lnTo>
                  <a:pt x="151458" y="564181"/>
                </a:lnTo>
                <a:lnTo>
                  <a:pt x="154594" y="518644"/>
                </a:lnTo>
                <a:lnTo>
                  <a:pt x="157390" y="476290"/>
                </a:lnTo>
                <a:lnTo>
                  <a:pt x="159960" y="436060"/>
                </a:lnTo>
                <a:lnTo>
                  <a:pt x="162378" y="400068"/>
                </a:lnTo>
                <a:lnTo>
                  <a:pt x="164697" y="366900"/>
                </a:lnTo>
                <a:lnTo>
                  <a:pt x="166948" y="335617"/>
                </a:lnTo>
                <a:lnTo>
                  <a:pt x="169154" y="307000"/>
                </a:lnTo>
                <a:lnTo>
                  <a:pt x="171330" y="280161"/>
                </a:lnTo>
                <a:lnTo>
                  <a:pt x="173486" y="254507"/>
                </a:lnTo>
                <a:lnTo>
                  <a:pt x="177764" y="209070"/>
                </a:lnTo>
                <a:lnTo>
                  <a:pt x="182018" y="169120"/>
                </a:lnTo>
                <a:lnTo>
                  <a:pt x="186259" y="134901"/>
                </a:lnTo>
                <a:lnTo>
                  <a:pt x="189662" y="88605"/>
                </a:lnTo>
                <a:lnTo>
                  <a:pt x="190389" y="58339"/>
                </a:lnTo>
                <a:lnTo>
                  <a:pt x="191132" y="55826"/>
                </a:lnTo>
                <a:lnTo>
                  <a:pt x="192332" y="54151"/>
                </a:lnTo>
                <a:lnTo>
                  <a:pt x="193838" y="53034"/>
                </a:lnTo>
                <a:lnTo>
                  <a:pt x="197393" y="51793"/>
                </a:lnTo>
                <a:lnTo>
                  <a:pt x="199328" y="51462"/>
                </a:lnTo>
                <a:lnTo>
                  <a:pt x="246015" y="55913"/>
                </a:lnTo>
                <a:lnTo>
                  <a:pt x="276558" y="55895"/>
                </a:lnTo>
                <a:lnTo>
                  <a:pt x="318353" y="53534"/>
                </a:lnTo>
                <a:lnTo>
                  <a:pt x="344174" y="51212"/>
                </a:lnTo>
                <a:lnTo>
                  <a:pt x="372677" y="48252"/>
                </a:lnTo>
                <a:lnTo>
                  <a:pt x="402968" y="44868"/>
                </a:lnTo>
                <a:lnTo>
                  <a:pt x="437979" y="41201"/>
                </a:lnTo>
                <a:lnTo>
                  <a:pt x="476136" y="37345"/>
                </a:lnTo>
                <a:lnTo>
                  <a:pt x="516391" y="33363"/>
                </a:lnTo>
                <a:lnTo>
                  <a:pt x="563688" y="29298"/>
                </a:lnTo>
                <a:lnTo>
                  <a:pt x="615681" y="25176"/>
                </a:lnTo>
                <a:lnTo>
                  <a:pt x="670804" y="21017"/>
                </a:lnTo>
                <a:lnTo>
                  <a:pt x="728014" y="18245"/>
                </a:lnTo>
                <a:lnTo>
                  <a:pt x="786615" y="16397"/>
                </a:lnTo>
                <a:lnTo>
                  <a:pt x="846142" y="15165"/>
                </a:lnTo>
                <a:lnTo>
                  <a:pt x="902762" y="13638"/>
                </a:lnTo>
                <a:lnTo>
                  <a:pt x="957442" y="11914"/>
                </a:lnTo>
                <a:lnTo>
                  <a:pt x="1010827" y="10059"/>
                </a:lnTo>
                <a:lnTo>
                  <a:pt x="1062645" y="8823"/>
                </a:lnTo>
                <a:lnTo>
                  <a:pt x="1113419" y="7999"/>
                </a:lnTo>
                <a:lnTo>
                  <a:pt x="1163496" y="7449"/>
                </a:lnTo>
                <a:lnTo>
                  <a:pt x="1210992" y="6378"/>
                </a:lnTo>
                <a:lnTo>
                  <a:pt x="1256766" y="4957"/>
                </a:lnTo>
                <a:lnTo>
                  <a:pt x="1301395" y="3305"/>
                </a:lnTo>
                <a:lnTo>
                  <a:pt x="1341730" y="2203"/>
                </a:lnTo>
                <a:lnTo>
                  <a:pt x="1379203" y="1469"/>
                </a:lnTo>
                <a:lnTo>
                  <a:pt x="1414768" y="979"/>
                </a:lnTo>
                <a:lnTo>
                  <a:pt x="1444829" y="653"/>
                </a:lnTo>
                <a:lnTo>
                  <a:pt x="1471220" y="435"/>
                </a:lnTo>
                <a:lnTo>
                  <a:pt x="1514653" y="193"/>
                </a:lnTo>
                <a:lnTo>
                  <a:pt x="1556117" y="57"/>
                </a:lnTo>
                <a:lnTo>
                  <a:pt x="158115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" name="SMARTInkShape-Group301"/>
          <p:cNvGrpSpPr/>
          <p:nvPr/>
        </p:nvGrpSpPr>
        <p:grpSpPr>
          <a:xfrm>
            <a:off x="11610112" y="2863850"/>
            <a:ext cx="327889" cy="577851"/>
            <a:chOff x="11610112" y="2863850"/>
            <a:chExt cx="327889" cy="577851"/>
          </a:xfrm>
        </p:grpSpPr>
        <p:sp>
          <p:nvSpPr>
            <p:cNvPr id="124" name="SMARTInkShape-1379"/>
            <p:cNvSpPr/>
            <p:nvPr>
              <p:custDataLst>
                <p:tags r:id="rId17"/>
              </p:custDataLst>
            </p:nvPr>
          </p:nvSpPr>
          <p:spPr>
            <a:xfrm>
              <a:off x="11610112" y="3156833"/>
              <a:ext cx="327889" cy="284868"/>
            </a:xfrm>
            <a:custGeom>
              <a:avLst/>
              <a:gdLst/>
              <a:ahLst/>
              <a:cxnLst/>
              <a:rect l="0" t="0" r="0" b="0"/>
              <a:pathLst>
                <a:path w="327889" h="284868">
                  <a:moveTo>
                    <a:pt x="175488" y="5467"/>
                  </a:moveTo>
                  <a:lnTo>
                    <a:pt x="175488" y="5467"/>
                  </a:lnTo>
                  <a:lnTo>
                    <a:pt x="204097" y="0"/>
                  </a:lnTo>
                  <a:lnTo>
                    <a:pt x="205850" y="1822"/>
                  </a:lnTo>
                  <a:lnTo>
                    <a:pt x="205609" y="5154"/>
                  </a:lnTo>
                  <a:lnTo>
                    <a:pt x="204035" y="9491"/>
                  </a:lnTo>
                  <a:lnTo>
                    <a:pt x="171480" y="39193"/>
                  </a:lnTo>
                  <a:lnTo>
                    <a:pt x="129727" y="67258"/>
                  </a:lnTo>
                  <a:lnTo>
                    <a:pt x="104764" y="82645"/>
                  </a:lnTo>
                  <a:lnTo>
                    <a:pt x="60093" y="111029"/>
                  </a:lnTo>
                  <a:lnTo>
                    <a:pt x="24013" y="134934"/>
                  </a:lnTo>
                  <a:lnTo>
                    <a:pt x="3274" y="150262"/>
                  </a:lnTo>
                  <a:lnTo>
                    <a:pt x="0" y="155619"/>
                  </a:lnTo>
                  <a:lnTo>
                    <a:pt x="641" y="159896"/>
                  </a:lnTo>
                  <a:lnTo>
                    <a:pt x="3889" y="163453"/>
                  </a:lnTo>
                  <a:lnTo>
                    <a:pt x="33841" y="161761"/>
                  </a:lnTo>
                  <a:lnTo>
                    <a:pt x="55655" y="158346"/>
                  </a:lnTo>
                  <a:lnTo>
                    <a:pt x="81489" y="153248"/>
                  </a:lnTo>
                  <a:lnTo>
                    <a:pt x="110000" y="147026"/>
                  </a:lnTo>
                  <a:lnTo>
                    <a:pt x="140294" y="140056"/>
                  </a:lnTo>
                  <a:lnTo>
                    <a:pt x="168960" y="133999"/>
                  </a:lnTo>
                  <a:lnTo>
                    <a:pt x="196536" y="128549"/>
                  </a:lnTo>
                  <a:lnTo>
                    <a:pt x="223384" y="123505"/>
                  </a:lnTo>
                  <a:lnTo>
                    <a:pt x="262628" y="117901"/>
                  </a:lnTo>
                  <a:lnTo>
                    <a:pt x="286889" y="116821"/>
                  </a:lnTo>
                  <a:lnTo>
                    <a:pt x="291382" y="118508"/>
                  </a:lnTo>
                  <a:lnTo>
                    <a:pt x="292968" y="121044"/>
                  </a:lnTo>
                  <a:lnTo>
                    <a:pt x="261489" y="141469"/>
                  </a:lnTo>
                  <a:lnTo>
                    <a:pt x="222881" y="161868"/>
                  </a:lnTo>
                  <a:lnTo>
                    <a:pt x="180323" y="183634"/>
                  </a:lnTo>
                  <a:lnTo>
                    <a:pt x="142594" y="202715"/>
                  </a:lnTo>
                  <a:lnTo>
                    <a:pt x="122063" y="216840"/>
                  </a:lnTo>
                  <a:lnTo>
                    <a:pt x="116586" y="222582"/>
                  </a:lnTo>
                  <a:lnTo>
                    <a:pt x="116465" y="229232"/>
                  </a:lnTo>
                  <a:lnTo>
                    <a:pt x="125738" y="244148"/>
                  </a:lnTo>
                  <a:lnTo>
                    <a:pt x="158550" y="256421"/>
                  </a:lnTo>
                  <a:lnTo>
                    <a:pt x="181130" y="261670"/>
                  </a:lnTo>
                  <a:lnTo>
                    <a:pt x="207471" y="266580"/>
                  </a:lnTo>
                  <a:lnTo>
                    <a:pt x="236321" y="271264"/>
                  </a:lnTo>
                  <a:lnTo>
                    <a:pt x="266842" y="275799"/>
                  </a:lnTo>
                  <a:lnTo>
                    <a:pt x="327888" y="284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380"/>
            <p:cNvSpPr/>
            <p:nvPr>
              <p:custDataLst>
                <p:tags r:id="rId18"/>
              </p:custDataLst>
            </p:nvPr>
          </p:nvSpPr>
          <p:spPr>
            <a:xfrm>
              <a:off x="11747500" y="2914650"/>
              <a:ext cx="146051" cy="38101"/>
            </a:xfrm>
            <a:custGeom>
              <a:avLst/>
              <a:gdLst/>
              <a:ahLst/>
              <a:cxnLst/>
              <a:rect l="0" t="0" r="0" b="0"/>
              <a:pathLst>
                <a:path w="146051" h="38101">
                  <a:moveTo>
                    <a:pt x="146050" y="0"/>
                  </a:moveTo>
                  <a:lnTo>
                    <a:pt x="146050" y="0"/>
                  </a:lnTo>
                  <a:lnTo>
                    <a:pt x="102723" y="10670"/>
                  </a:lnTo>
                  <a:lnTo>
                    <a:pt x="56308" y="24798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381"/>
            <p:cNvSpPr/>
            <p:nvPr>
              <p:custDataLst>
                <p:tags r:id="rId19"/>
              </p:custDataLst>
            </p:nvPr>
          </p:nvSpPr>
          <p:spPr>
            <a:xfrm>
              <a:off x="11791950" y="28638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SMARTInkShape-Group302"/>
          <p:cNvGrpSpPr/>
          <p:nvPr/>
        </p:nvGrpSpPr>
        <p:grpSpPr>
          <a:xfrm>
            <a:off x="9391650" y="4654889"/>
            <a:ext cx="1157428" cy="494962"/>
            <a:chOff x="9391650" y="4654889"/>
            <a:chExt cx="1157428" cy="494962"/>
          </a:xfrm>
        </p:grpSpPr>
        <p:sp>
          <p:nvSpPr>
            <p:cNvPr id="128" name="SMARTInkShape-1382"/>
            <p:cNvSpPr/>
            <p:nvPr>
              <p:custDataLst>
                <p:tags r:id="rId6"/>
              </p:custDataLst>
            </p:nvPr>
          </p:nvSpPr>
          <p:spPr>
            <a:xfrm>
              <a:off x="9994900" y="51054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383"/>
            <p:cNvSpPr/>
            <p:nvPr>
              <p:custDataLst>
                <p:tags r:id="rId7"/>
              </p:custDataLst>
            </p:nvPr>
          </p:nvSpPr>
          <p:spPr>
            <a:xfrm>
              <a:off x="9410700" y="5118100"/>
              <a:ext cx="330201" cy="31751"/>
            </a:xfrm>
            <a:custGeom>
              <a:avLst/>
              <a:gdLst/>
              <a:ahLst/>
              <a:cxnLst/>
              <a:rect l="0" t="0" r="0" b="0"/>
              <a:pathLst>
                <a:path w="330201" h="31751">
                  <a:moveTo>
                    <a:pt x="0" y="31750"/>
                  </a:moveTo>
                  <a:lnTo>
                    <a:pt x="0" y="31750"/>
                  </a:lnTo>
                  <a:lnTo>
                    <a:pt x="39998" y="31750"/>
                  </a:lnTo>
                  <a:lnTo>
                    <a:pt x="71869" y="29868"/>
                  </a:lnTo>
                  <a:lnTo>
                    <a:pt x="111670" y="25975"/>
                  </a:lnTo>
                  <a:lnTo>
                    <a:pt x="135124" y="22961"/>
                  </a:lnTo>
                  <a:lnTo>
                    <a:pt x="159933" y="19541"/>
                  </a:lnTo>
                  <a:lnTo>
                    <a:pt x="189877" y="15849"/>
                  </a:lnTo>
                  <a:lnTo>
                    <a:pt x="223246" y="11977"/>
                  </a:lnTo>
                  <a:lnTo>
                    <a:pt x="258897" y="7985"/>
                  </a:lnTo>
                  <a:lnTo>
                    <a:pt x="330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384"/>
            <p:cNvSpPr/>
            <p:nvPr>
              <p:custDataLst>
                <p:tags r:id="rId8"/>
              </p:custDataLst>
            </p:nvPr>
          </p:nvSpPr>
          <p:spPr>
            <a:xfrm>
              <a:off x="10471150" y="4654889"/>
              <a:ext cx="77928" cy="310812"/>
            </a:xfrm>
            <a:custGeom>
              <a:avLst/>
              <a:gdLst/>
              <a:ahLst/>
              <a:cxnLst/>
              <a:rect l="0" t="0" r="0" b="0"/>
              <a:pathLst>
                <a:path w="77928" h="310812">
                  <a:moveTo>
                    <a:pt x="50800" y="12361"/>
                  </a:moveTo>
                  <a:lnTo>
                    <a:pt x="50800" y="12361"/>
                  </a:lnTo>
                  <a:lnTo>
                    <a:pt x="38439" y="0"/>
                  </a:lnTo>
                  <a:lnTo>
                    <a:pt x="34830" y="3132"/>
                  </a:lnTo>
                  <a:lnTo>
                    <a:pt x="34999" y="12258"/>
                  </a:lnTo>
                  <a:lnTo>
                    <a:pt x="48536" y="59306"/>
                  </a:lnTo>
                  <a:lnTo>
                    <a:pt x="63300" y="96356"/>
                  </a:lnTo>
                  <a:lnTo>
                    <a:pt x="72769" y="137594"/>
                  </a:lnTo>
                  <a:lnTo>
                    <a:pt x="77927" y="176232"/>
                  </a:lnTo>
                  <a:lnTo>
                    <a:pt x="68100" y="221250"/>
                  </a:lnTo>
                  <a:lnTo>
                    <a:pt x="52571" y="260743"/>
                  </a:lnTo>
                  <a:lnTo>
                    <a:pt x="22019" y="295130"/>
                  </a:lnTo>
                  <a:lnTo>
                    <a:pt x="0" y="3108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385"/>
            <p:cNvSpPr/>
            <p:nvPr>
              <p:custDataLst>
                <p:tags r:id="rId9"/>
              </p:custDataLst>
            </p:nvPr>
          </p:nvSpPr>
          <p:spPr>
            <a:xfrm>
              <a:off x="10280650" y="4756183"/>
              <a:ext cx="101578" cy="215868"/>
            </a:xfrm>
            <a:custGeom>
              <a:avLst/>
              <a:gdLst/>
              <a:ahLst/>
              <a:cxnLst/>
              <a:rect l="0" t="0" r="0" b="0"/>
              <a:pathLst>
                <a:path w="101578" h="215868">
                  <a:moveTo>
                    <a:pt x="95250" y="31717"/>
                  </a:moveTo>
                  <a:lnTo>
                    <a:pt x="95250" y="31717"/>
                  </a:lnTo>
                  <a:lnTo>
                    <a:pt x="95250" y="10702"/>
                  </a:lnTo>
                  <a:lnTo>
                    <a:pt x="97131" y="6384"/>
                  </a:lnTo>
                  <a:lnTo>
                    <a:pt x="101577" y="0"/>
                  </a:lnTo>
                  <a:lnTo>
                    <a:pt x="98222" y="3347"/>
                  </a:lnTo>
                  <a:lnTo>
                    <a:pt x="74454" y="45117"/>
                  </a:lnTo>
                  <a:lnTo>
                    <a:pt x="52336" y="92141"/>
                  </a:lnTo>
                  <a:lnTo>
                    <a:pt x="36674" y="132405"/>
                  </a:lnTo>
                  <a:lnTo>
                    <a:pt x="15790" y="177195"/>
                  </a:lnTo>
                  <a:lnTo>
                    <a:pt x="13" y="215817"/>
                  </a:lnTo>
                  <a:lnTo>
                    <a:pt x="2" y="215862"/>
                  </a:lnTo>
                  <a:lnTo>
                    <a:pt x="0" y="215865"/>
                  </a:lnTo>
                  <a:lnTo>
                    <a:pt x="0" y="215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386"/>
            <p:cNvSpPr/>
            <p:nvPr>
              <p:custDataLst>
                <p:tags r:id="rId10"/>
              </p:custDataLst>
            </p:nvPr>
          </p:nvSpPr>
          <p:spPr>
            <a:xfrm>
              <a:off x="10496550" y="466090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0"/>
                  </a:moveTo>
                  <a:lnTo>
                    <a:pt x="19050" y="0"/>
                  </a:lnTo>
                  <a:lnTo>
                    <a:pt x="15392" y="0"/>
                  </a:lnTo>
                  <a:lnTo>
                    <a:pt x="16953" y="0"/>
                  </a:lnTo>
                  <a:lnTo>
                    <a:pt x="13399" y="0"/>
                  </a:lnTo>
                  <a:lnTo>
                    <a:pt x="13011" y="1882"/>
                  </a:lnTo>
                  <a:lnTo>
                    <a:pt x="12907" y="3371"/>
                  </a:lnTo>
                  <a:lnTo>
                    <a:pt x="10909" y="6907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387"/>
            <p:cNvSpPr/>
            <p:nvPr>
              <p:custDataLst>
                <p:tags r:id="rId11"/>
              </p:custDataLst>
            </p:nvPr>
          </p:nvSpPr>
          <p:spPr>
            <a:xfrm>
              <a:off x="10306050" y="49339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388"/>
            <p:cNvSpPr/>
            <p:nvPr>
              <p:custDataLst>
                <p:tags r:id="rId12"/>
              </p:custDataLst>
            </p:nvPr>
          </p:nvSpPr>
          <p:spPr>
            <a:xfrm>
              <a:off x="10242550" y="4743450"/>
              <a:ext cx="146051" cy="196851"/>
            </a:xfrm>
            <a:custGeom>
              <a:avLst/>
              <a:gdLst/>
              <a:ahLst/>
              <a:cxnLst/>
              <a:rect l="0" t="0" r="0" b="0"/>
              <a:pathLst>
                <a:path w="146051" h="196851">
                  <a:moveTo>
                    <a:pt x="0" y="0"/>
                  </a:moveTo>
                  <a:lnTo>
                    <a:pt x="0" y="0"/>
                  </a:lnTo>
                  <a:lnTo>
                    <a:pt x="41442" y="42716"/>
                  </a:lnTo>
                  <a:lnTo>
                    <a:pt x="65979" y="80938"/>
                  </a:lnTo>
                  <a:lnTo>
                    <a:pt x="91124" y="120173"/>
                  </a:lnTo>
                  <a:lnTo>
                    <a:pt x="123492" y="164875"/>
                  </a:lnTo>
                  <a:lnTo>
                    <a:pt x="146050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389"/>
            <p:cNvSpPr/>
            <p:nvPr>
              <p:custDataLst>
                <p:tags r:id="rId13"/>
              </p:custDataLst>
            </p:nvPr>
          </p:nvSpPr>
          <p:spPr>
            <a:xfrm>
              <a:off x="10113097" y="4696453"/>
              <a:ext cx="78654" cy="240740"/>
            </a:xfrm>
            <a:custGeom>
              <a:avLst/>
              <a:gdLst/>
              <a:ahLst/>
              <a:cxnLst/>
              <a:rect l="0" t="0" r="0" b="0"/>
              <a:pathLst>
                <a:path w="78654" h="240740">
                  <a:moveTo>
                    <a:pt x="72303" y="27947"/>
                  </a:moveTo>
                  <a:lnTo>
                    <a:pt x="72303" y="27947"/>
                  </a:lnTo>
                  <a:lnTo>
                    <a:pt x="71598" y="14149"/>
                  </a:lnTo>
                  <a:lnTo>
                    <a:pt x="68933" y="8174"/>
                  </a:lnTo>
                  <a:lnTo>
                    <a:pt x="63464" y="843"/>
                  </a:lnTo>
                  <a:lnTo>
                    <a:pt x="60060" y="0"/>
                  </a:lnTo>
                  <a:lnTo>
                    <a:pt x="50634" y="944"/>
                  </a:lnTo>
                  <a:lnTo>
                    <a:pt x="33426" y="12185"/>
                  </a:lnTo>
                  <a:lnTo>
                    <a:pt x="18294" y="39034"/>
                  </a:lnTo>
                  <a:lnTo>
                    <a:pt x="4874" y="83913"/>
                  </a:lnTo>
                  <a:lnTo>
                    <a:pt x="0" y="117261"/>
                  </a:lnTo>
                  <a:lnTo>
                    <a:pt x="1021" y="164007"/>
                  </a:lnTo>
                  <a:lnTo>
                    <a:pt x="8167" y="190723"/>
                  </a:lnTo>
                  <a:lnTo>
                    <a:pt x="28057" y="223482"/>
                  </a:lnTo>
                  <a:lnTo>
                    <a:pt x="43702" y="237382"/>
                  </a:lnTo>
                  <a:lnTo>
                    <a:pt x="51117" y="240243"/>
                  </a:lnTo>
                  <a:lnTo>
                    <a:pt x="58180" y="240739"/>
                  </a:lnTo>
                  <a:lnTo>
                    <a:pt x="78653" y="2374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390"/>
            <p:cNvSpPr/>
            <p:nvPr>
              <p:custDataLst>
                <p:tags r:id="rId14"/>
              </p:custDataLst>
            </p:nvPr>
          </p:nvSpPr>
          <p:spPr>
            <a:xfrm>
              <a:off x="9823450" y="4800600"/>
              <a:ext cx="190501" cy="119278"/>
            </a:xfrm>
            <a:custGeom>
              <a:avLst/>
              <a:gdLst/>
              <a:ahLst/>
              <a:cxnLst/>
              <a:rect l="0" t="0" r="0" b="0"/>
              <a:pathLst>
                <a:path w="190501" h="119278">
                  <a:moveTo>
                    <a:pt x="0" y="0"/>
                  </a:moveTo>
                  <a:lnTo>
                    <a:pt x="0" y="0"/>
                  </a:lnTo>
                  <a:lnTo>
                    <a:pt x="6741" y="0"/>
                  </a:lnTo>
                  <a:lnTo>
                    <a:pt x="21048" y="6742"/>
                  </a:lnTo>
                  <a:lnTo>
                    <a:pt x="56090" y="39545"/>
                  </a:lnTo>
                  <a:lnTo>
                    <a:pt x="68673" y="57086"/>
                  </a:lnTo>
                  <a:lnTo>
                    <a:pt x="84487" y="97197"/>
                  </a:lnTo>
                  <a:lnTo>
                    <a:pt x="88029" y="116017"/>
                  </a:lnTo>
                  <a:lnTo>
                    <a:pt x="87613" y="117561"/>
                  </a:lnTo>
                  <a:lnTo>
                    <a:pt x="86631" y="118590"/>
                  </a:lnTo>
                  <a:lnTo>
                    <a:pt x="85271" y="119277"/>
                  </a:lnTo>
                  <a:lnTo>
                    <a:pt x="84364" y="118323"/>
                  </a:lnTo>
                  <a:lnTo>
                    <a:pt x="79418" y="92740"/>
                  </a:lnTo>
                  <a:lnTo>
                    <a:pt x="80525" y="64246"/>
                  </a:lnTo>
                  <a:lnTo>
                    <a:pt x="89176" y="47604"/>
                  </a:lnTo>
                  <a:lnTo>
                    <a:pt x="109913" y="28216"/>
                  </a:lnTo>
                  <a:lnTo>
                    <a:pt x="126461" y="18890"/>
                  </a:lnTo>
                  <a:lnTo>
                    <a:pt x="172799" y="4769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391"/>
            <p:cNvSpPr/>
            <p:nvPr>
              <p:custDataLst>
                <p:tags r:id="rId15"/>
              </p:custDataLst>
            </p:nvPr>
          </p:nvSpPr>
          <p:spPr>
            <a:xfrm>
              <a:off x="9695499" y="4816254"/>
              <a:ext cx="96202" cy="104997"/>
            </a:xfrm>
            <a:custGeom>
              <a:avLst/>
              <a:gdLst/>
              <a:ahLst/>
              <a:cxnLst/>
              <a:rect l="0" t="0" r="0" b="0"/>
              <a:pathLst>
                <a:path w="96202" h="104997">
                  <a:moveTo>
                    <a:pt x="51751" y="54196"/>
                  </a:moveTo>
                  <a:lnTo>
                    <a:pt x="51751" y="54196"/>
                  </a:lnTo>
                  <a:lnTo>
                    <a:pt x="55121" y="47454"/>
                  </a:lnTo>
                  <a:lnTo>
                    <a:pt x="54894" y="40381"/>
                  </a:lnTo>
                  <a:lnTo>
                    <a:pt x="49001" y="24342"/>
                  </a:lnTo>
                  <a:lnTo>
                    <a:pt x="36679" y="4632"/>
                  </a:lnTo>
                  <a:lnTo>
                    <a:pt x="31412" y="417"/>
                  </a:lnTo>
                  <a:lnTo>
                    <a:pt x="28313" y="0"/>
                  </a:lnTo>
                  <a:lnTo>
                    <a:pt x="21108" y="1416"/>
                  </a:lnTo>
                  <a:lnTo>
                    <a:pt x="13202" y="8160"/>
                  </a:lnTo>
                  <a:lnTo>
                    <a:pt x="9118" y="12922"/>
                  </a:lnTo>
                  <a:lnTo>
                    <a:pt x="0" y="46592"/>
                  </a:lnTo>
                  <a:lnTo>
                    <a:pt x="763" y="67044"/>
                  </a:lnTo>
                  <a:lnTo>
                    <a:pt x="7246" y="86696"/>
                  </a:lnTo>
                  <a:lnTo>
                    <a:pt x="15757" y="99656"/>
                  </a:lnTo>
                  <a:lnTo>
                    <a:pt x="17876" y="100025"/>
                  </a:lnTo>
                  <a:lnTo>
                    <a:pt x="19996" y="98860"/>
                  </a:lnTo>
                  <a:lnTo>
                    <a:pt x="22114" y="96672"/>
                  </a:lnTo>
                  <a:lnTo>
                    <a:pt x="37797" y="57743"/>
                  </a:lnTo>
                  <a:lnTo>
                    <a:pt x="38921" y="57266"/>
                  </a:lnTo>
                  <a:lnTo>
                    <a:pt x="40374" y="57654"/>
                  </a:lnTo>
                  <a:lnTo>
                    <a:pt x="47675" y="63452"/>
                  </a:lnTo>
                  <a:lnTo>
                    <a:pt x="86705" y="99985"/>
                  </a:lnTo>
                  <a:lnTo>
                    <a:pt x="96201" y="1049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392"/>
            <p:cNvSpPr/>
            <p:nvPr>
              <p:custDataLst>
                <p:tags r:id="rId16"/>
              </p:custDataLst>
            </p:nvPr>
          </p:nvSpPr>
          <p:spPr>
            <a:xfrm>
              <a:off x="9391650" y="4672092"/>
              <a:ext cx="241301" cy="314777"/>
            </a:xfrm>
            <a:custGeom>
              <a:avLst/>
              <a:gdLst/>
              <a:ahLst/>
              <a:cxnLst/>
              <a:rect l="0" t="0" r="0" b="0"/>
              <a:pathLst>
                <a:path w="241301" h="314777">
                  <a:moveTo>
                    <a:pt x="0" y="26908"/>
                  </a:moveTo>
                  <a:lnTo>
                    <a:pt x="0" y="26908"/>
                  </a:lnTo>
                  <a:lnTo>
                    <a:pt x="0" y="23537"/>
                  </a:lnTo>
                  <a:lnTo>
                    <a:pt x="705" y="22544"/>
                  </a:lnTo>
                  <a:lnTo>
                    <a:pt x="1881" y="21882"/>
                  </a:lnTo>
                  <a:lnTo>
                    <a:pt x="3370" y="21441"/>
                  </a:lnTo>
                  <a:lnTo>
                    <a:pt x="4363" y="20441"/>
                  </a:lnTo>
                  <a:lnTo>
                    <a:pt x="5467" y="17448"/>
                  </a:lnTo>
                  <a:lnTo>
                    <a:pt x="6467" y="17074"/>
                  </a:lnTo>
                  <a:lnTo>
                    <a:pt x="7839" y="17530"/>
                  </a:lnTo>
                  <a:lnTo>
                    <a:pt x="9459" y="18539"/>
                  </a:lnTo>
                  <a:lnTo>
                    <a:pt x="10539" y="19917"/>
                  </a:lnTo>
                  <a:lnTo>
                    <a:pt x="30291" y="63221"/>
                  </a:lnTo>
                  <a:lnTo>
                    <a:pt x="45900" y="104852"/>
                  </a:lnTo>
                  <a:lnTo>
                    <a:pt x="59675" y="140337"/>
                  </a:lnTo>
                  <a:lnTo>
                    <a:pt x="76616" y="179627"/>
                  </a:lnTo>
                  <a:lnTo>
                    <a:pt x="98257" y="220607"/>
                  </a:lnTo>
                  <a:lnTo>
                    <a:pt x="116342" y="254813"/>
                  </a:lnTo>
                  <a:lnTo>
                    <a:pt x="141829" y="301153"/>
                  </a:lnTo>
                  <a:lnTo>
                    <a:pt x="149582" y="311072"/>
                  </a:lnTo>
                  <a:lnTo>
                    <a:pt x="152638" y="313718"/>
                  </a:lnTo>
                  <a:lnTo>
                    <a:pt x="154675" y="314776"/>
                  </a:lnTo>
                  <a:lnTo>
                    <a:pt x="156034" y="314775"/>
                  </a:lnTo>
                  <a:lnTo>
                    <a:pt x="156939" y="314069"/>
                  </a:lnTo>
                  <a:lnTo>
                    <a:pt x="153485" y="272662"/>
                  </a:lnTo>
                  <a:lnTo>
                    <a:pt x="154603" y="229546"/>
                  </a:lnTo>
                  <a:lnTo>
                    <a:pt x="163166" y="185492"/>
                  </a:lnTo>
                  <a:lnTo>
                    <a:pt x="179108" y="139277"/>
                  </a:lnTo>
                  <a:lnTo>
                    <a:pt x="191081" y="106483"/>
                  </a:lnTo>
                  <a:lnTo>
                    <a:pt x="209017" y="59109"/>
                  </a:lnTo>
                  <a:lnTo>
                    <a:pt x="229113" y="13936"/>
                  </a:lnTo>
                  <a:lnTo>
                    <a:pt x="236591" y="1819"/>
                  </a:lnTo>
                  <a:lnTo>
                    <a:pt x="238161" y="304"/>
                  </a:lnTo>
                  <a:lnTo>
                    <a:pt x="239206" y="0"/>
                  </a:lnTo>
                  <a:lnTo>
                    <a:pt x="241300" y="15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SMARTInkShape-1393"/>
          <p:cNvSpPr/>
          <p:nvPr>
            <p:custDataLst>
              <p:tags r:id="rId3"/>
            </p:custDataLst>
          </p:nvPr>
        </p:nvSpPr>
        <p:spPr>
          <a:xfrm>
            <a:off x="11246719" y="2408415"/>
            <a:ext cx="418232" cy="300862"/>
          </a:xfrm>
          <a:custGeom>
            <a:avLst/>
            <a:gdLst/>
            <a:ahLst/>
            <a:cxnLst/>
            <a:rect l="0" t="0" r="0" b="0"/>
            <a:pathLst>
              <a:path w="418232" h="300862">
                <a:moveTo>
                  <a:pt x="215031" y="10935"/>
                </a:moveTo>
                <a:lnTo>
                  <a:pt x="215031" y="10935"/>
                </a:lnTo>
                <a:lnTo>
                  <a:pt x="225965" y="0"/>
                </a:lnTo>
                <a:lnTo>
                  <a:pt x="227260" y="117"/>
                </a:lnTo>
                <a:lnTo>
                  <a:pt x="230579" y="2129"/>
                </a:lnTo>
                <a:lnTo>
                  <a:pt x="231041" y="3653"/>
                </a:lnTo>
                <a:lnTo>
                  <a:pt x="230643" y="5375"/>
                </a:lnTo>
                <a:lnTo>
                  <a:pt x="229672" y="7228"/>
                </a:lnTo>
                <a:lnTo>
                  <a:pt x="205490" y="26605"/>
                </a:lnTo>
                <a:lnTo>
                  <a:pt x="196187" y="31199"/>
                </a:lnTo>
                <a:lnTo>
                  <a:pt x="187555" y="38691"/>
                </a:lnTo>
                <a:lnTo>
                  <a:pt x="154886" y="84887"/>
                </a:lnTo>
                <a:lnTo>
                  <a:pt x="123423" y="127300"/>
                </a:lnTo>
                <a:lnTo>
                  <a:pt x="89325" y="172079"/>
                </a:lnTo>
                <a:lnTo>
                  <a:pt x="53113" y="217195"/>
                </a:lnTo>
                <a:lnTo>
                  <a:pt x="25160" y="257072"/>
                </a:lnTo>
                <a:lnTo>
                  <a:pt x="0" y="300833"/>
                </a:lnTo>
                <a:lnTo>
                  <a:pt x="416" y="300861"/>
                </a:lnTo>
                <a:lnTo>
                  <a:pt x="9917" y="295837"/>
                </a:lnTo>
                <a:lnTo>
                  <a:pt x="52892" y="275145"/>
                </a:lnTo>
                <a:lnTo>
                  <a:pt x="91464" y="260771"/>
                </a:lnTo>
                <a:lnTo>
                  <a:pt x="115015" y="254398"/>
                </a:lnTo>
                <a:lnTo>
                  <a:pt x="140591" y="248738"/>
                </a:lnTo>
                <a:lnTo>
                  <a:pt x="167521" y="243554"/>
                </a:lnTo>
                <a:lnTo>
                  <a:pt x="193942" y="238686"/>
                </a:lnTo>
                <a:lnTo>
                  <a:pt x="220021" y="234030"/>
                </a:lnTo>
                <a:lnTo>
                  <a:pt x="245873" y="229515"/>
                </a:lnTo>
                <a:lnTo>
                  <a:pt x="293415" y="222617"/>
                </a:lnTo>
                <a:lnTo>
                  <a:pt x="335240" y="217199"/>
                </a:lnTo>
                <a:lnTo>
                  <a:pt x="379061" y="210888"/>
                </a:lnTo>
                <a:lnTo>
                  <a:pt x="405274" y="208194"/>
                </a:lnTo>
                <a:lnTo>
                  <a:pt x="406773" y="208763"/>
                </a:lnTo>
                <a:lnTo>
                  <a:pt x="407065" y="209848"/>
                </a:lnTo>
                <a:lnTo>
                  <a:pt x="405986" y="214746"/>
                </a:lnTo>
                <a:lnTo>
                  <a:pt x="405557" y="223520"/>
                </a:lnTo>
                <a:lnTo>
                  <a:pt x="418231" y="23953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" name="SMARTInkShape-Group304"/>
          <p:cNvGrpSpPr/>
          <p:nvPr/>
        </p:nvGrpSpPr>
        <p:grpSpPr>
          <a:xfrm>
            <a:off x="9690099" y="5067300"/>
            <a:ext cx="723178" cy="463318"/>
            <a:chOff x="9690099" y="5067300"/>
            <a:chExt cx="723178" cy="463318"/>
          </a:xfrm>
        </p:grpSpPr>
        <p:sp>
          <p:nvSpPr>
            <p:cNvPr id="141" name="SMARTInkShape-1394"/>
            <p:cNvSpPr/>
            <p:nvPr>
              <p:custDataLst>
                <p:tags r:id="rId4"/>
              </p:custDataLst>
            </p:nvPr>
          </p:nvSpPr>
          <p:spPr>
            <a:xfrm>
              <a:off x="9690099" y="5311703"/>
              <a:ext cx="196850" cy="218915"/>
            </a:xfrm>
            <a:custGeom>
              <a:avLst/>
              <a:gdLst/>
              <a:ahLst/>
              <a:cxnLst/>
              <a:rect l="0" t="0" r="0" b="0"/>
              <a:pathLst>
                <a:path w="196850" h="218915">
                  <a:moveTo>
                    <a:pt x="1" y="28647"/>
                  </a:moveTo>
                  <a:lnTo>
                    <a:pt x="1" y="28647"/>
                  </a:lnTo>
                  <a:lnTo>
                    <a:pt x="0" y="32018"/>
                  </a:lnTo>
                  <a:lnTo>
                    <a:pt x="9460" y="76982"/>
                  </a:lnTo>
                  <a:lnTo>
                    <a:pt x="12060" y="114500"/>
                  </a:lnTo>
                  <a:lnTo>
                    <a:pt x="15988" y="159644"/>
                  </a:lnTo>
                  <a:lnTo>
                    <a:pt x="18971" y="180394"/>
                  </a:lnTo>
                  <a:lnTo>
                    <a:pt x="15656" y="174111"/>
                  </a:lnTo>
                  <a:lnTo>
                    <a:pt x="13285" y="159347"/>
                  </a:lnTo>
                  <a:lnTo>
                    <a:pt x="14697" y="139078"/>
                  </a:lnTo>
                  <a:lnTo>
                    <a:pt x="18477" y="94329"/>
                  </a:lnTo>
                  <a:lnTo>
                    <a:pt x="20997" y="61279"/>
                  </a:lnTo>
                  <a:lnTo>
                    <a:pt x="34209" y="37140"/>
                  </a:lnTo>
                  <a:lnTo>
                    <a:pt x="55755" y="13784"/>
                  </a:lnTo>
                  <a:lnTo>
                    <a:pt x="65702" y="7930"/>
                  </a:lnTo>
                  <a:lnTo>
                    <a:pt x="101088" y="0"/>
                  </a:lnTo>
                  <a:lnTo>
                    <a:pt x="133956" y="4280"/>
                  </a:lnTo>
                  <a:lnTo>
                    <a:pt x="161810" y="17502"/>
                  </a:lnTo>
                  <a:lnTo>
                    <a:pt x="169048" y="23929"/>
                  </a:lnTo>
                  <a:lnTo>
                    <a:pt x="182815" y="39553"/>
                  </a:lnTo>
                  <a:lnTo>
                    <a:pt x="187085" y="51603"/>
                  </a:lnTo>
                  <a:lnTo>
                    <a:pt x="195226" y="95695"/>
                  </a:lnTo>
                  <a:lnTo>
                    <a:pt x="196637" y="140461"/>
                  </a:lnTo>
                  <a:lnTo>
                    <a:pt x="196832" y="185823"/>
                  </a:lnTo>
                  <a:lnTo>
                    <a:pt x="196849" y="210195"/>
                  </a:lnTo>
                  <a:lnTo>
                    <a:pt x="196144" y="213179"/>
                  </a:lnTo>
                  <a:lnTo>
                    <a:pt x="194967" y="215168"/>
                  </a:lnTo>
                  <a:lnTo>
                    <a:pt x="190761" y="218914"/>
                  </a:lnTo>
                  <a:lnTo>
                    <a:pt x="184151" y="1937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395"/>
            <p:cNvSpPr/>
            <p:nvPr>
              <p:custDataLst>
                <p:tags r:id="rId5"/>
              </p:custDataLst>
            </p:nvPr>
          </p:nvSpPr>
          <p:spPr>
            <a:xfrm>
              <a:off x="9699141" y="5067300"/>
              <a:ext cx="714136" cy="44414"/>
            </a:xfrm>
            <a:custGeom>
              <a:avLst/>
              <a:gdLst/>
              <a:ahLst/>
              <a:cxnLst/>
              <a:rect l="0" t="0" r="0" b="0"/>
              <a:pathLst>
                <a:path w="714136" h="44414">
                  <a:moveTo>
                    <a:pt x="3659" y="31750"/>
                  </a:moveTo>
                  <a:lnTo>
                    <a:pt x="3659" y="31750"/>
                  </a:lnTo>
                  <a:lnTo>
                    <a:pt x="3659" y="35121"/>
                  </a:lnTo>
                  <a:lnTo>
                    <a:pt x="2953" y="36114"/>
                  </a:lnTo>
                  <a:lnTo>
                    <a:pt x="1778" y="36776"/>
                  </a:lnTo>
                  <a:lnTo>
                    <a:pt x="288" y="37217"/>
                  </a:lnTo>
                  <a:lnTo>
                    <a:pt x="0" y="38217"/>
                  </a:lnTo>
                  <a:lnTo>
                    <a:pt x="1562" y="41210"/>
                  </a:lnTo>
                  <a:lnTo>
                    <a:pt x="6491" y="43009"/>
                  </a:lnTo>
                  <a:lnTo>
                    <a:pt x="50648" y="44323"/>
                  </a:lnTo>
                  <a:lnTo>
                    <a:pt x="95192" y="44413"/>
                  </a:lnTo>
                  <a:lnTo>
                    <a:pt x="129006" y="43728"/>
                  </a:lnTo>
                  <a:lnTo>
                    <a:pt x="167554" y="41072"/>
                  </a:lnTo>
                  <a:lnTo>
                    <a:pt x="211968" y="37540"/>
                  </a:lnTo>
                  <a:lnTo>
                    <a:pt x="235665" y="35609"/>
                  </a:lnTo>
                  <a:lnTo>
                    <a:pt x="259930" y="33618"/>
                  </a:lnTo>
                  <a:lnTo>
                    <a:pt x="284573" y="31584"/>
                  </a:lnTo>
                  <a:lnTo>
                    <a:pt x="309467" y="29523"/>
                  </a:lnTo>
                  <a:lnTo>
                    <a:pt x="333826" y="28149"/>
                  </a:lnTo>
                  <a:lnTo>
                    <a:pt x="357825" y="27232"/>
                  </a:lnTo>
                  <a:lnTo>
                    <a:pt x="403777" y="25509"/>
                  </a:lnTo>
                  <a:lnTo>
                    <a:pt x="445366" y="22391"/>
                  </a:lnTo>
                  <a:lnTo>
                    <a:pt x="483136" y="18654"/>
                  </a:lnTo>
                  <a:lnTo>
                    <a:pt x="517327" y="14640"/>
                  </a:lnTo>
                  <a:lnTo>
                    <a:pt x="561080" y="8414"/>
                  </a:lnTo>
                  <a:lnTo>
                    <a:pt x="604305" y="2807"/>
                  </a:lnTo>
                  <a:lnTo>
                    <a:pt x="642826" y="831"/>
                  </a:lnTo>
                  <a:lnTo>
                    <a:pt x="681840" y="164"/>
                  </a:lnTo>
                  <a:lnTo>
                    <a:pt x="714135" y="3"/>
                  </a:lnTo>
                  <a:lnTo>
                    <a:pt x="7085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53631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MARTInkShape-Group305"/>
          <p:cNvGrpSpPr/>
          <p:nvPr/>
        </p:nvGrpSpPr>
        <p:grpSpPr>
          <a:xfrm>
            <a:off x="1487366" y="605015"/>
            <a:ext cx="395893" cy="724194"/>
            <a:chOff x="1487366" y="605015"/>
            <a:chExt cx="395893" cy="724194"/>
          </a:xfrm>
        </p:grpSpPr>
        <p:sp>
          <p:nvSpPr>
            <p:cNvPr id="2" name="SMARTInkShape-1396"/>
            <p:cNvSpPr/>
            <p:nvPr>
              <p:custDataLst>
                <p:tags r:id="rId122"/>
              </p:custDataLst>
            </p:nvPr>
          </p:nvSpPr>
          <p:spPr>
            <a:xfrm>
              <a:off x="1504950" y="717550"/>
              <a:ext cx="374433" cy="602721"/>
            </a:xfrm>
            <a:custGeom>
              <a:avLst/>
              <a:gdLst/>
              <a:ahLst/>
              <a:cxnLst/>
              <a:rect l="0" t="0" r="0" b="0"/>
              <a:pathLst>
                <a:path w="374433" h="602721">
                  <a:moveTo>
                    <a:pt x="0" y="0"/>
                  </a:moveTo>
                  <a:lnTo>
                    <a:pt x="0" y="0"/>
                  </a:lnTo>
                  <a:lnTo>
                    <a:pt x="40182" y="45208"/>
                  </a:lnTo>
                  <a:lnTo>
                    <a:pt x="69364" y="77948"/>
                  </a:lnTo>
                  <a:lnTo>
                    <a:pt x="101148" y="120721"/>
                  </a:lnTo>
                  <a:lnTo>
                    <a:pt x="118938" y="146098"/>
                  </a:lnTo>
                  <a:lnTo>
                    <a:pt x="137853" y="173598"/>
                  </a:lnTo>
                  <a:lnTo>
                    <a:pt x="157519" y="202516"/>
                  </a:lnTo>
                  <a:lnTo>
                    <a:pt x="176979" y="233083"/>
                  </a:lnTo>
                  <a:lnTo>
                    <a:pt x="196303" y="264750"/>
                  </a:lnTo>
                  <a:lnTo>
                    <a:pt x="215535" y="297150"/>
                  </a:lnTo>
                  <a:lnTo>
                    <a:pt x="234001" y="328628"/>
                  </a:lnTo>
                  <a:lnTo>
                    <a:pt x="251956" y="359491"/>
                  </a:lnTo>
                  <a:lnTo>
                    <a:pt x="269571" y="389944"/>
                  </a:lnTo>
                  <a:lnTo>
                    <a:pt x="286253" y="420124"/>
                  </a:lnTo>
                  <a:lnTo>
                    <a:pt x="302313" y="450121"/>
                  </a:lnTo>
                  <a:lnTo>
                    <a:pt x="317958" y="479998"/>
                  </a:lnTo>
                  <a:lnTo>
                    <a:pt x="340987" y="526364"/>
                  </a:lnTo>
                  <a:lnTo>
                    <a:pt x="362089" y="572708"/>
                  </a:lnTo>
                  <a:lnTo>
                    <a:pt x="374432" y="602720"/>
                  </a:lnTo>
                  <a:lnTo>
                    <a:pt x="356750" y="588483"/>
                  </a:lnTo>
                  <a:lnTo>
                    <a:pt x="349250" y="577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1397"/>
            <p:cNvSpPr/>
            <p:nvPr>
              <p:custDataLst>
                <p:tags r:id="rId123"/>
              </p:custDataLst>
            </p:nvPr>
          </p:nvSpPr>
          <p:spPr>
            <a:xfrm>
              <a:off x="1487366" y="605015"/>
              <a:ext cx="395893" cy="724194"/>
            </a:xfrm>
            <a:custGeom>
              <a:avLst/>
              <a:gdLst/>
              <a:ahLst/>
              <a:cxnLst/>
              <a:rect l="0" t="0" r="0" b="0"/>
              <a:pathLst>
                <a:path w="395893" h="724194">
                  <a:moveTo>
                    <a:pt x="392234" y="10935"/>
                  </a:moveTo>
                  <a:lnTo>
                    <a:pt x="392234" y="10935"/>
                  </a:lnTo>
                  <a:lnTo>
                    <a:pt x="395605" y="4193"/>
                  </a:lnTo>
                  <a:lnTo>
                    <a:pt x="395892" y="2207"/>
                  </a:lnTo>
                  <a:lnTo>
                    <a:pt x="395378" y="883"/>
                  </a:lnTo>
                  <a:lnTo>
                    <a:pt x="394330" y="0"/>
                  </a:lnTo>
                  <a:lnTo>
                    <a:pt x="382742" y="12242"/>
                  </a:lnTo>
                  <a:lnTo>
                    <a:pt x="359161" y="47227"/>
                  </a:lnTo>
                  <a:lnTo>
                    <a:pt x="338024" y="83039"/>
                  </a:lnTo>
                  <a:lnTo>
                    <a:pt x="312402" y="127648"/>
                  </a:lnTo>
                  <a:lnTo>
                    <a:pt x="296679" y="154360"/>
                  </a:lnTo>
                  <a:lnTo>
                    <a:pt x="279847" y="182752"/>
                  </a:lnTo>
                  <a:lnTo>
                    <a:pt x="260865" y="215791"/>
                  </a:lnTo>
                  <a:lnTo>
                    <a:pt x="240449" y="251928"/>
                  </a:lnTo>
                  <a:lnTo>
                    <a:pt x="219078" y="290130"/>
                  </a:lnTo>
                  <a:lnTo>
                    <a:pt x="196363" y="329004"/>
                  </a:lnTo>
                  <a:lnTo>
                    <a:pt x="172753" y="368325"/>
                  </a:lnTo>
                  <a:lnTo>
                    <a:pt x="148547" y="407945"/>
                  </a:lnTo>
                  <a:lnTo>
                    <a:pt x="126765" y="446353"/>
                  </a:lnTo>
                  <a:lnTo>
                    <a:pt x="106599" y="483953"/>
                  </a:lnTo>
                  <a:lnTo>
                    <a:pt x="87511" y="521013"/>
                  </a:lnTo>
                  <a:lnTo>
                    <a:pt x="71257" y="554893"/>
                  </a:lnTo>
                  <a:lnTo>
                    <a:pt x="56894" y="586651"/>
                  </a:lnTo>
                  <a:lnTo>
                    <a:pt x="43791" y="616996"/>
                  </a:lnTo>
                  <a:lnTo>
                    <a:pt x="23587" y="663882"/>
                  </a:lnTo>
                  <a:lnTo>
                    <a:pt x="5957" y="706756"/>
                  </a:lnTo>
                  <a:lnTo>
                    <a:pt x="0" y="724193"/>
                  </a:lnTo>
                  <a:lnTo>
                    <a:pt x="1628" y="723507"/>
                  </a:lnTo>
                  <a:lnTo>
                    <a:pt x="42033" y="691480"/>
                  </a:lnTo>
                  <a:lnTo>
                    <a:pt x="68384" y="671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SMARTInkShape-Group306"/>
          <p:cNvGrpSpPr/>
          <p:nvPr/>
        </p:nvGrpSpPr>
        <p:grpSpPr>
          <a:xfrm>
            <a:off x="2184400" y="942301"/>
            <a:ext cx="368301" cy="200700"/>
            <a:chOff x="2184400" y="942301"/>
            <a:chExt cx="368301" cy="200700"/>
          </a:xfrm>
        </p:grpSpPr>
        <p:sp>
          <p:nvSpPr>
            <p:cNvPr id="5" name="SMARTInkShape-1398"/>
            <p:cNvSpPr/>
            <p:nvPr>
              <p:custDataLst>
                <p:tags r:id="rId119"/>
              </p:custDataLst>
            </p:nvPr>
          </p:nvSpPr>
          <p:spPr>
            <a:xfrm>
              <a:off x="2184400" y="996950"/>
              <a:ext cx="31751" cy="3659"/>
            </a:xfrm>
            <a:custGeom>
              <a:avLst/>
              <a:gdLst/>
              <a:ahLst/>
              <a:cxnLst/>
              <a:rect l="0" t="0" r="0" b="0"/>
              <a:pathLst>
                <a:path w="31751" h="3659">
                  <a:moveTo>
                    <a:pt x="31750" y="0"/>
                  </a:moveTo>
                  <a:lnTo>
                    <a:pt x="31750" y="0"/>
                  </a:lnTo>
                  <a:lnTo>
                    <a:pt x="9930" y="3658"/>
                  </a:lnTo>
                  <a:lnTo>
                    <a:pt x="6620" y="314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399"/>
            <p:cNvSpPr/>
            <p:nvPr>
              <p:custDataLst>
                <p:tags r:id="rId120"/>
              </p:custDataLst>
            </p:nvPr>
          </p:nvSpPr>
          <p:spPr>
            <a:xfrm>
              <a:off x="2260600" y="942301"/>
              <a:ext cx="260351" cy="22900"/>
            </a:xfrm>
            <a:custGeom>
              <a:avLst/>
              <a:gdLst/>
              <a:ahLst/>
              <a:cxnLst/>
              <a:rect l="0" t="0" r="0" b="0"/>
              <a:pathLst>
                <a:path w="260351" h="22900">
                  <a:moveTo>
                    <a:pt x="0" y="22899"/>
                  </a:moveTo>
                  <a:lnTo>
                    <a:pt x="0" y="22899"/>
                  </a:lnTo>
                  <a:lnTo>
                    <a:pt x="47194" y="12786"/>
                  </a:lnTo>
                  <a:lnTo>
                    <a:pt x="70268" y="9101"/>
                  </a:lnTo>
                  <a:lnTo>
                    <a:pt x="94823" y="5940"/>
                  </a:lnTo>
                  <a:lnTo>
                    <a:pt x="120365" y="3126"/>
                  </a:lnTo>
                  <a:lnTo>
                    <a:pt x="167561" y="0"/>
                  </a:lnTo>
                  <a:lnTo>
                    <a:pt x="207821" y="22"/>
                  </a:lnTo>
                  <a:lnTo>
                    <a:pt x="260350" y="101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400"/>
            <p:cNvSpPr/>
            <p:nvPr>
              <p:custDataLst>
                <p:tags r:id="rId121"/>
              </p:custDataLst>
            </p:nvPr>
          </p:nvSpPr>
          <p:spPr>
            <a:xfrm>
              <a:off x="2247900" y="1060450"/>
              <a:ext cx="304801" cy="82551"/>
            </a:xfrm>
            <a:custGeom>
              <a:avLst/>
              <a:gdLst/>
              <a:ahLst/>
              <a:cxnLst/>
              <a:rect l="0" t="0" r="0" b="0"/>
              <a:pathLst>
                <a:path w="304801" h="82551">
                  <a:moveTo>
                    <a:pt x="0" y="82550"/>
                  </a:moveTo>
                  <a:lnTo>
                    <a:pt x="0" y="82550"/>
                  </a:lnTo>
                  <a:lnTo>
                    <a:pt x="14433" y="71880"/>
                  </a:lnTo>
                  <a:lnTo>
                    <a:pt x="33931" y="62285"/>
                  </a:lnTo>
                  <a:lnTo>
                    <a:pt x="63764" y="53317"/>
                  </a:lnTo>
                  <a:lnTo>
                    <a:pt x="103834" y="44628"/>
                  </a:lnTo>
                  <a:lnTo>
                    <a:pt x="147748" y="36063"/>
                  </a:lnTo>
                  <a:lnTo>
                    <a:pt x="188432" y="27552"/>
                  </a:lnTo>
                  <a:lnTo>
                    <a:pt x="233325" y="17184"/>
                  </a:lnTo>
                  <a:lnTo>
                    <a:pt x="273033" y="7637"/>
                  </a:lnTo>
                  <a:lnTo>
                    <a:pt x="304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SMARTInkShape-1401"/>
          <p:cNvSpPr/>
          <p:nvPr>
            <p:custDataLst>
              <p:tags r:id="rId1"/>
            </p:custDataLst>
          </p:nvPr>
        </p:nvSpPr>
        <p:spPr>
          <a:xfrm>
            <a:off x="3082472" y="621842"/>
            <a:ext cx="384629" cy="905104"/>
          </a:xfrm>
          <a:custGeom>
            <a:avLst/>
            <a:gdLst/>
            <a:ahLst/>
            <a:cxnLst/>
            <a:rect l="0" t="0" r="0" b="0"/>
            <a:pathLst>
              <a:path w="384629" h="905104">
                <a:moveTo>
                  <a:pt x="270328" y="38558"/>
                </a:moveTo>
                <a:lnTo>
                  <a:pt x="270328" y="38558"/>
                </a:lnTo>
                <a:lnTo>
                  <a:pt x="247724" y="19717"/>
                </a:lnTo>
                <a:lnTo>
                  <a:pt x="213338" y="2616"/>
                </a:lnTo>
                <a:lnTo>
                  <a:pt x="169481" y="0"/>
                </a:lnTo>
                <a:lnTo>
                  <a:pt x="134491" y="2136"/>
                </a:lnTo>
                <a:lnTo>
                  <a:pt x="98478" y="7554"/>
                </a:lnTo>
                <a:lnTo>
                  <a:pt x="63657" y="19369"/>
                </a:lnTo>
                <a:lnTo>
                  <a:pt x="22433" y="45259"/>
                </a:lnTo>
                <a:lnTo>
                  <a:pt x="6577" y="65055"/>
                </a:lnTo>
                <a:lnTo>
                  <a:pt x="1361" y="75272"/>
                </a:lnTo>
                <a:lnTo>
                  <a:pt x="0" y="86318"/>
                </a:lnTo>
                <a:lnTo>
                  <a:pt x="4132" y="109879"/>
                </a:lnTo>
                <a:lnTo>
                  <a:pt x="31843" y="146944"/>
                </a:lnTo>
                <a:lnTo>
                  <a:pt x="74704" y="184737"/>
                </a:lnTo>
                <a:lnTo>
                  <a:pt x="119781" y="222746"/>
                </a:lnTo>
                <a:lnTo>
                  <a:pt x="157675" y="260819"/>
                </a:lnTo>
                <a:lnTo>
                  <a:pt x="170871" y="286213"/>
                </a:lnTo>
                <a:lnTo>
                  <a:pt x="174390" y="298911"/>
                </a:lnTo>
                <a:lnTo>
                  <a:pt x="173208" y="310905"/>
                </a:lnTo>
                <a:lnTo>
                  <a:pt x="162487" y="333638"/>
                </a:lnTo>
                <a:lnTo>
                  <a:pt x="123908" y="375566"/>
                </a:lnTo>
                <a:lnTo>
                  <a:pt x="93708" y="409061"/>
                </a:lnTo>
                <a:lnTo>
                  <a:pt x="91903" y="413971"/>
                </a:lnTo>
                <a:lnTo>
                  <a:pt x="91780" y="423190"/>
                </a:lnTo>
                <a:lnTo>
                  <a:pt x="110139" y="464719"/>
                </a:lnTo>
                <a:lnTo>
                  <a:pt x="112249" y="504592"/>
                </a:lnTo>
                <a:lnTo>
                  <a:pt x="106232" y="537784"/>
                </a:lnTo>
                <a:lnTo>
                  <a:pt x="95796" y="575820"/>
                </a:lnTo>
                <a:lnTo>
                  <a:pt x="81751" y="620946"/>
                </a:lnTo>
                <a:lnTo>
                  <a:pt x="74760" y="646245"/>
                </a:lnTo>
                <a:lnTo>
                  <a:pt x="67983" y="672988"/>
                </a:lnTo>
                <a:lnTo>
                  <a:pt x="61348" y="700695"/>
                </a:lnTo>
                <a:lnTo>
                  <a:pt x="56219" y="726927"/>
                </a:lnTo>
                <a:lnTo>
                  <a:pt x="52094" y="752176"/>
                </a:lnTo>
                <a:lnTo>
                  <a:pt x="47746" y="798105"/>
                </a:lnTo>
                <a:lnTo>
                  <a:pt x="50518" y="834981"/>
                </a:lnTo>
                <a:lnTo>
                  <a:pt x="66753" y="876766"/>
                </a:lnTo>
                <a:lnTo>
                  <a:pt x="89069" y="894636"/>
                </a:lnTo>
                <a:lnTo>
                  <a:pt x="102922" y="901376"/>
                </a:lnTo>
                <a:lnTo>
                  <a:pt x="140892" y="905103"/>
                </a:lnTo>
                <a:lnTo>
                  <a:pt x="187401" y="899234"/>
                </a:lnTo>
                <a:lnTo>
                  <a:pt x="213632" y="891742"/>
                </a:lnTo>
                <a:lnTo>
                  <a:pt x="240997" y="882514"/>
                </a:lnTo>
                <a:lnTo>
                  <a:pt x="269119" y="870717"/>
                </a:lnTo>
                <a:lnTo>
                  <a:pt x="297744" y="857209"/>
                </a:lnTo>
                <a:lnTo>
                  <a:pt x="326706" y="842559"/>
                </a:lnTo>
                <a:lnTo>
                  <a:pt x="384628" y="81325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SMARTInkShape-Group308"/>
          <p:cNvGrpSpPr/>
          <p:nvPr/>
        </p:nvGrpSpPr>
        <p:grpSpPr>
          <a:xfrm>
            <a:off x="3787579" y="491642"/>
            <a:ext cx="498672" cy="938394"/>
            <a:chOff x="3787579" y="491642"/>
            <a:chExt cx="498672" cy="938394"/>
          </a:xfrm>
        </p:grpSpPr>
        <p:sp>
          <p:nvSpPr>
            <p:cNvPr id="10" name="SMARTInkShape-1402"/>
            <p:cNvSpPr/>
            <p:nvPr>
              <p:custDataLst>
                <p:tags r:id="rId117"/>
              </p:custDataLst>
            </p:nvPr>
          </p:nvSpPr>
          <p:spPr>
            <a:xfrm>
              <a:off x="3917950" y="491642"/>
              <a:ext cx="44451" cy="276709"/>
            </a:xfrm>
            <a:custGeom>
              <a:avLst/>
              <a:gdLst/>
              <a:ahLst/>
              <a:cxnLst/>
              <a:rect l="0" t="0" r="0" b="0"/>
              <a:pathLst>
                <a:path w="44451" h="276709">
                  <a:moveTo>
                    <a:pt x="0" y="3658"/>
                  </a:moveTo>
                  <a:lnTo>
                    <a:pt x="0" y="3658"/>
                  </a:lnTo>
                  <a:lnTo>
                    <a:pt x="0" y="0"/>
                  </a:lnTo>
                  <a:lnTo>
                    <a:pt x="1882" y="10252"/>
                  </a:lnTo>
                  <a:lnTo>
                    <a:pt x="12209" y="55682"/>
                  </a:lnTo>
                  <a:lnTo>
                    <a:pt x="17891" y="89574"/>
                  </a:lnTo>
                  <a:lnTo>
                    <a:pt x="22768" y="125099"/>
                  </a:lnTo>
                  <a:lnTo>
                    <a:pt x="27288" y="159702"/>
                  </a:lnTo>
                  <a:lnTo>
                    <a:pt x="31648" y="193896"/>
                  </a:lnTo>
                  <a:lnTo>
                    <a:pt x="38070" y="239236"/>
                  </a:lnTo>
                  <a:lnTo>
                    <a:pt x="44450" y="2767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403"/>
            <p:cNvSpPr/>
            <p:nvPr>
              <p:custDataLst>
                <p:tags r:id="rId118"/>
              </p:custDataLst>
            </p:nvPr>
          </p:nvSpPr>
          <p:spPr>
            <a:xfrm>
              <a:off x="3787579" y="1180610"/>
              <a:ext cx="498672" cy="249426"/>
            </a:xfrm>
            <a:custGeom>
              <a:avLst/>
              <a:gdLst/>
              <a:ahLst/>
              <a:cxnLst/>
              <a:rect l="0" t="0" r="0" b="0"/>
              <a:pathLst>
                <a:path w="498672" h="249426">
                  <a:moveTo>
                    <a:pt x="3371" y="44940"/>
                  </a:moveTo>
                  <a:lnTo>
                    <a:pt x="3371" y="44940"/>
                  </a:lnTo>
                  <a:lnTo>
                    <a:pt x="0" y="38198"/>
                  </a:lnTo>
                  <a:lnTo>
                    <a:pt x="418" y="34801"/>
                  </a:lnTo>
                  <a:lnTo>
                    <a:pt x="4645" y="27263"/>
                  </a:lnTo>
                  <a:lnTo>
                    <a:pt x="18330" y="15086"/>
                  </a:lnTo>
                  <a:lnTo>
                    <a:pt x="45903" y="2541"/>
                  </a:lnTo>
                  <a:lnTo>
                    <a:pt x="87626" y="0"/>
                  </a:lnTo>
                  <a:lnTo>
                    <a:pt x="128995" y="10458"/>
                  </a:lnTo>
                  <a:lnTo>
                    <a:pt x="147633" y="26792"/>
                  </a:lnTo>
                  <a:lnTo>
                    <a:pt x="154579" y="37075"/>
                  </a:lnTo>
                  <a:lnTo>
                    <a:pt x="160415" y="67315"/>
                  </a:lnTo>
                  <a:lnTo>
                    <a:pt x="160984" y="85256"/>
                  </a:lnTo>
                  <a:lnTo>
                    <a:pt x="150327" y="120244"/>
                  </a:lnTo>
                  <a:lnTo>
                    <a:pt x="132890" y="153903"/>
                  </a:lnTo>
                  <a:lnTo>
                    <a:pt x="107912" y="198502"/>
                  </a:lnTo>
                  <a:lnTo>
                    <a:pt x="80350" y="238903"/>
                  </a:lnTo>
                  <a:lnTo>
                    <a:pt x="80090" y="242688"/>
                  </a:lnTo>
                  <a:lnTo>
                    <a:pt x="82034" y="245916"/>
                  </a:lnTo>
                  <a:lnTo>
                    <a:pt x="85446" y="248774"/>
                  </a:lnTo>
                  <a:lnTo>
                    <a:pt x="120587" y="249425"/>
                  </a:lnTo>
                  <a:lnTo>
                    <a:pt x="157302" y="244948"/>
                  </a:lnTo>
                  <a:lnTo>
                    <a:pt x="201607" y="237549"/>
                  </a:lnTo>
                  <a:lnTo>
                    <a:pt x="227251" y="232613"/>
                  </a:lnTo>
                  <a:lnTo>
                    <a:pt x="254224" y="227205"/>
                  </a:lnTo>
                  <a:lnTo>
                    <a:pt x="283495" y="221483"/>
                  </a:lnTo>
                  <a:lnTo>
                    <a:pt x="314298" y="215552"/>
                  </a:lnTo>
                  <a:lnTo>
                    <a:pt x="346122" y="209482"/>
                  </a:lnTo>
                  <a:lnTo>
                    <a:pt x="377216" y="201907"/>
                  </a:lnTo>
                  <a:lnTo>
                    <a:pt x="407823" y="193329"/>
                  </a:lnTo>
                  <a:lnTo>
                    <a:pt x="438106" y="184083"/>
                  </a:lnTo>
                  <a:lnTo>
                    <a:pt x="498671" y="165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309"/>
          <p:cNvGrpSpPr/>
          <p:nvPr/>
        </p:nvGrpSpPr>
        <p:grpSpPr>
          <a:xfrm>
            <a:off x="4833456" y="419945"/>
            <a:ext cx="862495" cy="1174677"/>
            <a:chOff x="4833456" y="419945"/>
            <a:chExt cx="862495" cy="1174677"/>
          </a:xfrm>
        </p:grpSpPr>
        <p:sp>
          <p:nvSpPr>
            <p:cNvPr id="13" name="SMARTInkShape-1404"/>
            <p:cNvSpPr/>
            <p:nvPr>
              <p:custDataLst>
                <p:tags r:id="rId109"/>
              </p:custDataLst>
            </p:nvPr>
          </p:nvSpPr>
          <p:spPr>
            <a:xfrm>
              <a:off x="4833456" y="463550"/>
              <a:ext cx="218878" cy="167889"/>
            </a:xfrm>
            <a:custGeom>
              <a:avLst/>
              <a:gdLst/>
              <a:ahLst/>
              <a:cxnLst/>
              <a:rect l="0" t="0" r="0" b="0"/>
              <a:pathLst>
                <a:path w="218878" h="167889">
                  <a:moveTo>
                    <a:pt x="17944" y="44450"/>
                  </a:moveTo>
                  <a:lnTo>
                    <a:pt x="17944" y="44450"/>
                  </a:lnTo>
                  <a:lnTo>
                    <a:pt x="14573" y="34337"/>
                  </a:lnTo>
                  <a:lnTo>
                    <a:pt x="9155" y="27491"/>
                  </a:lnTo>
                  <a:lnTo>
                    <a:pt x="921" y="20717"/>
                  </a:lnTo>
                  <a:lnTo>
                    <a:pt x="245" y="22278"/>
                  </a:lnTo>
                  <a:lnTo>
                    <a:pt x="0" y="36705"/>
                  </a:lnTo>
                  <a:lnTo>
                    <a:pt x="7762" y="80315"/>
                  </a:lnTo>
                  <a:lnTo>
                    <a:pt x="16808" y="118106"/>
                  </a:lnTo>
                  <a:lnTo>
                    <a:pt x="23084" y="137864"/>
                  </a:lnTo>
                  <a:lnTo>
                    <a:pt x="32928" y="148997"/>
                  </a:lnTo>
                  <a:lnTo>
                    <a:pt x="44359" y="154415"/>
                  </a:lnTo>
                  <a:lnTo>
                    <a:pt x="50371" y="155860"/>
                  </a:lnTo>
                  <a:lnTo>
                    <a:pt x="55790" y="154707"/>
                  </a:lnTo>
                  <a:lnTo>
                    <a:pt x="65573" y="147781"/>
                  </a:lnTo>
                  <a:lnTo>
                    <a:pt x="85773" y="125686"/>
                  </a:lnTo>
                  <a:lnTo>
                    <a:pt x="88564" y="124007"/>
                  </a:lnTo>
                  <a:lnTo>
                    <a:pt x="91129" y="124299"/>
                  </a:lnTo>
                  <a:lnTo>
                    <a:pt x="93545" y="125905"/>
                  </a:lnTo>
                  <a:lnTo>
                    <a:pt x="129974" y="159429"/>
                  </a:lnTo>
                  <a:lnTo>
                    <a:pt x="143935" y="166107"/>
                  </a:lnTo>
                  <a:lnTo>
                    <a:pt x="150621" y="167888"/>
                  </a:lnTo>
                  <a:lnTo>
                    <a:pt x="165576" y="166104"/>
                  </a:lnTo>
                  <a:lnTo>
                    <a:pt x="173516" y="163653"/>
                  </a:lnTo>
                  <a:lnTo>
                    <a:pt x="198173" y="143348"/>
                  </a:lnTo>
                  <a:lnTo>
                    <a:pt x="209289" y="124858"/>
                  </a:lnTo>
                  <a:lnTo>
                    <a:pt x="215875" y="103470"/>
                  </a:lnTo>
                  <a:lnTo>
                    <a:pt x="218877" y="65073"/>
                  </a:lnTo>
                  <a:lnTo>
                    <a:pt x="214906" y="32138"/>
                  </a:lnTo>
                  <a:lnTo>
                    <a:pt x="2020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405"/>
            <p:cNvSpPr/>
            <p:nvPr>
              <p:custDataLst>
                <p:tags r:id="rId110"/>
              </p:custDataLst>
            </p:nvPr>
          </p:nvSpPr>
          <p:spPr>
            <a:xfrm>
              <a:off x="5213350" y="533400"/>
              <a:ext cx="1" cy="6351"/>
            </a:xfrm>
            <a:custGeom>
              <a:avLst/>
              <a:gdLst/>
              <a:ahLst/>
              <a:cxnLst/>
              <a:rect l="0" t="0" r="0" b="0"/>
              <a:pathLst>
                <a:path w="1" h="6351">
                  <a:moveTo>
                    <a:pt x="0" y="6350"/>
                  </a:moveTo>
                  <a:lnTo>
                    <a:pt x="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406"/>
            <p:cNvSpPr/>
            <p:nvPr>
              <p:custDataLst>
                <p:tags r:id="rId111"/>
              </p:custDataLst>
            </p:nvPr>
          </p:nvSpPr>
          <p:spPr>
            <a:xfrm>
              <a:off x="5322231" y="419945"/>
              <a:ext cx="113730" cy="342009"/>
            </a:xfrm>
            <a:custGeom>
              <a:avLst/>
              <a:gdLst/>
              <a:ahLst/>
              <a:cxnLst/>
              <a:rect l="0" t="0" r="0" b="0"/>
              <a:pathLst>
                <a:path w="113730" h="342009">
                  <a:moveTo>
                    <a:pt x="5419" y="88055"/>
                  </a:moveTo>
                  <a:lnTo>
                    <a:pt x="5419" y="88055"/>
                  </a:lnTo>
                  <a:lnTo>
                    <a:pt x="8790" y="124683"/>
                  </a:lnTo>
                  <a:lnTo>
                    <a:pt x="10445" y="154899"/>
                  </a:lnTo>
                  <a:lnTo>
                    <a:pt x="11181" y="191141"/>
                  </a:lnTo>
                  <a:lnTo>
                    <a:pt x="11507" y="228416"/>
                  </a:lnTo>
                  <a:lnTo>
                    <a:pt x="11653" y="264267"/>
                  </a:lnTo>
                  <a:lnTo>
                    <a:pt x="9853" y="310540"/>
                  </a:lnTo>
                  <a:lnTo>
                    <a:pt x="4851" y="337186"/>
                  </a:lnTo>
                  <a:lnTo>
                    <a:pt x="2923" y="340925"/>
                  </a:lnTo>
                  <a:lnTo>
                    <a:pt x="1639" y="342008"/>
                  </a:lnTo>
                  <a:lnTo>
                    <a:pt x="782" y="341318"/>
                  </a:lnTo>
                  <a:lnTo>
                    <a:pt x="211" y="339447"/>
                  </a:lnTo>
                  <a:lnTo>
                    <a:pt x="0" y="303205"/>
                  </a:lnTo>
                  <a:lnTo>
                    <a:pt x="2540" y="269520"/>
                  </a:lnTo>
                  <a:lnTo>
                    <a:pt x="4206" y="245720"/>
                  </a:lnTo>
                  <a:lnTo>
                    <a:pt x="6021" y="217860"/>
                  </a:lnTo>
                  <a:lnTo>
                    <a:pt x="7937" y="187291"/>
                  </a:lnTo>
                  <a:lnTo>
                    <a:pt x="12036" y="156329"/>
                  </a:lnTo>
                  <a:lnTo>
                    <a:pt x="17592" y="125105"/>
                  </a:lnTo>
                  <a:lnTo>
                    <a:pt x="24117" y="93705"/>
                  </a:lnTo>
                  <a:lnTo>
                    <a:pt x="37013" y="49409"/>
                  </a:lnTo>
                  <a:lnTo>
                    <a:pt x="49800" y="20784"/>
                  </a:lnTo>
                  <a:lnTo>
                    <a:pt x="62538" y="5711"/>
                  </a:lnTo>
                  <a:lnTo>
                    <a:pt x="68898" y="2114"/>
                  </a:lnTo>
                  <a:lnTo>
                    <a:pt x="81610" y="0"/>
                  </a:lnTo>
                  <a:lnTo>
                    <a:pt x="87257" y="2541"/>
                  </a:lnTo>
                  <a:lnTo>
                    <a:pt x="97296" y="12889"/>
                  </a:lnTo>
                  <a:lnTo>
                    <a:pt x="110880" y="41324"/>
                  </a:lnTo>
                  <a:lnTo>
                    <a:pt x="113729" y="83303"/>
                  </a:lnTo>
                  <a:lnTo>
                    <a:pt x="103363" y="128118"/>
                  </a:lnTo>
                  <a:lnTo>
                    <a:pt x="88931" y="152192"/>
                  </a:lnTo>
                  <a:lnTo>
                    <a:pt x="37169" y="2023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407"/>
            <p:cNvSpPr/>
            <p:nvPr>
              <p:custDataLst>
                <p:tags r:id="rId112"/>
              </p:custDataLst>
            </p:nvPr>
          </p:nvSpPr>
          <p:spPr>
            <a:xfrm>
              <a:off x="5518150" y="5334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408"/>
            <p:cNvSpPr/>
            <p:nvPr>
              <p:custDataLst>
                <p:tags r:id="rId113"/>
              </p:custDataLst>
            </p:nvPr>
          </p:nvSpPr>
          <p:spPr>
            <a:xfrm>
              <a:off x="4984750" y="1225550"/>
              <a:ext cx="276508" cy="197712"/>
            </a:xfrm>
            <a:custGeom>
              <a:avLst/>
              <a:gdLst/>
              <a:ahLst/>
              <a:cxnLst/>
              <a:rect l="0" t="0" r="0" b="0"/>
              <a:pathLst>
                <a:path w="276508" h="197712">
                  <a:moveTo>
                    <a:pt x="0" y="44450"/>
                  </a:moveTo>
                  <a:lnTo>
                    <a:pt x="0" y="44450"/>
                  </a:lnTo>
                  <a:lnTo>
                    <a:pt x="9434" y="79937"/>
                  </a:lnTo>
                  <a:lnTo>
                    <a:pt x="18709" y="118151"/>
                  </a:lnTo>
                  <a:lnTo>
                    <a:pt x="31128" y="138825"/>
                  </a:lnTo>
                  <a:lnTo>
                    <a:pt x="53987" y="159588"/>
                  </a:lnTo>
                  <a:lnTo>
                    <a:pt x="72207" y="164297"/>
                  </a:lnTo>
                  <a:lnTo>
                    <a:pt x="92064" y="162626"/>
                  </a:lnTo>
                  <a:lnTo>
                    <a:pt x="131675" y="144307"/>
                  </a:lnTo>
                  <a:lnTo>
                    <a:pt x="150728" y="130246"/>
                  </a:lnTo>
                  <a:lnTo>
                    <a:pt x="153402" y="127048"/>
                  </a:lnTo>
                  <a:lnTo>
                    <a:pt x="155890" y="125621"/>
                  </a:lnTo>
                  <a:lnTo>
                    <a:pt x="158255" y="125375"/>
                  </a:lnTo>
                  <a:lnTo>
                    <a:pt x="160536" y="125916"/>
                  </a:lnTo>
                  <a:lnTo>
                    <a:pt x="170489" y="136792"/>
                  </a:lnTo>
                  <a:lnTo>
                    <a:pt x="194834" y="182687"/>
                  </a:lnTo>
                  <a:lnTo>
                    <a:pt x="207008" y="192437"/>
                  </a:lnTo>
                  <a:lnTo>
                    <a:pt x="221120" y="197711"/>
                  </a:lnTo>
                  <a:lnTo>
                    <a:pt x="234448" y="197703"/>
                  </a:lnTo>
                  <a:lnTo>
                    <a:pt x="247427" y="189703"/>
                  </a:lnTo>
                  <a:lnTo>
                    <a:pt x="259545" y="176035"/>
                  </a:lnTo>
                  <a:lnTo>
                    <a:pt x="269635" y="158201"/>
                  </a:lnTo>
                  <a:lnTo>
                    <a:pt x="276507" y="111472"/>
                  </a:lnTo>
                  <a:lnTo>
                    <a:pt x="272469" y="73061"/>
                  </a:lnTo>
                  <a:lnTo>
                    <a:pt x="263620" y="38116"/>
                  </a:lnTo>
                  <a:lnTo>
                    <a:pt x="241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409"/>
            <p:cNvSpPr/>
            <p:nvPr>
              <p:custDataLst>
                <p:tags r:id="rId114"/>
              </p:custDataLst>
            </p:nvPr>
          </p:nvSpPr>
          <p:spPr>
            <a:xfrm>
              <a:off x="5454650" y="1358900"/>
              <a:ext cx="1" cy="6351"/>
            </a:xfrm>
            <a:custGeom>
              <a:avLst/>
              <a:gdLst/>
              <a:ahLst/>
              <a:cxnLst/>
              <a:rect l="0" t="0" r="0" b="0"/>
              <a:pathLst>
                <a:path w="1" h="6351">
                  <a:moveTo>
                    <a:pt x="0" y="6350"/>
                  </a:moveTo>
                  <a:lnTo>
                    <a:pt x="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410"/>
            <p:cNvSpPr/>
            <p:nvPr>
              <p:custDataLst>
                <p:tags r:id="rId115"/>
              </p:custDataLst>
            </p:nvPr>
          </p:nvSpPr>
          <p:spPr>
            <a:xfrm>
              <a:off x="5525431" y="1183350"/>
              <a:ext cx="93131" cy="411272"/>
            </a:xfrm>
            <a:custGeom>
              <a:avLst/>
              <a:gdLst/>
              <a:ahLst/>
              <a:cxnLst/>
              <a:rect l="0" t="0" r="0" b="0"/>
              <a:pathLst>
                <a:path w="93131" h="411272">
                  <a:moveTo>
                    <a:pt x="24469" y="118400"/>
                  </a:moveTo>
                  <a:lnTo>
                    <a:pt x="24469" y="118400"/>
                  </a:lnTo>
                  <a:lnTo>
                    <a:pt x="20105" y="158093"/>
                  </a:lnTo>
                  <a:lnTo>
                    <a:pt x="19002" y="188252"/>
                  </a:lnTo>
                  <a:lnTo>
                    <a:pt x="14748" y="226586"/>
                  </a:lnTo>
                  <a:lnTo>
                    <a:pt x="9565" y="268788"/>
                  </a:lnTo>
                  <a:lnTo>
                    <a:pt x="7262" y="311063"/>
                  </a:lnTo>
                  <a:lnTo>
                    <a:pt x="6238" y="347726"/>
                  </a:lnTo>
                  <a:lnTo>
                    <a:pt x="3780" y="388608"/>
                  </a:lnTo>
                  <a:lnTo>
                    <a:pt x="0" y="411271"/>
                  </a:lnTo>
                  <a:lnTo>
                    <a:pt x="6099" y="382841"/>
                  </a:lnTo>
                  <a:lnTo>
                    <a:pt x="10660" y="353052"/>
                  </a:lnTo>
                  <a:lnTo>
                    <a:pt x="17391" y="306886"/>
                  </a:lnTo>
                  <a:lnTo>
                    <a:pt x="20456" y="277218"/>
                  </a:lnTo>
                  <a:lnTo>
                    <a:pt x="23205" y="244034"/>
                  </a:lnTo>
                  <a:lnTo>
                    <a:pt x="25743" y="208506"/>
                  </a:lnTo>
                  <a:lnTo>
                    <a:pt x="28846" y="174943"/>
                  </a:lnTo>
                  <a:lnTo>
                    <a:pt x="32325" y="142690"/>
                  </a:lnTo>
                  <a:lnTo>
                    <a:pt x="36057" y="111310"/>
                  </a:lnTo>
                  <a:lnTo>
                    <a:pt x="40661" y="85451"/>
                  </a:lnTo>
                  <a:lnTo>
                    <a:pt x="51421" y="43549"/>
                  </a:lnTo>
                  <a:lnTo>
                    <a:pt x="62636" y="9047"/>
                  </a:lnTo>
                  <a:lnTo>
                    <a:pt x="66142" y="3870"/>
                  </a:lnTo>
                  <a:lnTo>
                    <a:pt x="69890" y="1124"/>
                  </a:lnTo>
                  <a:lnTo>
                    <a:pt x="73800" y="0"/>
                  </a:lnTo>
                  <a:lnTo>
                    <a:pt x="81907" y="631"/>
                  </a:lnTo>
                  <a:lnTo>
                    <a:pt x="86044" y="1788"/>
                  </a:lnTo>
                  <a:lnTo>
                    <a:pt x="88802" y="4675"/>
                  </a:lnTo>
                  <a:lnTo>
                    <a:pt x="91867" y="13528"/>
                  </a:lnTo>
                  <a:lnTo>
                    <a:pt x="93130" y="61100"/>
                  </a:lnTo>
                  <a:lnTo>
                    <a:pt x="86990" y="103460"/>
                  </a:lnTo>
                  <a:lnTo>
                    <a:pt x="67531" y="142431"/>
                  </a:lnTo>
                  <a:lnTo>
                    <a:pt x="31590" y="183799"/>
                  </a:lnTo>
                  <a:lnTo>
                    <a:pt x="5419" y="207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411"/>
            <p:cNvSpPr/>
            <p:nvPr>
              <p:custDataLst>
                <p:tags r:id="rId116"/>
              </p:custDataLst>
            </p:nvPr>
          </p:nvSpPr>
          <p:spPr>
            <a:xfrm>
              <a:off x="5683250" y="13017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12700"/>
                  </a:moveTo>
                  <a:lnTo>
                    <a:pt x="0" y="12700"/>
                  </a:lnTo>
                  <a:lnTo>
                    <a:pt x="6742" y="9329"/>
                  </a:lnTo>
                  <a:lnTo>
                    <a:pt x="8728" y="7630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SMARTInkShape-1412"/>
          <p:cNvSpPr/>
          <p:nvPr>
            <p:custDataLst>
              <p:tags r:id="rId2"/>
            </p:custDataLst>
          </p:nvPr>
        </p:nvSpPr>
        <p:spPr>
          <a:xfrm>
            <a:off x="6067961" y="345762"/>
            <a:ext cx="377290" cy="281022"/>
          </a:xfrm>
          <a:custGeom>
            <a:avLst/>
            <a:gdLst/>
            <a:ahLst/>
            <a:cxnLst/>
            <a:rect l="0" t="0" r="0" b="0"/>
            <a:pathLst>
              <a:path w="377290" h="281022">
                <a:moveTo>
                  <a:pt x="66139" y="66988"/>
                </a:moveTo>
                <a:lnTo>
                  <a:pt x="66139" y="66988"/>
                </a:lnTo>
                <a:lnTo>
                  <a:pt x="66139" y="52682"/>
                </a:lnTo>
                <a:lnTo>
                  <a:pt x="64728" y="51806"/>
                </a:lnTo>
                <a:lnTo>
                  <a:pt x="59397" y="52715"/>
                </a:lnTo>
                <a:lnTo>
                  <a:pt x="45091" y="67306"/>
                </a:lnTo>
                <a:lnTo>
                  <a:pt x="27446" y="102987"/>
                </a:lnTo>
                <a:lnTo>
                  <a:pt x="15075" y="135199"/>
                </a:lnTo>
                <a:lnTo>
                  <a:pt x="4638" y="169976"/>
                </a:lnTo>
                <a:lnTo>
                  <a:pt x="0" y="204247"/>
                </a:lnTo>
                <a:lnTo>
                  <a:pt x="7501" y="248533"/>
                </a:lnTo>
                <a:lnTo>
                  <a:pt x="15052" y="259279"/>
                </a:lnTo>
                <a:lnTo>
                  <a:pt x="36613" y="274982"/>
                </a:lnTo>
                <a:lnTo>
                  <a:pt x="64541" y="281021"/>
                </a:lnTo>
                <a:lnTo>
                  <a:pt x="96473" y="279236"/>
                </a:lnTo>
                <a:lnTo>
                  <a:pt x="131832" y="269035"/>
                </a:lnTo>
                <a:lnTo>
                  <a:pt x="164950" y="251331"/>
                </a:lnTo>
                <a:lnTo>
                  <a:pt x="194722" y="225824"/>
                </a:lnTo>
                <a:lnTo>
                  <a:pt x="219713" y="188617"/>
                </a:lnTo>
                <a:lnTo>
                  <a:pt x="236934" y="144329"/>
                </a:lnTo>
                <a:lnTo>
                  <a:pt x="245764" y="98539"/>
                </a:lnTo>
                <a:lnTo>
                  <a:pt x="242634" y="57022"/>
                </a:lnTo>
                <a:lnTo>
                  <a:pt x="230425" y="28692"/>
                </a:lnTo>
                <a:lnTo>
                  <a:pt x="222229" y="18174"/>
                </a:lnTo>
                <a:lnTo>
                  <a:pt x="196191" y="4606"/>
                </a:lnTo>
                <a:lnTo>
                  <a:pt x="180356" y="0"/>
                </a:lnTo>
                <a:lnTo>
                  <a:pt x="145829" y="527"/>
                </a:lnTo>
                <a:lnTo>
                  <a:pt x="112141" y="8522"/>
                </a:lnTo>
                <a:lnTo>
                  <a:pt x="85408" y="21483"/>
                </a:lnTo>
                <a:lnTo>
                  <a:pt x="76869" y="29596"/>
                </a:lnTo>
                <a:lnTo>
                  <a:pt x="67380" y="48017"/>
                </a:lnTo>
                <a:lnTo>
                  <a:pt x="68377" y="57163"/>
                </a:lnTo>
                <a:lnTo>
                  <a:pt x="78893" y="74851"/>
                </a:lnTo>
                <a:lnTo>
                  <a:pt x="118131" y="97305"/>
                </a:lnTo>
                <a:lnTo>
                  <a:pt x="159567" y="108920"/>
                </a:lnTo>
                <a:lnTo>
                  <a:pt x="183457" y="113992"/>
                </a:lnTo>
                <a:lnTo>
                  <a:pt x="208557" y="116669"/>
                </a:lnTo>
                <a:lnTo>
                  <a:pt x="234462" y="117747"/>
                </a:lnTo>
                <a:lnTo>
                  <a:pt x="260904" y="117761"/>
                </a:lnTo>
                <a:lnTo>
                  <a:pt x="285588" y="117770"/>
                </a:lnTo>
                <a:lnTo>
                  <a:pt x="331829" y="117780"/>
                </a:lnTo>
                <a:lnTo>
                  <a:pt x="377289" y="11778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SMARTInkShape-Group311"/>
          <p:cNvGrpSpPr/>
          <p:nvPr/>
        </p:nvGrpSpPr>
        <p:grpSpPr>
          <a:xfrm>
            <a:off x="6152495" y="1104900"/>
            <a:ext cx="1033917" cy="406401"/>
            <a:chOff x="6152495" y="1104900"/>
            <a:chExt cx="1033917" cy="406401"/>
          </a:xfrm>
        </p:grpSpPr>
        <p:sp>
          <p:nvSpPr>
            <p:cNvPr id="23" name="SMARTInkShape-1413"/>
            <p:cNvSpPr/>
            <p:nvPr>
              <p:custDataLst>
                <p:tags r:id="rId103"/>
              </p:custDataLst>
            </p:nvPr>
          </p:nvSpPr>
          <p:spPr>
            <a:xfrm>
              <a:off x="6152495" y="1108768"/>
              <a:ext cx="102256" cy="339033"/>
            </a:xfrm>
            <a:custGeom>
              <a:avLst/>
              <a:gdLst/>
              <a:ahLst/>
              <a:cxnLst/>
              <a:rect l="0" t="0" r="0" b="0"/>
              <a:pathLst>
                <a:path w="102256" h="339033">
                  <a:moveTo>
                    <a:pt x="102255" y="15182"/>
                  </a:moveTo>
                  <a:lnTo>
                    <a:pt x="102255" y="15182"/>
                  </a:lnTo>
                  <a:lnTo>
                    <a:pt x="87950" y="876"/>
                  </a:lnTo>
                  <a:lnTo>
                    <a:pt x="84956" y="0"/>
                  </a:lnTo>
                  <a:lnTo>
                    <a:pt x="77869" y="909"/>
                  </a:lnTo>
                  <a:lnTo>
                    <a:pt x="62574" y="15500"/>
                  </a:lnTo>
                  <a:lnTo>
                    <a:pt x="41266" y="47810"/>
                  </a:lnTo>
                  <a:lnTo>
                    <a:pt x="25290" y="85893"/>
                  </a:lnTo>
                  <a:lnTo>
                    <a:pt x="10899" y="133392"/>
                  </a:lnTo>
                  <a:lnTo>
                    <a:pt x="6073" y="158900"/>
                  </a:lnTo>
                  <a:lnTo>
                    <a:pt x="2150" y="185077"/>
                  </a:lnTo>
                  <a:lnTo>
                    <a:pt x="240" y="209584"/>
                  </a:lnTo>
                  <a:lnTo>
                    <a:pt x="0" y="255629"/>
                  </a:lnTo>
                  <a:lnTo>
                    <a:pt x="11652" y="290205"/>
                  </a:lnTo>
                  <a:lnTo>
                    <a:pt x="30943" y="314509"/>
                  </a:lnTo>
                  <a:lnTo>
                    <a:pt x="76855" y="3390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414"/>
            <p:cNvSpPr/>
            <p:nvPr>
              <p:custDataLst>
                <p:tags r:id="rId104"/>
              </p:custDataLst>
            </p:nvPr>
          </p:nvSpPr>
          <p:spPr>
            <a:xfrm>
              <a:off x="6413500" y="1184079"/>
              <a:ext cx="25401" cy="244672"/>
            </a:xfrm>
            <a:custGeom>
              <a:avLst/>
              <a:gdLst/>
              <a:ahLst/>
              <a:cxnLst/>
              <a:rect l="0" t="0" r="0" b="0"/>
              <a:pathLst>
                <a:path w="25401" h="244672">
                  <a:moveTo>
                    <a:pt x="25400" y="3371"/>
                  </a:moveTo>
                  <a:lnTo>
                    <a:pt x="25400" y="3371"/>
                  </a:lnTo>
                  <a:lnTo>
                    <a:pt x="25400" y="0"/>
                  </a:lnTo>
                  <a:lnTo>
                    <a:pt x="24695" y="418"/>
                  </a:lnTo>
                  <a:lnTo>
                    <a:pt x="22029" y="4646"/>
                  </a:lnTo>
                  <a:lnTo>
                    <a:pt x="10205" y="51392"/>
                  </a:lnTo>
                  <a:lnTo>
                    <a:pt x="5006" y="90095"/>
                  </a:lnTo>
                  <a:lnTo>
                    <a:pt x="2225" y="129404"/>
                  </a:lnTo>
                  <a:lnTo>
                    <a:pt x="989" y="166630"/>
                  </a:lnTo>
                  <a:lnTo>
                    <a:pt x="293" y="211827"/>
                  </a:lnTo>
                  <a:lnTo>
                    <a:pt x="0" y="2446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415"/>
            <p:cNvSpPr/>
            <p:nvPr>
              <p:custDataLst>
                <p:tags r:id="rId105"/>
              </p:custDataLst>
            </p:nvPr>
          </p:nvSpPr>
          <p:spPr>
            <a:xfrm>
              <a:off x="6508749" y="1301750"/>
              <a:ext cx="133352" cy="25401"/>
            </a:xfrm>
            <a:custGeom>
              <a:avLst/>
              <a:gdLst/>
              <a:ahLst/>
              <a:cxnLst/>
              <a:rect l="0" t="0" r="0" b="0"/>
              <a:pathLst>
                <a:path w="133352" h="25401">
                  <a:moveTo>
                    <a:pt x="1" y="25400"/>
                  </a:moveTo>
                  <a:lnTo>
                    <a:pt x="1" y="25400"/>
                  </a:lnTo>
                  <a:lnTo>
                    <a:pt x="0" y="18658"/>
                  </a:lnTo>
                  <a:lnTo>
                    <a:pt x="1882" y="13467"/>
                  </a:lnTo>
                  <a:lnTo>
                    <a:pt x="3371" y="11094"/>
                  </a:lnTo>
                  <a:lnTo>
                    <a:pt x="5070" y="9513"/>
                  </a:lnTo>
                  <a:lnTo>
                    <a:pt x="8839" y="7756"/>
                  </a:lnTo>
                  <a:lnTo>
                    <a:pt x="53637" y="6535"/>
                  </a:lnTo>
                  <a:lnTo>
                    <a:pt x="91623" y="4523"/>
                  </a:lnTo>
                  <a:lnTo>
                    <a:pt x="1333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416"/>
            <p:cNvSpPr/>
            <p:nvPr>
              <p:custDataLst>
                <p:tags r:id="rId106"/>
              </p:custDataLst>
            </p:nvPr>
          </p:nvSpPr>
          <p:spPr>
            <a:xfrm>
              <a:off x="6784242" y="1155700"/>
              <a:ext cx="188059" cy="274510"/>
            </a:xfrm>
            <a:custGeom>
              <a:avLst/>
              <a:gdLst/>
              <a:ahLst/>
              <a:cxnLst/>
              <a:rect l="0" t="0" r="0" b="0"/>
              <a:pathLst>
                <a:path w="188059" h="274510">
                  <a:moveTo>
                    <a:pt x="188058" y="95250"/>
                  </a:moveTo>
                  <a:lnTo>
                    <a:pt x="188058" y="95250"/>
                  </a:lnTo>
                  <a:lnTo>
                    <a:pt x="188058" y="85137"/>
                  </a:lnTo>
                  <a:lnTo>
                    <a:pt x="182413" y="74528"/>
                  </a:lnTo>
                  <a:lnTo>
                    <a:pt x="177945" y="68735"/>
                  </a:lnTo>
                  <a:lnTo>
                    <a:pt x="165453" y="60417"/>
                  </a:lnTo>
                  <a:lnTo>
                    <a:pt x="149084" y="55074"/>
                  </a:lnTo>
                  <a:lnTo>
                    <a:pt x="127697" y="52700"/>
                  </a:lnTo>
                  <a:lnTo>
                    <a:pt x="88485" y="64847"/>
                  </a:lnTo>
                  <a:lnTo>
                    <a:pt x="48959" y="96433"/>
                  </a:lnTo>
                  <a:lnTo>
                    <a:pt x="26988" y="128702"/>
                  </a:lnTo>
                  <a:lnTo>
                    <a:pt x="9932" y="165856"/>
                  </a:lnTo>
                  <a:lnTo>
                    <a:pt x="0" y="203536"/>
                  </a:lnTo>
                  <a:lnTo>
                    <a:pt x="2641" y="233924"/>
                  </a:lnTo>
                  <a:lnTo>
                    <a:pt x="7296" y="246966"/>
                  </a:lnTo>
                  <a:lnTo>
                    <a:pt x="23759" y="265220"/>
                  </a:lnTo>
                  <a:lnTo>
                    <a:pt x="34074" y="272063"/>
                  </a:lnTo>
                  <a:lnTo>
                    <a:pt x="45185" y="274509"/>
                  </a:lnTo>
                  <a:lnTo>
                    <a:pt x="68820" y="271582"/>
                  </a:lnTo>
                  <a:lnTo>
                    <a:pt x="102555" y="251291"/>
                  </a:lnTo>
                  <a:lnTo>
                    <a:pt x="131522" y="216195"/>
                  </a:lnTo>
                  <a:lnTo>
                    <a:pt x="141765" y="177461"/>
                  </a:lnTo>
                  <a:lnTo>
                    <a:pt x="144496" y="154290"/>
                  </a:lnTo>
                  <a:lnTo>
                    <a:pt x="143493" y="129671"/>
                  </a:lnTo>
                  <a:lnTo>
                    <a:pt x="140004" y="104086"/>
                  </a:lnTo>
                  <a:lnTo>
                    <a:pt x="127190" y="57550"/>
                  </a:lnTo>
                  <a:lnTo>
                    <a:pt x="864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417"/>
            <p:cNvSpPr/>
            <p:nvPr>
              <p:custDataLst>
                <p:tags r:id="rId107"/>
              </p:custDataLst>
            </p:nvPr>
          </p:nvSpPr>
          <p:spPr>
            <a:xfrm>
              <a:off x="6781408" y="1174750"/>
              <a:ext cx="203593" cy="113532"/>
            </a:xfrm>
            <a:custGeom>
              <a:avLst/>
              <a:gdLst/>
              <a:ahLst/>
              <a:cxnLst/>
              <a:rect l="0" t="0" r="0" b="0"/>
              <a:pathLst>
                <a:path w="203593" h="113532">
                  <a:moveTo>
                    <a:pt x="6742" y="0"/>
                  </a:moveTo>
                  <a:lnTo>
                    <a:pt x="6742" y="0"/>
                  </a:lnTo>
                  <a:lnTo>
                    <a:pt x="0" y="20226"/>
                  </a:lnTo>
                  <a:lnTo>
                    <a:pt x="6097" y="43326"/>
                  </a:lnTo>
                  <a:lnTo>
                    <a:pt x="20566" y="67939"/>
                  </a:lnTo>
                  <a:lnTo>
                    <a:pt x="38756" y="88286"/>
                  </a:lnTo>
                  <a:lnTo>
                    <a:pt x="75573" y="108866"/>
                  </a:lnTo>
                  <a:lnTo>
                    <a:pt x="107183" y="113531"/>
                  </a:lnTo>
                  <a:lnTo>
                    <a:pt x="140988" y="112547"/>
                  </a:lnTo>
                  <a:lnTo>
                    <a:pt x="182848" y="105471"/>
                  </a:lnTo>
                  <a:lnTo>
                    <a:pt x="203592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418"/>
            <p:cNvSpPr/>
            <p:nvPr>
              <p:custDataLst>
                <p:tags r:id="rId108"/>
              </p:custDataLst>
            </p:nvPr>
          </p:nvSpPr>
          <p:spPr>
            <a:xfrm>
              <a:off x="7067550" y="1104900"/>
              <a:ext cx="118862" cy="406401"/>
            </a:xfrm>
            <a:custGeom>
              <a:avLst/>
              <a:gdLst/>
              <a:ahLst/>
              <a:cxnLst/>
              <a:rect l="0" t="0" r="0" b="0"/>
              <a:pathLst>
                <a:path w="118862" h="406401">
                  <a:moveTo>
                    <a:pt x="25400" y="0"/>
                  </a:moveTo>
                  <a:lnTo>
                    <a:pt x="25400" y="0"/>
                  </a:lnTo>
                  <a:lnTo>
                    <a:pt x="28770" y="0"/>
                  </a:lnTo>
                  <a:lnTo>
                    <a:pt x="44351" y="16855"/>
                  </a:lnTo>
                  <a:lnTo>
                    <a:pt x="70212" y="61046"/>
                  </a:lnTo>
                  <a:lnTo>
                    <a:pt x="90001" y="104508"/>
                  </a:lnTo>
                  <a:lnTo>
                    <a:pt x="100217" y="128938"/>
                  </a:lnTo>
                  <a:lnTo>
                    <a:pt x="107734" y="154398"/>
                  </a:lnTo>
                  <a:lnTo>
                    <a:pt x="113450" y="180543"/>
                  </a:lnTo>
                  <a:lnTo>
                    <a:pt x="117967" y="207145"/>
                  </a:lnTo>
                  <a:lnTo>
                    <a:pt x="118861" y="233347"/>
                  </a:lnTo>
                  <a:lnTo>
                    <a:pt x="117340" y="259281"/>
                  </a:lnTo>
                  <a:lnTo>
                    <a:pt x="114210" y="285037"/>
                  </a:lnTo>
                  <a:lnTo>
                    <a:pt x="93799" y="328707"/>
                  </a:lnTo>
                  <a:lnTo>
                    <a:pt x="64266" y="363403"/>
                  </a:lnTo>
                  <a:lnTo>
                    <a:pt x="21550" y="392720"/>
                  </a:lnTo>
                  <a:lnTo>
                    <a:pt x="0" y="406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312"/>
          <p:cNvGrpSpPr/>
          <p:nvPr/>
        </p:nvGrpSpPr>
        <p:grpSpPr>
          <a:xfrm>
            <a:off x="2063750" y="2159000"/>
            <a:ext cx="1743264" cy="551935"/>
            <a:chOff x="2063750" y="2159000"/>
            <a:chExt cx="1743264" cy="551935"/>
          </a:xfrm>
        </p:grpSpPr>
        <p:sp>
          <p:nvSpPr>
            <p:cNvPr id="30" name="SMARTInkShape-1419"/>
            <p:cNvSpPr/>
            <p:nvPr>
              <p:custDataLst>
                <p:tags r:id="rId96"/>
              </p:custDataLst>
            </p:nvPr>
          </p:nvSpPr>
          <p:spPr>
            <a:xfrm>
              <a:off x="2063750" y="2245761"/>
              <a:ext cx="336551" cy="465174"/>
            </a:xfrm>
            <a:custGeom>
              <a:avLst/>
              <a:gdLst/>
              <a:ahLst/>
              <a:cxnLst/>
              <a:rect l="0" t="0" r="0" b="0"/>
              <a:pathLst>
                <a:path w="336551" h="465174">
                  <a:moveTo>
                    <a:pt x="0" y="84689"/>
                  </a:moveTo>
                  <a:lnTo>
                    <a:pt x="0" y="84689"/>
                  </a:lnTo>
                  <a:lnTo>
                    <a:pt x="0" y="72328"/>
                  </a:lnTo>
                  <a:lnTo>
                    <a:pt x="19459" y="107189"/>
                  </a:lnTo>
                  <a:lnTo>
                    <a:pt x="36871" y="137022"/>
                  </a:lnTo>
                  <a:lnTo>
                    <a:pt x="56368" y="173800"/>
                  </a:lnTo>
                  <a:lnTo>
                    <a:pt x="78675" y="221190"/>
                  </a:lnTo>
                  <a:lnTo>
                    <a:pt x="90550" y="247657"/>
                  </a:lnTo>
                  <a:lnTo>
                    <a:pt x="103406" y="274473"/>
                  </a:lnTo>
                  <a:lnTo>
                    <a:pt x="116915" y="301523"/>
                  </a:lnTo>
                  <a:lnTo>
                    <a:pt x="130860" y="328728"/>
                  </a:lnTo>
                  <a:lnTo>
                    <a:pt x="157643" y="375890"/>
                  </a:lnTo>
                  <a:lnTo>
                    <a:pt x="182247" y="415195"/>
                  </a:lnTo>
                  <a:lnTo>
                    <a:pt x="210554" y="453628"/>
                  </a:lnTo>
                  <a:lnTo>
                    <a:pt x="223166" y="463856"/>
                  </a:lnTo>
                  <a:lnTo>
                    <a:pt x="227800" y="465173"/>
                  </a:lnTo>
                  <a:lnTo>
                    <a:pt x="231594" y="464639"/>
                  </a:lnTo>
                  <a:lnTo>
                    <a:pt x="234829" y="462873"/>
                  </a:lnTo>
                  <a:lnTo>
                    <a:pt x="242754" y="436789"/>
                  </a:lnTo>
                  <a:lnTo>
                    <a:pt x="245474" y="400163"/>
                  </a:lnTo>
                  <a:lnTo>
                    <a:pt x="246199" y="377555"/>
                  </a:lnTo>
                  <a:lnTo>
                    <a:pt x="246683" y="349078"/>
                  </a:lnTo>
                  <a:lnTo>
                    <a:pt x="247005" y="316687"/>
                  </a:lnTo>
                  <a:lnTo>
                    <a:pt x="247220" y="281688"/>
                  </a:lnTo>
                  <a:lnTo>
                    <a:pt x="248775" y="247066"/>
                  </a:lnTo>
                  <a:lnTo>
                    <a:pt x="251222" y="212696"/>
                  </a:lnTo>
                  <a:lnTo>
                    <a:pt x="254265" y="178494"/>
                  </a:lnTo>
                  <a:lnTo>
                    <a:pt x="258410" y="148636"/>
                  </a:lnTo>
                  <a:lnTo>
                    <a:pt x="263290" y="121676"/>
                  </a:lnTo>
                  <a:lnTo>
                    <a:pt x="273651" y="76433"/>
                  </a:lnTo>
                  <a:lnTo>
                    <a:pt x="286712" y="32540"/>
                  </a:lnTo>
                  <a:lnTo>
                    <a:pt x="295364" y="7619"/>
                  </a:lnTo>
                  <a:lnTo>
                    <a:pt x="300136" y="1047"/>
                  </a:lnTo>
                  <a:lnTo>
                    <a:pt x="303102" y="0"/>
                  </a:lnTo>
                  <a:lnTo>
                    <a:pt x="310160" y="718"/>
                  </a:lnTo>
                  <a:lnTo>
                    <a:pt x="336550" y="211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420"/>
            <p:cNvSpPr/>
            <p:nvPr>
              <p:custDataLst>
                <p:tags r:id="rId97"/>
              </p:custDataLst>
            </p:nvPr>
          </p:nvSpPr>
          <p:spPr>
            <a:xfrm>
              <a:off x="2480695" y="2436188"/>
              <a:ext cx="199006" cy="224463"/>
            </a:xfrm>
            <a:custGeom>
              <a:avLst/>
              <a:gdLst/>
              <a:ahLst/>
              <a:cxnLst/>
              <a:rect l="0" t="0" r="0" b="0"/>
              <a:pathLst>
                <a:path w="199006" h="224463">
                  <a:moveTo>
                    <a:pt x="154555" y="148262"/>
                  </a:moveTo>
                  <a:lnTo>
                    <a:pt x="154555" y="148262"/>
                  </a:lnTo>
                  <a:lnTo>
                    <a:pt x="140249" y="109538"/>
                  </a:lnTo>
                  <a:lnTo>
                    <a:pt x="132367" y="65909"/>
                  </a:lnTo>
                  <a:lnTo>
                    <a:pt x="113220" y="24110"/>
                  </a:lnTo>
                  <a:lnTo>
                    <a:pt x="102317" y="9828"/>
                  </a:lnTo>
                  <a:lnTo>
                    <a:pt x="90416" y="2069"/>
                  </a:lnTo>
                  <a:lnTo>
                    <a:pt x="84279" y="0"/>
                  </a:lnTo>
                  <a:lnTo>
                    <a:pt x="76660" y="2149"/>
                  </a:lnTo>
                  <a:lnTo>
                    <a:pt x="58787" y="13943"/>
                  </a:lnTo>
                  <a:lnTo>
                    <a:pt x="32262" y="53901"/>
                  </a:lnTo>
                  <a:lnTo>
                    <a:pt x="16947" y="91742"/>
                  </a:lnTo>
                  <a:lnTo>
                    <a:pt x="5202" y="131609"/>
                  </a:lnTo>
                  <a:lnTo>
                    <a:pt x="0" y="178292"/>
                  </a:lnTo>
                  <a:lnTo>
                    <a:pt x="3784" y="195946"/>
                  </a:lnTo>
                  <a:lnTo>
                    <a:pt x="8180" y="200512"/>
                  </a:lnTo>
                  <a:lnTo>
                    <a:pt x="13933" y="202851"/>
                  </a:lnTo>
                  <a:lnTo>
                    <a:pt x="20590" y="203705"/>
                  </a:lnTo>
                  <a:lnTo>
                    <a:pt x="37395" y="193364"/>
                  </a:lnTo>
                  <a:lnTo>
                    <a:pt x="64807" y="161861"/>
                  </a:lnTo>
                  <a:lnTo>
                    <a:pt x="90804" y="123128"/>
                  </a:lnTo>
                  <a:lnTo>
                    <a:pt x="106466" y="101814"/>
                  </a:lnTo>
                  <a:lnTo>
                    <a:pt x="118130" y="92340"/>
                  </a:lnTo>
                  <a:lnTo>
                    <a:pt x="122511" y="92637"/>
                  </a:lnTo>
                  <a:lnTo>
                    <a:pt x="126137" y="95656"/>
                  </a:lnTo>
                  <a:lnTo>
                    <a:pt x="132752" y="109360"/>
                  </a:lnTo>
                  <a:lnTo>
                    <a:pt x="145116" y="148103"/>
                  </a:lnTo>
                  <a:lnTo>
                    <a:pt x="161871" y="188353"/>
                  </a:lnTo>
                  <a:lnTo>
                    <a:pt x="179536" y="212822"/>
                  </a:lnTo>
                  <a:lnTo>
                    <a:pt x="199005" y="2244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421"/>
            <p:cNvSpPr/>
            <p:nvPr>
              <p:custDataLst>
                <p:tags r:id="rId98"/>
              </p:custDataLst>
            </p:nvPr>
          </p:nvSpPr>
          <p:spPr>
            <a:xfrm>
              <a:off x="2776715" y="2343150"/>
              <a:ext cx="188736" cy="281535"/>
            </a:xfrm>
            <a:custGeom>
              <a:avLst/>
              <a:gdLst/>
              <a:ahLst/>
              <a:cxnLst/>
              <a:rect l="0" t="0" r="0" b="0"/>
              <a:pathLst>
                <a:path w="188736" h="281535">
                  <a:moveTo>
                    <a:pt x="10935" y="95250"/>
                  </a:moveTo>
                  <a:lnTo>
                    <a:pt x="10935" y="95250"/>
                  </a:lnTo>
                  <a:lnTo>
                    <a:pt x="4193" y="91879"/>
                  </a:lnTo>
                  <a:lnTo>
                    <a:pt x="2207" y="90180"/>
                  </a:lnTo>
                  <a:lnTo>
                    <a:pt x="0" y="86412"/>
                  </a:lnTo>
                  <a:lnTo>
                    <a:pt x="117" y="85830"/>
                  </a:lnTo>
                  <a:lnTo>
                    <a:pt x="901" y="86148"/>
                  </a:lnTo>
                  <a:lnTo>
                    <a:pt x="20712" y="105211"/>
                  </a:lnTo>
                  <a:lnTo>
                    <a:pt x="45190" y="146415"/>
                  </a:lnTo>
                  <a:lnTo>
                    <a:pt x="60026" y="180784"/>
                  </a:lnTo>
                  <a:lnTo>
                    <a:pt x="71559" y="215815"/>
                  </a:lnTo>
                  <a:lnTo>
                    <a:pt x="78051" y="259776"/>
                  </a:lnTo>
                  <a:lnTo>
                    <a:pt x="79570" y="276793"/>
                  </a:lnTo>
                  <a:lnTo>
                    <a:pt x="77858" y="280484"/>
                  </a:lnTo>
                  <a:lnTo>
                    <a:pt x="74600" y="281534"/>
                  </a:lnTo>
                  <a:lnTo>
                    <a:pt x="70312" y="280822"/>
                  </a:lnTo>
                  <a:lnTo>
                    <a:pt x="61784" y="270624"/>
                  </a:lnTo>
                  <a:lnTo>
                    <a:pt x="53290" y="250805"/>
                  </a:lnTo>
                  <a:lnTo>
                    <a:pt x="44812" y="218478"/>
                  </a:lnTo>
                  <a:lnTo>
                    <a:pt x="41984" y="176829"/>
                  </a:lnTo>
                  <a:lnTo>
                    <a:pt x="46606" y="132919"/>
                  </a:lnTo>
                  <a:lnTo>
                    <a:pt x="62772" y="94588"/>
                  </a:lnTo>
                  <a:lnTo>
                    <a:pt x="99045" y="51388"/>
                  </a:lnTo>
                  <a:lnTo>
                    <a:pt x="132410" y="29424"/>
                  </a:lnTo>
                  <a:lnTo>
                    <a:pt x="1887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422"/>
            <p:cNvSpPr/>
            <p:nvPr>
              <p:custDataLst>
                <p:tags r:id="rId99"/>
              </p:custDataLst>
            </p:nvPr>
          </p:nvSpPr>
          <p:spPr>
            <a:xfrm>
              <a:off x="3123065" y="2198959"/>
              <a:ext cx="223386" cy="429170"/>
            </a:xfrm>
            <a:custGeom>
              <a:avLst/>
              <a:gdLst/>
              <a:ahLst/>
              <a:cxnLst/>
              <a:rect l="0" t="0" r="0" b="0"/>
              <a:pathLst>
                <a:path w="223386" h="429170">
                  <a:moveTo>
                    <a:pt x="223385" y="48941"/>
                  </a:moveTo>
                  <a:lnTo>
                    <a:pt x="223385" y="48941"/>
                  </a:lnTo>
                  <a:lnTo>
                    <a:pt x="211835" y="24299"/>
                  </a:lnTo>
                  <a:lnTo>
                    <a:pt x="198966" y="8120"/>
                  </a:lnTo>
                  <a:lnTo>
                    <a:pt x="188761" y="3383"/>
                  </a:lnTo>
                  <a:lnTo>
                    <a:pt x="162371" y="0"/>
                  </a:lnTo>
                  <a:lnTo>
                    <a:pt x="129945" y="6493"/>
                  </a:lnTo>
                  <a:lnTo>
                    <a:pt x="112408" y="12176"/>
                  </a:lnTo>
                  <a:lnTo>
                    <a:pt x="79753" y="41068"/>
                  </a:lnTo>
                  <a:lnTo>
                    <a:pt x="50187" y="85658"/>
                  </a:lnTo>
                  <a:lnTo>
                    <a:pt x="37364" y="114341"/>
                  </a:lnTo>
                  <a:lnTo>
                    <a:pt x="25288" y="145458"/>
                  </a:lnTo>
                  <a:lnTo>
                    <a:pt x="15826" y="178197"/>
                  </a:lnTo>
                  <a:lnTo>
                    <a:pt x="8106" y="212017"/>
                  </a:lnTo>
                  <a:lnTo>
                    <a:pt x="1550" y="246558"/>
                  </a:lnTo>
                  <a:lnTo>
                    <a:pt x="0" y="278758"/>
                  </a:lnTo>
                  <a:lnTo>
                    <a:pt x="1790" y="309397"/>
                  </a:lnTo>
                  <a:lnTo>
                    <a:pt x="5805" y="338995"/>
                  </a:lnTo>
                  <a:lnTo>
                    <a:pt x="25318" y="383171"/>
                  </a:lnTo>
                  <a:lnTo>
                    <a:pt x="38424" y="400877"/>
                  </a:lnTo>
                  <a:lnTo>
                    <a:pt x="69919" y="422433"/>
                  </a:lnTo>
                  <a:lnTo>
                    <a:pt x="87207" y="429169"/>
                  </a:lnTo>
                  <a:lnTo>
                    <a:pt x="127113" y="427246"/>
                  </a:lnTo>
                  <a:lnTo>
                    <a:pt x="191635" y="4108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423"/>
            <p:cNvSpPr/>
            <p:nvPr>
              <p:custDataLst>
                <p:tags r:id="rId100"/>
              </p:custDataLst>
            </p:nvPr>
          </p:nvSpPr>
          <p:spPr>
            <a:xfrm>
              <a:off x="3399015" y="2269929"/>
              <a:ext cx="226836" cy="339922"/>
            </a:xfrm>
            <a:custGeom>
              <a:avLst/>
              <a:gdLst/>
              <a:ahLst/>
              <a:cxnLst/>
              <a:rect l="0" t="0" r="0" b="0"/>
              <a:pathLst>
                <a:path w="226836" h="339922">
                  <a:moveTo>
                    <a:pt x="10935" y="3371"/>
                  </a:moveTo>
                  <a:lnTo>
                    <a:pt x="10935" y="3371"/>
                  </a:lnTo>
                  <a:lnTo>
                    <a:pt x="4193" y="0"/>
                  </a:lnTo>
                  <a:lnTo>
                    <a:pt x="2207" y="1829"/>
                  </a:lnTo>
                  <a:lnTo>
                    <a:pt x="0" y="11388"/>
                  </a:lnTo>
                  <a:lnTo>
                    <a:pt x="6546" y="40095"/>
                  </a:lnTo>
                  <a:lnTo>
                    <a:pt x="22390" y="81782"/>
                  </a:lnTo>
                  <a:lnTo>
                    <a:pt x="35504" y="105739"/>
                  </a:lnTo>
                  <a:lnTo>
                    <a:pt x="50598" y="130883"/>
                  </a:lnTo>
                  <a:lnTo>
                    <a:pt x="67011" y="156112"/>
                  </a:lnTo>
                  <a:lnTo>
                    <a:pt x="84302" y="181399"/>
                  </a:lnTo>
                  <a:lnTo>
                    <a:pt x="102179" y="206723"/>
                  </a:lnTo>
                  <a:lnTo>
                    <a:pt x="137096" y="251794"/>
                  </a:lnTo>
                  <a:lnTo>
                    <a:pt x="169312" y="290170"/>
                  </a:lnTo>
                  <a:lnTo>
                    <a:pt x="211213" y="332263"/>
                  </a:lnTo>
                  <a:lnTo>
                    <a:pt x="226835" y="3399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424"/>
            <p:cNvSpPr/>
            <p:nvPr>
              <p:custDataLst>
                <p:tags r:id="rId101"/>
              </p:custDataLst>
            </p:nvPr>
          </p:nvSpPr>
          <p:spPr>
            <a:xfrm>
              <a:off x="3473450" y="2246933"/>
              <a:ext cx="139701" cy="375618"/>
            </a:xfrm>
            <a:custGeom>
              <a:avLst/>
              <a:gdLst/>
              <a:ahLst/>
              <a:cxnLst/>
              <a:rect l="0" t="0" r="0" b="0"/>
              <a:pathLst>
                <a:path w="139701" h="375618">
                  <a:moveTo>
                    <a:pt x="139700" y="7317"/>
                  </a:moveTo>
                  <a:lnTo>
                    <a:pt x="139700" y="7317"/>
                  </a:lnTo>
                  <a:lnTo>
                    <a:pt x="136329" y="575"/>
                  </a:lnTo>
                  <a:lnTo>
                    <a:pt x="133219" y="0"/>
                  </a:lnTo>
                  <a:lnTo>
                    <a:pt x="124120" y="3124"/>
                  </a:lnTo>
                  <a:lnTo>
                    <a:pt x="100354" y="33042"/>
                  </a:lnTo>
                  <a:lnTo>
                    <a:pt x="81055" y="73313"/>
                  </a:lnTo>
                  <a:lnTo>
                    <a:pt x="70970" y="97881"/>
                  </a:lnTo>
                  <a:lnTo>
                    <a:pt x="60013" y="125549"/>
                  </a:lnTo>
                  <a:lnTo>
                    <a:pt x="48476" y="155283"/>
                  </a:lnTo>
                  <a:lnTo>
                    <a:pt x="36550" y="186394"/>
                  </a:lnTo>
                  <a:lnTo>
                    <a:pt x="27189" y="216307"/>
                  </a:lnTo>
                  <a:lnTo>
                    <a:pt x="19537" y="245421"/>
                  </a:lnTo>
                  <a:lnTo>
                    <a:pt x="13025" y="274003"/>
                  </a:lnTo>
                  <a:lnTo>
                    <a:pt x="5789" y="317050"/>
                  </a:lnTo>
                  <a:lnTo>
                    <a:pt x="1143" y="362324"/>
                  </a:lnTo>
                  <a:lnTo>
                    <a:pt x="0" y="375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425"/>
            <p:cNvSpPr/>
            <p:nvPr>
              <p:custDataLst>
                <p:tags r:id="rId102"/>
              </p:custDataLst>
            </p:nvPr>
          </p:nvSpPr>
          <p:spPr>
            <a:xfrm>
              <a:off x="3740150" y="2159000"/>
              <a:ext cx="66864" cy="463551"/>
            </a:xfrm>
            <a:custGeom>
              <a:avLst/>
              <a:gdLst/>
              <a:ahLst/>
              <a:cxnLst/>
              <a:rect l="0" t="0" r="0" b="0"/>
              <a:pathLst>
                <a:path w="66864" h="463551">
                  <a:moveTo>
                    <a:pt x="38100" y="0"/>
                  </a:moveTo>
                  <a:lnTo>
                    <a:pt x="38100" y="0"/>
                  </a:lnTo>
                  <a:lnTo>
                    <a:pt x="41471" y="6742"/>
                  </a:lnTo>
                  <a:lnTo>
                    <a:pt x="46938" y="41274"/>
                  </a:lnTo>
                  <a:lnTo>
                    <a:pt x="54728" y="83490"/>
                  </a:lnTo>
                  <a:lnTo>
                    <a:pt x="59768" y="108577"/>
                  </a:lnTo>
                  <a:lnTo>
                    <a:pt x="63129" y="138001"/>
                  </a:lnTo>
                  <a:lnTo>
                    <a:pt x="65369" y="170318"/>
                  </a:lnTo>
                  <a:lnTo>
                    <a:pt x="66863" y="204562"/>
                  </a:lnTo>
                  <a:lnTo>
                    <a:pt x="66447" y="237974"/>
                  </a:lnTo>
                  <a:lnTo>
                    <a:pt x="64759" y="270833"/>
                  </a:lnTo>
                  <a:lnTo>
                    <a:pt x="62223" y="303322"/>
                  </a:lnTo>
                  <a:lnTo>
                    <a:pt x="57709" y="332037"/>
                  </a:lnTo>
                  <a:lnTo>
                    <a:pt x="51878" y="358236"/>
                  </a:lnTo>
                  <a:lnTo>
                    <a:pt x="37168" y="402632"/>
                  </a:lnTo>
                  <a:lnTo>
                    <a:pt x="12581" y="443932"/>
                  </a:lnTo>
                  <a:lnTo>
                    <a:pt x="0" y="463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313"/>
          <p:cNvGrpSpPr/>
          <p:nvPr/>
        </p:nvGrpSpPr>
        <p:grpSpPr>
          <a:xfrm>
            <a:off x="4120365" y="2389137"/>
            <a:ext cx="318286" cy="136399"/>
            <a:chOff x="4120365" y="2389137"/>
            <a:chExt cx="318286" cy="136399"/>
          </a:xfrm>
        </p:grpSpPr>
        <p:sp>
          <p:nvSpPr>
            <p:cNvPr id="38" name="SMARTInkShape-1426"/>
            <p:cNvSpPr/>
            <p:nvPr>
              <p:custDataLst>
                <p:tags r:id="rId94"/>
              </p:custDataLst>
            </p:nvPr>
          </p:nvSpPr>
          <p:spPr>
            <a:xfrm>
              <a:off x="4120365" y="2389137"/>
              <a:ext cx="242086" cy="36564"/>
            </a:xfrm>
            <a:custGeom>
              <a:avLst/>
              <a:gdLst/>
              <a:ahLst/>
              <a:cxnLst/>
              <a:rect l="0" t="0" r="0" b="0"/>
              <a:pathLst>
                <a:path w="242086" h="36564">
                  <a:moveTo>
                    <a:pt x="96035" y="36563"/>
                  </a:moveTo>
                  <a:lnTo>
                    <a:pt x="96035" y="36563"/>
                  </a:lnTo>
                  <a:lnTo>
                    <a:pt x="54590" y="31537"/>
                  </a:lnTo>
                  <a:lnTo>
                    <a:pt x="13216" y="27103"/>
                  </a:lnTo>
                  <a:lnTo>
                    <a:pt x="0" y="24823"/>
                  </a:lnTo>
                  <a:lnTo>
                    <a:pt x="261" y="23798"/>
                  </a:lnTo>
                  <a:lnTo>
                    <a:pt x="6196" y="20776"/>
                  </a:lnTo>
                  <a:lnTo>
                    <a:pt x="45284" y="13088"/>
                  </a:lnTo>
                  <a:lnTo>
                    <a:pt x="79358" y="8961"/>
                  </a:lnTo>
                  <a:lnTo>
                    <a:pt x="118022" y="4775"/>
                  </a:lnTo>
                  <a:lnTo>
                    <a:pt x="156606" y="1268"/>
                  </a:lnTo>
                  <a:lnTo>
                    <a:pt x="203274" y="0"/>
                  </a:lnTo>
                  <a:lnTo>
                    <a:pt x="242085" y="4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427"/>
            <p:cNvSpPr/>
            <p:nvPr>
              <p:custDataLst>
                <p:tags r:id="rId95"/>
              </p:custDataLst>
            </p:nvPr>
          </p:nvSpPr>
          <p:spPr>
            <a:xfrm>
              <a:off x="4193648" y="2501900"/>
              <a:ext cx="245003" cy="23636"/>
            </a:xfrm>
            <a:custGeom>
              <a:avLst/>
              <a:gdLst/>
              <a:ahLst/>
              <a:cxnLst/>
              <a:rect l="0" t="0" r="0" b="0"/>
              <a:pathLst>
                <a:path w="245003" h="23636">
                  <a:moveTo>
                    <a:pt x="16402" y="12700"/>
                  </a:moveTo>
                  <a:lnTo>
                    <a:pt x="16402" y="12700"/>
                  </a:lnTo>
                  <a:lnTo>
                    <a:pt x="0" y="23635"/>
                  </a:lnTo>
                  <a:lnTo>
                    <a:pt x="36619" y="18260"/>
                  </a:lnTo>
                  <a:lnTo>
                    <a:pt x="71954" y="14466"/>
                  </a:lnTo>
                  <a:lnTo>
                    <a:pt x="113529" y="10427"/>
                  </a:lnTo>
                  <a:lnTo>
                    <a:pt x="137598" y="8363"/>
                  </a:lnTo>
                  <a:lnTo>
                    <a:pt x="163521" y="6281"/>
                  </a:lnTo>
                  <a:lnTo>
                    <a:pt x="208788" y="2791"/>
                  </a:lnTo>
                  <a:lnTo>
                    <a:pt x="2450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314"/>
          <p:cNvGrpSpPr/>
          <p:nvPr/>
        </p:nvGrpSpPr>
        <p:grpSpPr>
          <a:xfrm>
            <a:off x="4988742" y="2214023"/>
            <a:ext cx="313509" cy="335471"/>
            <a:chOff x="4988742" y="2214023"/>
            <a:chExt cx="313509" cy="335471"/>
          </a:xfrm>
        </p:grpSpPr>
        <p:sp>
          <p:nvSpPr>
            <p:cNvPr id="41" name="SMARTInkShape-1428"/>
            <p:cNvSpPr/>
            <p:nvPr>
              <p:custDataLst>
                <p:tags r:id="rId92"/>
              </p:custDataLst>
            </p:nvPr>
          </p:nvSpPr>
          <p:spPr>
            <a:xfrm>
              <a:off x="4988742" y="2214023"/>
              <a:ext cx="307159" cy="335471"/>
            </a:xfrm>
            <a:custGeom>
              <a:avLst/>
              <a:gdLst/>
              <a:ahLst/>
              <a:cxnLst/>
              <a:rect l="0" t="0" r="0" b="0"/>
              <a:pathLst>
                <a:path w="307159" h="335471">
                  <a:moveTo>
                    <a:pt x="275408" y="27527"/>
                  </a:moveTo>
                  <a:lnTo>
                    <a:pt x="275408" y="27527"/>
                  </a:lnTo>
                  <a:lnTo>
                    <a:pt x="272037" y="20785"/>
                  </a:lnTo>
                  <a:lnTo>
                    <a:pt x="253086" y="9850"/>
                  </a:lnTo>
                  <a:lnTo>
                    <a:pt x="218386" y="1044"/>
                  </a:lnTo>
                  <a:lnTo>
                    <a:pt x="187270" y="0"/>
                  </a:lnTo>
                  <a:lnTo>
                    <a:pt x="152980" y="3298"/>
                  </a:lnTo>
                  <a:lnTo>
                    <a:pt x="118925" y="11820"/>
                  </a:lnTo>
                  <a:lnTo>
                    <a:pt x="74761" y="35259"/>
                  </a:lnTo>
                  <a:lnTo>
                    <a:pt x="41607" y="78031"/>
                  </a:lnTo>
                  <a:lnTo>
                    <a:pt x="26622" y="112768"/>
                  </a:lnTo>
                  <a:lnTo>
                    <a:pt x="15259" y="149373"/>
                  </a:lnTo>
                  <a:lnTo>
                    <a:pt x="5505" y="186808"/>
                  </a:lnTo>
                  <a:lnTo>
                    <a:pt x="229" y="222732"/>
                  </a:lnTo>
                  <a:lnTo>
                    <a:pt x="0" y="255396"/>
                  </a:lnTo>
                  <a:lnTo>
                    <a:pt x="6955" y="281672"/>
                  </a:lnTo>
                  <a:lnTo>
                    <a:pt x="22745" y="301347"/>
                  </a:lnTo>
                  <a:lnTo>
                    <a:pt x="45286" y="316441"/>
                  </a:lnTo>
                  <a:lnTo>
                    <a:pt x="91826" y="331461"/>
                  </a:lnTo>
                  <a:lnTo>
                    <a:pt x="132197" y="335470"/>
                  </a:lnTo>
                  <a:lnTo>
                    <a:pt x="176010" y="335370"/>
                  </a:lnTo>
                  <a:lnTo>
                    <a:pt x="218531" y="331563"/>
                  </a:lnTo>
                  <a:lnTo>
                    <a:pt x="253893" y="322815"/>
                  </a:lnTo>
                  <a:lnTo>
                    <a:pt x="278546" y="309990"/>
                  </a:lnTo>
                  <a:lnTo>
                    <a:pt x="307158" y="2878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429"/>
            <p:cNvSpPr/>
            <p:nvPr>
              <p:custDataLst>
                <p:tags r:id="rId93"/>
              </p:custDataLst>
            </p:nvPr>
          </p:nvSpPr>
          <p:spPr>
            <a:xfrm>
              <a:off x="5028601" y="2368550"/>
              <a:ext cx="273650" cy="50801"/>
            </a:xfrm>
            <a:custGeom>
              <a:avLst/>
              <a:gdLst/>
              <a:ahLst/>
              <a:cxnLst/>
              <a:rect l="0" t="0" r="0" b="0"/>
              <a:pathLst>
                <a:path w="273650" h="50801">
                  <a:moveTo>
                    <a:pt x="25999" y="50800"/>
                  </a:moveTo>
                  <a:lnTo>
                    <a:pt x="25999" y="50800"/>
                  </a:lnTo>
                  <a:lnTo>
                    <a:pt x="4013" y="43892"/>
                  </a:lnTo>
                  <a:lnTo>
                    <a:pt x="758" y="41962"/>
                  </a:lnTo>
                  <a:lnTo>
                    <a:pt x="0" y="40674"/>
                  </a:lnTo>
                  <a:lnTo>
                    <a:pt x="905" y="39816"/>
                  </a:lnTo>
                  <a:lnTo>
                    <a:pt x="39692" y="31343"/>
                  </a:lnTo>
                  <a:lnTo>
                    <a:pt x="84619" y="25279"/>
                  </a:lnTo>
                  <a:lnTo>
                    <a:pt x="122608" y="21113"/>
                  </a:lnTo>
                  <a:lnTo>
                    <a:pt x="163010" y="16909"/>
                  </a:lnTo>
                  <a:lnTo>
                    <a:pt x="206367" y="10808"/>
                  </a:lnTo>
                  <a:lnTo>
                    <a:pt x="27364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315"/>
          <p:cNvGrpSpPr/>
          <p:nvPr/>
        </p:nvGrpSpPr>
        <p:grpSpPr>
          <a:xfrm>
            <a:off x="5575720" y="2064258"/>
            <a:ext cx="1181007" cy="462122"/>
            <a:chOff x="5575720" y="2064258"/>
            <a:chExt cx="1181007" cy="462122"/>
          </a:xfrm>
        </p:grpSpPr>
        <p:sp>
          <p:nvSpPr>
            <p:cNvPr id="44" name="SMARTInkShape-1430"/>
            <p:cNvSpPr/>
            <p:nvPr>
              <p:custDataLst>
                <p:tags r:id="rId87"/>
              </p:custDataLst>
            </p:nvPr>
          </p:nvSpPr>
          <p:spPr>
            <a:xfrm>
              <a:off x="5575720" y="2155093"/>
              <a:ext cx="298031" cy="371287"/>
            </a:xfrm>
            <a:custGeom>
              <a:avLst/>
              <a:gdLst/>
              <a:ahLst/>
              <a:cxnLst/>
              <a:rect l="0" t="0" r="0" b="0"/>
              <a:pathLst>
                <a:path w="298031" h="371287">
                  <a:moveTo>
                    <a:pt x="298030" y="35657"/>
                  </a:moveTo>
                  <a:lnTo>
                    <a:pt x="298030" y="35657"/>
                  </a:lnTo>
                  <a:lnTo>
                    <a:pt x="294659" y="28915"/>
                  </a:lnTo>
                  <a:lnTo>
                    <a:pt x="279078" y="17980"/>
                  </a:lnTo>
                  <a:lnTo>
                    <a:pt x="249847" y="5803"/>
                  </a:lnTo>
                  <a:lnTo>
                    <a:pt x="207632" y="0"/>
                  </a:lnTo>
                  <a:lnTo>
                    <a:pt x="173892" y="2406"/>
                  </a:lnTo>
                  <a:lnTo>
                    <a:pt x="138435" y="10295"/>
                  </a:lnTo>
                  <a:lnTo>
                    <a:pt x="103862" y="25561"/>
                  </a:lnTo>
                  <a:lnTo>
                    <a:pt x="77207" y="47868"/>
                  </a:lnTo>
                  <a:lnTo>
                    <a:pt x="56658" y="76362"/>
                  </a:lnTo>
                  <a:lnTo>
                    <a:pt x="40470" y="112544"/>
                  </a:lnTo>
                  <a:lnTo>
                    <a:pt x="28102" y="152144"/>
                  </a:lnTo>
                  <a:lnTo>
                    <a:pt x="18606" y="192557"/>
                  </a:lnTo>
                  <a:lnTo>
                    <a:pt x="12034" y="231685"/>
                  </a:lnTo>
                  <a:lnTo>
                    <a:pt x="6761" y="266478"/>
                  </a:lnTo>
                  <a:lnTo>
                    <a:pt x="1707" y="308189"/>
                  </a:lnTo>
                  <a:lnTo>
                    <a:pt x="0" y="344196"/>
                  </a:lnTo>
                  <a:lnTo>
                    <a:pt x="3529" y="356465"/>
                  </a:lnTo>
                  <a:lnTo>
                    <a:pt x="6446" y="361713"/>
                  </a:lnTo>
                  <a:lnTo>
                    <a:pt x="11213" y="365211"/>
                  </a:lnTo>
                  <a:lnTo>
                    <a:pt x="24036" y="369097"/>
                  </a:lnTo>
                  <a:lnTo>
                    <a:pt x="57234" y="371286"/>
                  </a:lnTo>
                  <a:lnTo>
                    <a:pt x="87998" y="368035"/>
                  </a:lnTo>
                  <a:lnTo>
                    <a:pt x="124250" y="361886"/>
                  </a:lnTo>
                  <a:lnTo>
                    <a:pt x="166231" y="354449"/>
                  </a:lnTo>
                  <a:lnTo>
                    <a:pt x="209130" y="3468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431"/>
            <p:cNvSpPr/>
            <p:nvPr>
              <p:custDataLst>
                <p:tags r:id="rId88"/>
              </p:custDataLst>
            </p:nvPr>
          </p:nvSpPr>
          <p:spPr>
            <a:xfrm>
              <a:off x="6021467" y="2260600"/>
              <a:ext cx="163434" cy="228601"/>
            </a:xfrm>
            <a:custGeom>
              <a:avLst/>
              <a:gdLst/>
              <a:ahLst/>
              <a:cxnLst/>
              <a:rect l="0" t="0" r="0" b="0"/>
              <a:pathLst>
                <a:path w="163434" h="228601">
                  <a:moveTo>
                    <a:pt x="23733" y="0"/>
                  </a:moveTo>
                  <a:lnTo>
                    <a:pt x="23733" y="0"/>
                  </a:lnTo>
                  <a:lnTo>
                    <a:pt x="6774" y="6908"/>
                  </a:lnTo>
                  <a:lnTo>
                    <a:pt x="3959" y="8838"/>
                  </a:lnTo>
                  <a:lnTo>
                    <a:pt x="2084" y="11537"/>
                  </a:lnTo>
                  <a:lnTo>
                    <a:pt x="0" y="18298"/>
                  </a:lnTo>
                  <a:lnTo>
                    <a:pt x="8940" y="46892"/>
                  </a:lnTo>
                  <a:lnTo>
                    <a:pt x="31737" y="86645"/>
                  </a:lnTo>
                  <a:lnTo>
                    <a:pt x="52691" y="118942"/>
                  </a:lnTo>
                  <a:lnTo>
                    <a:pt x="75409" y="152346"/>
                  </a:lnTo>
                  <a:lnTo>
                    <a:pt x="108033" y="192836"/>
                  </a:lnTo>
                  <a:lnTo>
                    <a:pt x="137923" y="217063"/>
                  </a:lnTo>
                  <a:lnTo>
                    <a:pt x="163433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432"/>
            <p:cNvSpPr/>
            <p:nvPr>
              <p:custDataLst>
                <p:tags r:id="rId89"/>
              </p:custDataLst>
            </p:nvPr>
          </p:nvSpPr>
          <p:spPr>
            <a:xfrm>
              <a:off x="6034979" y="2259909"/>
              <a:ext cx="168972" cy="210242"/>
            </a:xfrm>
            <a:custGeom>
              <a:avLst/>
              <a:gdLst/>
              <a:ahLst/>
              <a:cxnLst/>
              <a:rect l="0" t="0" r="0" b="0"/>
              <a:pathLst>
                <a:path w="168972" h="210242">
                  <a:moveTo>
                    <a:pt x="168971" y="19741"/>
                  </a:moveTo>
                  <a:lnTo>
                    <a:pt x="168971" y="19741"/>
                  </a:lnTo>
                  <a:lnTo>
                    <a:pt x="157038" y="5926"/>
                  </a:lnTo>
                  <a:lnTo>
                    <a:pt x="154666" y="2064"/>
                  </a:lnTo>
                  <a:lnTo>
                    <a:pt x="150967" y="195"/>
                  </a:lnTo>
                  <a:lnTo>
                    <a:pt x="141214" y="0"/>
                  </a:lnTo>
                  <a:lnTo>
                    <a:pt x="117081" y="17341"/>
                  </a:lnTo>
                  <a:lnTo>
                    <a:pt x="84216" y="51564"/>
                  </a:lnTo>
                  <a:lnTo>
                    <a:pt x="61922" y="82568"/>
                  </a:lnTo>
                  <a:lnTo>
                    <a:pt x="40961" y="116809"/>
                  </a:lnTo>
                  <a:lnTo>
                    <a:pt x="22237" y="150841"/>
                  </a:lnTo>
                  <a:lnTo>
                    <a:pt x="182" y="195581"/>
                  </a:lnTo>
                  <a:lnTo>
                    <a:pt x="0" y="200468"/>
                  </a:lnTo>
                  <a:lnTo>
                    <a:pt x="3871" y="2102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433"/>
            <p:cNvSpPr/>
            <p:nvPr>
              <p:custDataLst>
                <p:tags r:id="rId90"/>
              </p:custDataLst>
            </p:nvPr>
          </p:nvSpPr>
          <p:spPr>
            <a:xfrm>
              <a:off x="6254750" y="2064258"/>
              <a:ext cx="209551" cy="142718"/>
            </a:xfrm>
            <a:custGeom>
              <a:avLst/>
              <a:gdLst/>
              <a:ahLst/>
              <a:cxnLst/>
              <a:rect l="0" t="0" r="0" b="0"/>
              <a:pathLst>
                <a:path w="209551" h="142718">
                  <a:moveTo>
                    <a:pt x="0" y="12192"/>
                  </a:moveTo>
                  <a:lnTo>
                    <a:pt x="0" y="12192"/>
                  </a:lnTo>
                  <a:lnTo>
                    <a:pt x="0" y="8821"/>
                  </a:lnTo>
                  <a:lnTo>
                    <a:pt x="3763" y="5284"/>
                  </a:lnTo>
                  <a:lnTo>
                    <a:pt x="6742" y="3354"/>
                  </a:lnTo>
                  <a:lnTo>
                    <a:pt x="48334" y="0"/>
                  </a:lnTo>
                  <a:lnTo>
                    <a:pt x="70165" y="1129"/>
                  </a:lnTo>
                  <a:lnTo>
                    <a:pt x="89275" y="6334"/>
                  </a:lnTo>
                  <a:lnTo>
                    <a:pt x="103413" y="15233"/>
                  </a:lnTo>
                  <a:lnTo>
                    <a:pt x="109158" y="20569"/>
                  </a:lnTo>
                  <a:lnTo>
                    <a:pt x="110872" y="26949"/>
                  </a:lnTo>
                  <a:lnTo>
                    <a:pt x="107132" y="41563"/>
                  </a:lnTo>
                  <a:lnTo>
                    <a:pt x="81003" y="79011"/>
                  </a:lnTo>
                  <a:lnTo>
                    <a:pt x="34401" y="126205"/>
                  </a:lnTo>
                  <a:lnTo>
                    <a:pt x="32812" y="131240"/>
                  </a:lnTo>
                  <a:lnTo>
                    <a:pt x="32458" y="136007"/>
                  </a:lnTo>
                  <a:lnTo>
                    <a:pt x="33634" y="139185"/>
                  </a:lnTo>
                  <a:lnTo>
                    <a:pt x="35828" y="141304"/>
                  </a:lnTo>
                  <a:lnTo>
                    <a:pt x="38702" y="142717"/>
                  </a:lnTo>
                  <a:lnTo>
                    <a:pt x="80213" y="139209"/>
                  </a:lnTo>
                  <a:lnTo>
                    <a:pt x="112556" y="133085"/>
                  </a:lnTo>
                  <a:lnTo>
                    <a:pt x="149978" y="127540"/>
                  </a:lnTo>
                  <a:lnTo>
                    <a:pt x="209550" y="1201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434"/>
            <p:cNvSpPr/>
            <p:nvPr>
              <p:custDataLst>
                <p:tags r:id="rId91"/>
              </p:custDataLst>
            </p:nvPr>
          </p:nvSpPr>
          <p:spPr>
            <a:xfrm>
              <a:off x="6597650" y="2080738"/>
              <a:ext cx="159077" cy="337549"/>
            </a:xfrm>
            <a:custGeom>
              <a:avLst/>
              <a:gdLst/>
              <a:ahLst/>
              <a:cxnLst/>
              <a:rect l="0" t="0" r="0" b="0"/>
              <a:pathLst>
                <a:path w="159077" h="337549">
                  <a:moveTo>
                    <a:pt x="0" y="46512"/>
                  </a:moveTo>
                  <a:lnTo>
                    <a:pt x="0" y="46512"/>
                  </a:lnTo>
                  <a:lnTo>
                    <a:pt x="5026" y="34578"/>
                  </a:lnTo>
                  <a:lnTo>
                    <a:pt x="5467" y="32206"/>
                  </a:lnTo>
                  <a:lnTo>
                    <a:pt x="16201" y="22126"/>
                  </a:lnTo>
                  <a:lnTo>
                    <a:pt x="54000" y="11147"/>
                  </a:lnTo>
                  <a:lnTo>
                    <a:pt x="98469" y="2184"/>
                  </a:lnTo>
                  <a:lnTo>
                    <a:pt x="116436" y="0"/>
                  </a:lnTo>
                  <a:lnTo>
                    <a:pt x="131476" y="3732"/>
                  </a:lnTo>
                  <a:lnTo>
                    <a:pt x="143336" y="11977"/>
                  </a:lnTo>
                  <a:lnTo>
                    <a:pt x="148473" y="17138"/>
                  </a:lnTo>
                  <a:lnTo>
                    <a:pt x="159076" y="48000"/>
                  </a:lnTo>
                  <a:lnTo>
                    <a:pt x="156573" y="91795"/>
                  </a:lnTo>
                  <a:lnTo>
                    <a:pt x="152373" y="125905"/>
                  </a:lnTo>
                  <a:lnTo>
                    <a:pt x="148155" y="161525"/>
                  </a:lnTo>
                  <a:lnTo>
                    <a:pt x="143928" y="196171"/>
                  </a:lnTo>
                  <a:lnTo>
                    <a:pt x="140953" y="240669"/>
                  </a:lnTo>
                  <a:lnTo>
                    <a:pt x="144311" y="287149"/>
                  </a:lnTo>
                  <a:lnTo>
                    <a:pt x="145821" y="321617"/>
                  </a:lnTo>
                  <a:lnTo>
                    <a:pt x="143780" y="325871"/>
                  </a:lnTo>
                  <a:lnTo>
                    <a:pt x="135869" y="332479"/>
                  </a:lnTo>
                  <a:lnTo>
                    <a:pt x="92559" y="337401"/>
                  </a:lnTo>
                  <a:lnTo>
                    <a:pt x="48748" y="337548"/>
                  </a:lnTo>
                  <a:lnTo>
                    <a:pt x="24018" y="335082"/>
                  </a:lnTo>
                  <a:lnTo>
                    <a:pt x="16717" y="332730"/>
                  </a:lnTo>
                  <a:lnTo>
                    <a:pt x="12556" y="329752"/>
                  </a:lnTo>
                  <a:lnTo>
                    <a:pt x="6350" y="3195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SMARTInkShape-1435"/>
          <p:cNvSpPr/>
          <p:nvPr>
            <p:custDataLst>
              <p:tags r:id="rId3"/>
            </p:custDataLst>
          </p:nvPr>
        </p:nvSpPr>
        <p:spPr>
          <a:xfrm>
            <a:off x="7150100" y="2312920"/>
            <a:ext cx="298451" cy="17531"/>
          </a:xfrm>
          <a:custGeom>
            <a:avLst/>
            <a:gdLst/>
            <a:ahLst/>
            <a:cxnLst/>
            <a:rect l="0" t="0" r="0" b="0"/>
            <a:pathLst>
              <a:path w="298451" h="17531">
                <a:moveTo>
                  <a:pt x="0" y="17530"/>
                </a:moveTo>
                <a:lnTo>
                  <a:pt x="0" y="17530"/>
                </a:lnTo>
                <a:lnTo>
                  <a:pt x="0" y="14159"/>
                </a:lnTo>
                <a:lnTo>
                  <a:pt x="16855" y="8692"/>
                </a:lnTo>
                <a:lnTo>
                  <a:pt x="54304" y="2603"/>
                </a:lnTo>
                <a:lnTo>
                  <a:pt x="88811" y="312"/>
                </a:lnTo>
                <a:lnTo>
                  <a:pt x="129077" y="0"/>
                </a:lnTo>
                <a:lnTo>
                  <a:pt x="175195" y="2213"/>
                </a:lnTo>
                <a:lnTo>
                  <a:pt x="199347" y="3085"/>
                </a:lnTo>
                <a:lnTo>
                  <a:pt x="223914" y="3667"/>
                </a:lnTo>
                <a:lnTo>
                  <a:pt x="265323" y="4313"/>
                </a:lnTo>
                <a:lnTo>
                  <a:pt x="298450" y="48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SMARTInkShape-Group317"/>
          <p:cNvGrpSpPr/>
          <p:nvPr/>
        </p:nvGrpSpPr>
        <p:grpSpPr>
          <a:xfrm>
            <a:off x="7698766" y="1875384"/>
            <a:ext cx="2054835" cy="905917"/>
            <a:chOff x="7698766" y="1875384"/>
            <a:chExt cx="2054835" cy="905917"/>
          </a:xfrm>
        </p:grpSpPr>
        <p:sp>
          <p:nvSpPr>
            <p:cNvPr id="51" name="SMARTInkShape-1436"/>
            <p:cNvSpPr/>
            <p:nvPr>
              <p:custDataLst>
                <p:tags r:id="rId77"/>
              </p:custDataLst>
            </p:nvPr>
          </p:nvSpPr>
          <p:spPr>
            <a:xfrm>
              <a:off x="7858658" y="2109965"/>
              <a:ext cx="275693" cy="357885"/>
            </a:xfrm>
            <a:custGeom>
              <a:avLst/>
              <a:gdLst/>
              <a:ahLst/>
              <a:cxnLst/>
              <a:rect l="0" t="0" r="0" b="0"/>
              <a:pathLst>
                <a:path w="275693" h="357885">
                  <a:moveTo>
                    <a:pt x="243942" y="10935"/>
                  </a:moveTo>
                  <a:lnTo>
                    <a:pt x="243942" y="10935"/>
                  </a:lnTo>
                  <a:lnTo>
                    <a:pt x="230458" y="4193"/>
                  </a:lnTo>
                  <a:lnTo>
                    <a:pt x="198476" y="0"/>
                  </a:lnTo>
                  <a:lnTo>
                    <a:pt x="164462" y="2129"/>
                  </a:lnTo>
                  <a:lnTo>
                    <a:pt x="128671" y="17341"/>
                  </a:lnTo>
                  <a:lnTo>
                    <a:pt x="94624" y="53206"/>
                  </a:lnTo>
                  <a:lnTo>
                    <a:pt x="71039" y="89224"/>
                  </a:lnTo>
                  <a:lnTo>
                    <a:pt x="47858" y="128986"/>
                  </a:lnTo>
                  <a:lnTo>
                    <a:pt x="28147" y="165472"/>
                  </a:lnTo>
                  <a:lnTo>
                    <a:pt x="13742" y="202385"/>
                  </a:lnTo>
                  <a:lnTo>
                    <a:pt x="4047" y="238546"/>
                  </a:lnTo>
                  <a:lnTo>
                    <a:pt x="0" y="285260"/>
                  </a:lnTo>
                  <a:lnTo>
                    <a:pt x="4055" y="310422"/>
                  </a:lnTo>
                  <a:lnTo>
                    <a:pt x="18087" y="329601"/>
                  </a:lnTo>
                  <a:lnTo>
                    <a:pt x="39139" y="343770"/>
                  </a:lnTo>
                  <a:lnTo>
                    <a:pt x="81581" y="355008"/>
                  </a:lnTo>
                  <a:lnTo>
                    <a:pt x="120746" y="357884"/>
                  </a:lnTo>
                  <a:lnTo>
                    <a:pt x="162142" y="357281"/>
                  </a:lnTo>
                  <a:lnTo>
                    <a:pt x="201236" y="353250"/>
                  </a:lnTo>
                  <a:lnTo>
                    <a:pt x="244224" y="339080"/>
                  </a:lnTo>
                  <a:lnTo>
                    <a:pt x="275692" y="31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437"/>
            <p:cNvSpPr/>
            <p:nvPr>
              <p:custDataLst>
                <p:tags r:id="rId78"/>
              </p:custDataLst>
            </p:nvPr>
          </p:nvSpPr>
          <p:spPr>
            <a:xfrm>
              <a:off x="7893050" y="2254250"/>
              <a:ext cx="273051" cy="25401"/>
            </a:xfrm>
            <a:custGeom>
              <a:avLst/>
              <a:gdLst/>
              <a:ahLst/>
              <a:cxnLst/>
              <a:rect l="0" t="0" r="0" b="0"/>
              <a:pathLst>
                <a:path w="273051" h="25401">
                  <a:moveTo>
                    <a:pt x="0" y="25400"/>
                  </a:moveTo>
                  <a:lnTo>
                    <a:pt x="0" y="25400"/>
                  </a:lnTo>
                  <a:lnTo>
                    <a:pt x="3370" y="22029"/>
                  </a:lnTo>
                  <a:lnTo>
                    <a:pt x="39707" y="14569"/>
                  </a:lnTo>
                  <a:lnTo>
                    <a:pt x="75973" y="10473"/>
                  </a:lnTo>
                  <a:lnTo>
                    <a:pt x="121725" y="8182"/>
                  </a:lnTo>
                  <a:lnTo>
                    <a:pt x="146766" y="7572"/>
                  </a:lnTo>
                  <a:lnTo>
                    <a:pt x="171927" y="6459"/>
                  </a:lnTo>
                  <a:lnTo>
                    <a:pt x="197168" y="5012"/>
                  </a:lnTo>
                  <a:lnTo>
                    <a:pt x="239324" y="2227"/>
                  </a:lnTo>
                  <a:lnTo>
                    <a:pt x="273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438"/>
            <p:cNvSpPr/>
            <p:nvPr>
              <p:custDataLst>
                <p:tags r:id="rId79"/>
              </p:custDataLst>
            </p:nvPr>
          </p:nvSpPr>
          <p:spPr>
            <a:xfrm>
              <a:off x="8307444" y="2118586"/>
              <a:ext cx="275991" cy="356257"/>
            </a:xfrm>
            <a:custGeom>
              <a:avLst/>
              <a:gdLst/>
              <a:ahLst/>
              <a:cxnLst/>
              <a:rect l="0" t="0" r="0" b="0"/>
              <a:pathLst>
                <a:path w="275991" h="356257">
                  <a:moveTo>
                    <a:pt x="265056" y="53114"/>
                  </a:moveTo>
                  <a:lnTo>
                    <a:pt x="265056" y="53114"/>
                  </a:lnTo>
                  <a:lnTo>
                    <a:pt x="271797" y="46372"/>
                  </a:lnTo>
                  <a:lnTo>
                    <a:pt x="275107" y="39299"/>
                  </a:lnTo>
                  <a:lnTo>
                    <a:pt x="275990" y="35437"/>
                  </a:lnTo>
                  <a:lnTo>
                    <a:pt x="273862" y="19889"/>
                  </a:lnTo>
                  <a:lnTo>
                    <a:pt x="269515" y="15442"/>
                  </a:lnTo>
                  <a:lnTo>
                    <a:pt x="255278" y="8619"/>
                  </a:lnTo>
                  <a:lnTo>
                    <a:pt x="213945" y="811"/>
                  </a:lnTo>
                  <a:lnTo>
                    <a:pt x="181427" y="0"/>
                  </a:lnTo>
                  <a:lnTo>
                    <a:pt x="135149" y="7273"/>
                  </a:lnTo>
                  <a:lnTo>
                    <a:pt x="109247" y="19335"/>
                  </a:lnTo>
                  <a:lnTo>
                    <a:pt x="88327" y="38807"/>
                  </a:lnTo>
                  <a:lnTo>
                    <a:pt x="67426" y="76940"/>
                  </a:lnTo>
                  <a:lnTo>
                    <a:pt x="58922" y="110740"/>
                  </a:lnTo>
                  <a:lnTo>
                    <a:pt x="51380" y="149281"/>
                  </a:lnTo>
                  <a:lnTo>
                    <a:pt x="40972" y="189929"/>
                  </a:lnTo>
                  <a:lnTo>
                    <a:pt x="31172" y="229632"/>
                  </a:lnTo>
                  <a:lnTo>
                    <a:pt x="22113" y="265622"/>
                  </a:lnTo>
                  <a:lnTo>
                    <a:pt x="9786" y="305011"/>
                  </a:lnTo>
                  <a:lnTo>
                    <a:pt x="0" y="342733"/>
                  </a:lnTo>
                  <a:lnTo>
                    <a:pt x="1570" y="346382"/>
                  </a:lnTo>
                  <a:lnTo>
                    <a:pt x="8956" y="352318"/>
                  </a:lnTo>
                  <a:lnTo>
                    <a:pt x="35128" y="356256"/>
                  </a:lnTo>
                  <a:lnTo>
                    <a:pt x="73065" y="354052"/>
                  </a:lnTo>
                  <a:lnTo>
                    <a:pt x="118956" y="348930"/>
                  </a:lnTo>
                  <a:lnTo>
                    <a:pt x="151675" y="344984"/>
                  </a:lnTo>
                  <a:lnTo>
                    <a:pt x="185031" y="339467"/>
                  </a:lnTo>
                  <a:lnTo>
                    <a:pt x="229899" y="326578"/>
                  </a:lnTo>
                  <a:lnTo>
                    <a:pt x="252356" y="3198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439"/>
            <p:cNvSpPr/>
            <p:nvPr>
              <p:custDataLst>
                <p:tags r:id="rId80"/>
              </p:custDataLst>
            </p:nvPr>
          </p:nvSpPr>
          <p:spPr>
            <a:xfrm>
              <a:off x="8592432" y="2197100"/>
              <a:ext cx="145169" cy="228601"/>
            </a:xfrm>
            <a:custGeom>
              <a:avLst/>
              <a:gdLst/>
              <a:ahLst/>
              <a:cxnLst/>
              <a:rect l="0" t="0" r="0" b="0"/>
              <a:pathLst>
                <a:path w="145169" h="228601">
                  <a:moveTo>
                    <a:pt x="5468" y="0"/>
                  </a:moveTo>
                  <a:lnTo>
                    <a:pt x="5468" y="0"/>
                  </a:lnTo>
                  <a:lnTo>
                    <a:pt x="2097" y="0"/>
                  </a:lnTo>
                  <a:lnTo>
                    <a:pt x="1104" y="1411"/>
                  </a:lnTo>
                  <a:lnTo>
                    <a:pt x="0" y="6742"/>
                  </a:lnTo>
                  <a:lnTo>
                    <a:pt x="15912" y="40399"/>
                  </a:lnTo>
                  <a:lnTo>
                    <a:pt x="32452" y="73223"/>
                  </a:lnTo>
                  <a:lnTo>
                    <a:pt x="55326" y="109449"/>
                  </a:lnTo>
                  <a:lnTo>
                    <a:pt x="79838" y="145305"/>
                  </a:lnTo>
                  <a:lnTo>
                    <a:pt x="109504" y="190436"/>
                  </a:lnTo>
                  <a:lnTo>
                    <a:pt x="145168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440"/>
            <p:cNvSpPr/>
            <p:nvPr>
              <p:custDataLst>
                <p:tags r:id="rId81"/>
              </p:custDataLst>
            </p:nvPr>
          </p:nvSpPr>
          <p:spPr>
            <a:xfrm>
              <a:off x="8602480" y="2225479"/>
              <a:ext cx="192271" cy="181172"/>
            </a:xfrm>
            <a:custGeom>
              <a:avLst/>
              <a:gdLst/>
              <a:ahLst/>
              <a:cxnLst/>
              <a:rect l="0" t="0" r="0" b="0"/>
              <a:pathLst>
                <a:path w="192271" h="181172">
                  <a:moveTo>
                    <a:pt x="192270" y="3371"/>
                  </a:moveTo>
                  <a:lnTo>
                    <a:pt x="192270" y="3371"/>
                  </a:lnTo>
                  <a:lnTo>
                    <a:pt x="178786" y="0"/>
                  </a:lnTo>
                  <a:lnTo>
                    <a:pt x="162759" y="3989"/>
                  </a:lnTo>
                  <a:lnTo>
                    <a:pt x="142465" y="15640"/>
                  </a:lnTo>
                  <a:lnTo>
                    <a:pt x="102567" y="49967"/>
                  </a:lnTo>
                  <a:lnTo>
                    <a:pt x="57428" y="90712"/>
                  </a:lnTo>
                  <a:lnTo>
                    <a:pt x="22181" y="129203"/>
                  </a:lnTo>
                  <a:lnTo>
                    <a:pt x="5197" y="152194"/>
                  </a:lnTo>
                  <a:lnTo>
                    <a:pt x="1232" y="161148"/>
                  </a:lnTo>
                  <a:lnTo>
                    <a:pt x="0" y="168528"/>
                  </a:lnTo>
                  <a:lnTo>
                    <a:pt x="590" y="174859"/>
                  </a:lnTo>
                  <a:lnTo>
                    <a:pt x="3806" y="178374"/>
                  </a:lnTo>
                  <a:lnTo>
                    <a:pt x="8771" y="180012"/>
                  </a:lnTo>
                  <a:lnTo>
                    <a:pt x="27170" y="1811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441"/>
            <p:cNvSpPr/>
            <p:nvPr>
              <p:custDataLst>
                <p:tags r:id="rId82"/>
              </p:custDataLst>
            </p:nvPr>
          </p:nvSpPr>
          <p:spPr>
            <a:xfrm>
              <a:off x="8820150" y="2115844"/>
              <a:ext cx="187231" cy="360657"/>
            </a:xfrm>
            <a:custGeom>
              <a:avLst/>
              <a:gdLst/>
              <a:ahLst/>
              <a:cxnLst/>
              <a:rect l="0" t="0" r="0" b="0"/>
              <a:pathLst>
                <a:path w="187231" h="360657">
                  <a:moveTo>
                    <a:pt x="0" y="5056"/>
                  </a:moveTo>
                  <a:lnTo>
                    <a:pt x="0" y="5056"/>
                  </a:lnTo>
                  <a:lnTo>
                    <a:pt x="6741" y="1685"/>
                  </a:lnTo>
                  <a:lnTo>
                    <a:pt x="43351" y="0"/>
                  </a:lnTo>
                  <a:lnTo>
                    <a:pt x="86771" y="3950"/>
                  </a:lnTo>
                  <a:lnTo>
                    <a:pt x="129818" y="10294"/>
                  </a:lnTo>
                  <a:lnTo>
                    <a:pt x="163426" y="21503"/>
                  </a:lnTo>
                  <a:lnTo>
                    <a:pt x="177526" y="32121"/>
                  </a:lnTo>
                  <a:lnTo>
                    <a:pt x="184734" y="47659"/>
                  </a:lnTo>
                  <a:lnTo>
                    <a:pt x="187230" y="67030"/>
                  </a:lnTo>
                  <a:lnTo>
                    <a:pt x="183966" y="103146"/>
                  </a:lnTo>
                  <a:lnTo>
                    <a:pt x="174374" y="148969"/>
                  </a:lnTo>
                  <a:lnTo>
                    <a:pt x="166635" y="181671"/>
                  </a:lnTo>
                  <a:lnTo>
                    <a:pt x="161086" y="225073"/>
                  </a:lnTo>
                  <a:lnTo>
                    <a:pt x="159442" y="264744"/>
                  </a:lnTo>
                  <a:lnTo>
                    <a:pt x="163251" y="308889"/>
                  </a:lnTo>
                  <a:lnTo>
                    <a:pt x="164857" y="334876"/>
                  </a:lnTo>
                  <a:lnTo>
                    <a:pt x="162821" y="337825"/>
                  </a:lnTo>
                  <a:lnTo>
                    <a:pt x="154915" y="342983"/>
                  </a:lnTo>
                  <a:lnTo>
                    <a:pt x="112680" y="354209"/>
                  </a:lnTo>
                  <a:lnTo>
                    <a:pt x="57150" y="360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442"/>
            <p:cNvSpPr/>
            <p:nvPr>
              <p:custDataLst>
                <p:tags r:id="rId83"/>
              </p:custDataLst>
            </p:nvPr>
          </p:nvSpPr>
          <p:spPr>
            <a:xfrm>
              <a:off x="9169400" y="2103615"/>
              <a:ext cx="109293" cy="449086"/>
            </a:xfrm>
            <a:custGeom>
              <a:avLst/>
              <a:gdLst/>
              <a:ahLst/>
              <a:cxnLst/>
              <a:rect l="0" t="0" r="0" b="0"/>
              <a:pathLst>
                <a:path w="109293" h="449086">
                  <a:moveTo>
                    <a:pt x="69850" y="10935"/>
                  </a:moveTo>
                  <a:lnTo>
                    <a:pt x="69850" y="10935"/>
                  </a:lnTo>
                  <a:lnTo>
                    <a:pt x="69850" y="0"/>
                  </a:lnTo>
                  <a:lnTo>
                    <a:pt x="81400" y="36893"/>
                  </a:lnTo>
                  <a:lnTo>
                    <a:pt x="94268" y="73742"/>
                  </a:lnTo>
                  <a:lnTo>
                    <a:pt x="99534" y="97962"/>
                  </a:lnTo>
                  <a:lnTo>
                    <a:pt x="103750" y="125397"/>
                  </a:lnTo>
                  <a:lnTo>
                    <a:pt x="107266" y="154977"/>
                  </a:lnTo>
                  <a:lnTo>
                    <a:pt x="108905" y="185985"/>
                  </a:lnTo>
                  <a:lnTo>
                    <a:pt x="109292" y="217946"/>
                  </a:lnTo>
                  <a:lnTo>
                    <a:pt x="108845" y="250542"/>
                  </a:lnTo>
                  <a:lnTo>
                    <a:pt x="103608" y="281445"/>
                  </a:lnTo>
                  <a:lnTo>
                    <a:pt x="95177" y="311220"/>
                  </a:lnTo>
                  <a:lnTo>
                    <a:pt x="84618" y="340242"/>
                  </a:lnTo>
                  <a:lnTo>
                    <a:pt x="54071" y="387540"/>
                  </a:lnTo>
                  <a:lnTo>
                    <a:pt x="0" y="4490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443"/>
            <p:cNvSpPr/>
            <p:nvPr>
              <p:custDataLst>
                <p:tags r:id="rId84"/>
              </p:custDataLst>
            </p:nvPr>
          </p:nvSpPr>
          <p:spPr>
            <a:xfrm>
              <a:off x="7698766" y="1959790"/>
              <a:ext cx="232385" cy="504011"/>
            </a:xfrm>
            <a:custGeom>
              <a:avLst/>
              <a:gdLst/>
              <a:ahLst/>
              <a:cxnLst/>
              <a:rect l="0" t="0" r="0" b="0"/>
              <a:pathLst>
                <a:path w="232385" h="504011">
                  <a:moveTo>
                    <a:pt x="232384" y="15060"/>
                  </a:moveTo>
                  <a:lnTo>
                    <a:pt x="232384" y="15060"/>
                  </a:lnTo>
                  <a:lnTo>
                    <a:pt x="218569" y="3126"/>
                  </a:lnTo>
                  <a:lnTo>
                    <a:pt x="214708" y="754"/>
                  </a:lnTo>
                  <a:lnTo>
                    <a:pt x="201010" y="0"/>
                  </a:lnTo>
                  <a:lnTo>
                    <a:pt x="192417" y="787"/>
                  </a:lnTo>
                  <a:lnTo>
                    <a:pt x="160099" y="18749"/>
                  </a:lnTo>
                  <a:lnTo>
                    <a:pt x="113599" y="59897"/>
                  </a:lnTo>
                  <a:lnTo>
                    <a:pt x="96044" y="82346"/>
                  </a:lnTo>
                  <a:lnTo>
                    <a:pt x="77990" y="109306"/>
                  </a:lnTo>
                  <a:lnTo>
                    <a:pt x="59605" y="139274"/>
                  </a:lnTo>
                  <a:lnTo>
                    <a:pt x="43115" y="171247"/>
                  </a:lnTo>
                  <a:lnTo>
                    <a:pt x="27888" y="204557"/>
                  </a:lnTo>
                  <a:lnTo>
                    <a:pt x="13503" y="238758"/>
                  </a:lnTo>
                  <a:lnTo>
                    <a:pt x="5324" y="272848"/>
                  </a:lnTo>
                  <a:lnTo>
                    <a:pt x="1283" y="306863"/>
                  </a:lnTo>
                  <a:lnTo>
                    <a:pt x="0" y="340828"/>
                  </a:lnTo>
                  <a:lnTo>
                    <a:pt x="6200" y="371233"/>
                  </a:lnTo>
                  <a:lnTo>
                    <a:pt x="17389" y="399264"/>
                  </a:lnTo>
                  <a:lnTo>
                    <a:pt x="31904" y="425713"/>
                  </a:lnTo>
                  <a:lnTo>
                    <a:pt x="76254" y="462626"/>
                  </a:lnTo>
                  <a:lnTo>
                    <a:pt x="120660" y="485617"/>
                  </a:lnTo>
                  <a:lnTo>
                    <a:pt x="156184" y="504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444"/>
            <p:cNvSpPr/>
            <p:nvPr>
              <p:custDataLst>
                <p:tags r:id="rId85"/>
              </p:custDataLst>
            </p:nvPr>
          </p:nvSpPr>
          <p:spPr>
            <a:xfrm>
              <a:off x="9448800" y="1875384"/>
              <a:ext cx="304801" cy="239167"/>
            </a:xfrm>
            <a:custGeom>
              <a:avLst/>
              <a:gdLst/>
              <a:ahLst/>
              <a:cxnLst/>
              <a:rect l="0" t="0" r="0" b="0"/>
              <a:pathLst>
                <a:path w="304801" h="239167">
                  <a:moveTo>
                    <a:pt x="0" y="42316"/>
                  </a:moveTo>
                  <a:lnTo>
                    <a:pt x="0" y="42316"/>
                  </a:lnTo>
                  <a:lnTo>
                    <a:pt x="17007" y="7610"/>
                  </a:lnTo>
                  <a:lnTo>
                    <a:pt x="21199" y="2667"/>
                  </a:lnTo>
                  <a:lnTo>
                    <a:pt x="31059" y="0"/>
                  </a:lnTo>
                  <a:lnTo>
                    <a:pt x="56239" y="380"/>
                  </a:lnTo>
                  <a:lnTo>
                    <a:pt x="67126" y="1658"/>
                  </a:lnTo>
                  <a:lnTo>
                    <a:pt x="88629" y="12487"/>
                  </a:lnTo>
                  <a:lnTo>
                    <a:pt x="107831" y="29764"/>
                  </a:lnTo>
                  <a:lnTo>
                    <a:pt x="121067" y="51554"/>
                  </a:lnTo>
                  <a:lnTo>
                    <a:pt x="124127" y="75349"/>
                  </a:lnTo>
                  <a:lnTo>
                    <a:pt x="119373" y="99331"/>
                  </a:lnTo>
                  <a:lnTo>
                    <a:pt x="107852" y="121749"/>
                  </a:lnTo>
                  <a:lnTo>
                    <a:pt x="62278" y="168485"/>
                  </a:lnTo>
                  <a:lnTo>
                    <a:pt x="54201" y="181378"/>
                  </a:lnTo>
                  <a:lnTo>
                    <a:pt x="55890" y="185118"/>
                  </a:lnTo>
                  <a:lnTo>
                    <a:pt x="65291" y="193037"/>
                  </a:lnTo>
                  <a:lnTo>
                    <a:pt x="99936" y="202058"/>
                  </a:lnTo>
                  <a:lnTo>
                    <a:pt x="135667" y="206916"/>
                  </a:lnTo>
                  <a:lnTo>
                    <a:pt x="177419" y="212133"/>
                  </a:lnTo>
                  <a:lnTo>
                    <a:pt x="221845" y="219155"/>
                  </a:lnTo>
                  <a:lnTo>
                    <a:pt x="258053" y="226980"/>
                  </a:lnTo>
                  <a:lnTo>
                    <a:pt x="304800" y="2391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445"/>
            <p:cNvSpPr/>
            <p:nvPr>
              <p:custDataLst>
                <p:tags r:id="rId86"/>
              </p:custDataLst>
            </p:nvPr>
          </p:nvSpPr>
          <p:spPr>
            <a:xfrm>
              <a:off x="8020050" y="2616200"/>
              <a:ext cx="952501" cy="165101"/>
            </a:xfrm>
            <a:custGeom>
              <a:avLst/>
              <a:gdLst/>
              <a:ahLst/>
              <a:cxnLst/>
              <a:rect l="0" t="0" r="0" b="0"/>
              <a:pathLst>
                <a:path w="952501" h="165101">
                  <a:moveTo>
                    <a:pt x="0" y="0"/>
                  </a:moveTo>
                  <a:lnTo>
                    <a:pt x="0" y="0"/>
                  </a:lnTo>
                  <a:lnTo>
                    <a:pt x="10113" y="0"/>
                  </a:lnTo>
                  <a:lnTo>
                    <a:pt x="33258" y="13484"/>
                  </a:lnTo>
                  <a:lnTo>
                    <a:pt x="72570" y="45466"/>
                  </a:lnTo>
                  <a:lnTo>
                    <a:pt x="107512" y="70302"/>
                  </a:lnTo>
                  <a:lnTo>
                    <a:pt x="146561" y="94039"/>
                  </a:lnTo>
                  <a:lnTo>
                    <a:pt x="187434" y="113997"/>
                  </a:lnTo>
                  <a:lnTo>
                    <a:pt x="229119" y="128512"/>
                  </a:lnTo>
                  <a:lnTo>
                    <a:pt x="270458" y="137550"/>
                  </a:lnTo>
                  <a:lnTo>
                    <a:pt x="309997" y="139215"/>
                  </a:lnTo>
                  <a:lnTo>
                    <a:pt x="348738" y="135722"/>
                  </a:lnTo>
                  <a:lnTo>
                    <a:pt x="386416" y="129465"/>
                  </a:lnTo>
                  <a:lnTo>
                    <a:pt x="421977" y="121981"/>
                  </a:lnTo>
                  <a:lnTo>
                    <a:pt x="463618" y="116576"/>
                  </a:lnTo>
                  <a:lnTo>
                    <a:pt x="491557" y="118345"/>
                  </a:lnTo>
                  <a:lnTo>
                    <a:pt x="535346" y="141069"/>
                  </a:lnTo>
                  <a:lnTo>
                    <a:pt x="556843" y="151597"/>
                  </a:lnTo>
                  <a:lnTo>
                    <a:pt x="597418" y="160786"/>
                  </a:lnTo>
                  <a:lnTo>
                    <a:pt x="628645" y="163183"/>
                  </a:lnTo>
                  <a:lnTo>
                    <a:pt x="665101" y="160485"/>
                  </a:lnTo>
                  <a:lnTo>
                    <a:pt x="704822" y="154582"/>
                  </a:lnTo>
                  <a:lnTo>
                    <a:pt x="745996" y="147255"/>
                  </a:lnTo>
                  <a:lnTo>
                    <a:pt x="785931" y="141176"/>
                  </a:lnTo>
                  <a:lnTo>
                    <a:pt x="824847" y="137534"/>
                  </a:lnTo>
                  <a:lnTo>
                    <a:pt x="863310" y="138267"/>
                  </a:lnTo>
                  <a:lnTo>
                    <a:pt x="910551" y="146017"/>
                  </a:lnTo>
                  <a:lnTo>
                    <a:pt x="952500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318"/>
          <p:cNvGrpSpPr/>
          <p:nvPr/>
        </p:nvGrpSpPr>
        <p:grpSpPr>
          <a:xfrm>
            <a:off x="8219879" y="3020790"/>
            <a:ext cx="1000322" cy="299383"/>
            <a:chOff x="8219879" y="3020790"/>
            <a:chExt cx="1000322" cy="299383"/>
          </a:xfrm>
        </p:grpSpPr>
        <p:sp>
          <p:nvSpPr>
            <p:cNvPr id="62" name="SMARTInkShape-1446"/>
            <p:cNvSpPr/>
            <p:nvPr>
              <p:custDataLst>
                <p:tags r:id="rId74"/>
              </p:custDataLst>
            </p:nvPr>
          </p:nvSpPr>
          <p:spPr>
            <a:xfrm>
              <a:off x="8850257" y="3102873"/>
              <a:ext cx="369944" cy="217300"/>
            </a:xfrm>
            <a:custGeom>
              <a:avLst/>
              <a:gdLst/>
              <a:ahLst/>
              <a:cxnLst/>
              <a:rect l="0" t="0" r="0" b="0"/>
              <a:pathLst>
                <a:path w="369944" h="217300">
                  <a:moveTo>
                    <a:pt x="179443" y="65777"/>
                  </a:moveTo>
                  <a:lnTo>
                    <a:pt x="179443" y="65777"/>
                  </a:lnTo>
                  <a:lnTo>
                    <a:pt x="155024" y="44729"/>
                  </a:lnTo>
                  <a:lnTo>
                    <a:pt x="128541" y="33827"/>
                  </a:lnTo>
                  <a:lnTo>
                    <a:pt x="94981" y="26128"/>
                  </a:lnTo>
                  <a:lnTo>
                    <a:pt x="61597" y="29492"/>
                  </a:lnTo>
                  <a:lnTo>
                    <a:pt x="32734" y="46167"/>
                  </a:lnTo>
                  <a:lnTo>
                    <a:pt x="18754" y="64823"/>
                  </a:lnTo>
                  <a:lnTo>
                    <a:pt x="4831" y="101007"/>
                  </a:lnTo>
                  <a:lnTo>
                    <a:pt x="0" y="143009"/>
                  </a:lnTo>
                  <a:lnTo>
                    <a:pt x="3735" y="169952"/>
                  </a:lnTo>
                  <a:lnTo>
                    <a:pt x="14802" y="191334"/>
                  </a:lnTo>
                  <a:lnTo>
                    <a:pt x="31010" y="206482"/>
                  </a:lnTo>
                  <a:lnTo>
                    <a:pt x="40271" y="212497"/>
                  </a:lnTo>
                  <a:lnTo>
                    <a:pt x="61850" y="217299"/>
                  </a:lnTo>
                  <a:lnTo>
                    <a:pt x="97798" y="214154"/>
                  </a:lnTo>
                  <a:lnTo>
                    <a:pt x="135262" y="202403"/>
                  </a:lnTo>
                  <a:lnTo>
                    <a:pt x="158395" y="190000"/>
                  </a:lnTo>
                  <a:lnTo>
                    <a:pt x="175733" y="172728"/>
                  </a:lnTo>
                  <a:lnTo>
                    <a:pt x="194023" y="133058"/>
                  </a:lnTo>
                  <a:lnTo>
                    <a:pt x="196271" y="98031"/>
                  </a:lnTo>
                  <a:lnTo>
                    <a:pt x="190449" y="62473"/>
                  </a:lnTo>
                  <a:lnTo>
                    <a:pt x="176103" y="34910"/>
                  </a:lnTo>
                  <a:lnTo>
                    <a:pt x="152323" y="16546"/>
                  </a:lnTo>
                  <a:lnTo>
                    <a:pt x="124351" y="5091"/>
                  </a:lnTo>
                  <a:lnTo>
                    <a:pt x="97807" y="0"/>
                  </a:lnTo>
                  <a:lnTo>
                    <a:pt x="75662" y="1500"/>
                  </a:lnTo>
                  <a:lnTo>
                    <a:pt x="57823" y="6870"/>
                  </a:lnTo>
                  <a:lnTo>
                    <a:pt x="45192" y="13961"/>
                  </a:lnTo>
                  <a:lnTo>
                    <a:pt x="41964" y="17828"/>
                  </a:lnTo>
                  <a:lnTo>
                    <a:pt x="40518" y="21817"/>
                  </a:lnTo>
                  <a:lnTo>
                    <a:pt x="40259" y="25887"/>
                  </a:lnTo>
                  <a:lnTo>
                    <a:pt x="47498" y="36054"/>
                  </a:lnTo>
                  <a:lnTo>
                    <a:pt x="62239" y="47628"/>
                  </a:lnTo>
                  <a:lnTo>
                    <a:pt x="102539" y="66044"/>
                  </a:lnTo>
                  <a:lnTo>
                    <a:pt x="146203" y="78596"/>
                  </a:lnTo>
                  <a:lnTo>
                    <a:pt x="169984" y="84200"/>
                  </a:lnTo>
                  <a:lnTo>
                    <a:pt x="194304" y="89348"/>
                  </a:lnTo>
                  <a:lnTo>
                    <a:pt x="218983" y="94191"/>
                  </a:lnTo>
                  <a:lnTo>
                    <a:pt x="243198" y="98831"/>
                  </a:lnTo>
                  <a:lnTo>
                    <a:pt x="290799" y="107749"/>
                  </a:lnTo>
                  <a:lnTo>
                    <a:pt x="326536" y="114535"/>
                  </a:lnTo>
                  <a:lnTo>
                    <a:pt x="369943" y="1229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447"/>
            <p:cNvSpPr/>
            <p:nvPr>
              <p:custDataLst>
                <p:tags r:id="rId75"/>
              </p:custDataLst>
            </p:nvPr>
          </p:nvSpPr>
          <p:spPr>
            <a:xfrm>
              <a:off x="8604249" y="3207011"/>
              <a:ext cx="133352" cy="6090"/>
            </a:xfrm>
            <a:custGeom>
              <a:avLst/>
              <a:gdLst/>
              <a:ahLst/>
              <a:cxnLst/>
              <a:rect l="0" t="0" r="0" b="0"/>
              <a:pathLst>
                <a:path w="133352" h="6090">
                  <a:moveTo>
                    <a:pt x="1" y="6089"/>
                  </a:moveTo>
                  <a:lnTo>
                    <a:pt x="1" y="6089"/>
                  </a:lnTo>
                  <a:lnTo>
                    <a:pt x="0" y="2718"/>
                  </a:lnTo>
                  <a:lnTo>
                    <a:pt x="2117" y="1725"/>
                  </a:lnTo>
                  <a:lnTo>
                    <a:pt x="33259" y="0"/>
                  </a:lnTo>
                  <a:lnTo>
                    <a:pt x="78459" y="4155"/>
                  </a:lnTo>
                  <a:lnTo>
                    <a:pt x="133351" y="6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448"/>
            <p:cNvSpPr/>
            <p:nvPr>
              <p:custDataLst>
                <p:tags r:id="rId76"/>
              </p:custDataLst>
            </p:nvPr>
          </p:nvSpPr>
          <p:spPr>
            <a:xfrm>
              <a:off x="8219879" y="3020790"/>
              <a:ext cx="225622" cy="217711"/>
            </a:xfrm>
            <a:custGeom>
              <a:avLst/>
              <a:gdLst/>
              <a:ahLst/>
              <a:cxnLst/>
              <a:rect l="0" t="0" r="0" b="0"/>
              <a:pathLst>
                <a:path w="225622" h="217711">
                  <a:moveTo>
                    <a:pt x="3371" y="33560"/>
                  </a:moveTo>
                  <a:lnTo>
                    <a:pt x="3371" y="33560"/>
                  </a:lnTo>
                  <a:lnTo>
                    <a:pt x="0" y="26818"/>
                  </a:lnTo>
                  <a:lnTo>
                    <a:pt x="226" y="19745"/>
                  </a:lnTo>
                  <a:lnTo>
                    <a:pt x="1275" y="15883"/>
                  </a:lnTo>
                  <a:lnTo>
                    <a:pt x="4090" y="12604"/>
                  </a:lnTo>
                  <a:lnTo>
                    <a:pt x="12863" y="7078"/>
                  </a:lnTo>
                  <a:lnTo>
                    <a:pt x="39815" y="0"/>
                  </a:lnTo>
                  <a:lnTo>
                    <a:pt x="74611" y="3547"/>
                  </a:lnTo>
                  <a:lnTo>
                    <a:pt x="108361" y="20277"/>
                  </a:lnTo>
                  <a:lnTo>
                    <a:pt x="133962" y="49850"/>
                  </a:lnTo>
                  <a:lnTo>
                    <a:pt x="140669" y="75138"/>
                  </a:lnTo>
                  <a:lnTo>
                    <a:pt x="139181" y="102839"/>
                  </a:lnTo>
                  <a:lnTo>
                    <a:pt x="129113" y="131614"/>
                  </a:lnTo>
                  <a:lnTo>
                    <a:pt x="97464" y="172209"/>
                  </a:lnTo>
                  <a:lnTo>
                    <a:pt x="60178" y="197565"/>
                  </a:lnTo>
                  <a:lnTo>
                    <a:pt x="38731" y="203347"/>
                  </a:lnTo>
                  <a:lnTo>
                    <a:pt x="11419" y="204913"/>
                  </a:lnTo>
                  <a:lnTo>
                    <a:pt x="32451" y="209355"/>
                  </a:lnTo>
                  <a:lnTo>
                    <a:pt x="69059" y="211472"/>
                  </a:lnTo>
                  <a:lnTo>
                    <a:pt x="114635" y="215548"/>
                  </a:lnTo>
                  <a:lnTo>
                    <a:pt x="160437" y="217069"/>
                  </a:lnTo>
                  <a:lnTo>
                    <a:pt x="203798" y="217520"/>
                  </a:lnTo>
                  <a:lnTo>
                    <a:pt x="225621" y="2177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SMARTInkShape-1449"/>
          <p:cNvSpPr/>
          <p:nvPr>
            <p:custDataLst>
              <p:tags r:id="rId4"/>
            </p:custDataLst>
          </p:nvPr>
        </p:nvSpPr>
        <p:spPr>
          <a:xfrm>
            <a:off x="5172768" y="2756783"/>
            <a:ext cx="1653483" cy="202318"/>
          </a:xfrm>
          <a:custGeom>
            <a:avLst/>
            <a:gdLst/>
            <a:ahLst/>
            <a:cxnLst/>
            <a:rect l="0" t="0" r="0" b="0"/>
            <a:pathLst>
              <a:path w="1653483" h="202318">
                <a:moveTo>
                  <a:pt x="15182" y="5467"/>
                </a:moveTo>
                <a:lnTo>
                  <a:pt x="15182" y="5467"/>
                </a:lnTo>
                <a:lnTo>
                  <a:pt x="3249" y="441"/>
                </a:lnTo>
                <a:lnTo>
                  <a:pt x="877" y="0"/>
                </a:lnTo>
                <a:lnTo>
                  <a:pt x="0" y="1116"/>
                </a:lnTo>
                <a:lnTo>
                  <a:pt x="908" y="6120"/>
                </a:lnTo>
                <a:lnTo>
                  <a:pt x="21734" y="51249"/>
                </a:lnTo>
                <a:lnTo>
                  <a:pt x="54518" y="96643"/>
                </a:lnTo>
                <a:lnTo>
                  <a:pt x="86287" y="127834"/>
                </a:lnTo>
                <a:lnTo>
                  <a:pt x="126276" y="155808"/>
                </a:lnTo>
                <a:lnTo>
                  <a:pt x="150628" y="166372"/>
                </a:lnTo>
                <a:lnTo>
                  <a:pt x="177447" y="174826"/>
                </a:lnTo>
                <a:lnTo>
                  <a:pt x="205908" y="181873"/>
                </a:lnTo>
                <a:lnTo>
                  <a:pt x="236877" y="185866"/>
                </a:lnTo>
                <a:lnTo>
                  <a:pt x="269517" y="187821"/>
                </a:lnTo>
                <a:lnTo>
                  <a:pt x="303272" y="188420"/>
                </a:lnTo>
                <a:lnTo>
                  <a:pt x="341298" y="185997"/>
                </a:lnTo>
                <a:lnTo>
                  <a:pt x="382170" y="181559"/>
                </a:lnTo>
                <a:lnTo>
                  <a:pt x="424941" y="175778"/>
                </a:lnTo>
                <a:lnTo>
                  <a:pt x="466860" y="169103"/>
                </a:lnTo>
                <a:lnTo>
                  <a:pt x="508212" y="161830"/>
                </a:lnTo>
                <a:lnTo>
                  <a:pt x="549185" y="154159"/>
                </a:lnTo>
                <a:lnTo>
                  <a:pt x="587084" y="145517"/>
                </a:lnTo>
                <a:lnTo>
                  <a:pt x="622933" y="136228"/>
                </a:lnTo>
                <a:lnTo>
                  <a:pt x="657417" y="126507"/>
                </a:lnTo>
                <a:lnTo>
                  <a:pt x="688166" y="119322"/>
                </a:lnTo>
                <a:lnTo>
                  <a:pt x="716427" y="113826"/>
                </a:lnTo>
                <a:lnTo>
                  <a:pt x="743028" y="109456"/>
                </a:lnTo>
                <a:lnTo>
                  <a:pt x="785757" y="106483"/>
                </a:lnTo>
                <a:lnTo>
                  <a:pt x="820504" y="108924"/>
                </a:lnTo>
                <a:lnTo>
                  <a:pt x="863866" y="120787"/>
                </a:lnTo>
                <a:lnTo>
                  <a:pt x="904231" y="130104"/>
                </a:lnTo>
                <a:lnTo>
                  <a:pt x="947862" y="141488"/>
                </a:lnTo>
                <a:lnTo>
                  <a:pt x="979805" y="149646"/>
                </a:lnTo>
                <a:lnTo>
                  <a:pt x="1020342" y="157976"/>
                </a:lnTo>
                <a:lnTo>
                  <a:pt x="1043006" y="162173"/>
                </a:lnTo>
                <a:lnTo>
                  <a:pt x="1068698" y="166382"/>
                </a:lnTo>
                <a:lnTo>
                  <a:pt x="1096409" y="170599"/>
                </a:lnTo>
                <a:lnTo>
                  <a:pt x="1125467" y="174822"/>
                </a:lnTo>
                <a:lnTo>
                  <a:pt x="1155422" y="179048"/>
                </a:lnTo>
                <a:lnTo>
                  <a:pt x="1185976" y="183277"/>
                </a:lnTo>
                <a:lnTo>
                  <a:pt x="1216928" y="187506"/>
                </a:lnTo>
                <a:lnTo>
                  <a:pt x="1249557" y="190327"/>
                </a:lnTo>
                <a:lnTo>
                  <a:pt x="1283305" y="192207"/>
                </a:lnTo>
                <a:lnTo>
                  <a:pt x="1317797" y="193460"/>
                </a:lnTo>
                <a:lnTo>
                  <a:pt x="1350669" y="194296"/>
                </a:lnTo>
                <a:lnTo>
                  <a:pt x="1382462" y="194853"/>
                </a:lnTo>
                <a:lnTo>
                  <a:pt x="1413535" y="195224"/>
                </a:lnTo>
                <a:lnTo>
                  <a:pt x="1442012" y="194766"/>
                </a:lnTo>
                <a:lnTo>
                  <a:pt x="1468757" y="193756"/>
                </a:lnTo>
                <a:lnTo>
                  <a:pt x="1516349" y="192162"/>
                </a:lnTo>
                <a:lnTo>
                  <a:pt x="1553963" y="193806"/>
                </a:lnTo>
                <a:lnTo>
                  <a:pt x="1587143" y="195006"/>
                </a:lnTo>
                <a:lnTo>
                  <a:pt x="1626065" y="197563"/>
                </a:lnTo>
                <a:lnTo>
                  <a:pt x="1653482" y="20231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SMARTInkShape-Group320"/>
          <p:cNvGrpSpPr/>
          <p:nvPr/>
        </p:nvGrpSpPr>
        <p:grpSpPr>
          <a:xfrm>
            <a:off x="4603750" y="3256972"/>
            <a:ext cx="531010" cy="559379"/>
            <a:chOff x="4603750" y="3256972"/>
            <a:chExt cx="531010" cy="559379"/>
          </a:xfrm>
        </p:grpSpPr>
        <p:sp>
          <p:nvSpPr>
            <p:cNvPr id="67" name="SMARTInkShape-1450"/>
            <p:cNvSpPr/>
            <p:nvPr>
              <p:custDataLst>
                <p:tags r:id="rId70"/>
              </p:custDataLst>
            </p:nvPr>
          </p:nvSpPr>
          <p:spPr>
            <a:xfrm>
              <a:off x="4946986" y="3507019"/>
              <a:ext cx="187774" cy="267215"/>
            </a:xfrm>
            <a:custGeom>
              <a:avLst/>
              <a:gdLst/>
              <a:ahLst/>
              <a:cxnLst/>
              <a:rect l="0" t="0" r="0" b="0"/>
              <a:pathLst>
                <a:path w="187774" h="267215">
                  <a:moveTo>
                    <a:pt x="120314" y="80731"/>
                  </a:moveTo>
                  <a:lnTo>
                    <a:pt x="120314" y="80731"/>
                  </a:lnTo>
                  <a:lnTo>
                    <a:pt x="120314" y="73989"/>
                  </a:lnTo>
                  <a:lnTo>
                    <a:pt x="118903" y="71297"/>
                  </a:lnTo>
                  <a:lnTo>
                    <a:pt x="113572" y="66426"/>
                  </a:lnTo>
                  <a:lnTo>
                    <a:pt x="104617" y="63790"/>
                  </a:lnTo>
                  <a:lnTo>
                    <a:pt x="99266" y="63086"/>
                  </a:lnTo>
                  <a:lnTo>
                    <a:pt x="85794" y="67950"/>
                  </a:lnTo>
                  <a:lnTo>
                    <a:pt x="50779" y="95061"/>
                  </a:lnTo>
                  <a:lnTo>
                    <a:pt x="23668" y="137659"/>
                  </a:lnTo>
                  <a:lnTo>
                    <a:pt x="10097" y="172354"/>
                  </a:lnTo>
                  <a:lnTo>
                    <a:pt x="1479" y="206119"/>
                  </a:lnTo>
                  <a:lnTo>
                    <a:pt x="0" y="232885"/>
                  </a:lnTo>
                  <a:lnTo>
                    <a:pt x="3416" y="242845"/>
                  </a:lnTo>
                  <a:lnTo>
                    <a:pt x="16618" y="257674"/>
                  </a:lnTo>
                  <a:lnTo>
                    <a:pt x="36127" y="265205"/>
                  </a:lnTo>
                  <a:lnTo>
                    <a:pt x="47256" y="267214"/>
                  </a:lnTo>
                  <a:lnTo>
                    <a:pt x="72792" y="261920"/>
                  </a:lnTo>
                  <a:lnTo>
                    <a:pt x="114935" y="241191"/>
                  </a:lnTo>
                  <a:lnTo>
                    <a:pt x="142618" y="221191"/>
                  </a:lnTo>
                  <a:lnTo>
                    <a:pt x="166680" y="195839"/>
                  </a:lnTo>
                  <a:lnTo>
                    <a:pt x="181608" y="162464"/>
                  </a:lnTo>
                  <a:lnTo>
                    <a:pt x="187773" y="121290"/>
                  </a:lnTo>
                  <a:lnTo>
                    <a:pt x="186453" y="96482"/>
                  </a:lnTo>
                  <a:lnTo>
                    <a:pt x="179343" y="49631"/>
                  </a:lnTo>
                  <a:lnTo>
                    <a:pt x="169127" y="19401"/>
                  </a:lnTo>
                  <a:lnTo>
                    <a:pt x="162028" y="10211"/>
                  </a:lnTo>
                  <a:lnTo>
                    <a:pt x="144733" y="0"/>
                  </a:lnTo>
                  <a:lnTo>
                    <a:pt x="121524" y="2988"/>
                  </a:lnTo>
                  <a:lnTo>
                    <a:pt x="96157" y="14428"/>
                  </a:lnTo>
                  <a:lnTo>
                    <a:pt x="73124" y="31272"/>
                  </a:lnTo>
                  <a:lnTo>
                    <a:pt x="58654" y="52399"/>
                  </a:lnTo>
                  <a:lnTo>
                    <a:pt x="51281" y="74489"/>
                  </a:lnTo>
                  <a:lnTo>
                    <a:pt x="50357" y="93714"/>
                  </a:lnTo>
                  <a:lnTo>
                    <a:pt x="53920" y="101381"/>
                  </a:lnTo>
                  <a:lnTo>
                    <a:pt x="67287" y="113662"/>
                  </a:lnTo>
                  <a:lnTo>
                    <a:pt x="88750" y="120062"/>
                  </a:lnTo>
                  <a:lnTo>
                    <a:pt x="132363" y="123664"/>
                  </a:lnTo>
                  <a:lnTo>
                    <a:pt x="183814" y="1251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451"/>
            <p:cNvSpPr/>
            <p:nvPr>
              <p:custDataLst>
                <p:tags r:id="rId71"/>
              </p:custDataLst>
            </p:nvPr>
          </p:nvSpPr>
          <p:spPr>
            <a:xfrm>
              <a:off x="4832611" y="3721100"/>
              <a:ext cx="6090" cy="1"/>
            </a:xfrm>
            <a:custGeom>
              <a:avLst/>
              <a:gdLst/>
              <a:ahLst/>
              <a:cxnLst/>
              <a:rect l="0" t="0" r="0" b="0"/>
              <a:pathLst>
                <a:path w="6090" h="1">
                  <a:moveTo>
                    <a:pt x="6089" y="0"/>
                  </a:moveTo>
                  <a:lnTo>
                    <a:pt x="608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452"/>
            <p:cNvSpPr/>
            <p:nvPr>
              <p:custDataLst>
                <p:tags r:id="rId72"/>
              </p:custDataLst>
            </p:nvPr>
          </p:nvSpPr>
          <p:spPr>
            <a:xfrm>
              <a:off x="4636383" y="3256972"/>
              <a:ext cx="208668" cy="161956"/>
            </a:xfrm>
            <a:custGeom>
              <a:avLst/>
              <a:gdLst/>
              <a:ahLst/>
              <a:cxnLst/>
              <a:rect l="0" t="0" r="0" b="0"/>
              <a:pathLst>
                <a:path w="208668" h="161956">
                  <a:moveTo>
                    <a:pt x="5467" y="76778"/>
                  </a:moveTo>
                  <a:lnTo>
                    <a:pt x="5467" y="76778"/>
                  </a:lnTo>
                  <a:lnTo>
                    <a:pt x="0" y="48166"/>
                  </a:lnTo>
                  <a:lnTo>
                    <a:pt x="2749" y="31376"/>
                  </a:lnTo>
                  <a:lnTo>
                    <a:pt x="11785" y="21086"/>
                  </a:lnTo>
                  <a:lnTo>
                    <a:pt x="43952" y="2983"/>
                  </a:lnTo>
                  <a:lnTo>
                    <a:pt x="65610" y="0"/>
                  </a:lnTo>
                  <a:lnTo>
                    <a:pt x="87936" y="2438"/>
                  </a:lnTo>
                  <a:lnTo>
                    <a:pt x="107266" y="10577"/>
                  </a:lnTo>
                  <a:lnTo>
                    <a:pt x="113550" y="17827"/>
                  </a:lnTo>
                  <a:lnTo>
                    <a:pt x="120531" y="37172"/>
                  </a:lnTo>
                  <a:lnTo>
                    <a:pt x="117720" y="71863"/>
                  </a:lnTo>
                  <a:lnTo>
                    <a:pt x="104579" y="105582"/>
                  </a:lnTo>
                  <a:lnTo>
                    <a:pt x="65909" y="151500"/>
                  </a:lnTo>
                  <a:lnTo>
                    <a:pt x="64811" y="154109"/>
                  </a:lnTo>
                  <a:lnTo>
                    <a:pt x="64785" y="156555"/>
                  </a:lnTo>
                  <a:lnTo>
                    <a:pt x="66638" y="161152"/>
                  </a:lnTo>
                  <a:lnTo>
                    <a:pt x="69531" y="161955"/>
                  </a:lnTo>
                  <a:lnTo>
                    <a:pt x="105390" y="159813"/>
                  </a:lnTo>
                  <a:lnTo>
                    <a:pt x="143573" y="159472"/>
                  </a:lnTo>
                  <a:lnTo>
                    <a:pt x="182795" y="159371"/>
                  </a:lnTo>
                  <a:lnTo>
                    <a:pt x="208667" y="1593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453"/>
            <p:cNvSpPr/>
            <p:nvPr>
              <p:custDataLst>
                <p:tags r:id="rId73"/>
              </p:custDataLst>
            </p:nvPr>
          </p:nvSpPr>
          <p:spPr>
            <a:xfrm>
              <a:off x="4603750" y="3543300"/>
              <a:ext cx="12701" cy="273051"/>
            </a:xfrm>
            <a:custGeom>
              <a:avLst/>
              <a:gdLst/>
              <a:ahLst/>
              <a:cxnLst/>
              <a:rect l="0" t="0" r="0" b="0"/>
              <a:pathLst>
                <a:path w="12701" h="273051">
                  <a:moveTo>
                    <a:pt x="0" y="0"/>
                  </a:moveTo>
                  <a:lnTo>
                    <a:pt x="0" y="0"/>
                  </a:lnTo>
                  <a:lnTo>
                    <a:pt x="0" y="45466"/>
                  </a:lnTo>
                  <a:lnTo>
                    <a:pt x="0" y="79709"/>
                  </a:lnTo>
                  <a:lnTo>
                    <a:pt x="705" y="120093"/>
                  </a:lnTo>
                  <a:lnTo>
                    <a:pt x="3371" y="161560"/>
                  </a:lnTo>
                  <a:lnTo>
                    <a:pt x="5026" y="197864"/>
                  </a:lnTo>
                  <a:lnTo>
                    <a:pt x="7839" y="240424"/>
                  </a:lnTo>
                  <a:lnTo>
                    <a:pt x="12700" y="273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SMARTInkShape-Group321"/>
          <p:cNvGrpSpPr/>
          <p:nvPr/>
        </p:nvGrpSpPr>
        <p:grpSpPr>
          <a:xfrm>
            <a:off x="5410200" y="3277900"/>
            <a:ext cx="1885951" cy="465975"/>
            <a:chOff x="5410200" y="3277900"/>
            <a:chExt cx="1885951" cy="465975"/>
          </a:xfrm>
        </p:grpSpPr>
        <p:sp>
          <p:nvSpPr>
            <p:cNvPr id="72" name="SMARTInkShape-1454"/>
            <p:cNvSpPr/>
            <p:nvPr>
              <p:custDataLst>
                <p:tags r:id="rId60"/>
              </p:custDataLst>
            </p:nvPr>
          </p:nvSpPr>
          <p:spPr>
            <a:xfrm>
              <a:off x="7143750" y="3480683"/>
              <a:ext cx="152401" cy="263192"/>
            </a:xfrm>
            <a:custGeom>
              <a:avLst/>
              <a:gdLst/>
              <a:ahLst/>
              <a:cxnLst/>
              <a:rect l="0" t="0" r="0" b="0"/>
              <a:pathLst>
                <a:path w="152401" h="263192">
                  <a:moveTo>
                    <a:pt x="152400" y="5467"/>
                  </a:moveTo>
                  <a:lnTo>
                    <a:pt x="152400" y="5467"/>
                  </a:lnTo>
                  <a:lnTo>
                    <a:pt x="152400" y="0"/>
                  </a:lnTo>
                  <a:lnTo>
                    <a:pt x="152400" y="42564"/>
                  </a:lnTo>
                  <a:lnTo>
                    <a:pt x="152400" y="81691"/>
                  </a:lnTo>
                  <a:lnTo>
                    <a:pt x="150988" y="127539"/>
                  </a:lnTo>
                  <a:lnTo>
                    <a:pt x="145658" y="171434"/>
                  </a:lnTo>
                  <a:lnTo>
                    <a:pt x="134822" y="208817"/>
                  </a:lnTo>
                  <a:lnTo>
                    <a:pt x="119187" y="238367"/>
                  </a:lnTo>
                  <a:lnTo>
                    <a:pt x="98127" y="256204"/>
                  </a:lnTo>
                  <a:lnTo>
                    <a:pt x="70893" y="263191"/>
                  </a:lnTo>
                  <a:lnTo>
                    <a:pt x="42797" y="262533"/>
                  </a:lnTo>
                  <a:lnTo>
                    <a:pt x="0" y="246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455"/>
            <p:cNvSpPr/>
            <p:nvPr>
              <p:custDataLst>
                <p:tags r:id="rId61"/>
              </p:custDataLst>
            </p:nvPr>
          </p:nvSpPr>
          <p:spPr>
            <a:xfrm>
              <a:off x="7020815" y="3521902"/>
              <a:ext cx="173736" cy="195998"/>
            </a:xfrm>
            <a:custGeom>
              <a:avLst/>
              <a:gdLst/>
              <a:ahLst/>
              <a:cxnLst/>
              <a:rect l="0" t="0" r="0" b="0"/>
              <a:pathLst>
                <a:path w="173736" h="195998">
                  <a:moveTo>
                    <a:pt x="97535" y="40448"/>
                  </a:moveTo>
                  <a:lnTo>
                    <a:pt x="97535" y="40448"/>
                  </a:lnTo>
                  <a:lnTo>
                    <a:pt x="94164" y="33706"/>
                  </a:lnTo>
                  <a:lnTo>
                    <a:pt x="88746" y="28515"/>
                  </a:lnTo>
                  <a:lnTo>
                    <a:pt x="81634" y="24561"/>
                  </a:lnTo>
                  <a:lnTo>
                    <a:pt x="73769" y="22804"/>
                  </a:lnTo>
                  <a:lnTo>
                    <a:pt x="54667" y="28556"/>
                  </a:lnTo>
                  <a:lnTo>
                    <a:pt x="31133" y="42569"/>
                  </a:lnTo>
                  <a:lnTo>
                    <a:pt x="9656" y="70239"/>
                  </a:lnTo>
                  <a:lnTo>
                    <a:pt x="0" y="105249"/>
                  </a:lnTo>
                  <a:lnTo>
                    <a:pt x="3386" y="129926"/>
                  </a:lnTo>
                  <a:lnTo>
                    <a:pt x="12652" y="152888"/>
                  </a:lnTo>
                  <a:lnTo>
                    <a:pt x="26177" y="170149"/>
                  </a:lnTo>
                  <a:lnTo>
                    <a:pt x="53030" y="188396"/>
                  </a:lnTo>
                  <a:lnTo>
                    <a:pt x="90071" y="195997"/>
                  </a:lnTo>
                  <a:lnTo>
                    <a:pt x="110445" y="194012"/>
                  </a:lnTo>
                  <a:lnTo>
                    <a:pt x="118842" y="191508"/>
                  </a:lnTo>
                  <a:lnTo>
                    <a:pt x="131934" y="181199"/>
                  </a:lnTo>
                  <a:lnTo>
                    <a:pt x="137402" y="174498"/>
                  </a:lnTo>
                  <a:lnTo>
                    <a:pt x="143476" y="152002"/>
                  </a:lnTo>
                  <a:lnTo>
                    <a:pt x="144764" y="121778"/>
                  </a:lnTo>
                  <a:lnTo>
                    <a:pt x="140633" y="84826"/>
                  </a:lnTo>
                  <a:lnTo>
                    <a:pt x="123632" y="41211"/>
                  </a:lnTo>
                  <a:lnTo>
                    <a:pt x="97350" y="12687"/>
                  </a:lnTo>
                  <a:lnTo>
                    <a:pt x="81225" y="3415"/>
                  </a:lnTo>
                  <a:lnTo>
                    <a:pt x="67708" y="0"/>
                  </a:lnTo>
                  <a:lnTo>
                    <a:pt x="56997" y="834"/>
                  </a:lnTo>
                  <a:lnTo>
                    <a:pt x="54282" y="3455"/>
                  </a:lnTo>
                  <a:lnTo>
                    <a:pt x="53177" y="7319"/>
                  </a:lnTo>
                  <a:lnTo>
                    <a:pt x="53146" y="12012"/>
                  </a:lnTo>
                  <a:lnTo>
                    <a:pt x="59846" y="28730"/>
                  </a:lnTo>
                  <a:lnTo>
                    <a:pt x="74138" y="47089"/>
                  </a:lnTo>
                  <a:lnTo>
                    <a:pt x="95149" y="62563"/>
                  </a:lnTo>
                  <a:lnTo>
                    <a:pt x="122620" y="69343"/>
                  </a:lnTo>
                  <a:lnTo>
                    <a:pt x="173735" y="658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456"/>
            <p:cNvSpPr/>
            <p:nvPr>
              <p:custDataLst>
                <p:tags r:id="rId62"/>
              </p:custDataLst>
            </p:nvPr>
          </p:nvSpPr>
          <p:spPr>
            <a:xfrm>
              <a:off x="6807200" y="3587750"/>
              <a:ext cx="133351" cy="25401"/>
            </a:xfrm>
            <a:custGeom>
              <a:avLst/>
              <a:gdLst/>
              <a:ahLst/>
              <a:cxnLst/>
              <a:rect l="0" t="0" r="0" b="0"/>
              <a:pathLst>
                <a:path w="133351" h="25401">
                  <a:moveTo>
                    <a:pt x="0" y="25400"/>
                  </a:moveTo>
                  <a:lnTo>
                    <a:pt x="0" y="25400"/>
                  </a:lnTo>
                  <a:lnTo>
                    <a:pt x="0" y="22029"/>
                  </a:lnTo>
                  <a:lnTo>
                    <a:pt x="10113" y="13191"/>
                  </a:lnTo>
                  <a:lnTo>
                    <a:pt x="33257" y="8377"/>
                  </a:lnTo>
                  <a:lnTo>
                    <a:pt x="69199" y="6951"/>
                  </a:lnTo>
                  <a:lnTo>
                    <a:pt x="116287" y="2105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457"/>
            <p:cNvSpPr/>
            <p:nvPr>
              <p:custDataLst>
                <p:tags r:id="rId63"/>
              </p:custDataLst>
            </p:nvPr>
          </p:nvSpPr>
          <p:spPr>
            <a:xfrm>
              <a:off x="6706560" y="3454400"/>
              <a:ext cx="11741" cy="241301"/>
            </a:xfrm>
            <a:custGeom>
              <a:avLst/>
              <a:gdLst/>
              <a:ahLst/>
              <a:cxnLst/>
              <a:rect l="0" t="0" r="0" b="0"/>
              <a:pathLst>
                <a:path w="11741" h="241301">
                  <a:moveTo>
                    <a:pt x="11740" y="0"/>
                  </a:moveTo>
                  <a:lnTo>
                    <a:pt x="11740" y="0"/>
                  </a:lnTo>
                  <a:lnTo>
                    <a:pt x="8369" y="3371"/>
                  </a:lnTo>
                  <a:lnTo>
                    <a:pt x="3900" y="49902"/>
                  </a:lnTo>
                  <a:lnTo>
                    <a:pt x="1200" y="85679"/>
                  </a:lnTo>
                  <a:lnTo>
                    <a:pt x="0" y="125098"/>
                  </a:lnTo>
                  <a:lnTo>
                    <a:pt x="1348" y="160492"/>
                  </a:lnTo>
                  <a:lnTo>
                    <a:pt x="4192" y="204422"/>
                  </a:lnTo>
                  <a:lnTo>
                    <a:pt x="539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458"/>
            <p:cNvSpPr/>
            <p:nvPr>
              <p:custDataLst>
                <p:tags r:id="rId64"/>
              </p:custDataLst>
            </p:nvPr>
          </p:nvSpPr>
          <p:spPr>
            <a:xfrm>
              <a:off x="6463316" y="3448050"/>
              <a:ext cx="121635" cy="255503"/>
            </a:xfrm>
            <a:custGeom>
              <a:avLst/>
              <a:gdLst/>
              <a:ahLst/>
              <a:cxnLst/>
              <a:rect l="0" t="0" r="0" b="0"/>
              <a:pathLst>
                <a:path w="121635" h="255503">
                  <a:moveTo>
                    <a:pt x="83534" y="0"/>
                  </a:moveTo>
                  <a:lnTo>
                    <a:pt x="83534" y="0"/>
                  </a:lnTo>
                  <a:lnTo>
                    <a:pt x="48180" y="12209"/>
                  </a:lnTo>
                  <a:lnTo>
                    <a:pt x="27198" y="33878"/>
                  </a:lnTo>
                  <a:lnTo>
                    <a:pt x="10946" y="72754"/>
                  </a:lnTo>
                  <a:lnTo>
                    <a:pt x="3530" y="105713"/>
                  </a:lnTo>
                  <a:lnTo>
                    <a:pt x="0" y="140822"/>
                  </a:lnTo>
                  <a:lnTo>
                    <a:pt x="3134" y="175241"/>
                  </a:lnTo>
                  <a:lnTo>
                    <a:pt x="16202" y="216239"/>
                  </a:lnTo>
                  <a:lnTo>
                    <a:pt x="31266" y="235806"/>
                  </a:lnTo>
                  <a:lnTo>
                    <a:pt x="49721" y="249442"/>
                  </a:lnTo>
                  <a:lnTo>
                    <a:pt x="69681" y="255502"/>
                  </a:lnTo>
                  <a:lnTo>
                    <a:pt x="90313" y="252551"/>
                  </a:lnTo>
                  <a:lnTo>
                    <a:pt x="121634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459"/>
            <p:cNvSpPr/>
            <p:nvPr>
              <p:custDataLst>
                <p:tags r:id="rId65"/>
              </p:custDataLst>
            </p:nvPr>
          </p:nvSpPr>
          <p:spPr>
            <a:xfrm>
              <a:off x="6286500" y="361315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460"/>
            <p:cNvSpPr/>
            <p:nvPr>
              <p:custDataLst>
                <p:tags r:id="rId66"/>
              </p:custDataLst>
            </p:nvPr>
          </p:nvSpPr>
          <p:spPr>
            <a:xfrm>
              <a:off x="6000750" y="3277900"/>
              <a:ext cx="215901" cy="132051"/>
            </a:xfrm>
            <a:custGeom>
              <a:avLst/>
              <a:gdLst/>
              <a:ahLst/>
              <a:cxnLst/>
              <a:rect l="0" t="0" r="0" b="0"/>
              <a:pathLst>
                <a:path w="215901" h="132051">
                  <a:moveTo>
                    <a:pt x="0" y="24100"/>
                  </a:moveTo>
                  <a:lnTo>
                    <a:pt x="0" y="24100"/>
                  </a:lnTo>
                  <a:lnTo>
                    <a:pt x="0" y="17358"/>
                  </a:lnTo>
                  <a:lnTo>
                    <a:pt x="1881" y="12167"/>
                  </a:lnTo>
                  <a:lnTo>
                    <a:pt x="3371" y="9795"/>
                  </a:lnTo>
                  <a:lnTo>
                    <a:pt x="15579" y="3085"/>
                  </a:lnTo>
                  <a:lnTo>
                    <a:pt x="32603" y="0"/>
                  </a:lnTo>
                  <a:lnTo>
                    <a:pt x="54423" y="5827"/>
                  </a:lnTo>
                  <a:lnTo>
                    <a:pt x="78763" y="23232"/>
                  </a:lnTo>
                  <a:lnTo>
                    <a:pt x="89804" y="40177"/>
                  </a:lnTo>
                  <a:lnTo>
                    <a:pt x="93735" y="49635"/>
                  </a:lnTo>
                  <a:lnTo>
                    <a:pt x="94341" y="67669"/>
                  </a:lnTo>
                  <a:lnTo>
                    <a:pt x="86750" y="91807"/>
                  </a:lnTo>
                  <a:lnTo>
                    <a:pt x="79478" y="104287"/>
                  </a:lnTo>
                  <a:lnTo>
                    <a:pt x="67074" y="118047"/>
                  </a:lnTo>
                  <a:lnTo>
                    <a:pt x="64205" y="124188"/>
                  </a:lnTo>
                  <a:lnTo>
                    <a:pt x="64676" y="124692"/>
                  </a:lnTo>
                  <a:lnTo>
                    <a:pt x="67080" y="125252"/>
                  </a:lnTo>
                  <a:lnTo>
                    <a:pt x="111702" y="120193"/>
                  </a:lnTo>
                  <a:lnTo>
                    <a:pt x="153903" y="122971"/>
                  </a:lnTo>
                  <a:lnTo>
                    <a:pt x="199996" y="129525"/>
                  </a:lnTo>
                  <a:lnTo>
                    <a:pt x="215900" y="132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461"/>
            <p:cNvSpPr/>
            <p:nvPr>
              <p:custDataLst>
                <p:tags r:id="rId67"/>
              </p:custDataLst>
            </p:nvPr>
          </p:nvSpPr>
          <p:spPr>
            <a:xfrm>
              <a:off x="5816600" y="3510301"/>
              <a:ext cx="266701" cy="231123"/>
            </a:xfrm>
            <a:custGeom>
              <a:avLst/>
              <a:gdLst/>
              <a:ahLst/>
              <a:cxnLst/>
              <a:rect l="0" t="0" r="0" b="0"/>
              <a:pathLst>
                <a:path w="266701" h="231123">
                  <a:moveTo>
                    <a:pt x="0" y="58399"/>
                  </a:moveTo>
                  <a:lnTo>
                    <a:pt x="0" y="58399"/>
                  </a:lnTo>
                  <a:lnTo>
                    <a:pt x="1881" y="32650"/>
                  </a:lnTo>
                  <a:lnTo>
                    <a:pt x="3371" y="26417"/>
                  </a:lnTo>
                  <a:lnTo>
                    <a:pt x="12552" y="15727"/>
                  </a:lnTo>
                  <a:lnTo>
                    <a:pt x="26745" y="6978"/>
                  </a:lnTo>
                  <a:lnTo>
                    <a:pt x="44812" y="738"/>
                  </a:lnTo>
                  <a:lnTo>
                    <a:pt x="74818" y="0"/>
                  </a:lnTo>
                  <a:lnTo>
                    <a:pt x="93695" y="8220"/>
                  </a:lnTo>
                  <a:lnTo>
                    <a:pt x="102681" y="14363"/>
                  </a:lnTo>
                  <a:lnTo>
                    <a:pt x="114545" y="32477"/>
                  </a:lnTo>
                  <a:lnTo>
                    <a:pt x="118696" y="43234"/>
                  </a:lnTo>
                  <a:lnTo>
                    <a:pt x="119546" y="66476"/>
                  </a:lnTo>
                  <a:lnTo>
                    <a:pt x="113809" y="91622"/>
                  </a:lnTo>
                  <a:lnTo>
                    <a:pt x="94712" y="132135"/>
                  </a:lnTo>
                  <a:lnTo>
                    <a:pt x="66739" y="176262"/>
                  </a:lnTo>
                  <a:lnTo>
                    <a:pt x="50578" y="205623"/>
                  </a:lnTo>
                  <a:lnTo>
                    <a:pt x="50652" y="210876"/>
                  </a:lnTo>
                  <a:lnTo>
                    <a:pt x="52817" y="215789"/>
                  </a:lnTo>
                  <a:lnTo>
                    <a:pt x="56378" y="220476"/>
                  </a:lnTo>
                  <a:lnTo>
                    <a:pt x="67861" y="227565"/>
                  </a:lnTo>
                  <a:lnTo>
                    <a:pt x="74874" y="230443"/>
                  </a:lnTo>
                  <a:lnTo>
                    <a:pt x="104971" y="231122"/>
                  </a:lnTo>
                  <a:lnTo>
                    <a:pt x="150812" y="223484"/>
                  </a:lnTo>
                  <a:lnTo>
                    <a:pt x="197869" y="212284"/>
                  </a:lnTo>
                  <a:lnTo>
                    <a:pt x="239721" y="196658"/>
                  </a:lnTo>
                  <a:lnTo>
                    <a:pt x="266700" y="1853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462"/>
            <p:cNvSpPr/>
            <p:nvPr>
              <p:custDataLst>
                <p:tags r:id="rId68"/>
              </p:custDataLst>
            </p:nvPr>
          </p:nvSpPr>
          <p:spPr>
            <a:xfrm>
              <a:off x="5518150" y="3531483"/>
              <a:ext cx="31751" cy="195968"/>
            </a:xfrm>
            <a:custGeom>
              <a:avLst/>
              <a:gdLst/>
              <a:ahLst/>
              <a:cxnLst/>
              <a:rect l="0" t="0" r="0" b="0"/>
              <a:pathLst>
                <a:path w="31751" h="19596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3371" y="2749"/>
                  </a:lnTo>
                  <a:lnTo>
                    <a:pt x="5957" y="50317"/>
                  </a:lnTo>
                  <a:lnTo>
                    <a:pt x="6234" y="94485"/>
                  </a:lnTo>
                  <a:lnTo>
                    <a:pt x="10078" y="136971"/>
                  </a:lnTo>
                  <a:lnTo>
                    <a:pt x="24020" y="179139"/>
                  </a:lnTo>
                  <a:lnTo>
                    <a:pt x="31750" y="195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463"/>
            <p:cNvSpPr/>
            <p:nvPr>
              <p:custDataLst>
                <p:tags r:id="rId69"/>
              </p:custDataLst>
            </p:nvPr>
          </p:nvSpPr>
          <p:spPr>
            <a:xfrm>
              <a:off x="5410200" y="3629892"/>
              <a:ext cx="247651" cy="21359"/>
            </a:xfrm>
            <a:custGeom>
              <a:avLst/>
              <a:gdLst/>
              <a:ahLst/>
              <a:cxnLst/>
              <a:rect l="0" t="0" r="0" b="0"/>
              <a:pathLst>
                <a:path w="247651" h="21359">
                  <a:moveTo>
                    <a:pt x="0" y="21358"/>
                  </a:moveTo>
                  <a:lnTo>
                    <a:pt x="0" y="21358"/>
                  </a:lnTo>
                  <a:lnTo>
                    <a:pt x="43370" y="9149"/>
                  </a:lnTo>
                  <a:lnTo>
                    <a:pt x="76895" y="3466"/>
                  </a:lnTo>
                  <a:lnTo>
                    <a:pt x="115314" y="0"/>
                  </a:lnTo>
                  <a:lnTo>
                    <a:pt x="155908" y="812"/>
                  </a:lnTo>
                  <a:lnTo>
                    <a:pt x="189942" y="1643"/>
                  </a:lnTo>
                  <a:lnTo>
                    <a:pt x="232801" y="2177"/>
                  </a:lnTo>
                  <a:lnTo>
                    <a:pt x="247650" y="23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SMARTInkShape-Group322"/>
          <p:cNvGrpSpPr/>
          <p:nvPr/>
        </p:nvGrpSpPr>
        <p:grpSpPr>
          <a:xfrm>
            <a:off x="4701692" y="4280783"/>
            <a:ext cx="270359" cy="125779"/>
            <a:chOff x="4701692" y="4280783"/>
            <a:chExt cx="270359" cy="125779"/>
          </a:xfrm>
        </p:grpSpPr>
        <p:sp>
          <p:nvSpPr>
            <p:cNvPr id="83" name="SMARTInkShape-1464"/>
            <p:cNvSpPr/>
            <p:nvPr>
              <p:custDataLst>
                <p:tags r:id="rId58"/>
              </p:custDataLst>
            </p:nvPr>
          </p:nvSpPr>
          <p:spPr>
            <a:xfrm>
              <a:off x="4743450" y="4394200"/>
              <a:ext cx="228601" cy="12362"/>
            </a:xfrm>
            <a:custGeom>
              <a:avLst/>
              <a:gdLst/>
              <a:ahLst/>
              <a:cxnLst/>
              <a:rect l="0" t="0" r="0" b="0"/>
              <a:pathLst>
                <a:path w="228601" h="12362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0620" y="8838"/>
                  </a:lnTo>
                  <a:lnTo>
                    <a:pt x="83688" y="11555"/>
                  </a:lnTo>
                  <a:lnTo>
                    <a:pt x="125456" y="12361"/>
                  </a:lnTo>
                  <a:lnTo>
                    <a:pt x="164642" y="9229"/>
                  </a:lnTo>
                  <a:lnTo>
                    <a:pt x="211577" y="2555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465"/>
            <p:cNvSpPr/>
            <p:nvPr>
              <p:custDataLst>
                <p:tags r:id="rId59"/>
              </p:custDataLst>
            </p:nvPr>
          </p:nvSpPr>
          <p:spPr>
            <a:xfrm>
              <a:off x="4701692" y="4280783"/>
              <a:ext cx="213209" cy="11818"/>
            </a:xfrm>
            <a:custGeom>
              <a:avLst/>
              <a:gdLst/>
              <a:ahLst/>
              <a:cxnLst/>
              <a:rect l="0" t="0" r="0" b="0"/>
              <a:pathLst>
                <a:path w="213209" h="11818">
                  <a:moveTo>
                    <a:pt x="3658" y="5467"/>
                  </a:moveTo>
                  <a:lnTo>
                    <a:pt x="3658" y="5467"/>
                  </a:lnTo>
                  <a:lnTo>
                    <a:pt x="0" y="5467"/>
                  </a:lnTo>
                  <a:lnTo>
                    <a:pt x="43473" y="2096"/>
                  </a:lnTo>
                  <a:lnTo>
                    <a:pt x="90479" y="0"/>
                  </a:lnTo>
                  <a:lnTo>
                    <a:pt x="137882" y="2749"/>
                  </a:lnTo>
                  <a:lnTo>
                    <a:pt x="176464" y="4662"/>
                  </a:lnTo>
                  <a:lnTo>
                    <a:pt x="213208" y="11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SMARTInkShape-Group323"/>
          <p:cNvGrpSpPr/>
          <p:nvPr/>
        </p:nvGrpSpPr>
        <p:grpSpPr>
          <a:xfrm>
            <a:off x="5241126" y="4185251"/>
            <a:ext cx="480225" cy="316900"/>
            <a:chOff x="5241126" y="4185251"/>
            <a:chExt cx="480225" cy="316900"/>
          </a:xfrm>
        </p:grpSpPr>
        <p:sp>
          <p:nvSpPr>
            <p:cNvPr id="86" name="SMARTInkShape-1466"/>
            <p:cNvSpPr/>
            <p:nvPr>
              <p:custDataLst>
                <p:tags r:id="rId55"/>
              </p:custDataLst>
            </p:nvPr>
          </p:nvSpPr>
          <p:spPr>
            <a:xfrm>
              <a:off x="5524500" y="4375150"/>
              <a:ext cx="196851" cy="19051"/>
            </a:xfrm>
            <a:custGeom>
              <a:avLst/>
              <a:gdLst/>
              <a:ahLst/>
              <a:cxnLst/>
              <a:rect l="0" t="0" r="0" b="0"/>
              <a:pathLst>
                <a:path w="196851" h="19051">
                  <a:moveTo>
                    <a:pt x="0" y="19050"/>
                  </a:moveTo>
                  <a:lnTo>
                    <a:pt x="0" y="19050"/>
                  </a:lnTo>
                  <a:lnTo>
                    <a:pt x="44044" y="8924"/>
                  </a:lnTo>
                  <a:lnTo>
                    <a:pt x="82822" y="7112"/>
                  </a:lnTo>
                  <a:lnTo>
                    <a:pt x="124885" y="5870"/>
                  </a:lnTo>
                  <a:lnTo>
                    <a:pt x="171738" y="1369"/>
                  </a:lnTo>
                  <a:lnTo>
                    <a:pt x="196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467"/>
            <p:cNvSpPr/>
            <p:nvPr>
              <p:custDataLst>
                <p:tags r:id="rId56"/>
              </p:custDataLst>
            </p:nvPr>
          </p:nvSpPr>
          <p:spPr>
            <a:xfrm>
              <a:off x="5327650" y="4324428"/>
              <a:ext cx="50801" cy="177723"/>
            </a:xfrm>
            <a:custGeom>
              <a:avLst/>
              <a:gdLst/>
              <a:ahLst/>
              <a:cxnLst/>
              <a:rect l="0" t="0" r="0" b="0"/>
              <a:pathLst>
                <a:path w="50801" h="177723">
                  <a:moveTo>
                    <a:pt x="50800" y="6272"/>
                  </a:moveTo>
                  <a:lnTo>
                    <a:pt x="50800" y="6272"/>
                  </a:lnTo>
                  <a:lnTo>
                    <a:pt x="47429" y="2901"/>
                  </a:lnTo>
                  <a:lnTo>
                    <a:pt x="43892" y="1246"/>
                  </a:lnTo>
                  <a:lnTo>
                    <a:pt x="32972" y="0"/>
                  </a:lnTo>
                  <a:lnTo>
                    <a:pt x="23019" y="42024"/>
                  </a:lnTo>
                  <a:lnTo>
                    <a:pt x="13484" y="80679"/>
                  </a:lnTo>
                  <a:lnTo>
                    <a:pt x="8464" y="120041"/>
                  </a:lnTo>
                  <a:lnTo>
                    <a:pt x="1068" y="166839"/>
                  </a:lnTo>
                  <a:lnTo>
                    <a:pt x="0" y="1777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468"/>
            <p:cNvSpPr/>
            <p:nvPr>
              <p:custDataLst>
                <p:tags r:id="rId57"/>
              </p:custDataLst>
            </p:nvPr>
          </p:nvSpPr>
          <p:spPr>
            <a:xfrm>
              <a:off x="5241126" y="4185251"/>
              <a:ext cx="137325" cy="201319"/>
            </a:xfrm>
            <a:custGeom>
              <a:avLst/>
              <a:gdLst/>
              <a:ahLst/>
              <a:cxnLst/>
              <a:rect l="0" t="0" r="0" b="0"/>
              <a:pathLst>
                <a:path w="137325" h="201319">
                  <a:moveTo>
                    <a:pt x="99224" y="18449"/>
                  </a:moveTo>
                  <a:lnTo>
                    <a:pt x="99224" y="18449"/>
                  </a:lnTo>
                  <a:lnTo>
                    <a:pt x="99224" y="15078"/>
                  </a:lnTo>
                  <a:lnTo>
                    <a:pt x="111401" y="0"/>
                  </a:lnTo>
                  <a:lnTo>
                    <a:pt x="101184" y="23963"/>
                  </a:lnTo>
                  <a:lnTo>
                    <a:pt x="72565" y="65243"/>
                  </a:lnTo>
                  <a:lnTo>
                    <a:pt x="46561" y="101693"/>
                  </a:lnTo>
                  <a:lnTo>
                    <a:pt x="14607" y="145455"/>
                  </a:lnTo>
                  <a:lnTo>
                    <a:pt x="1188" y="172183"/>
                  </a:lnTo>
                  <a:lnTo>
                    <a:pt x="0" y="175971"/>
                  </a:lnTo>
                  <a:lnTo>
                    <a:pt x="1324" y="179202"/>
                  </a:lnTo>
                  <a:lnTo>
                    <a:pt x="8441" y="184675"/>
                  </a:lnTo>
                  <a:lnTo>
                    <a:pt x="46983" y="196119"/>
                  </a:lnTo>
                  <a:lnTo>
                    <a:pt x="90473" y="201318"/>
                  </a:lnTo>
                  <a:lnTo>
                    <a:pt x="129814" y="197019"/>
                  </a:lnTo>
                  <a:lnTo>
                    <a:pt x="132317" y="195351"/>
                  </a:lnTo>
                  <a:lnTo>
                    <a:pt x="133986" y="192828"/>
                  </a:lnTo>
                  <a:lnTo>
                    <a:pt x="137324" y="1835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324"/>
          <p:cNvGrpSpPr/>
          <p:nvPr/>
        </p:nvGrpSpPr>
        <p:grpSpPr>
          <a:xfrm>
            <a:off x="5994399" y="4267743"/>
            <a:ext cx="698502" cy="316087"/>
            <a:chOff x="5994399" y="4267743"/>
            <a:chExt cx="698502" cy="316087"/>
          </a:xfrm>
        </p:grpSpPr>
        <p:sp>
          <p:nvSpPr>
            <p:cNvPr id="90" name="SMARTInkShape-1469"/>
            <p:cNvSpPr/>
            <p:nvPr>
              <p:custDataLst>
                <p:tags r:id="rId53"/>
              </p:custDataLst>
            </p:nvPr>
          </p:nvSpPr>
          <p:spPr>
            <a:xfrm>
              <a:off x="6332423" y="4298093"/>
              <a:ext cx="360478" cy="285737"/>
            </a:xfrm>
            <a:custGeom>
              <a:avLst/>
              <a:gdLst/>
              <a:ahLst/>
              <a:cxnLst/>
              <a:rect l="0" t="0" r="0" b="0"/>
              <a:pathLst>
                <a:path w="360478" h="285737">
                  <a:moveTo>
                    <a:pt x="112827" y="32607"/>
                  </a:moveTo>
                  <a:lnTo>
                    <a:pt x="112827" y="32607"/>
                  </a:lnTo>
                  <a:lnTo>
                    <a:pt x="112827" y="25865"/>
                  </a:lnTo>
                  <a:lnTo>
                    <a:pt x="112122" y="23879"/>
                  </a:lnTo>
                  <a:lnTo>
                    <a:pt x="110945" y="22555"/>
                  </a:lnTo>
                  <a:lnTo>
                    <a:pt x="100618" y="17059"/>
                  </a:lnTo>
                  <a:lnTo>
                    <a:pt x="91173" y="16995"/>
                  </a:lnTo>
                  <a:lnTo>
                    <a:pt x="72074" y="22807"/>
                  </a:lnTo>
                  <a:lnTo>
                    <a:pt x="56614" y="31779"/>
                  </a:lnTo>
                  <a:lnTo>
                    <a:pt x="23694" y="68165"/>
                  </a:lnTo>
                  <a:lnTo>
                    <a:pt x="15305" y="79596"/>
                  </a:lnTo>
                  <a:lnTo>
                    <a:pt x="5984" y="109230"/>
                  </a:lnTo>
                  <a:lnTo>
                    <a:pt x="1841" y="143567"/>
                  </a:lnTo>
                  <a:lnTo>
                    <a:pt x="0" y="179995"/>
                  </a:lnTo>
                  <a:lnTo>
                    <a:pt x="8589" y="211707"/>
                  </a:lnTo>
                  <a:lnTo>
                    <a:pt x="33258" y="249598"/>
                  </a:lnTo>
                  <a:lnTo>
                    <a:pt x="53474" y="268042"/>
                  </a:lnTo>
                  <a:lnTo>
                    <a:pt x="76570" y="280943"/>
                  </a:lnTo>
                  <a:lnTo>
                    <a:pt x="100946" y="285736"/>
                  </a:lnTo>
                  <a:lnTo>
                    <a:pt x="136588" y="282586"/>
                  </a:lnTo>
                  <a:lnTo>
                    <a:pt x="167610" y="270834"/>
                  </a:lnTo>
                  <a:lnTo>
                    <a:pt x="176866" y="265509"/>
                  </a:lnTo>
                  <a:lnTo>
                    <a:pt x="200005" y="237787"/>
                  </a:lnTo>
                  <a:lnTo>
                    <a:pt x="210154" y="192649"/>
                  </a:lnTo>
                  <a:lnTo>
                    <a:pt x="208765" y="155477"/>
                  </a:lnTo>
                  <a:lnTo>
                    <a:pt x="202739" y="117555"/>
                  </a:lnTo>
                  <a:lnTo>
                    <a:pt x="193004" y="84237"/>
                  </a:lnTo>
                  <a:lnTo>
                    <a:pt x="168881" y="41084"/>
                  </a:lnTo>
                  <a:lnTo>
                    <a:pt x="142762" y="14972"/>
                  </a:lnTo>
                  <a:lnTo>
                    <a:pt x="113779" y="1668"/>
                  </a:lnTo>
                  <a:lnTo>
                    <a:pt x="82849" y="0"/>
                  </a:lnTo>
                  <a:lnTo>
                    <a:pt x="67519" y="6120"/>
                  </a:lnTo>
                  <a:lnTo>
                    <a:pt x="57412" y="15191"/>
                  </a:lnTo>
                  <a:lnTo>
                    <a:pt x="52920" y="23926"/>
                  </a:lnTo>
                  <a:lnTo>
                    <a:pt x="53839" y="28936"/>
                  </a:lnTo>
                  <a:lnTo>
                    <a:pt x="60504" y="40148"/>
                  </a:lnTo>
                  <a:lnTo>
                    <a:pt x="86271" y="61730"/>
                  </a:lnTo>
                  <a:lnTo>
                    <a:pt x="130829" y="79258"/>
                  </a:lnTo>
                  <a:lnTo>
                    <a:pt x="165984" y="86972"/>
                  </a:lnTo>
                  <a:lnTo>
                    <a:pt x="202773" y="92753"/>
                  </a:lnTo>
                  <a:lnTo>
                    <a:pt x="240292" y="97674"/>
                  </a:lnTo>
                  <a:lnTo>
                    <a:pt x="276253" y="100331"/>
                  </a:lnTo>
                  <a:lnTo>
                    <a:pt x="322586" y="101827"/>
                  </a:lnTo>
                  <a:lnTo>
                    <a:pt x="360477" y="1024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470"/>
            <p:cNvSpPr/>
            <p:nvPr>
              <p:custDataLst>
                <p:tags r:id="rId54"/>
              </p:custDataLst>
            </p:nvPr>
          </p:nvSpPr>
          <p:spPr>
            <a:xfrm>
              <a:off x="5994399" y="4267743"/>
              <a:ext cx="208321" cy="271674"/>
            </a:xfrm>
            <a:custGeom>
              <a:avLst/>
              <a:gdLst/>
              <a:ahLst/>
              <a:cxnLst/>
              <a:rect l="0" t="0" r="0" b="0"/>
              <a:pathLst>
                <a:path w="208321" h="271674">
                  <a:moveTo>
                    <a:pt x="6351" y="24857"/>
                  </a:moveTo>
                  <a:lnTo>
                    <a:pt x="6351" y="24857"/>
                  </a:lnTo>
                  <a:lnTo>
                    <a:pt x="0" y="24857"/>
                  </a:lnTo>
                  <a:lnTo>
                    <a:pt x="0" y="18529"/>
                  </a:lnTo>
                  <a:lnTo>
                    <a:pt x="3659" y="18512"/>
                  </a:lnTo>
                  <a:lnTo>
                    <a:pt x="0" y="18507"/>
                  </a:lnTo>
                  <a:lnTo>
                    <a:pt x="0" y="15136"/>
                  </a:lnTo>
                  <a:lnTo>
                    <a:pt x="1883" y="11599"/>
                  </a:lnTo>
                  <a:lnTo>
                    <a:pt x="3372" y="9669"/>
                  </a:lnTo>
                  <a:lnTo>
                    <a:pt x="15581" y="3580"/>
                  </a:lnTo>
                  <a:lnTo>
                    <a:pt x="62408" y="0"/>
                  </a:lnTo>
                  <a:lnTo>
                    <a:pt x="103159" y="1499"/>
                  </a:lnTo>
                  <a:lnTo>
                    <a:pt x="148394" y="10175"/>
                  </a:lnTo>
                  <a:lnTo>
                    <a:pt x="194022" y="25328"/>
                  </a:lnTo>
                  <a:lnTo>
                    <a:pt x="204531" y="34238"/>
                  </a:lnTo>
                  <a:lnTo>
                    <a:pt x="208320" y="39578"/>
                  </a:lnTo>
                  <a:lnTo>
                    <a:pt x="207319" y="45254"/>
                  </a:lnTo>
                  <a:lnTo>
                    <a:pt x="196800" y="57206"/>
                  </a:lnTo>
                  <a:lnTo>
                    <a:pt x="156232" y="82125"/>
                  </a:lnTo>
                  <a:lnTo>
                    <a:pt x="111217" y="105549"/>
                  </a:lnTo>
                  <a:lnTo>
                    <a:pt x="78761" y="124722"/>
                  </a:lnTo>
                  <a:lnTo>
                    <a:pt x="78613" y="125300"/>
                  </a:lnTo>
                  <a:lnTo>
                    <a:pt x="79220" y="125686"/>
                  </a:lnTo>
                  <a:lnTo>
                    <a:pt x="119984" y="132907"/>
                  </a:lnTo>
                  <a:lnTo>
                    <a:pt x="144364" y="148829"/>
                  </a:lnTo>
                  <a:lnTo>
                    <a:pt x="167345" y="174557"/>
                  </a:lnTo>
                  <a:lnTo>
                    <a:pt x="178858" y="199662"/>
                  </a:lnTo>
                  <a:lnTo>
                    <a:pt x="181799" y="214026"/>
                  </a:lnTo>
                  <a:lnTo>
                    <a:pt x="179343" y="225584"/>
                  </a:lnTo>
                  <a:lnTo>
                    <a:pt x="172136" y="236130"/>
                  </a:lnTo>
                  <a:lnTo>
                    <a:pt x="144514" y="258266"/>
                  </a:lnTo>
                  <a:lnTo>
                    <a:pt x="129139" y="266178"/>
                  </a:lnTo>
                  <a:lnTo>
                    <a:pt x="102023" y="271257"/>
                  </a:lnTo>
                  <a:lnTo>
                    <a:pt x="95533" y="271673"/>
                  </a:lnTo>
                  <a:lnTo>
                    <a:pt x="90499" y="270540"/>
                  </a:lnTo>
                  <a:lnTo>
                    <a:pt x="76201" y="2598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SMARTInkShape-Group325"/>
          <p:cNvGrpSpPr/>
          <p:nvPr/>
        </p:nvGrpSpPr>
        <p:grpSpPr>
          <a:xfrm>
            <a:off x="2381773" y="4774877"/>
            <a:ext cx="1277346" cy="521024"/>
            <a:chOff x="2381773" y="4774877"/>
            <a:chExt cx="1277346" cy="521024"/>
          </a:xfrm>
        </p:grpSpPr>
        <p:sp>
          <p:nvSpPr>
            <p:cNvPr id="93" name="SMARTInkShape-1471"/>
            <p:cNvSpPr/>
            <p:nvPr>
              <p:custDataLst>
                <p:tags r:id="rId47"/>
              </p:custDataLst>
            </p:nvPr>
          </p:nvSpPr>
          <p:spPr>
            <a:xfrm>
              <a:off x="3530600" y="4857750"/>
              <a:ext cx="128519" cy="438151"/>
            </a:xfrm>
            <a:custGeom>
              <a:avLst/>
              <a:gdLst/>
              <a:ahLst/>
              <a:cxnLst/>
              <a:rect l="0" t="0" r="0" b="0"/>
              <a:pathLst>
                <a:path w="128519" h="438151">
                  <a:moveTo>
                    <a:pt x="57150" y="0"/>
                  </a:moveTo>
                  <a:lnTo>
                    <a:pt x="57150" y="0"/>
                  </a:lnTo>
                  <a:lnTo>
                    <a:pt x="78825" y="45468"/>
                  </a:lnTo>
                  <a:lnTo>
                    <a:pt x="93124" y="82062"/>
                  </a:lnTo>
                  <a:lnTo>
                    <a:pt x="100888" y="104802"/>
                  </a:lnTo>
                  <a:lnTo>
                    <a:pt x="108886" y="129841"/>
                  </a:lnTo>
                  <a:lnTo>
                    <a:pt x="117041" y="156410"/>
                  </a:lnTo>
                  <a:lnTo>
                    <a:pt x="122477" y="183296"/>
                  </a:lnTo>
                  <a:lnTo>
                    <a:pt x="126101" y="210391"/>
                  </a:lnTo>
                  <a:lnTo>
                    <a:pt x="128518" y="237627"/>
                  </a:lnTo>
                  <a:lnTo>
                    <a:pt x="128012" y="262840"/>
                  </a:lnTo>
                  <a:lnTo>
                    <a:pt x="121805" y="309670"/>
                  </a:lnTo>
                  <a:lnTo>
                    <a:pt x="106347" y="350238"/>
                  </a:lnTo>
                  <a:lnTo>
                    <a:pt x="85365" y="384261"/>
                  </a:lnTo>
                  <a:lnTo>
                    <a:pt x="61929" y="408790"/>
                  </a:lnTo>
                  <a:lnTo>
                    <a:pt x="37402" y="423455"/>
                  </a:lnTo>
                  <a:lnTo>
                    <a:pt x="0" y="438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472"/>
            <p:cNvSpPr/>
            <p:nvPr>
              <p:custDataLst>
                <p:tags r:id="rId48"/>
              </p:custDataLst>
            </p:nvPr>
          </p:nvSpPr>
          <p:spPr>
            <a:xfrm>
              <a:off x="3354625" y="4965700"/>
              <a:ext cx="125176" cy="323851"/>
            </a:xfrm>
            <a:custGeom>
              <a:avLst/>
              <a:gdLst/>
              <a:ahLst/>
              <a:cxnLst/>
              <a:rect l="0" t="0" r="0" b="0"/>
              <a:pathLst>
                <a:path w="125176" h="323851">
                  <a:moveTo>
                    <a:pt x="125175" y="0"/>
                  </a:moveTo>
                  <a:lnTo>
                    <a:pt x="125175" y="0"/>
                  </a:lnTo>
                  <a:lnTo>
                    <a:pt x="121804" y="0"/>
                  </a:lnTo>
                  <a:lnTo>
                    <a:pt x="112966" y="6742"/>
                  </a:lnTo>
                  <a:lnTo>
                    <a:pt x="86492" y="44762"/>
                  </a:lnTo>
                  <a:lnTo>
                    <a:pt x="68001" y="78691"/>
                  </a:lnTo>
                  <a:lnTo>
                    <a:pt x="49906" y="121052"/>
                  </a:lnTo>
                  <a:lnTo>
                    <a:pt x="33160" y="167395"/>
                  </a:lnTo>
                  <a:lnTo>
                    <a:pt x="18663" y="213862"/>
                  </a:lnTo>
                  <a:lnTo>
                    <a:pt x="7045" y="254741"/>
                  </a:lnTo>
                  <a:lnTo>
                    <a:pt x="0" y="287490"/>
                  </a:lnTo>
                  <a:lnTo>
                    <a:pt x="4525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473"/>
            <p:cNvSpPr/>
            <p:nvPr>
              <p:custDataLst>
                <p:tags r:id="rId49"/>
              </p:custDataLst>
            </p:nvPr>
          </p:nvSpPr>
          <p:spPr>
            <a:xfrm>
              <a:off x="3308350" y="4946650"/>
              <a:ext cx="190501" cy="292101"/>
            </a:xfrm>
            <a:custGeom>
              <a:avLst/>
              <a:gdLst/>
              <a:ahLst/>
              <a:cxnLst/>
              <a:rect l="0" t="0" r="0" b="0"/>
              <a:pathLst>
                <a:path w="190501" h="292101">
                  <a:moveTo>
                    <a:pt x="0" y="0"/>
                  </a:moveTo>
                  <a:lnTo>
                    <a:pt x="0" y="0"/>
                  </a:lnTo>
                  <a:lnTo>
                    <a:pt x="19460" y="37038"/>
                  </a:lnTo>
                  <a:lnTo>
                    <a:pt x="38988" y="70083"/>
                  </a:lnTo>
                  <a:lnTo>
                    <a:pt x="66481" y="110641"/>
                  </a:lnTo>
                  <a:lnTo>
                    <a:pt x="95634" y="152655"/>
                  </a:lnTo>
                  <a:lnTo>
                    <a:pt x="123643" y="193435"/>
                  </a:lnTo>
                  <a:lnTo>
                    <a:pt x="147850" y="230375"/>
                  </a:lnTo>
                  <a:lnTo>
                    <a:pt x="179880" y="276980"/>
                  </a:lnTo>
                  <a:lnTo>
                    <a:pt x="190500" y="292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474"/>
            <p:cNvSpPr/>
            <p:nvPr>
              <p:custDataLst>
                <p:tags r:id="rId50"/>
              </p:custDataLst>
            </p:nvPr>
          </p:nvSpPr>
          <p:spPr>
            <a:xfrm>
              <a:off x="3155649" y="4903083"/>
              <a:ext cx="133652" cy="371730"/>
            </a:xfrm>
            <a:custGeom>
              <a:avLst/>
              <a:gdLst/>
              <a:ahLst/>
              <a:cxnLst/>
              <a:rect l="0" t="0" r="0" b="0"/>
              <a:pathLst>
                <a:path w="133652" h="371730">
                  <a:moveTo>
                    <a:pt x="133651" y="5467"/>
                  </a:moveTo>
                  <a:lnTo>
                    <a:pt x="133651" y="5467"/>
                  </a:lnTo>
                  <a:lnTo>
                    <a:pt x="126909" y="2096"/>
                  </a:lnTo>
                  <a:lnTo>
                    <a:pt x="109232" y="0"/>
                  </a:lnTo>
                  <a:lnTo>
                    <a:pt x="94105" y="5154"/>
                  </a:lnTo>
                  <a:lnTo>
                    <a:pt x="76564" y="17322"/>
                  </a:lnTo>
                  <a:lnTo>
                    <a:pt x="43594" y="54057"/>
                  </a:lnTo>
                  <a:lnTo>
                    <a:pt x="21894" y="89387"/>
                  </a:lnTo>
                  <a:lnTo>
                    <a:pt x="8017" y="136133"/>
                  </a:lnTo>
                  <a:lnTo>
                    <a:pt x="3328" y="162428"/>
                  </a:lnTo>
                  <a:lnTo>
                    <a:pt x="908" y="189836"/>
                  </a:lnTo>
                  <a:lnTo>
                    <a:pt x="0" y="217985"/>
                  </a:lnTo>
                  <a:lnTo>
                    <a:pt x="100" y="246629"/>
                  </a:lnTo>
                  <a:lnTo>
                    <a:pt x="9619" y="293508"/>
                  </a:lnTo>
                  <a:lnTo>
                    <a:pt x="25609" y="331041"/>
                  </a:lnTo>
                  <a:lnTo>
                    <a:pt x="44475" y="359481"/>
                  </a:lnTo>
                  <a:lnTo>
                    <a:pt x="53739" y="367065"/>
                  </a:lnTo>
                  <a:lnTo>
                    <a:pt x="62738" y="370710"/>
                  </a:lnTo>
                  <a:lnTo>
                    <a:pt x="71559" y="371729"/>
                  </a:lnTo>
                  <a:lnTo>
                    <a:pt x="80262" y="368880"/>
                  </a:lnTo>
                  <a:lnTo>
                    <a:pt x="114601" y="3420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475"/>
            <p:cNvSpPr/>
            <p:nvPr>
              <p:custDataLst>
                <p:tags r:id="rId51"/>
              </p:custDataLst>
            </p:nvPr>
          </p:nvSpPr>
          <p:spPr>
            <a:xfrm>
              <a:off x="2681717" y="5003800"/>
              <a:ext cx="366284" cy="206791"/>
            </a:xfrm>
            <a:custGeom>
              <a:avLst/>
              <a:gdLst/>
              <a:ahLst/>
              <a:cxnLst/>
              <a:rect l="0" t="0" r="0" b="0"/>
              <a:pathLst>
                <a:path w="366284" h="206791">
                  <a:moveTo>
                    <a:pt x="80533" y="63500"/>
                  </a:moveTo>
                  <a:lnTo>
                    <a:pt x="80533" y="63500"/>
                  </a:lnTo>
                  <a:lnTo>
                    <a:pt x="79827" y="41424"/>
                  </a:lnTo>
                  <a:lnTo>
                    <a:pt x="77162" y="33462"/>
                  </a:lnTo>
                  <a:lnTo>
                    <a:pt x="64953" y="21047"/>
                  </a:lnTo>
                  <a:lnTo>
                    <a:pt x="55735" y="16410"/>
                  </a:lnTo>
                  <a:lnTo>
                    <a:pt x="51301" y="15173"/>
                  </a:lnTo>
                  <a:lnTo>
                    <a:pt x="40730" y="17562"/>
                  </a:lnTo>
                  <a:lnTo>
                    <a:pt x="34947" y="20175"/>
                  </a:lnTo>
                  <a:lnTo>
                    <a:pt x="16696" y="40706"/>
                  </a:lnTo>
                  <a:lnTo>
                    <a:pt x="4625" y="72503"/>
                  </a:lnTo>
                  <a:lnTo>
                    <a:pt x="0" y="114693"/>
                  </a:lnTo>
                  <a:lnTo>
                    <a:pt x="1937" y="130703"/>
                  </a:lnTo>
                  <a:lnTo>
                    <a:pt x="7031" y="141110"/>
                  </a:lnTo>
                  <a:lnTo>
                    <a:pt x="13293" y="147382"/>
                  </a:lnTo>
                  <a:lnTo>
                    <a:pt x="18428" y="150170"/>
                  </a:lnTo>
                  <a:lnTo>
                    <a:pt x="20785" y="150208"/>
                  </a:lnTo>
                  <a:lnTo>
                    <a:pt x="25286" y="148368"/>
                  </a:lnTo>
                  <a:lnTo>
                    <a:pt x="26768" y="146184"/>
                  </a:lnTo>
                  <a:lnTo>
                    <a:pt x="31029" y="134422"/>
                  </a:lnTo>
                  <a:lnTo>
                    <a:pt x="32714" y="131947"/>
                  </a:lnTo>
                  <a:lnTo>
                    <a:pt x="34542" y="131004"/>
                  </a:lnTo>
                  <a:lnTo>
                    <a:pt x="36467" y="131080"/>
                  </a:lnTo>
                  <a:lnTo>
                    <a:pt x="75399" y="143387"/>
                  </a:lnTo>
                  <a:lnTo>
                    <a:pt x="90481" y="144866"/>
                  </a:lnTo>
                  <a:lnTo>
                    <a:pt x="104710" y="141761"/>
                  </a:lnTo>
                  <a:lnTo>
                    <a:pt x="117384" y="134971"/>
                  </a:lnTo>
                  <a:lnTo>
                    <a:pt x="141473" y="107328"/>
                  </a:lnTo>
                  <a:lnTo>
                    <a:pt x="146423" y="93091"/>
                  </a:lnTo>
                  <a:lnTo>
                    <a:pt x="147917" y="78769"/>
                  </a:lnTo>
                  <a:lnTo>
                    <a:pt x="146203" y="63477"/>
                  </a:lnTo>
                  <a:lnTo>
                    <a:pt x="149693" y="52609"/>
                  </a:lnTo>
                  <a:lnTo>
                    <a:pt x="160292" y="51336"/>
                  </a:lnTo>
                  <a:lnTo>
                    <a:pt x="183579" y="64443"/>
                  </a:lnTo>
                  <a:lnTo>
                    <a:pt x="212822" y="99684"/>
                  </a:lnTo>
                  <a:lnTo>
                    <a:pt x="243829" y="145874"/>
                  </a:lnTo>
                  <a:lnTo>
                    <a:pt x="264928" y="189655"/>
                  </a:lnTo>
                  <a:lnTo>
                    <a:pt x="268319" y="200237"/>
                  </a:lnTo>
                  <a:lnTo>
                    <a:pt x="268519" y="203341"/>
                  </a:lnTo>
                  <a:lnTo>
                    <a:pt x="267946" y="205411"/>
                  </a:lnTo>
                  <a:lnTo>
                    <a:pt x="266858" y="206790"/>
                  </a:lnTo>
                  <a:lnTo>
                    <a:pt x="264722" y="206299"/>
                  </a:lnTo>
                  <a:lnTo>
                    <a:pt x="258586" y="201990"/>
                  </a:lnTo>
                  <a:lnTo>
                    <a:pt x="254917" y="189727"/>
                  </a:lnTo>
                  <a:lnTo>
                    <a:pt x="252852" y="151701"/>
                  </a:lnTo>
                  <a:lnTo>
                    <a:pt x="254486" y="114695"/>
                  </a:lnTo>
                  <a:lnTo>
                    <a:pt x="262267" y="79433"/>
                  </a:lnTo>
                  <a:lnTo>
                    <a:pt x="276544" y="54353"/>
                  </a:lnTo>
                  <a:lnTo>
                    <a:pt x="302535" y="30216"/>
                  </a:lnTo>
                  <a:lnTo>
                    <a:pt x="343343" y="9418"/>
                  </a:lnTo>
                  <a:lnTo>
                    <a:pt x="36628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476"/>
            <p:cNvSpPr/>
            <p:nvPr>
              <p:custDataLst>
                <p:tags r:id="rId52"/>
              </p:custDataLst>
            </p:nvPr>
          </p:nvSpPr>
          <p:spPr>
            <a:xfrm>
              <a:off x="2381773" y="4774877"/>
              <a:ext cx="285228" cy="465917"/>
            </a:xfrm>
            <a:custGeom>
              <a:avLst/>
              <a:gdLst/>
              <a:ahLst/>
              <a:cxnLst/>
              <a:rect l="0" t="0" r="0" b="0"/>
              <a:pathLst>
                <a:path w="285228" h="465917">
                  <a:moveTo>
                    <a:pt x="12177" y="152723"/>
                  </a:moveTo>
                  <a:lnTo>
                    <a:pt x="12177" y="152723"/>
                  </a:lnTo>
                  <a:lnTo>
                    <a:pt x="0" y="140546"/>
                  </a:lnTo>
                  <a:lnTo>
                    <a:pt x="7472" y="153088"/>
                  </a:lnTo>
                  <a:lnTo>
                    <a:pt x="31323" y="185522"/>
                  </a:lnTo>
                  <a:lnTo>
                    <a:pt x="53142" y="222099"/>
                  </a:lnTo>
                  <a:lnTo>
                    <a:pt x="75069" y="267988"/>
                  </a:lnTo>
                  <a:lnTo>
                    <a:pt x="85855" y="293066"/>
                  </a:lnTo>
                  <a:lnTo>
                    <a:pt x="96573" y="317546"/>
                  </a:lnTo>
                  <a:lnTo>
                    <a:pt x="107247" y="341627"/>
                  </a:lnTo>
                  <a:lnTo>
                    <a:pt x="126397" y="385553"/>
                  </a:lnTo>
                  <a:lnTo>
                    <a:pt x="145111" y="431965"/>
                  </a:lnTo>
                  <a:lnTo>
                    <a:pt x="161735" y="464766"/>
                  </a:lnTo>
                  <a:lnTo>
                    <a:pt x="162682" y="465880"/>
                  </a:lnTo>
                  <a:lnTo>
                    <a:pt x="163314" y="465916"/>
                  </a:lnTo>
                  <a:lnTo>
                    <a:pt x="163735" y="465235"/>
                  </a:lnTo>
                  <a:lnTo>
                    <a:pt x="166348" y="427015"/>
                  </a:lnTo>
                  <a:lnTo>
                    <a:pt x="170303" y="391047"/>
                  </a:lnTo>
                  <a:lnTo>
                    <a:pt x="173333" y="366639"/>
                  </a:lnTo>
                  <a:lnTo>
                    <a:pt x="176764" y="339783"/>
                  </a:lnTo>
                  <a:lnTo>
                    <a:pt x="180463" y="311297"/>
                  </a:lnTo>
                  <a:lnTo>
                    <a:pt x="184340" y="281722"/>
                  </a:lnTo>
                  <a:lnTo>
                    <a:pt x="188335" y="251422"/>
                  </a:lnTo>
                  <a:lnTo>
                    <a:pt x="193822" y="222756"/>
                  </a:lnTo>
                  <a:lnTo>
                    <a:pt x="200301" y="195178"/>
                  </a:lnTo>
                  <a:lnTo>
                    <a:pt x="207443" y="168326"/>
                  </a:lnTo>
                  <a:lnTo>
                    <a:pt x="215027" y="143370"/>
                  </a:lnTo>
                  <a:lnTo>
                    <a:pt x="230979" y="96825"/>
                  </a:lnTo>
                  <a:lnTo>
                    <a:pt x="243713" y="62028"/>
                  </a:lnTo>
                  <a:lnTo>
                    <a:pt x="256934" y="24485"/>
                  </a:lnTo>
                  <a:lnTo>
                    <a:pt x="265319" y="3014"/>
                  </a:lnTo>
                  <a:lnTo>
                    <a:pt x="267722" y="0"/>
                  </a:lnTo>
                  <a:lnTo>
                    <a:pt x="270734" y="108"/>
                  </a:lnTo>
                  <a:lnTo>
                    <a:pt x="285227" y="130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SMARTInkShape-Group326"/>
          <p:cNvGrpSpPr/>
          <p:nvPr/>
        </p:nvGrpSpPr>
        <p:grpSpPr>
          <a:xfrm>
            <a:off x="3943350" y="5054600"/>
            <a:ext cx="304801" cy="95251"/>
            <a:chOff x="3943350" y="5054600"/>
            <a:chExt cx="304801" cy="95251"/>
          </a:xfrm>
        </p:grpSpPr>
        <p:sp>
          <p:nvSpPr>
            <p:cNvPr id="100" name="SMARTInkShape-1477"/>
            <p:cNvSpPr/>
            <p:nvPr>
              <p:custDataLst>
                <p:tags r:id="rId45"/>
              </p:custDataLst>
            </p:nvPr>
          </p:nvSpPr>
          <p:spPr>
            <a:xfrm>
              <a:off x="3998679" y="5124450"/>
              <a:ext cx="249472" cy="25401"/>
            </a:xfrm>
            <a:custGeom>
              <a:avLst/>
              <a:gdLst/>
              <a:ahLst/>
              <a:cxnLst/>
              <a:rect l="0" t="0" r="0" b="0"/>
              <a:pathLst>
                <a:path w="249472" h="25401">
                  <a:moveTo>
                    <a:pt x="8171" y="25400"/>
                  </a:moveTo>
                  <a:lnTo>
                    <a:pt x="8171" y="25400"/>
                  </a:lnTo>
                  <a:lnTo>
                    <a:pt x="0" y="25400"/>
                  </a:lnTo>
                  <a:lnTo>
                    <a:pt x="40738" y="25400"/>
                  </a:lnTo>
                  <a:lnTo>
                    <a:pt x="83516" y="24694"/>
                  </a:lnTo>
                  <a:lnTo>
                    <a:pt x="115506" y="22029"/>
                  </a:lnTo>
                  <a:lnTo>
                    <a:pt x="148538" y="18492"/>
                  </a:lnTo>
                  <a:lnTo>
                    <a:pt x="182034" y="13863"/>
                  </a:lnTo>
                  <a:lnTo>
                    <a:pt x="226981" y="4735"/>
                  </a:lnTo>
                  <a:lnTo>
                    <a:pt x="2494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478"/>
            <p:cNvSpPr/>
            <p:nvPr>
              <p:custDataLst>
                <p:tags r:id="rId46"/>
              </p:custDataLst>
            </p:nvPr>
          </p:nvSpPr>
          <p:spPr>
            <a:xfrm>
              <a:off x="3943350" y="5054600"/>
              <a:ext cx="241301" cy="31751"/>
            </a:xfrm>
            <a:custGeom>
              <a:avLst/>
              <a:gdLst/>
              <a:ahLst/>
              <a:cxnLst/>
              <a:rect l="0" t="0" r="0" b="0"/>
              <a:pathLst>
                <a:path w="241301" h="31751">
                  <a:moveTo>
                    <a:pt x="0" y="31750"/>
                  </a:moveTo>
                  <a:lnTo>
                    <a:pt x="0" y="31750"/>
                  </a:lnTo>
                  <a:lnTo>
                    <a:pt x="3371" y="28379"/>
                  </a:lnTo>
                  <a:lnTo>
                    <a:pt x="48021" y="18885"/>
                  </a:lnTo>
                  <a:lnTo>
                    <a:pt x="81315" y="14743"/>
                  </a:lnTo>
                  <a:lnTo>
                    <a:pt x="119630" y="10551"/>
                  </a:lnTo>
                  <a:lnTo>
                    <a:pt x="158297" y="6335"/>
                  </a:lnTo>
                  <a:lnTo>
                    <a:pt x="193121" y="2816"/>
                  </a:lnTo>
                  <a:lnTo>
                    <a:pt x="241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SMARTInkShape-Group327"/>
          <p:cNvGrpSpPr/>
          <p:nvPr/>
        </p:nvGrpSpPr>
        <p:grpSpPr>
          <a:xfrm>
            <a:off x="4472186" y="4929365"/>
            <a:ext cx="1833365" cy="383313"/>
            <a:chOff x="4472186" y="4929365"/>
            <a:chExt cx="1833365" cy="383313"/>
          </a:xfrm>
        </p:grpSpPr>
        <p:sp>
          <p:nvSpPr>
            <p:cNvPr id="103" name="SMARTInkShape-1479"/>
            <p:cNvSpPr/>
            <p:nvPr>
              <p:custDataLst>
                <p:tags r:id="rId39"/>
              </p:custDataLst>
            </p:nvPr>
          </p:nvSpPr>
          <p:spPr>
            <a:xfrm>
              <a:off x="6045200" y="5175250"/>
              <a:ext cx="260351" cy="12701"/>
            </a:xfrm>
            <a:custGeom>
              <a:avLst/>
              <a:gdLst/>
              <a:ahLst/>
              <a:cxnLst/>
              <a:rect l="0" t="0" r="0" b="0"/>
              <a:pathLst>
                <a:path w="260351" h="12701">
                  <a:moveTo>
                    <a:pt x="0" y="12700"/>
                  </a:moveTo>
                  <a:lnTo>
                    <a:pt x="0" y="12700"/>
                  </a:lnTo>
                  <a:lnTo>
                    <a:pt x="45465" y="7233"/>
                  </a:lnTo>
                  <a:lnTo>
                    <a:pt x="77827" y="4861"/>
                  </a:lnTo>
                  <a:lnTo>
                    <a:pt x="115024" y="2160"/>
                  </a:lnTo>
                  <a:lnTo>
                    <a:pt x="152722" y="960"/>
                  </a:lnTo>
                  <a:lnTo>
                    <a:pt x="199533" y="284"/>
                  </a:lnTo>
                  <a:lnTo>
                    <a:pt x="244678" y="56"/>
                  </a:lnTo>
                  <a:lnTo>
                    <a:pt x="260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1480"/>
            <p:cNvSpPr/>
            <p:nvPr>
              <p:custDataLst>
                <p:tags r:id="rId40"/>
              </p:custDataLst>
            </p:nvPr>
          </p:nvSpPr>
          <p:spPr>
            <a:xfrm>
              <a:off x="4762500" y="5143500"/>
              <a:ext cx="228601" cy="12701"/>
            </a:xfrm>
            <a:custGeom>
              <a:avLst/>
              <a:gdLst/>
              <a:ahLst/>
              <a:cxnLst/>
              <a:rect l="0" t="0" r="0" b="0"/>
              <a:pathLst>
                <a:path w="228601" h="12701">
                  <a:moveTo>
                    <a:pt x="0" y="12700"/>
                  </a:moveTo>
                  <a:lnTo>
                    <a:pt x="0" y="12700"/>
                  </a:lnTo>
                  <a:lnTo>
                    <a:pt x="47562" y="12700"/>
                  </a:lnTo>
                  <a:lnTo>
                    <a:pt x="78759" y="12700"/>
                  </a:lnTo>
                  <a:lnTo>
                    <a:pt x="114026" y="11995"/>
                  </a:lnTo>
                  <a:lnTo>
                    <a:pt x="146163" y="9329"/>
                  </a:lnTo>
                  <a:lnTo>
                    <a:pt x="178791" y="5793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481"/>
            <p:cNvSpPr/>
            <p:nvPr>
              <p:custDataLst>
                <p:tags r:id="rId41"/>
              </p:custDataLst>
            </p:nvPr>
          </p:nvSpPr>
          <p:spPr>
            <a:xfrm>
              <a:off x="5455907" y="5028484"/>
              <a:ext cx="373394" cy="274032"/>
            </a:xfrm>
            <a:custGeom>
              <a:avLst/>
              <a:gdLst/>
              <a:ahLst/>
              <a:cxnLst/>
              <a:rect l="0" t="0" r="0" b="0"/>
              <a:pathLst>
                <a:path w="373394" h="274032">
                  <a:moveTo>
                    <a:pt x="132093" y="70566"/>
                  </a:moveTo>
                  <a:lnTo>
                    <a:pt x="132093" y="70566"/>
                  </a:lnTo>
                  <a:lnTo>
                    <a:pt x="123255" y="47422"/>
                  </a:lnTo>
                  <a:lnTo>
                    <a:pt x="117346" y="40759"/>
                  </a:lnTo>
                  <a:lnTo>
                    <a:pt x="113795" y="37995"/>
                  </a:lnTo>
                  <a:lnTo>
                    <a:pt x="102323" y="34923"/>
                  </a:lnTo>
                  <a:lnTo>
                    <a:pt x="95313" y="34104"/>
                  </a:lnTo>
                  <a:lnTo>
                    <a:pt x="79999" y="38838"/>
                  </a:lnTo>
                  <a:lnTo>
                    <a:pt x="71963" y="43065"/>
                  </a:lnTo>
                  <a:lnTo>
                    <a:pt x="43800" y="72609"/>
                  </a:lnTo>
                  <a:lnTo>
                    <a:pt x="16483" y="116013"/>
                  </a:lnTo>
                  <a:lnTo>
                    <a:pt x="4746" y="148150"/>
                  </a:lnTo>
                  <a:lnTo>
                    <a:pt x="0" y="181248"/>
                  </a:lnTo>
                  <a:lnTo>
                    <a:pt x="9228" y="228793"/>
                  </a:lnTo>
                  <a:lnTo>
                    <a:pt x="19631" y="251896"/>
                  </a:lnTo>
                  <a:lnTo>
                    <a:pt x="27485" y="259892"/>
                  </a:lnTo>
                  <a:lnTo>
                    <a:pt x="47500" y="270657"/>
                  </a:lnTo>
                  <a:lnTo>
                    <a:pt x="68626" y="274031"/>
                  </a:lnTo>
                  <a:lnTo>
                    <a:pt x="79198" y="273942"/>
                  </a:lnTo>
                  <a:lnTo>
                    <a:pt x="117675" y="260334"/>
                  </a:lnTo>
                  <a:lnTo>
                    <a:pt x="156983" y="235058"/>
                  </a:lnTo>
                  <a:lnTo>
                    <a:pt x="188700" y="191741"/>
                  </a:lnTo>
                  <a:lnTo>
                    <a:pt x="199585" y="147470"/>
                  </a:lnTo>
                  <a:lnTo>
                    <a:pt x="202488" y="121835"/>
                  </a:lnTo>
                  <a:lnTo>
                    <a:pt x="201950" y="76419"/>
                  </a:lnTo>
                  <a:lnTo>
                    <a:pt x="194890" y="39301"/>
                  </a:lnTo>
                  <a:lnTo>
                    <a:pt x="179994" y="15748"/>
                  </a:lnTo>
                  <a:lnTo>
                    <a:pt x="159732" y="3869"/>
                  </a:lnTo>
                  <a:lnTo>
                    <a:pt x="135910" y="0"/>
                  </a:lnTo>
                  <a:lnTo>
                    <a:pt x="108860" y="2985"/>
                  </a:lnTo>
                  <a:lnTo>
                    <a:pt x="72606" y="19341"/>
                  </a:lnTo>
                  <a:lnTo>
                    <a:pt x="42893" y="42061"/>
                  </a:lnTo>
                  <a:lnTo>
                    <a:pt x="34358" y="54605"/>
                  </a:lnTo>
                  <a:lnTo>
                    <a:pt x="33070" y="59925"/>
                  </a:lnTo>
                  <a:lnTo>
                    <a:pt x="35738" y="64883"/>
                  </a:lnTo>
                  <a:lnTo>
                    <a:pt x="48112" y="74155"/>
                  </a:lnTo>
                  <a:lnTo>
                    <a:pt x="91766" y="83938"/>
                  </a:lnTo>
                  <a:lnTo>
                    <a:pt x="135102" y="87092"/>
                  </a:lnTo>
                  <a:lnTo>
                    <a:pt x="159498" y="87933"/>
                  </a:lnTo>
                  <a:lnTo>
                    <a:pt x="186347" y="88494"/>
                  </a:lnTo>
                  <a:lnTo>
                    <a:pt x="214829" y="88868"/>
                  </a:lnTo>
                  <a:lnTo>
                    <a:pt x="244400" y="89118"/>
                  </a:lnTo>
                  <a:lnTo>
                    <a:pt x="271876" y="88578"/>
                  </a:lnTo>
                  <a:lnTo>
                    <a:pt x="297953" y="87513"/>
                  </a:lnTo>
                  <a:lnTo>
                    <a:pt x="339864" y="85153"/>
                  </a:lnTo>
                  <a:lnTo>
                    <a:pt x="373393" y="832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1482"/>
            <p:cNvSpPr/>
            <p:nvPr>
              <p:custDataLst>
                <p:tags r:id="rId42"/>
              </p:custDataLst>
            </p:nvPr>
          </p:nvSpPr>
          <p:spPr>
            <a:xfrm>
              <a:off x="5080000" y="5000346"/>
              <a:ext cx="260878" cy="312332"/>
            </a:xfrm>
            <a:custGeom>
              <a:avLst/>
              <a:gdLst/>
              <a:ahLst/>
              <a:cxnLst/>
              <a:rect l="0" t="0" r="0" b="0"/>
              <a:pathLst>
                <a:path w="260878" h="312332">
                  <a:moveTo>
                    <a:pt x="0" y="41554"/>
                  </a:moveTo>
                  <a:lnTo>
                    <a:pt x="0" y="41554"/>
                  </a:lnTo>
                  <a:lnTo>
                    <a:pt x="11550" y="31415"/>
                  </a:lnTo>
                  <a:lnTo>
                    <a:pt x="33918" y="20598"/>
                  </a:lnTo>
                  <a:lnTo>
                    <a:pt x="71590" y="11904"/>
                  </a:lnTo>
                  <a:lnTo>
                    <a:pt x="116070" y="2116"/>
                  </a:lnTo>
                  <a:lnTo>
                    <a:pt x="151826" y="0"/>
                  </a:lnTo>
                  <a:lnTo>
                    <a:pt x="171431" y="4506"/>
                  </a:lnTo>
                  <a:lnTo>
                    <a:pt x="183906" y="11212"/>
                  </a:lnTo>
                  <a:lnTo>
                    <a:pt x="188221" y="14976"/>
                  </a:lnTo>
                  <a:lnTo>
                    <a:pt x="193015" y="26684"/>
                  </a:lnTo>
                  <a:lnTo>
                    <a:pt x="194293" y="33757"/>
                  </a:lnTo>
                  <a:lnTo>
                    <a:pt x="190069" y="51024"/>
                  </a:lnTo>
                  <a:lnTo>
                    <a:pt x="175791" y="76815"/>
                  </a:lnTo>
                  <a:lnTo>
                    <a:pt x="150909" y="111728"/>
                  </a:lnTo>
                  <a:lnTo>
                    <a:pt x="149995" y="114442"/>
                  </a:lnTo>
                  <a:lnTo>
                    <a:pt x="150091" y="116958"/>
                  </a:lnTo>
                  <a:lnTo>
                    <a:pt x="150861" y="119340"/>
                  </a:lnTo>
                  <a:lnTo>
                    <a:pt x="153490" y="120928"/>
                  </a:lnTo>
                  <a:lnTo>
                    <a:pt x="194942" y="134670"/>
                  </a:lnTo>
                  <a:lnTo>
                    <a:pt x="224350" y="152164"/>
                  </a:lnTo>
                  <a:lnTo>
                    <a:pt x="242469" y="169501"/>
                  </a:lnTo>
                  <a:lnTo>
                    <a:pt x="254284" y="192729"/>
                  </a:lnTo>
                  <a:lnTo>
                    <a:pt x="260476" y="218810"/>
                  </a:lnTo>
                  <a:lnTo>
                    <a:pt x="260877" y="244512"/>
                  </a:lnTo>
                  <a:lnTo>
                    <a:pt x="254939" y="266284"/>
                  </a:lnTo>
                  <a:lnTo>
                    <a:pt x="250393" y="276040"/>
                  </a:lnTo>
                  <a:lnTo>
                    <a:pt x="232171" y="292526"/>
                  </a:lnTo>
                  <a:lnTo>
                    <a:pt x="207609" y="304791"/>
                  </a:lnTo>
                  <a:lnTo>
                    <a:pt x="168131" y="311696"/>
                  </a:lnTo>
                  <a:lnTo>
                    <a:pt x="139030" y="312331"/>
                  </a:lnTo>
                  <a:lnTo>
                    <a:pt x="126232" y="307479"/>
                  </a:lnTo>
                  <a:lnTo>
                    <a:pt x="122255" y="303504"/>
                  </a:lnTo>
                  <a:lnTo>
                    <a:pt x="114300" y="2828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1483"/>
            <p:cNvSpPr/>
            <p:nvPr>
              <p:custDataLst>
                <p:tags r:id="rId43"/>
              </p:custDataLst>
            </p:nvPr>
          </p:nvSpPr>
          <p:spPr>
            <a:xfrm>
              <a:off x="4572000" y="5035550"/>
              <a:ext cx="50801" cy="222251"/>
            </a:xfrm>
            <a:custGeom>
              <a:avLst/>
              <a:gdLst/>
              <a:ahLst/>
              <a:cxnLst/>
              <a:rect l="0" t="0" r="0" b="0"/>
              <a:pathLst>
                <a:path w="50801" h="222251">
                  <a:moveTo>
                    <a:pt x="50800" y="0"/>
                  </a:moveTo>
                  <a:lnTo>
                    <a:pt x="50800" y="0"/>
                  </a:lnTo>
                  <a:lnTo>
                    <a:pt x="36297" y="5775"/>
                  </a:lnTo>
                  <a:lnTo>
                    <a:pt x="27656" y="12209"/>
                  </a:lnTo>
                  <a:lnTo>
                    <a:pt x="18229" y="27136"/>
                  </a:lnTo>
                  <a:lnTo>
                    <a:pt x="9428" y="62693"/>
                  </a:lnTo>
                  <a:lnTo>
                    <a:pt x="6557" y="102458"/>
                  </a:lnTo>
                  <a:lnTo>
                    <a:pt x="2256" y="148264"/>
                  </a:lnTo>
                  <a:lnTo>
                    <a:pt x="446" y="194857"/>
                  </a:lnTo>
                  <a:lnTo>
                    <a:pt x="0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484"/>
            <p:cNvSpPr/>
            <p:nvPr>
              <p:custDataLst>
                <p:tags r:id="rId44"/>
              </p:custDataLst>
            </p:nvPr>
          </p:nvSpPr>
          <p:spPr>
            <a:xfrm>
              <a:off x="4472186" y="4929365"/>
              <a:ext cx="163315" cy="266775"/>
            </a:xfrm>
            <a:custGeom>
              <a:avLst/>
              <a:gdLst/>
              <a:ahLst/>
              <a:cxnLst/>
              <a:rect l="0" t="0" r="0" b="0"/>
              <a:pathLst>
                <a:path w="163315" h="266775">
                  <a:moveTo>
                    <a:pt x="87114" y="10935"/>
                  </a:moveTo>
                  <a:lnTo>
                    <a:pt x="87114" y="10935"/>
                  </a:lnTo>
                  <a:lnTo>
                    <a:pt x="90485" y="4193"/>
                  </a:lnTo>
                  <a:lnTo>
                    <a:pt x="90772" y="2207"/>
                  </a:lnTo>
                  <a:lnTo>
                    <a:pt x="90258" y="883"/>
                  </a:lnTo>
                  <a:lnTo>
                    <a:pt x="89210" y="0"/>
                  </a:lnTo>
                  <a:lnTo>
                    <a:pt x="88511" y="117"/>
                  </a:lnTo>
                  <a:lnTo>
                    <a:pt x="88046" y="901"/>
                  </a:lnTo>
                  <a:lnTo>
                    <a:pt x="71499" y="40680"/>
                  </a:lnTo>
                  <a:lnTo>
                    <a:pt x="56382" y="81367"/>
                  </a:lnTo>
                  <a:lnTo>
                    <a:pt x="45939" y="115616"/>
                  </a:lnTo>
                  <a:lnTo>
                    <a:pt x="31890" y="152004"/>
                  </a:lnTo>
                  <a:lnTo>
                    <a:pt x="14855" y="198078"/>
                  </a:lnTo>
                  <a:lnTo>
                    <a:pt x="2233" y="243680"/>
                  </a:lnTo>
                  <a:lnTo>
                    <a:pt x="0" y="255018"/>
                  </a:lnTo>
                  <a:lnTo>
                    <a:pt x="1521" y="259029"/>
                  </a:lnTo>
                  <a:lnTo>
                    <a:pt x="8856" y="265368"/>
                  </a:lnTo>
                  <a:lnTo>
                    <a:pt x="24816" y="266774"/>
                  </a:lnTo>
                  <a:lnTo>
                    <a:pt x="59484" y="261717"/>
                  </a:lnTo>
                  <a:lnTo>
                    <a:pt x="99153" y="247518"/>
                  </a:lnTo>
                  <a:lnTo>
                    <a:pt x="143741" y="217436"/>
                  </a:lnTo>
                  <a:lnTo>
                    <a:pt x="163314" y="20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SMARTInkShape-Group328"/>
          <p:cNvGrpSpPr/>
          <p:nvPr/>
        </p:nvGrpSpPr>
        <p:grpSpPr>
          <a:xfrm>
            <a:off x="6563697" y="4759953"/>
            <a:ext cx="2389804" cy="656598"/>
            <a:chOff x="6563697" y="4759953"/>
            <a:chExt cx="2389804" cy="656598"/>
          </a:xfrm>
        </p:grpSpPr>
        <p:sp>
          <p:nvSpPr>
            <p:cNvPr id="110" name="SMARTInkShape-1485"/>
            <p:cNvSpPr/>
            <p:nvPr>
              <p:custDataLst>
                <p:tags r:id="rId31"/>
              </p:custDataLst>
            </p:nvPr>
          </p:nvSpPr>
          <p:spPr>
            <a:xfrm>
              <a:off x="8667750" y="5314950"/>
              <a:ext cx="285751" cy="38101"/>
            </a:xfrm>
            <a:custGeom>
              <a:avLst/>
              <a:gdLst/>
              <a:ahLst/>
              <a:cxnLst/>
              <a:rect l="0" t="0" r="0" b="0"/>
              <a:pathLst>
                <a:path w="285751" h="38101">
                  <a:moveTo>
                    <a:pt x="0" y="0"/>
                  </a:moveTo>
                  <a:lnTo>
                    <a:pt x="0" y="0"/>
                  </a:lnTo>
                  <a:lnTo>
                    <a:pt x="13667" y="5069"/>
                  </a:lnTo>
                  <a:lnTo>
                    <a:pt x="50536" y="10831"/>
                  </a:lnTo>
                  <a:lnTo>
                    <a:pt x="90900" y="14927"/>
                  </a:lnTo>
                  <a:lnTo>
                    <a:pt x="114222" y="17712"/>
                  </a:lnTo>
                  <a:lnTo>
                    <a:pt x="138943" y="20981"/>
                  </a:lnTo>
                  <a:lnTo>
                    <a:pt x="164595" y="24571"/>
                  </a:lnTo>
                  <a:lnTo>
                    <a:pt x="189458" y="27669"/>
                  </a:lnTo>
                  <a:lnTo>
                    <a:pt x="213794" y="30440"/>
                  </a:lnTo>
                  <a:lnTo>
                    <a:pt x="253771" y="34696"/>
                  </a:lnTo>
                  <a:lnTo>
                    <a:pt x="28575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486"/>
            <p:cNvSpPr/>
            <p:nvPr>
              <p:custDataLst>
                <p:tags r:id="rId32"/>
              </p:custDataLst>
            </p:nvPr>
          </p:nvSpPr>
          <p:spPr>
            <a:xfrm>
              <a:off x="8655050" y="5226050"/>
              <a:ext cx="158751" cy="12701"/>
            </a:xfrm>
            <a:custGeom>
              <a:avLst/>
              <a:gdLst/>
              <a:ahLst/>
              <a:cxnLst/>
              <a:rect l="0" t="0" r="0" b="0"/>
              <a:pathLst>
                <a:path w="158751" h="12701">
                  <a:moveTo>
                    <a:pt x="0" y="12700"/>
                  </a:moveTo>
                  <a:lnTo>
                    <a:pt x="0" y="12700"/>
                  </a:lnTo>
                  <a:lnTo>
                    <a:pt x="42063" y="5792"/>
                  </a:lnTo>
                  <a:lnTo>
                    <a:pt x="75845" y="2574"/>
                  </a:lnTo>
                  <a:lnTo>
                    <a:pt x="116729" y="1144"/>
                  </a:lnTo>
                  <a:lnTo>
                    <a:pt x="158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487"/>
            <p:cNvSpPr/>
            <p:nvPr>
              <p:custDataLst>
                <p:tags r:id="rId33"/>
              </p:custDataLst>
            </p:nvPr>
          </p:nvSpPr>
          <p:spPr>
            <a:xfrm>
              <a:off x="8235950" y="4759953"/>
              <a:ext cx="292101" cy="161298"/>
            </a:xfrm>
            <a:custGeom>
              <a:avLst/>
              <a:gdLst/>
              <a:ahLst/>
              <a:cxnLst/>
              <a:rect l="0" t="0" r="0" b="0"/>
              <a:pathLst>
                <a:path w="292101" h="161298">
                  <a:moveTo>
                    <a:pt x="0" y="27947"/>
                  </a:moveTo>
                  <a:lnTo>
                    <a:pt x="0" y="27947"/>
                  </a:lnTo>
                  <a:lnTo>
                    <a:pt x="3370" y="17834"/>
                  </a:lnTo>
                  <a:lnTo>
                    <a:pt x="7186" y="14149"/>
                  </a:lnTo>
                  <a:lnTo>
                    <a:pt x="26745" y="5592"/>
                  </a:lnTo>
                  <a:lnTo>
                    <a:pt x="54570" y="0"/>
                  </a:lnTo>
                  <a:lnTo>
                    <a:pt x="74817" y="945"/>
                  </a:lnTo>
                  <a:lnTo>
                    <a:pt x="91814" y="7479"/>
                  </a:lnTo>
                  <a:lnTo>
                    <a:pt x="99309" y="12185"/>
                  </a:lnTo>
                  <a:lnTo>
                    <a:pt x="104306" y="19555"/>
                  </a:lnTo>
                  <a:lnTo>
                    <a:pt x="109858" y="39034"/>
                  </a:lnTo>
                  <a:lnTo>
                    <a:pt x="106681" y="61803"/>
                  </a:lnTo>
                  <a:lnTo>
                    <a:pt x="96802" y="85328"/>
                  </a:lnTo>
                  <a:lnTo>
                    <a:pt x="67360" y="125412"/>
                  </a:lnTo>
                  <a:lnTo>
                    <a:pt x="53825" y="141727"/>
                  </a:lnTo>
                  <a:lnTo>
                    <a:pt x="50700" y="144017"/>
                  </a:lnTo>
                  <a:lnTo>
                    <a:pt x="49323" y="146249"/>
                  </a:lnTo>
                  <a:lnTo>
                    <a:pt x="49109" y="148443"/>
                  </a:lnTo>
                  <a:lnTo>
                    <a:pt x="49672" y="150611"/>
                  </a:lnTo>
                  <a:lnTo>
                    <a:pt x="61588" y="153020"/>
                  </a:lnTo>
                  <a:lnTo>
                    <a:pt x="103385" y="154376"/>
                  </a:lnTo>
                  <a:lnTo>
                    <a:pt x="146138" y="155399"/>
                  </a:lnTo>
                  <a:lnTo>
                    <a:pt x="193361" y="158205"/>
                  </a:lnTo>
                  <a:lnTo>
                    <a:pt x="235045" y="159923"/>
                  </a:lnTo>
                  <a:lnTo>
                    <a:pt x="292100" y="161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488"/>
            <p:cNvSpPr/>
            <p:nvPr>
              <p:custDataLst>
                <p:tags r:id="rId34"/>
              </p:custDataLst>
            </p:nvPr>
          </p:nvSpPr>
          <p:spPr>
            <a:xfrm>
              <a:off x="8026400" y="4959350"/>
              <a:ext cx="142530" cy="338855"/>
            </a:xfrm>
            <a:custGeom>
              <a:avLst/>
              <a:gdLst/>
              <a:ahLst/>
              <a:cxnLst/>
              <a:rect l="0" t="0" r="0" b="0"/>
              <a:pathLst>
                <a:path w="142530" h="338855">
                  <a:moveTo>
                    <a:pt x="50800" y="0"/>
                  </a:moveTo>
                  <a:lnTo>
                    <a:pt x="50800" y="0"/>
                  </a:lnTo>
                  <a:lnTo>
                    <a:pt x="67115" y="23223"/>
                  </a:lnTo>
                  <a:lnTo>
                    <a:pt x="96320" y="67794"/>
                  </a:lnTo>
                  <a:lnTo>
                    <a:pt x="116187" y="109153"/>
                  </a:lnTo>
                  <a:lnTo>
                    <a:pt x="134423" y="155756"/>
                  </a:lnTo>
                  <a:lnTo>
                    <a:pt x="142529" y="200928"/>
                  </a:lnTo>
                  <a:lnTo>
                    <a:pt x="140957" y="243818"/>
                  </a:lnTo>
                  <a:lnTo>
                    <a:pt x="128499" y="284047"/>
                  </a:lnTo>
                  <a:lnTo>
                    <a:pt x="107441" y="313686"/>
                  </a:lnTo>
                  <a:lnTo>
                    <a:pt x="94910" y="325541"/>
                  </a:lnTo>
                  <a:lnTo>
                    <a:pt x="67818" y="336831"/>
                  </a:lnTo>
                  <a:lnTo>
                    <a:pt x="53679" y="338854"/>
                  </a:lnTo>
                  <a:lnTo>
                    <a:pt x="30442" y="333576"/>
                  </a:lnTo>
                  <a:lnTo>
                    <a:pt x="0" y="317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489"/>
            <p:cNvSpPr/>
            <p:nvPr>
              <p:custDataLst>
                <p:tags r:id="rId35"/>
              </p:custDataLst>
            </p:nvPr>
          </p:nvSpPr>
          <p:spPr>
            <a:xfrm>
              <a:off x="7671049" y="5021062"/>
              <a:ext cx="368052" cy="256141"/>
            </a:xfrm>
            <a:custGeom>
              <a:avLst/>
              <a:gdLst/>
              <a:ahLst/>
              <a:cxnLst/>
              <a:rect l="0" t="0" r="0" b="0"/>
              <a:pathLst>
                <a:path w="368052" h="256141">
                  <a:moveTo>
                    <a:pt x="101351" y="71638"/>
                  </a:moveTo>
                  <a:lnTo>
                    <a:pt x="101351" y="71638"/>
                  </a:lnTo>
                  <a:lnTo>
                    <a:pt x="129590" y="36933"/>
                  </a:lnTo>
                  <a:lnTo>
                    <a:pt x="131540" y="31989"/>
                  </a:lnTo>
                  <a:lnTo>
                    <a:pt x="131355" y="29683"/>
                  </a:lnTo>
                  <a:lnTo>
                    <a:pt x="129267" y="25239"/>
                  </a:lnTo>
                  <a:lnTo>
                    <a:pt x="118462" y="24675"/>
                  </a:lnTo>
                  <a:lnTo>
                    <a:pt x="101194" y="28188"/>
                  </a:lnTo>
                  <a:lnTo>
                    <a:pt x="67673" y="43477"/>
                  </a:lnTo>
                  <a:lnTo>
                    <a:pt x="43344" y="60298"/>
                  </a:lnTo>
                  <a:lnTo>
                    <a:pt x="15959" y="99714"/>
                  </a:lnTo>
                  <a:lnTo>
                    <a:pt x="5073" y="132799"/>
                  </a:lnTo>
                  <a:lnTo>
                    <a:pt x="0" y="167260"/>
                  </a:lnTo>
                  <a:lnTo>
                    <a:pt x="5782" y="212311"/>
                  </a:lnTo>
                  <a:lnTo>
                    <a:pt x="15131" y="234583"/>
                  </a:lnTo>
                  <a:lnTo>
                    <a:pt x="28224" y="248245"/>
                  </a:lnTo>
                  <a:lnTo>
                    <a:pt x="35667" y="252876"/>
                  </a:lnTo>
                  <a:lnTo>
                    <a:pt x="55224" y="256140"/>
                  </a:lnTo>
                  <a:lnTo>
                    <a:pt x="90035" y="252129"/>
                  </a:lnTo>
                  <a:lnTo>
                    <a:pt x="127161" y="240122"/>
                  </a:lnTo>
                  <a:lnTo>
                    <a:pt x="150922" y="226953"/>
                  </a:lnTo>
                  <a:lnTo>
                    <a:pt x="170889" y="206989"/>
                  </a:lnTo>
                  <a:lnTo>
                    <a:pt x="187290" y="176479"/>
                  </a:lnTo>
                  <a:lnTo>
                    <a:pt x="198812" y="138695"/>
                  </a:lnTo>
                  <a:lnTo>
                    <a:pt x="201582" y="96032"/>
                  </a:lnTo>
                  <a:lnTo>
                    <a:pt x="194817" y="58726"/>
                  </a:lnTo>
                  <a:lnTo>
                    <a:pt x="181697" y="29210"/>
                  </a:lnTo>
                  <a:lnTo>
                    <a:pt x="164107" y="11389"/>
                  </a:lnTo>
                  <a:lnTo>
                    <a:pt x="140766" y="2527"/>
                  </a:lnTo>
                  <a:lnTo>
                    <a:pt x="116046" y="0"/>
                  </a:lnTo>
                  <a:lnTo>
                    <a:pt x="95653" y="3581"/>
                  </a:lnTo>
                  <a:lnTo>
                    <a:pt x="88380" y="7922"/>
                  </a:lnTo>
                  <a:lnTo>
                    <a:pt x="78418" y="20271"/>
                  </a:lnTo>
                  <a:lnTo>
                    <a:pt x="77595" y="28927"/>
                  </a:lnTo>
                  <a:lnTo>
                    <a:pt x="82326" y="49833"/>
                  </a:lnTo>
                  <a:lnTo>
                    <a:pt x="107002" y="85403"/>
                  </a:lnTo>
                  <a:lnTo>
                    <a:pt x="151239" y="116012"/>
                  </a:lnTo>
                  <a:lnTo>
                    <a:pt x="188199" y="130400"/>
                  </a:lnTo>
                  <a:lnTo>
                    <a:pt x="228850" y="140793"/>
                  </a:lnTo>
                  <a:lnTo>
                    <a:pt x="272787" y="147764"/>
                  </a:lnTo>
                  <a:lnTo>
                    <a:pt x="312540" y="147570"/>
                  </a:lnTo>
                  <a:lnTo>
                    <a:pt x="368051" y="1414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490"/>
            <p:cNvSpPr/>
            <p:nvPr>
              <p:custDataLst>
                <p:tags r:id="rId36"/>
              </p:custDataLst>
            </p:nvPr>
          </p:nvSpPr>
          <p:spPr>
            <a:xfrm>
              <a:off x="7302500" y="5200650"/>
              <a:ext cx="228601" cy="19051"/>
            </a:xfrm>
            <a:custGeom>
              <a:avLst/>
              <a:gdLst/>
              <a:ahLst/>
              <a:cxnLst/>
              <a:rect l="0" t="0" r="0" b="0"/>
              <a:pathLst>
                <a:path w="228601" h="19051">
                  <a:moveTo>
                    <a:pt x="0" y="19050"/>
                  </a:moveTo>
                  <a:lnTo>
                    <a:pt x="0" y="19050"/>
                  </a:lnTo>
                  <a:lnTo>
                    <a:pt x="0" y="15679"/>
                  </a:lnTo>
                  <a:lnTo>
                    <a:pt x="1881" y="12142"/>
                  </a:lnTo>
                  <a:lnTo>
                    <a:pt x="3370" y="10211"/>
                  </a:lnTo>
                  <a:lnTo>
                    <a:pt x="43365" y="7112"/>
                  </a:lnTo>
                  <a:lnTo>
                    <a:pt x="78070" y="6689"/>
                  </a:lnTo>
                  <a:lnTo>
                    <a:pt x="117012" y="6501"/>
                  </a:lnTo>
                  <a:lnTo>
                    <a:pt x="156427" y="5711"/>
                  </a:lnTo>
                  <a:lnTo>
                    <a:pt x="192760" y="3009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491"/>
            <p:cNvSpPr/>
            <p:nvPr>
              <p:custDataLst>
                <p:tags r:id="rId37"/>
              </p:custDataLst>
            </p:nvPr>
          </p:nvSpPr>
          <p:spPr>
            <a:xfrm>
              <a:off x="6920636" y="5034057"/>
              <a:ext cx="286615" cy="277159"/>
            </a:xfrm>
            <a:custGeom>
              <a:avLst/>
              <a:gdLst/>
              <a:ahLst/>
              <a:cxnLst/>
              <a:rect l="0" t="0" r="0" b="0"/>
              <a:pathLst>
                <a:path w="286615" h="277159">
                  <a:moveTo>
                    <a:pt x="864" y="39593"/>
                  </a:moveTo>
                  <a:lnTo>
                    <a:pt x="864" y="39593"/>
                  </a:lnTo>
                  <a:lnTo>
                    <a:pt x="864" y="27384"/>
                  </a:lnTo>
                  <a:lnTo>
                    <a:pt x="6509" y="17939"/>
                  </a:lnTo>
                  <a:lnTo>
                    <a:pt x="10977" y="12457"/>
                  </a:lnTo>
                  <a:lnTo>
                    <a:pt x="25349" y="4484"/>
                  </a:lnTo>
                  <a:lnTo>
                    <a:pt x="43497" y="0"/>
                  </a:lnTo>
                  <a:lnTo>
                    <a:pt x="63321" y="359"/>
                  </a:lnTo>
                  <a:lnTo>
                    <a:pt x="82009" y="8515"/>
                  </a:lnTo>
                  <a:lnTo>
                    <a:pt x="90944" y="14641"/>
                  </a:lnTo>
                  <a:lnTo>
                    <a:pt x="104634" y="34618"/>
                  </a:lnTo>
                  <a:lnTo>
                    <a:pt x="113306" y="59959"/>
                  </a:lnTo>
                  <a:lnTo>
                    <a:pt x="114808" y="87685"/>
                  </a:lnTo>
                  <a:lnTo>
                    <a:pt x="101575" y="134433"/>
                  </a:lnTo>
                  <a:lnTo>
                    <a:pt x="73037" y="180661"/>
                  </a:lnTo>
                  <a:lnTo>
                    <a:pt x="44513" y="218896"/>
                  </a:lnTo>
                  <a:lnTo>
                    <a:pt x="2625" y="265935"/>
                  </a:lnTo>
                  <a:lnTo>
                    <a:pt x="628" y="268804"/>
                  </a:lnTo>
                  <a:lnTo>
                    <a:pt x="0" y="270717"/>
                  </a:lnTo>
                  <a:lnTo>
                    <a:pt x="288" y="271992"/>
                  </a:lnTo>
                  <a:lnTo>
                    <a:pt x="14177" y="277158"/>
                  </a:lnTo>
                  <a:lnTo>
                    <a:pt x="53021" y="276415"/>
                  </a:lnTo>
                  <a:lnTo>
                    <a:pt x="92483" y="273494"/>
                  </a:lnTo>
                  <a:lnTo>
                    <a:pt x="136834" y="270549"/>
                  </a:lnTo>
                  <a:lnTo>
                    <a:pt x="180064" y="269240"/>
                  </a:lnTo>
                  <a:lnTo>
                    <a:pt x="222795" y="264896"/>
                  </a:lnTo>
                  <a:lnTo>
                    <a:pt x="286614" y="2554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492"/>
            <p:cNvSpPr/>
            <p:nvPr>
              <p:custDataLst>
                <p:tags r:id="rId38"/>
              </p:custDataLst>
            </p:nvPr>
          </p:nvSpPr>
          <p:spPr>
            <a:xfrm>
              <a:off x="6563697" y="4935296"/>
              <a:ext cx="218104" cy="481255"/>
            </a:xfrm>
            <a:custGeom>
              <a:avLst/>
              <a:gdLst/>
              <a:ahLst/>
              <a:cxnLst/>
              <a:rect l="0" t="0" r="0" b="0"/>
              <a:pathLst>
                <a:path w="218104" h="481255">
                  <a:moveTo>
                    <a:pt x="218103" y="11354"/>
                  </a:moveTo>
                  <a:lnTo>
                    <a:pt x="218103" y="11354"/>
                  </a:lnTo>
                  <a:lnTo>
                    <a:pt x="214732" y="11354"/>
                  </a:lnTo>
                  <a:lnTo>
                    <a:pt x="211195" y="9472"/>
                  </a:lnTo>
                  <a:lnTo>
                    <a:pt x="207271" y="6990"/>
                  </a:lnTo>
                  <a:lnTo>
                    <a:pt x="183899" y="94"/>
                  </a:lnTo>
                  <a:lnTo>
                    <a:pt x="172562" y="0"/>
                  </a:lnTo>
                  <a:lnTo>
                    <a:pt x="160468" y="2310"/>
                  </a:lnTo>
                  <a:lnTo>
                    <a:pt x="131645" y="17690"/>
                  </a:lnTo>
                  <a:lnTo>
                    <a:pt x="96295" y="50234"/>
                  </a:lnTo>
                  <a:lnTo>
                    <a:pt x="71538" y="84608"/>
                  </a:lnTo>
                  <a:lnTo>
                    <a:pt x="47130" y="128578"/>
                  </a:lnTo>
                  <a:lnTo>
                    <a:pt x="35682" y="155120"/>
                  </a:lnTo>
                  <a:lnTo>
                    <a:pt x="24522" y="183398"/>
                  </a:lnTo>
                  <a:lnTo>
                    <a:pt x="15671" y="212127"/>
                  </a:lnTo>
                  <a:lnTo>
                    <a:pt x="8359" y="241158"/>
                  </a:lnTo>
                  <a:lnTo>
                    <a:pt x="2074" y="270390"/>
                  </a:lnTo>
                  <a:lnTo>
                    <a:pt x="0" y="296934"/>
                  </a:lnTo>
                  <a:lnTo>
                    <a:pt x="734" y="321685"/>
                  </a:lnTo>
                  <a:lnTo>
                    <a:pt x="10723" y="367296"/>
                  </a:lnTo>
                  <a:lnTo>
                    <a:pt x="33976" y="408734"/>
                  </a:lnTo>
                  <a:lnTo>
                    <a:pt x="65008" y="438910"/>
                  </a:lnTo>
                  <a:lnTo>
                    <a:pt x="99966" y="459612"/>
                  </a:lnTo>
                  <a:lnTo>
                    <a:pt x="136671" y="471165"/>
                  </a:lnTo>
                  <a:lnTo>
                    <a:pt x="173653" y="4812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SMARTInkShape-Group329"/>
          <p:cNvGrpSpPr/>
          <p:nvPr/>
        </p:nvGrpSpPr>
        <p:grpSpPr>
          <a:xfrm>
            <a:off x="9288240" y="5036433"/>
            <a:ext cx="1659047" cy="461022"/>
            <a:chOff x="9288240" y="5036433"/>
            <a:chExt cx="1659047" cy="461022"/>
          </a:xfrm>
        </p:grpSpPr>
        <p:sp>
          <p:nvSpPr>
            <p:cNvPr id="119" name="SMARTInkShape-1493"/>
            <p:cNvSpPr/>
            <p:nvPr>
              <p:custDataLst>
                <p:tags r:id="rId25"/>
              </p:custDataLst>
            </p:nvPr>
          </p:nvSpPr>
          <p:spPr>
            <a:xfrm>
              <a:off x="10788650" y="5036433"/>
              <a:ext cx="158637" cy="461022"/>
            </a:xfrm>
            <a:custGeom>
              <a:avLst/>
              <a:gdLst/>
              <a:ahLst/>
              <a:cxnLst/>
              <a:rect l="0" t="0" r="0" b="0"/>
              <a:pathLst>
                <a:path w="158637" h="461022">
                  <a:moveTo>
                    <a:pt x="107950" y="5467"/>
                  </a:moveTo>
                  <a:lnTo>
                    <a:pt x="107950" y="5467"/>
                  </a:lnTo>
                  <a:lnTo>
                    <a:pt x="113417" y="0"/>
                  </a:lnTo>
                  <a:lnTo>
                    <a:pt x="123428" y="39456"/>
                  </a:lnTo>
                  <a:lnTo>
                    <a:pt x="132380" y="73282"/>
                  </a:lnTo>
                  <a:lnTo>
                    <a:pt x="143286" y="114177"/>
                  </a:lnTo>
                  <a:lnTo>
                    <a:pt x="150557" y="153434"/>
                  </a:lnTo>
                  <a:lnTo>
                    <a:pt x="155404" y="191601"/>
                  </a:lnTo>
                  <a:lnTo>
                    <a:pt x="158636" y="229040"/>
                  </a:lnTo>
                  <a:lnTo>
                    <a:pt x="157969" y="264582"/>
                  </a:lnTo>
                  <a:lnTo>
                    <a:pt x="154701" y="298860"/>
                  </a:lnTo>
                  <a:lnTo>
                    <a:pt x="149701" y="332296"/>
                  </a:lnTo>
                  <a:lnTo>
                    <a:pt x="142134" y="361642"/>
                  </a:lnTo>
                  <a:lnTo>
                    <a:pt x="132855" y="388261"/>
                  </a:lnTo>
                  <a:lnTo>
                    <a:pt x="111258" y="431715"/>
                  </a:lnTo>
                  <a:lnTo>
                    <a:pt x="87547" y="458083"/>
                  </a:lnTo>
                  <a:lnTo>
                    <a:pt x="72475" y="461021"/>
                  </a:lnTo>
                  <a:lnTo>
                    <a:pt x="36915" y="451117"/>
                  </a:lnTo>
                  <a:lnTo>
                    <a:pt x="0" y="437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494"/>
            <p:cNvSpPr/>
            <p:nvPr>
              <p:custDataLst>
                <p:tags r:id="rId26"/>
              </p:custDataLst>
            </p:nvPr>
          </p:nvSpPr>
          <p:spPr>
            <a:xfrm>
              <a:off x="10518884" y="5059149"/>
              <a:ext cx="301517" cy="291279"/>
            </a:xfrm>
            <a:custGeom>
              <a:avLst/>
              <a:gdLst/>
              <a:ahLst/>
              <a:cxnLst/>
              <a:rect l="0" t="0" r="0" b="0"/>
              <a:pathLst>
                <a:path w="301517" h="291279">
                  <a:moveTo>
                    <a:pt x="130066" y="90701"/>
                  </a:moveTo>
                  <a:lnTo>
                    <a:pt x="130066" y="90701"/>
                  </a:lnTo>
                  <a:lnTo>
                    <a:pt x="130066" y="80588"/>
                  </a:lnTo>
                  <a:lnTo>
                    <a:pt x="128654" y="76903"/>
                  </a:lnTo>
                  <a:lnTo>
                    <a:pt x="123323" y="70928"/>
                  </a:lnTo>
                  <a:lnTo>
                    <a:pt x="114369" y="67801"/>
                  </a:lnTo>
                  <a:lnTo>
                    <a:pt x="101217" y="67118"/>
                  </a:lnTo>
                  <a:lnTo>
                    <a:pt x="71424" y="72111"/>
                  </a:lnTo>
                  <a:lnTo>
                    <a:pt x="52967" y="81028"/>
                  </a:lnTo>
                  <a:lnTo>
                    <a:pt x="26710" y="108060"/>
                  </a:lnTo>
                  <a:lnTo>
                    <a:pt x="7797" y="149624"/>
                  </a:lnTo>
                  <a:lnTo>
                    <a:pt x="0" y="194316"/>
                  </a:lnTo>
                  <a:lnTo>
                    <a:pt x="4432" y="235466"/>
                  </a:lnTo>
                  <a:lnTo>
                    <a:pt x="14727" y="257817"/>
                  </a:lnTo>
                  <a:lnTo>
                    <a:pt x="21424" y="267729"/>
                  </a:lnTo>
                  <a:lnTo>
                    <a:pt x="40153" y="280623"/>
                  </a:lnTo>
                  <a:lnTo>
                    <a:pt x="63293" y="287999"/>
                  </a:lnTo>
                  <a:lnTo>
                    <a:pt x="90041" y="291278"/>
                  </a:lnTo>
                  <a:lnTo>
                    <a:pt x="132867" y="283011"/>
                  </a:lnTo>
                  <a:lnTo>
                    <a:pt x="170092" y="260414"/>
                  </a:lnTo>
                  <a:lnTo>
                    <a:pt x="186896" y="224454"/>
                  </a:lnTo>
                  <a:lnTo>
                    <a:pt x="193353" y="201037"/>
                  </a:lnTo>
                  <a:lnTo>
                    <a:pt x="197658" y="174841"/>
                  </a:lnTo>
                  <a:lnTo>
                    <a:pt x="200527" y="146795"/>
                  </a:lnTo>
                  <a:lnTo>
                    <a:pt x="202439" y="117513"/>
                  </a:lnTo>
                  <a:lnTo>
                    <a:pt x="197039" y="71809"/>
                  </a:lnTo>
                  <a:lnTo>
                    <a:pt x="191648" y="52706"/>
                  </a:lnTo>
                  <a:lnTo>
                    <a:pt x="172487" y="25836"/>
                  </a:lnTo>
                  <a:lnTo>
                    <a:pt x="160463" y="15708"/>
                  </a:lnTo>
                  <a:lnTo>
                    <a:pt x="130171" y="4454"/>
                  </a:lnTo>
                  <a:lnTo>
                    <a:pt x="84941" y="0"/>
                  </a:lnTo>
                  <a:lnTo>
                    <a:pt x="72466" y="600"/>
                  </a:lnTo>
                  <a:lnTo>
                    <a:pt x="63444" y="3823"/>
                  </a:lnTo>
                  <a:lnTo>
                    <a:pt x="56724" y="8793"/>
                  </a:lnTo>
                  <a:lnTo>
                    <a:pt x="51538" y="14929"/>
                  </a:lnTo>
                  <a:lnTo>
                    <a:pt x="49490" y="23959"/>
                  </a:lnTo>
                  <a:lnTo>
                    <a:pt x="50981" y="47162"/>
                  </a:lnTo>
                  <a:lnTo>
                    <a:pt x="69866" y="84621"/>
                  </a:lnTo>
                  <a:lnTo>
                    <a:pt x="107917" y="119160"/>
                  </a:lnTo>
                  <a:lnTo>
                    <a:pt x="142565" y="139098"/>
                  </a:lnTo>
                  <a:lnTo>
                    <a:pt x="180777" y="155955"/>
                  </a:lnTo>
                  <a:lnTo>
                    <a:pt x="218926" y="168151"/>
                  </a:lnTo>
                  <a:lnTo>
                    <a:pt x="253286" y="174512"/>
                  </a:lnTo>
                  <a:lnTo>
                    <a:pt x="301516" y="1796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495"/>
            <p:cNvSpPr/>
            <p:nvPr>
              <p:custDataLst>
                <p:tags r:id="rId27"/>
              </p:custDataLst>
            </p:nvPr>
          </p:nvSpPr>
          <p:spPr>
            <a:xfrm>
              <a:off x="10153650" y="5200650"/>
              <a:ext cx="215901" cy="19051"/>
            </a:xfrm>
            <a:custGeom>
              <a:avLst/>
              <a:gdLst/>
              <a:ahLst/>
              <a:cxnLst/>
              <a:rect l="0" t="0" r="0" b="0"/>
              <a:pathLst>
                <a:path w="215901" h="19051">
                  <a:moveTo>
                    <a:pt x="0" y="19050"/>
                  </a:moveTo>
                  <a:lnTo>
                    <a:pt x="0" y="19050"/>
                  </a:lnTo>
                  <a:lnTo>
                    <a:pt x="10112" y="12308"/>
                  </a:lnTo>
                  <a:lnTo>
                    <a:pt x="36628" y="4744"/>
                  </a:lnTo>
                  <a:lnTo>
                    <a:pt x="81407" y="4776"/>
                  </a:lnTo>
                  <a:lnTo>
                    <a:pt x="114733" y="5651"/>
                  </a:lnTo>
                  <a:lnTo>
                    <a:pt x="148359" y="5334"/>
                  </a:lnTo>
                  <a:lnTo>
                    <a:pt x="193379" y="1894"/>
                  </a:lnTo>
                  <a:lnTo>
                    <a:pt x="215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496"/>
            <p:cNvSpPr/>
            <p:nvPr>
              <p:custDataLst>
                <p:tags r:id="rId28"/>
              </p:custDataLst>
            </p:nvPr>
          </p:nvSpPr>
          <p:spPr>
            <a:xfrm>
              <a:off x="10042041" y="5054600"/>
              <a:ext cx="22710" cy="266701"/>
            </a:xfrm>
            <a:custGeom>
              <a:avLst/>
              <a:gdLst/>
              <a:ahLst/>
              <a:cxnLst/>
              <a:rect l="0" t="0" r="0" b="0"/>
              <a:pathLst>
                <a:path w="22710" h="266701">
                  <a:moveTo>
                    <a:pt x="3659" y="0"/>
                  </a:moveTo>
                  <a:lnTo>
                    <a:pt x="3659" y="0"/>
                  </a:lnTo>
                  <a:lnTo>
                    <a:pt x="1778" y="12552"/>
                  </a:lnTo>
                  <a:lnTo>
                    <a:pt x="0" y="29567"/>
                  </a:lnTo>
                  <a:lnTo>
                    <a:pt x="2262" y="76259"/>
                  </a:lnTo>
                  <a:lnTo>
                    <a:pt x="3037" y="116913"/>
                  </a:lnTo>
                  <a:lnTo>
                    <a:pt x="3383" y="157089"/>
                  </a:lnTo>
                  <a:lnTo>
                    <a:pt x="4241" y="194701"/>
                  </a:lnTo>
                  <a:lnTo>
                    <a:pt x="9397" y="239408"/>
                  </a:lnTo>
                  <a:lnTo>
                    <a:pt x="22709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497"/>
            <p:cNvSpPr/>
            <p:nvPr>
              <p:custDataLst>
                <p:tags r:id="rId29"/>
              </p:custDataLst>
            </p:nvPr>
          </p:nvSpPr>
          <p:spPr>
            <a:xfrm>
              <a:off x="9766908" y="5044188"/>
              <a:ext cx="145443" cy="306483"/>
            </a:xfrm>
            <a:custGeom>
              <a:avLst/>
              <a:gdLst/>
              <a:ahLst/>
              <a:cxnLst/>
              <a:rect l="0" t="0" r="0" b="0"/>
              <a:pathLst>
                <a:path w="145443" h="306483">
                  <a:moveTo>
                    <a:pt x="145442" y="23112"/>
                  </a:moveTo>
                  <a:lnTo>
                    <a:pt x="145442" y="23112"/>
                  </a:lnTo>
                  <a:lnTo>
                    <a:pt x="124394" y="5435"/>
                  </a:lnTo>
                  <a:lnTo>
                    <a:pt x="110922" y="1144"/>
                  </a:lnTo>
                  <a:lnTo>
                    <a:pt x="103379" y="0"/>
                  </a:lnTo>
                  <a:lnTo>
                    <a:pt x="85589" y="4374"/>
                  </a:lnTo>
                  <a:lnTo>
                    <a:pt x="65923" y="14784"/>
                  </a:lnTo>
                  <a:lnTo>
                    <a:pt x="35724" y="42595"/>
                  </a:lnTo>
                  <a:lnTo>
                    <a:pt x="17421" y="70342"/>
                  </a:lnTo>
                  <a:lnTo>
                    <a:pt x="5523" y="105251"/>
                  </a:lnTo>
                  <a:lnTo>
                    <a:pt x="0" y="144285"/>
                  </a:lnTo>
                  <a:lnTo>
                    <a:pt x="2249" y="185151"/>
                  </a:lnTo>
                  <a:lnTo>
                    <a:pt x="11716" y="221189"/>
                  </a:lnTo>
                  <a:lnTo>
                    <a:pt x="34794" y="267363"/>
                  </a:lnTo>
                  <a:lnTo>
                    <a:pt x="54637" y="291124"/>
                  </a:lnTo>
                  <a:lnTo>
                    <a:pt x="77568" y="304036"/>
                  </a:lnTo>
                  <a:lnTo>
                    <a:pt x="101871" y="306482"/>
                  </a:lnTo>
                  <a:lnTo>
                    <a:pt x="139092" y="3025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498"/>
            <p:cNvSpPr/>
            <p:nvPr>
              <p:custDataLst>
                <p:tags r:id="rId30"/>
              </p:custDataLst>
            </p:nvPr>
          </p:nvSpPr>
          <p:spPr>
            <a:xfrm>
              <a:off x="9288240" y="5047078"/>
              <a:ext cx="376461" cy="300960"/>
            </a:xfrm>
            <a:custGeom>
              <a:avLst/>
              <a:gdLst/>
              <a:ahLst/>
              <a:cxnLst/>
              <a:rect l="0" t="0" r="0" b="0"/>
              <a:pathLst>
                <a:path w="376461" h="300960">
                  <a:moveTo>
                    <a:pt x="160560" y="71022"/>
                  </a:moveTo>
                  <a:lnTo>
                    <a:pt x="160560" y="71022"/>
                  </a:lnTo>
                  <a:lnTo>
                    <a:pt x="149716" y="56519"/>
                  </a:lnTo>
                  <a:lnTo>
                    <a:pt x="133828" y="44303"/>
                  </a:lnTo>
                  <a:lnTo>
                    <a:pt x="121868" y="38451"/>
                  </a:lnTo>
                  <a:lnTo>
                    <a:pt x="107615" y="37260"/>
                  </a:lnTo>
                  <a:lnTo>
                    <a:pt x="99864" y="37931"/>
                  </a:lnTo>
                  <a:lnTo>
                    <a:pt x="68728" y="55730"/>
                  </a:lnTo>
                  <a:lnTo>
                    <a:pt x="36061" y="90088"/>
                  </a:lnTo>
                  <a:lnTo>
                    <a:pt x="18445" y="123005"/>
                  </a:lnTo>
                  <a:lnTo>
                    <a:pt x="5676" y="161153"/>
                  </a:lnTo>
                  <a:lnTo>
                    <a:pt x="0" y="201626"/>
                  </a:lnTo>
                  <a:lnTo>
                    <a:pt x="3122" y="237489"/>
                  </a:lnTo>
                  <a:lnTo>
                    <a:pt x="12271" y="267068"/>
                  </a:lnTo>
                  <a:lnTo>
                    <a:pt x="25744" y="287270"/>
                  </a:lnTo>
                  <a:lnTo>
                    <a:pt x="39258" y="297660"/>
                  </a:lnTo>
                  <a:lnTo>
                    <a:pt x="45825" y="300431"/>
                  </a:lnTo>
                  <a:lnTo>
                    <a:pt x="71923" y="300959"/>
                  </a:lnTo>
                  <a:lnTo>
                    <a:pt x="105370" y="293276"/>
                  </a:lnTo>
                  <a:lnTo>
                    <a:pt x="145461" y="268579"/>
                  </a:lnTo>
                  <a:lnTo>
                    <a:pt x="185249" y="224337"/>
                  </a:lnTo>
                  <a:lnTo>
                    <a:pt x="207280" y="185493"/>
                  </a:lnTo>
                  <a:lnTo>
                    <a:pt x="224363" y="141653"/>
                  </a:lnTo>
                  <a:lnTo>
                    <a:pt x="229907" y="118110"/>
                  </a:lnTo>
                  <a:lnTo>
                    <a:pt x="236535" y="73605"/>
                  </a:lnTo>
                  <a:lnTo>
                    <a:pt x="237131" y="39714"/>
                  </a:lnTo>
                  <a:lnTo>
                    <a:pt x="233479" y="27573"/>
                  </a:lnTo>
                  <a:lnTo>
                    <a:pt x="220015" y="10318"/>
                  </a:lnTo>
                  <a:lnTo>
                    <a:pt x="196627" y="1709"/>
                  </a:lnTo>
                  <a:lnTo>
                    <a:pt x="168122" y="0"/>
                  </a:lnTo>
                  <a:lnTo>
                    <a:pt x="138992" y="6295"/>
                  </a:lnTo>
                  <a:lnTo>
                    <a:pt x="115226" y="19912"/>
                  </a:lnTo>
                  <a:lnTo>
                    <a:pt x="96666" y="38428"/>
                  </a:lnTo>
                  <a:lnTo>
                    <a:pt x="83715" y="60770"/>
                  </a:lnTo>
                  <a:lnTo>
                    <a:pt x="80781" y="79165"/>
                  </a:lnTo>
                  <a:lnTo>
                    <a:pt x="81974" y="87034"/>
                  </a:lnTo>
                  <a:lnTo>
                    <a:pt x="85591" y="93691"/>
                  </a:lnTo>
                  <a:lnTo>
                    <a:pt x="97136" y="104851"/>
                  </a:lnTo>
                  <a:lnTo>
                    <a:pt x="136359" y="119067"/>
                  </a:lnTo>
                  <a:lnTo>
                    <a:pt x="174027" y="126007"/>
                  </a:lnTo>
                  <a:lnTo>
                    <a:pt x="217346" y="131443"/>
                  </a:lnTo>
                  <a:lnTo>
                    <a:pt x="264820" y="136211"/>
                  </a:lnTo>
                  <a:lnTo>
                    <a:pt x="310379" y="140682"/>
                  </a:lnTo>
                  <a:lnTo>
                    <a:pt x="376460" y="1472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SMARTInkShape-Group330"/>
          <p:cNvGrpSpPr/>
          <p:nvPr/>
        </p:nvGrpSpPr>
        <p:grpSpPr>
          <a:xfrm>
            <a:off x="2584450" y="5911951"/>
            <a:ext cx="158751" cy="209450"/>
            <a:chOff x="2584450" y="5911951"/>
            <a:chExt cx="158751" cy="209450"/>
          </a:xfrm>
        </p:grpSpPr>
        <p:sp>
          <p:nvSpPr>
            <p:cNvPr id="126" name="SMARTInkShape-1499"/>
            <p:cNvSpPr/>
            <p:nvPr>
              <p:custDataLst>
                <p:tags r:id="rId22"/>
              </p:custDataLst>
            </p:nvPr>
          </p:nvSpPr>
          <p:spPr>
            <a:xfrm>
              <a:off x="2724150" y="6115050"/>
              <a:ext cx="19051" cy="6351"/>
            </a:xfrm>
            <a:custGeom>
              <a:avLst/>
              <a:gdLst/>
              <a:ahLst/>
              <a:cxnLst/>
              <a:rect l="0" t="0" r="0" b="0"/>
              <a:pathLst>
                <a:path w="19051" h="6351">
                  <a:moveTo>
                    <a:pt x="0" y="6350"/>
                  </a:moveTo>
                  <a:lnTo>
                    <a:pt x="0" y="6350"/>
                  </a:lnTo>
                  <a:lnTo>
                    <a:pt x="3371" y="2979"/>
                  </a:lnTo>
                  <a:lnTo>
                    <a:pt x="8789" y="1324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500"/>
            <p:cNvSpPr/>
            <p:nvPr>
              <p:custDataLst>
                <p:tags r:id="rId23"/>
              </p:custDataLst>
            </p:nvPr>
          </p:nvSpPr>
          <p:spPr>
            <a:xfrm>
              <a:off x="2584450" y="608965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706" y="4364"/>
                  </a:lnTo>
                  <a:lnTo>
                    <a:pt x="1882" y="5026"/>
                  </a:lnTo>
                  <a:lnTo>
                    <a:pt x="63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501"/>
            <p:cNvSpPr/>
            <p:nvPr>
              <p:custDataLst>
                <p:tags r:id="rId24"/>
              </p:custDataLst>
            </p:nvPr>
          </p:nvSpPr>
          <p:spPr>
            <a:xfrm>
              <a:off x="2686050" y="5911951"/>
              <a:ext cx="1" cy="12600"/>
            </a:xfrm>
            <a:custGeom>
              <a:avLst/>
              <a:gdLst/>
              <a:ahLst/>
              <a:cxnLst/>
              <a:rect l="0" t="0" r="0" b="0"/>
              <a:pathLst>
                <a:path w="1" h="12600">
                  <a:moveTo>
                    <a:pt x="0" y="12599"/>
                  </a:moveTo>
                  <a:lnTo>
                    <a:pt x="0" y="12599"/>
                  </a:lnTo>
                  <a:lnTo>
                    <a:pt x="0" y="0"/>
                  </a:lnTo>
                  <a:lnTo>
                    <a:pt x="0" y="62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SMARTInkShape-Group331"/>
          <p:cNvGrpSpPr/>
          <p:nvPr/>
        </p:nvGrpSpPr>
        <p:grpSpPr>
          <a:xfrm>
            <a:off x="3152354" y="5616091"/>
            <a:ext cx="1610147" cy="556110"/>
            <a:chOff x="3152354" y="5616091"/>
            <a:chExt cx="1610147" cy="556110"/>
          </a:xfrm>
        </p:grpSpPr>
        <p:sp>
          <p:nvSpPr>
            <p:cNvPr id="130" name="SMARTInkShape-1502"/>
            <p:cNvSpPr/>
            <p:nvPr>
              <p:custDataLst>
                <p:tags r:id="rId14"/>
              </p:custDataLst>
            </p:nvPr>
          </p:nvSpPr>
          <p:spPr>
            <a:xfrm>
              <a:off x="4610983" y="5918200"/>
              <a:ext cx="151518" cy="19051"/>
            </a:xfrm>
            <a:custGeom>
              <a:avLst/>
              <a:gdLst/>
              <a:ahLst/>
              <a:cxnLst/>
              <a:rect l="0" t="0" r="0" b="0"/>
              <a:pathLst>
                <a:path w="151518" h="19051">
                  <a:moveTo>
                    <a:pt x="5467" y="19050"/>
                  </a:moveTo>
                  <a:lnTo>
                    <a:pt x="5467" y="19050"/>
                  </a:lnTo>
                  <a:lnTo>
                    <a:pt x="0" y="19049"/>
                  </a:lnTo>
                  <a:lnTo>
                    <a:pt x="37464" y="13981"/>
                  </a:lnTo>
                  <a:lnTo>
                    <a:pt x="84798" y="8218"/>
                  </a:lnTo>
                  <a:lnTo>
                    <a:pt x="1515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503"/>
            <p:cNvSpPr/>
            <p:nvPr>
              <p:custDataLst>
                <p:tags r:id="rId15"/>
              </p:custDataLst>
            </p:nvPr>
          </p:nvSpPr>
          <p:spPr>
            <a:xfrm>
              <a:off x="4603750" y="6051550"/>
              <a:ext cx="107951" cy="17645"/>
            </a:xfrm>
            <a:custGeom>
              <a:avLst/>
              <a:gdLst/>
              <a:ahLst/>
              <a:cxnLst/>
              <a:rect l="0" t="0" r="0" b="0"/>
              <a:pathLst>
                <a:path w="107951" h="17645">
                  <a:moveTo>
                    <a:pt x="0" y="0"/>
                  </a:moveTo>
                  <a:lnTo>
                    <a:pt x="0" y="0"/>
                  </a:lnTo>
                  <a:lnTo>
                    <a:pt x="0" y="6742"/>
                  </a:lnTo>
                  <a:lnTo>
                    <a:pt x="1411" y="9434"/>
                  </a:lnTo>
                  <a:lnTo>
                    <a:pt x="6742" y="14305"/>
                  </a:lnTo>
                  <a:lnTo>
                    <a:pt x="31160" y="17644"/>
                  </a:lnTo>
                  <a:lnTo>
                    <a:pt x="75320" y="15263"/>
                  </a:lnTo>
                  <a:lnTo>
                    <a:pt x="10795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504"/>
            <p:cNvSpPr/>
            <p:nvPr>
              <p:custDataLst>
                <p:tags r:id="rId16"/>
              </p:custDataLst>
            </p:nvPr>
          </p:nvSpPr>
          <p:spPr>
            <a:xfrm>
              <a:off x="4292600" y="5676900"/>
              <a:ext cx="111423" cy="495301"/>
            </a:xfrm>
            <a:custGeom>
              <a:avLst/>
              <a:gdLst/>
              <a:ahLst/>
              <a:cxnLst/>
              <a:rect l="0" t="0" r="0" b="0"/>
              <a:pathLst>
                <a:path w="111423" h="495301">
                  <a:moveTo>
                    <a:pt x="0" y="0"/>
                  </a:moveTo>
                  <a:lnTo>
                    <a:pt x="0" y="0"/>
                  </a:lnTo>
                  <a:lnTo>
                    <a:pt x="24419" y="43370"/>
                  </a:lnTo>
                  <a:lnTo>
                    <a:pt x="43309" y="82540"/>
                  </a:lnTo>
                  <a:lnTo>
                    <a:pt x="54272" y="105826"/>
                  </a:lnTo>
                  <a:lnTo>
                    <a:pt x="65110" y="132640"/>
                  </a:lnTo>
                  <a:lnTo>
                    <a:pt x="75862" y="161804"/>
                  </a:lnTo>
                  <a:lnTo>
                    <a:pt x="86558" y="192536"/>
                  </a:lnTo>
                  <a:lnTo>
                    <a:pt x="95100" y="225018"/>
                  </a:lnTo>
                  <a:lnTo>
                    <a:pt x="102205" y="258668"/>
                  </a:lnTo>
                  <a:lnTo>
                    <a:pt x="108353" y="293095"/>
                  </a:lnTo>
                  <a:lnTo>
                    <a:pt x="111041" y="324513"/>
                  </a:lnTo>
                  <a:lnTo>
                    <a:pt x="111422" y="353925"/>
                  </a:lnTo>
                  <a:lnTo>
                    <a:pt x="110265" y="382000"/>
                  </a:lnTo>
                  <a:lnTo>
                    <a:pt x="103334" y="426365"/>
                  </a:lnTo>
                  <a:lnTo>
                    <a:pt x="92493" y="459018"/>
                  </a:lnTo>
                  <a:lnTo>
                    <a:pt x="63500" y="495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505"/>
            <p:cNvSpPr/>
            <p:nvPr>
              <p:custDataLst>
                <p:tags r:id="rId17"/>
              </p:custDataLst>
            </p:nvPr>
          </p:nvSpPr>
          <p:spPr>
            <a:xfrm>
              <a:off x="4008899" y="5616091"/>
              <a:ext cx="112252" cy="90385"/>
            </a:xfrm>
            <a:custGeom>
              <a:avLst/>
              <a:gdLst/>
              <a:ahLst/>
              <a:cxnLst/>
              <a:rect l="0" t="0" r="0" b="0"/>
              <a:pathLst>
                <a:path w="112252" h="90385">
                  <a:moveTo>
                    <a:pt x="23351" y="3659"/>
                  </a:moveTo>
                  <a:lnTo>
                    <a:pt x="23351" y="3659"/>
                  </a:lnTo>
                  <a:lnTo>
                    <a:pt x="19980" y="288"/>
                  </a:lnTo>
                  <a:lnTo>
                    <a:pt x="18987" y="0"/>
                  </a:lnTo>
                  <a:lnTo>
                    <a:pt x="18325" y="514"/>
                  </a:lnTo>
                  <a:lnTo>
                    <a:pt x="4869" y="47666"/>
                  </a:lnTo>
                  <a:lnTo>
                    <a:pt x="0" y="71496"/>
                  </a:lnTo>
                  <a:lnTo>
                    <a:pt x="743" y="81552"/>
                  </a:lnTo>
                  <a:lnTo>
                    <a:pt x="3598" y="90384"/>
                  </a:lnTo>
                  <a:lnTo>
                    <a:pt x="5243" y="89698"/>
                  </a:lnTo>
                  <a:lnTo>
                    <a:pt x="10835" y="85173"/>
                  </a:lnTo>
                  <a:lnTo>
                    <a:pt x="21915" y="67950"/>
                  </a:lnTo>
                  <a:lnTo>
                    <a:pt x="41227" y="21565"/>
                  </a:lnTo>
                  <a:lnTo>
                    <a:pt x="49170" y="15145"/>
                  </a:lnTo>
                  <a:lnTo>
                    <a:pt x="53264" y="13433"/>
                  </a:lnTo>
                  <a:lnTo>
                    <a:pt x="56698" y="12997"/>
                  </a:lnTo>
                  <a:lnTo>
                    <a:pt x="62396" y="14394"/>
                  </a:lnTo>
                  <a:lnTo>
                    <a:pt x="76312" y="25889"/>
                  </a:lnTo>
                  <a:lnTo>
                    <a:pt x="105087" y="70990"/>
                  </a:lnTo>
                  <a:lnTo>
                    <a:pt x="112251" y="79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506"/>
            <p:cNvSpPr/>
            <p:nvPr>
              <p:custDataLst>
                <p:tags r:id="rId18"/>
              </p:custDataLst>
            </p:nvPr>
          </p:nvSpPr>
          <p:spPr>
            <a:xfrm>
              <a:off x="3918786" y="5848135"/>
              <a:ext cx="272215" cy="283965"/>
            </a:xfrm>
            <a:custGeom>
              <a:avLst/>
              <a:gdLst/>
              <a:ahLst/>
              <a:cxnLst/>
              <a:rect l="0" t="0" r="0" b="0"/>
              <a:pathLst>
                <a:path w="272215" h="283965">
                  <a:moveTo>
                    <a:pt x="151564" y="38315"/>
                  </a:moveTo>
                  <a:lnTo>
                    <a:pt x="151564" y="38315"/>
                  </a:lnTo>
                  <a:lnTo>
                    <a:pt x="136355" y="29586"/>
                  </a:lnTo>
                  <a:lnTo>
                    <a:pt x="125049" y="27380"/>
                  </a:lnTo>
                  <a:lnTo>
                    <a:pt x="103413" y="32880"/>
                  </a:lnTo>
                  <a:lnTo>
                    <a:pt x="75757" y="50188"/>
                  </a:lnTo>
                  <a:lnTo>
                    <a:pt x="31854" y="96530"/>
                  </a:lnTo>
                  <a:lnTo>
                    <a:pt x="9085" y="139446"/>
                  </a:lnTo>
                  <a:lnTo>
                    <a:pt x="515" y="171221"/>
                  </a:lnTo>
                  <a:lnTo>
                    <a:pt x="0" y="204158"/>
                  </a:lnTo>
                  <a:lnTo>
                    <a:pt x="6591" y="235496"/>
                  </a:lnTo>
                  <a:lnTo>
                    <a:pt x="21280" y="261182"/>
                  </a:lnTo>
                  <a:lnTo>
                    <a:pt x="41449" y="276832"/>
                  </a:lnTo>
                  <a:lnTo>
                    <a:pt x="52754" y="281994"/>
                  </a:lnTo>
                  <a:lnTo>
                    <a:pt x="74723" y="283964"/>
                  </a:lnTo>
                  <a:lnTo>
                    <a:pt x="96951" y="278726"/>
                  </a:lnTo>
                  <a:lnTo>
                    <a:pt x="132560" y="258498"/>
                  </a:lnTo>
                  <a:lnTo>
                    <a:pt x="164355" y="226321"/>
                  </a:lnTo>
                  <a:lnTo>
                    <a:pt x="180532" y="202307"/>
                  </a:lnTo>
                  <a:lnTo>
                    <a:pt x="185370" y="168115"/>
                  </a:lnTo>
                  <a:lnTo>
                    <a:pt x="179994" y="124931"/>
                  </a:lnTo>
                  <a:lnTo>
                    <a:pt x="172634" y="99587"/>
                  </a:lnTo>
                  <a:lnTo>
                    <a:pt x="163494" y="72813"/>
                  </a:lnTo>
                  <a:lnTo>
                    <a:pt x="145812" y="33656"/>
                  </a:lnTo>
                  <a:lnTo>
                    <a:pt x="137146" y="18276"/>
                  </a:lnTo>
                  <a:lnTo>
                    <a:pt x="127136" y="8728"/>
                  </a:lnTo>
                  <a:lnTo>
                    <a:pt x="104724" y="0"/>
                  </a:lnTo>
                  <a:lnTo>
                    <a:pt x="78770" y="4117"/>
                  </a:lnTo>
                  <a:lnTo>
                    <a:pt x="52889" y="16061"/>
                  </a:lnTo>
                  <a:lnTo>
                    <a:pt x="31979" y="33128"/>
                  </a:lnTo>
                  <a:lnTo>
                    <a:pt x="20804" y="54354"/>
                  </a:lnTo>
                  <a:lnTo>
                    <a:pt x="17824" y="65941"/>
                  </a:lnTo>
                  <a:lnTo>
                    <a:pt x="20157" y="88223"/>
                  </a:lnTo>
                  <a:lnTo>
                    <a:pt x="23743" y="99104"/>
                  </a:lnTo>
                  <a:lnTo>
                    <a:pt x="37134" y="116837"/>
                  </a:lnTo>
                  <a:lnTo>
                    <a:pt x="45644" y="124530"/>
                  </a:lnTo>
                  <a:lnTo>
                    <a:pt x="72033" y="133078"/>
                  </a:lnTo>
                  <a:lnTo>
                    <a:pt x="104928" y="135464"/>
                  </a:lnTo>
                  <a:lnTo>
                    <a:pt x="140715" y="131822"/>
                  </a:lnTo>
                  <a:lnTo>
                    <a:pt x="175905" y="121737"/>
                  </a:lnTo>
                  <a:lnTo>
                    <a:pt x="209655" y="107847"/>
                  </a:lnTo>
                  <a:lnTo>
                    <a:pt x="251483" y="86983"/>
                  </a:lnTo>
                  <a:lnTo>
                    <a:pt x="272214" y="764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507"/>
            <p:cNvSpPr/>
            <p:nvPr>
              <p:custDataLst>
                <p:tags r:id="rId19"/>
              </p:custDataLst>
            </p:nvPr>
          </p:nvSpPr>
          <p:spPr>
            <a:xfrm>
              <a:off x="3639742" y="5743379"/>
              <a:ext cx="163909" cy="399697"/>
            </a:xfrm>
            <a:custGeom>
              <a:avLst/>
              <a:gdLst/>
              <a:ahLst/>
              <a:cxnLst/>
              <a:rect l="0" t="0" r="0" b="0"/>
              <a:pathLst>
                <a:path w="163909" h="399697">
                  <a:moveTo>
                    <a:pt x="132158" y="3371"/>
                  </a:moveTo>
                  <a:lnTo>
                    <a:pt x="132158" y="3371"/>
                  </a:lnTo>
                  <a:lnTo>
                    <a:pt x="128787" y="3371"/>
                  </a:lnTo>
                  <a:lnTo>
                    <a:pt x="125250" y="1489"/>
                  </a:lnTo>
                  <a:lnTo>
                    <a:pt x="123320" y="0"/>
                  </a:lnTo>
                  <a:lnTo>
                    <a:pt x="115530" y="226"/>
                  </a:lnTo>
                  <a:lnTo>
                    <a:pt x="105718" y="3385"/>
                  </a:lnTo>
                  <a:lnTo>
                    <a:pt x="96653" y="9492"/>
                  </a:lnTo>
                  <a:lnTo>
                    <a:pt x="64401" y="51623"/>
                  </a:lnTo>
                  <a:lnTo>
                    <a:pt x="37528" y="96455"/>
                  </a:lnTo>
                  <a:lnTo>
                    <a:pt x="20955" y="138581"/>
                  </a:lnTo>
                  <a:lnTo>
                    <a:pt x="13573" y="162655"/>
                  </a:lnTo>
                  <a:lnTo>
                    <a:pt x="6534" y="187876"/>
                  </a:lnTo>
                  <a:lnTo>
                    <a:pt x="2548" y="214569"/>
                  </a:lnTo>
                  <a:lnTo>
                    <a:pt x="595" y="242242"/>
                  </a:lnTo>
                  <a:lnTo>
                    <a:pt x="0" y="270569"/>
                  </a:lnTo>
                  <a:lnTo>
                    <a:pt x="6863" y="317094"/>
                  </a:lnTo>
                  <a:lnTo>
                    <a:pt x="20732" y="353764"/>
                  </a:lnTo>
                  <a:lnTo>
                    <a:pt x="41008" y="379470"/>
                  </a:lnTo>
                  <a:lnTo>
                    <a:pt x="66012" y="394658"/>
                  </a:lnTo>
                  <a:lnTo>
                    <a:pt x="79594" y="399696"/>
                  </a:lnTo>
                  <a:lnTo>
                    <a:pt x="111619" y="397766"/>
                  </a:lnTo>
                  <a:lnTo>
                    <a:pt x="163908" y="3843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508"/>
            <p:cNvSpPr/>
            <p:nvPr>
              <p:custDataLst>
                <p:tags r:id="rId20"/>
              </p:custDataLst>
            </p:nvPr>
          </p:nvSpPr>
          <p:spPr>
            <a:xfrm>
              <a:off x="3357939" y="5880510"/>
              <a:ext cx="179012" cy="172009"/>
            </a:xfrm>
            <a:custGeom>
              <a:avLst/>
              <a:gdLst/>
              <a:ahLst/>
              <a:cxnLst/>
              <a:rect l="0" t="0" r="0" b="0"/>
              <a:pathLst>
                <a:path w="179012" h="172009">
                  <a:moveTo>
                    <a:pt x="1211" y="82140"/>
                  </a:moveTo>
                  <a:lnTo>
                    <a:pt x="1211" y="82140"/>
                  </a:lnTo>
                  <a:lnTo>
                    <a:pt x="1211" y="85511"/>
                  </a:lnTo>
                  <a:lnTo>
                    <a:pt x="2622" y="86504"/>
                  </a:lnTo>
                  <a:lnTo>
                    <a:pt x="12055" y="87902"/>
                  </a:lnTo>
                  <a:lnTo>
                    <a:pt x="22258" y="88228"/>
                  </a:lnTo>
                  <a:lnTo>
                    <a:pt x="43274" y="81670"/>
                  </a:lnTo>
                  <a:lnTo>
                    <a:pt x="64004" y="70790"/>
                  </a:lnTo>
                  <a:lnTo>
                    <a:pt x="80180" y="55259"/>
                  </a:lnTo>
                  <a:lnTo>
                    <a:pt x="82785" y="48696"/>
                  </a:lnTo>
                  <a:lnTo>
                    <a:pt x="83797" y="33880"/>
                  </a:lnTo>
                  <a:lnTo>
                    <a:pt x="80400" y="13042"/>
                  </a:lnTo>
                  <a:lnTo>
                    <a:pt x="74977" y="3687"/>
                  </a:lnTo>
                  <a:lnTo>
                    <a:pt x="71555" y="205"/>
                  </a:lnTo>
                  <a:lnTo>
                    <a:pt x="65746" y="0"/>
                  </a:lnTo>
                  <a:lnTo>
                    <a:pt x="49884" y="5416"/>
                  </a:lnTo>
                  <a:lnTo>
                    <a:pt x="27862" y="23737"/>
                  </a:lnTo>
                  <a:lnTo>
                    <a:pt x="11303" y="57152"/>
                  </a:lnTo>
                  <a:lnTo>
                    <a:pt x="830" y="98333"/>
                  </a:lnTo>
                  <a:lnTo>
                    <a:pt x="0" y="135072"/>
                  </a:lnTo>
                  <a:lnTo>
                    <a:pt x="6317" y="151762"/>
                  </a:lnTo>
                  <a:lnTo>
                    <a:pt x="16181" y="163178"/>
                  </a:lnTo>
                  <a:lnTo>
                    <a:pt x="27619" y="170603"/>
                  </a:lnTo>
                  <a:lnTo>
                    <a:pt x="59443" y="172008"/>
                  </a:lnTo>
                  <a:lnTo>
                    <a:pt x="100153" y="164584"/>
                  </a:lnTo>
                  <a:lnTo>
                    <a:pt x="146865" y="150077"/>
                  </a:lnTo>
                  <a:lnTo>
                    <a:pt x="179011" y="139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509"/>
            <p:cNvSpPr/>
            <p:nvPr>
              <p:custDataLst>
                <p:tags r:id="rId21"/>
              </p:custDataLst>
            </p:nvPr>
          </p:nvSpPr>
          <p:spPr>
            <a:xfrm>
              <a:off x="3152354" y="5822082"/>
              <a:ext cx="126950" cy="300917"/>
            </a:xfrm>
            <a:custGeom>
              <a:avLst/>
              <a:gdLst/>
              <a:ahLst/>
              <a:cxnLst/>
              <a:rect l="0" t="0" r="0" b="0"/>
              <a:pathLst>
                <a:path w="126950" h="300917">
                  <a:moveTo>
                    <a:pt x="98846" y="64368"/>
                  </a:moveTo>
                  <a:lnTo>
                    <a:pt x="98846" y="64368"/>
                  </a:lnTo>
                  <a:lnTo>
                    <a:pt x="98140" y="42706"/>
                  </a:lnTo>
                  <a:lnTo>
                    <a:pt x="90008" y="21969"/>
                  </a:lnTo>
                  <a:lnTo>
                    <a:pt x="77177" y="9316"/>
                  </a:lnTo>
                  <a:lnTo>
                    <a:pt x="56600" y="0"/>
                  </a:lnTo>
                  <a:lnTo>
                    <a:pt x="42675" y="717"/>
                  </a:lnTo>
                  <a:lnTo>
                    <a:pt x="29431" y="6445"/>
                  </a:lnTo>
                  <a:lnTo>
                    <a:pt x="16489" y="16047"/>
                  </a:lnTo>
                  <a:lnTo>
                    <a:pt x="7445" y="31132"/>
                  </a:lnTo>
                  <a:lnTo>
                    <a:pt x="1779" y="50302"/>
                  </a:lnTo>
                  <a:lnTo>
                    <a:pt x="0" y="84189"/>
                  </a:lnTo>
                  <a:lnTo>
                    <a:pt x="11326" y="125720"/>
                  </a:lnTo>
                  <a:lnTo>
                    <a:pt x="20437" y="143847"/>
                  </a:lnTo>
                  <a:lnTo>
                    <a:pt x="42845" y="169919"/>
                  </a:lnTo>
                  <a:lnTo>
                    <a:pt x="85746" y="205893"/>
                  </a:lnTo>
                  <a:lnTo>
                    <a:pt x="112133" y="236359"/>
                  </a:lnTo>
                  <a:lnTo>
                    <a:pt x="125125" y="263966"/>
                  </a:lnTo>
                  <a:lnTo>
                    <a:pt x="126949" y="271516"/>
                  </a:lnTo>
                  <a:lnTo>
                    <a:pt x="126048" y="277961"/>
                  </a:lnTo>
                  <a:lnTo>
                    <a:pt x="119402" y="288885"/>
                  </a:lnTo>
                  <a:lnTo>
                    <a:pt x="107511" y="296563"/>
                  </a:lnTo>
                  <a:lnTo>
                    <a:pt x="94231" y="300916"/>
                  </a:lnTo>
                  <a:lnTo>
                    <a:pt x="83624" y="300498"/>
                  </a:lnTo>
                  <a:lnTo>
                    <a:pt x="72325" y="294198"/>
                  </a:lnTo>
                  <a:lnTo>
                    <a:pt x="54396" y="2802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SMARTInkShape-Group332"/>
          <p:cNvGrpSpPr/>
          <p:nvPr/>
        </p:nvGrpSpPr>
        <p:grpSpPr>
          <a:xfrm>
            <a:off x="5143500" y="5550602"/>
            <a:ext cx="1536701" cy="754949"/>
            <a:chOff x="5143500" y="5550602"/>
            <a:chExt cx="1536701" cy="754949"/>
          </a:xfrm>
        </p:grpSpPr>
        <p:sp>
          <p:nvSpPr>
            <p:cNvPr id="139" name="SMARTInkShape-1510"/>
            <p:cNvSpPr/>
            <p:nvPr>
              <p:custDataLst>
                <p:tags r:id="rId5"/>
              </p:custDataLst>
            </p:nvPr>
          </p:nvSpPr>
          <p:spPr>
            <a:xfrm>
              <a:off x="6185924" y="5741140"/>
              <a:ext cx="252977" cy="178742"/>
            </a:xfrm>
            <a:custGeom>
              <a:avLst/>
              <a:gdLst/>
              <a:ahLst/>
              <a:cxnLst/>
              <a:rect l="0" t="0" r="0" b="0"/>
              <a:pathLst>
                <a:path w="252977" h="178742">
                  <a:moveTo>
                    <a:pt x="100576" y="18310"/>
                  </a:moveTo>
                  <a:lnTo>
                    <a:pt x="100576" y="18310"/>
                  </a:lnTo>
                  <a:lnTo>
                    <a:pt x="97205" y="11568"/>
                  </a:lnTo>
                  <a:lnTo>
                    <a:pt x="89906" y="6377"/>
                  </a:lnTo>
                  <a:lnTo>
                    <a:pt x="84996" y="4005"/>
                  </a:lnTo>
                  <a:lnTo>
                    <a:pt x="73897" y="3250"/>
                  </a:lnTo>
                  <a:lnTo>
                    <a:pt x="60496" y="6678"/>
                  </a:lnTo>
                  <a:lnTo>
                    <a:pt x="33824" y="21213"/>
                  </a:lnTo>
                  <a:lnTo>
                    <a:pt x="16345" y="35358"/>
                  </a:lnTo>
                  <a:lnTo>
                    <a:pt x="4813" y="54815"/>
                  </a:lnTo>
                  <a:lnTo>
                    <a:pt x="751" y="65930"/>
                  </a:lnTo>
                  <a:lnTo>
                    <a:pt x="0" y="91451"/>
                  </a:lnTo>
                  <a:lnTo>
                    <a:pt x="1775" y="105171"/>
                  </a:lnTo>
                  <a:lnTo>
                    <a:pt x="13156" y="129821"/>
                  </a:lnTo>
                  <a:lnTo>
                    <a:pt x="39396" y="159770"/>
                  </a:lnTo>
                  <a:lnTo>
                    <a:pt x="59979" y="172904"/>
                  </a:lnTo>
                  <a:lnTo>
                    <a:pt x="83239" y="178741"/>
                  </a:lnTo>
                  <a:lnTo>
                    <a:pt x="116763" y="175285"/>
                  </a:lnTo>
                  <a:lnTo>
                    <a:pt x="134581" y="165217"/>
                  </a:lnTo>
                  <a:lnTo>
                    <a:pt x="142296" y="158582"/>
                  </a:lnTo>
                  <a:lnTo>
                    <a:pt x="152750" y="139920"/>
                  </a:lnTo>
                  <a:lnTo>
                    <a:pt x="156525" y="129016"/>
                  </a:lnTo>
                  <a:lnTo>
                    <a:pt x="156956" y="96205"/>
                  </a:lnTo>
                  <a:lnTo>
                    <a:pt x="151033" y="59280"/>
                  </a:lnTo>
                  <a:lnTo>
                    <a:pt x="138994" y="28758"/>
                  </a:lnTo>
                  <a:lnTo>
                    <a:pt x="124236" y="10488"/>
                  </a:lnTo>
                  <a:lnTo>
                    <a:pt x="116349" y="4629"/>
                  </a:lnTo>
                  <a:lnTo>
                    <a:pt x="100060" y="0"/>
                  </a:lnTo>
                  <a:lnTo>
                    <a:pt x="84119" y="1000"/>
                  </a:lnTo>
                  <a:lnTo>
                    <a:pt x="69978" y="6148"/>
                  </a:lnTo>
                  <a:lnTo>
                    <a:pt x="60401" y="15021"/>
                  </a:lnTo>
                  <a:lnTo>
                    <a:pt x="56859" y="20351"/>
                  </a:lnTo>
                  <a:lnTo>
                    <a:pt x="55909" y="26726"/>
                  </a:lnTo>
                  <a:lnTo>
                    <a:pt x="58617" y="41336"/>
                  </a:lnTo>
                  <a:lnTo>
                    <a:pt x="63431" y="47772"/>
                  </a:lnTo>
                  <a:lnTo>
                    <a:pt x="78188" y="58685"/>
                  </a:lnTo>
                  <a:lnTo>
                    <a:pt x="113071" y="72763"/>
                  </a:lnTo>
                  <a:lnTo>
                    <a:pt x="144230" y="77789"/>
                  </a:lnTo>
                  <a:lnTo>
                    <a:pt x="179243" y="79318"/>
                  </a:lnTo>
                  <a:lnTo>
                    <a:pt x="215973" y="77645"/>
                  </a:lnTo>
                  <a:lnTo>
                    <a:pt x="252976" y="75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511"/>
            <p:cNvSpPr/>
            <p:nvPr>
              <p:custDataLst>
                <p:tags r:id="rId6"/>
              </p:custDataLst>
            </p:nvPr>
          </p:nvSpPr>
          <p:spPr>
            <a:xfrm>
              <a:off x="5578107" y="6032507"/>
              <a:ext cx="778244" cy="25394"/>
            </a:xfrm>
            <a:custGeom>
              <a:avLst/>
              <a:gdLst/>
              <a:ahLst/>
              <a:cxnLst/>
              <a:rect l="0" t="0" r="0" b="0"/>
              <a:pathLst>
                <a:path w="778244" h="25394">
                  <a:moveTo>
                    <a:pt x="41643" y="6343"/>
                  </a:moveTo>
                  <a:lnTo>
                    <a:pt x="41643" y="6343"/>
                  </a:lnTo>
                  <a:lnTo>
                    <a:pt x="0" y="876"/>
                  </a:lnTo>
                  <a:lnTo>
                    <a:pt x="34489" y="168"/>
                  </a:lnTo>
                  <a:lnTo>
                    <a:pt x="57334" y="109"/>
                  </a:lnTo>
                  <a:lnTo>
                    <a:pt x="83854" y="70"/>
                  </a:lnTo>
                  <a:lnTo>
                    <a:pt x="118467" y="45"/>
                  </a:lnTo>
                  <a:lnTo>
                    <a:pt x="158475" y="27"/>
                  </a:lnTo>
                  <a:lnTo>
                    <a:pt x="202081" y="16"/>
                  </a:lnTo>
                  <a:lnTo>
                    <a:pt x="250907" y="7"/>
                  </a:lnTo>
                  <a:lnTo>
                    <a:pt x="303213" y="3"/>
                  </a:lnTo>
                  <a:lnTo>
                    <a:pt x="357840" y="0"/>
                  </a:lnTo>
                  <a:lnTo>
                    <a:pt x="413308" y="1408"/>
                  </a:lnTo>
                  <a:lnTo>
                    <a:pt x="469336" y="3759"/>
                  </a:lnTo>
                  <a:lnTo>
                    <a:pt x="525738" y="6737"/>
                  </a:lnTo>
                  <a:lnTo>
                    <a:pt x="574628" y="9428"/>
                  </a:lnTo>
                  <a:lnTo>
                    <a:pt x="618511" y="11928"/>
                  </a:lnTo>
                  <a:lnTo>
                    <a:pt x="659055" y="14300"/>
                  </a:lnTo>
                  <a:lnTo>
                    <a:pt x="690318" y="16587"/>
                  </a:lnTo>
                  <a:lnTo>
                    <a:pt x="736342" y="21007"/>
                  </a:lnTo>
                  <a:lnTo>
                    <a:pt x="778243" y="253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512"/>
            <p:cNvSpPr/>
            <p:nvPr>
              <p:custDataLst>
                <p:tags r:id="rId7"/>
              </p:custDataLst>
            </p:nvPr>
          </p:nvSpPr>
          <p:spPr>
            <a:xfrm>
              <a:off x="6060879" y="6096000"/>
              <a:ext cx="130803" cy="209551"/>
            </a:xfrm>
            <a:custGeom>
              <a:avLst/>
              <a:gdLst/>
              <a:ahLst/>
              <a:cxnLst/>
              <a:rect l="0" t="0" r="0" b="0"/>
              <a:pathLst>
                <a:path w="130803" h="209551">
                  <a:moveTo>
                    <a:pt x="3371" y="0"/>
                  </a:moveTo>
                  <a:lnTo>
                    <a:pt x="3371" y="0"/>
                  </a:lnTo>
                  <a:lnTo>
                    <a:pt x="3371" y="3371"/>
                  </a:lnTo>
                  <a:lnTo>
                    <a:pt x="0" y="12209"/>
                  </a:lnTo>
                  <a:lnTo>
                    <a:pt x="1974" y="49527"/>
                  </a:lnTo>
                  <a:lnTo>
                    <a:pt x="3662" y="92365"/>
                  </a:lnTo>
                  <a:lnTo>
                    <a:pt x="6433" y="139836"/>
                  </a:lnTo>
                  <a:lnTo>
                    <a:pt x="3774" y="161068"/>
                  </a:lnTo>
                  <a:lnTo>
                    <a:pt x="3640" y="161001"/>
                  </a:lnTo>
                  <a:lnTo>
                    <a:pt x="3550" y="160251"/>
                  </a:lnTo>
                  <a:lnTo>
                    <a:pt x="21064" y="120158"/>
                  </a:lnTo>
                  <a:lnTo>
                    <a:pt x="33228" y="96985"/>
                  </a:lnTo>
                  <a:lnTo>
                    <a:pt x="55884" y="76714"/>
                  </a:lnTo>
                  <a:lnTo>
                    <a:pt x="71160" y="71254"/>
                  </a:lnTo>
                  <a:lnTo>
                    <a:pt x="78196" y="70786"/>
                  </a:lnTo>
                  <a:lnTo>
                    <a:pt x="85005" y="73296"/>
                  </a:lnTo>
                  <a:lnTo>
                    <a:pt x="98214" y="83611"/>
                  </a:lnTo>
                  <a:lnTo>
                    <a:pt x="117550" y="108656"/>
                  </a:lnTo>
                  <a:lnTo>
                    <a:pt x="129943" y="145161"/>
                  </a:lnTo>
                  <a:lnTo>
                    <a:pt x="130802" y="191855"/>
                  </a:lnTo>
                  <a:lnTo>
                    <a:pt x="130371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513"/>
            <p:cNvSpPr/>
            <p:nvPr>
              <p:custDataLst>
                <p:tags r:id="rId8"/>
              </p:custDataLst>
            </p:nvPr>
          </p:nvSpPr>
          <p:spPr>
            <a:xfrm>
              <a:off x="6318250" y="5723116"/>
              <a:ext cx="205166" cy="250861"/>
            </a:xfrm>
            <a:custGeom>
              <a:avLst/>
              <a:gdLst/>
              <a:ahLst/>
              <a:cxnLst/>
              <a:rect l="0" t="0" r="0" b="0"/>
              <a:pathLst>
                <a:path w="205166" h="250861">
                  <a:moveTo>
                    <a:pt x="184150" y="10934"/>
                  </a:moveTo>
                  <a:lnTo>
                    <a:pt x="184150" y="10934"/>
                  </a:lnTo>
                  <a:lnTo>
                    <a:pt x="184150" y="0"/>
                  </a:lnTo>
                  <a:lnTo>
                    <a:pt x="184150" y="2128"/>
                  </a:lnTo>
                  <a:lnTo>
                    <a:pt x="193583" y="23541"/>
                  </a:lnTo>
                  <a:lnTo>
                    <a:pt x="200743" y="68762"/>
                  </a:lnTo>
                  <a:lnTo>
                    <a:pt x="205165" y="109072"/>
                  </a:lnTo>
                  <a:lnTo>
                    <a:pt x="203838" y="149095"/>
                  </a:lnTo>
                  <a:lnTo>
                    <a:pt x="196428" y="185934"/>
                  </a:lnTo>
                  <a:lnTo>
                    <a:pt x="181376" y="216418"/>
                  </a:lnTo>
                  <a:lnTo>
                    <a:pt x="157282" y="236550"/>
                  </a:lnTo>
                  <a:lnTo>
                    <a:pt x="127053" y="248086"/>
                  </a:lnTo>
                  <a:lnTo>
                    <a:pt x="92451" y="250860"/>
                  </a:lnTo>
                  <a:lnTo>
                    <a:pt x="55906" y="245979"/>
                  </a:lnTo>
                  <a:lnTo>
                    <a:pt x="0" y="2331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514"/>
            <p:cNvSpPr/>
            <p:nvPr>
              <p:custDataLst>
                <p:tags r:id="rId9"/>
              </p:custDataLst>
            </p:nvPr>
          </p:nvSpPr>
          <p:spPr>
            <a:xfrm>
              <a:off x="5143500" y="5550602"/>
              <a:ext cx="1536701" cy="670063"/>
            </a:xfrm>
            <a:custGeom>
              <a:avLst/>
              <a:gdLst/>
              <a:ahLst/>
              <a:cxnLst/>
              <a:rect l="0" t="0" r="0" b="0"/>
              <a:pathLst>
                <a:path w="1536701" h="670063">
                  <a:moveTo>
                    <a:pt x="0" y="519998"/>
                  </a:moveTo>
                  <a:lnTo>
                    <a:pt x="0" y="519998"/>
                  </a:lnTo>
                  <a:lnTo>
                    <a:pt x="3371" y="523369"/>
                  </a:lnTo>
                  <a:lnTo>
                    <a:pt x="19773" y="569283"/>
                  </a:lnTo>
                  <a:lnTo>
                    <a:pt x="31964" y="608449"/>
                  </a:lnTo>
                  <a:lnTo>
                    <a:pt x="47875" y="655719"/>
                  </a:lnTo>
                  <a:lnTo>
                    <a:pt x="52557" y="664515"/>
                  </a:lnTo>
                  <a:lnTo>
                    <a:pt x="56990" y="668895"/>
                  </a:lnTo>
                  <a:lnTo>
                    <a:pt x="59160" y="670062"/>
                  </a:lnTo>
                  <a:lnTo>
                    <a:pt x="61313" y="669430"/>
                  </a:lnTo>
                  <a:lnTo>
                    <a:pt x="78699" y="647774"/>
                  </a:lnTo>
                  <a:lnTo>
                    <a:pt x="92620" y="607951"/>
                  </a:lnTo>
                  <a:lnTo>
                    <a:pt x="101372" y="560735"/>
                  </a:lnTo>
                  <a:lnTo>
                    <a:pt x="105681" y="532340"/>
                  </a:lnTo>
                  <a:lnTo>
                    <a:pt x="108554" y="497887"/>
                  </a:lnTo>
                  <a:lnTo>
                    <a:pt x="110470" y="459396"/>
                  </a:lnTo>
                  <a:lnTo>
                    <a:pt x="111747" y="418214"/>
                  </a:lnTo>
                  <a:lnTo>
                    <a:pt x="112598" y="373825"/>
                  </a:lnTo>
                  <a:lnTo>
                    <a:pt x="113165" y="327299"/>
                  </a:lnTo>
                  <a:lnTo>
                    <a:pt x="113543" y="279348"/>
                  </a:lnTo>
                  <a:lnTo>
                    <a:pt x="113795" y="238209"/>
                  </a:lnTo>
                  <a:lnTo>
                    <a:pt x="113963" y="201611"/>
                  </a:lnTo>
                  <a:lnTo>
                    <a:pt x="114076" y="168040"/>
                  </a:lnTo>
                  <a:lnTo>
                    <a:pt x="114150" y="140720"/>
                  </a:lnTo>
                  <a:lnTo>
                    <a:pt x="114234" y="97195"/>
                  </a:lnTo>
                  <a:lnTo>
                    <a:pt x="110910" y="51666"/>
                  </a:lnTo>
                  <a:lnTo>
                    <a:pt x="106458" y="11290"/>
                  </a:lnTo>
                  <a:lnTo>
                    <a:pt x="101884" y="0"/>
                  </a:lnTo>
                  <a:lnTo>
                    <a:pt x="105055" y="2877"/>
                  </a:lnTo>
                  <a:lnTo>
                    <a:pt x="117205" y="4827"/>
                  </a:lnTo>
                  <a:lnTo>
                    <a:pt x="161127" y="5486"/>
                  </a:lnTo>
                  <a:lnTo>
                    <a:pt x="206137" y="5576"/>
                  </a:lnTo>
                  <a:lnTo>
                    <a:pt x="238320" y="4895"/>
                  </a:lnTo>
                  <a:lnTo>
                    <a:pt x="276002" y="3735"/>
                  </a:lnTo>
                  <a:lnTo>
                    <a:pt x="317352" y="2256"/>
                  </a:lnTo>
                  <a:lnTo>
                    <a:pt x="365378" y="1975"/>
                  </a:lnTo>
                  <a:lnTo>
                    <a:pt x="417857" y="2494"/>
                  </a:lnTo>
                  <a:lnTo>
                    <a:pt x="473305" y="3545"/>
                  </a:lnTo>
                  <a:lnTo>
                    <a:pt x="533553" y="4952"/>
                  </a:lnTo>
                  <a:lnTo>
                    <a:pt x="597002" y="6595"/>
                  </a:lnTo>
                  <a:lnTo>
                    <a:pt x="662585" y="8396"/>
                  </a:lnTo>
                  <a:lnTo>
                    <a:pt x="729590" y="11713"/>
                  </a:lnTo>
                  <a:lnTo>
                    <a:pt x="797544" y="16042"/>
                  </a:lnTo>
                  <a:lnTo>
                    <a:pt x="866129" y="21044"/>
                  </a:lnTo>
                  <a:lnTo>
                    <a:pt x="931608" y="25084"/>
                  </a:lnTo>
                  <a:lnTo>
                    <a:pt x="995016" y="28483"/>
                  </a:lnTo>
                  <a:lnTo>
                    <a:pt x="1057044" y="31454"/>
                  </a:lnTo>
                  <a:lnTo>
                    <a:pt x="1115330" y="33435"/>
                  </a:lnTo>
                  <a:lnTo>
                    <a:pt x="1171119" y="34756"/>
                  </a:lnTo>
                  <a:lnTo>
                    <a:pt x="1225246" y="35636"/>
                  </a:lnTo>
                  <a:lnTo>
                    <a:pt x="1275442" y="36929"/>
                  </a:lnTo>
                  <a:lnTo>
                    <a:pt x="1323017" y="38496"/>
                  </a:lnTo>
                  <a:lnTo>
                    <a:pt x="1368844" y="40247"/>
                  </a:lnTo>
                  <a:lnTo>
                    <a:pt x="1406451" y="41414"/>
                  </a:lnTo>
                  <a:lnTo>
                    <a:pt x="1438579" y="42193"/>
                  </a:lnTo>
                  <a:lnTo>
                    <a:pt x="1467052" y="42711"/>
                  </a:lnTo>
                  <a:lnTo>
                    <a:pt x="1513868" y="43441"/>
                  </a:lnTo>
                  <a:lnTo>
                    <a:pt x="1536700" y="437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515"/>
            <p:cNvSpPr/>
            <p:nvPr>
              <p:custDataLst>
                <p:tags r:id="rId10"/>
              </p:custDataLst>
            </p:nvPr>
          </p:nvSpPr>
          <p:spPr>
            <a:xfrm>
              <a:off x="5402604" y="5626420"/>
              <a:ext cx="236197" cy="233892"/>
            </a:xfrm>
            <a:custGeom>
              <a:avLst/>
              <a:gdLst/>
              <a:ahLst/>
              <a:cxnLst/>
              <a:rect l="0" t="0" r="0" b="0"/>
              <a:pathLst>
                <a:path w="236197" h="233892">
                  <a:moveTo>
                    <a:pt x="90146" y="56830"/>
                  </a:moveTo>
                  <a:lnTo>
                    <a:pt x="90146" y="56830"/>
                  </a:lnTo>
                  <a:lnTo>
                    <a:pt x="63631" y="56830"/>
                  </a:lnTo>
                  <a:lnTo>
                    <a:pt x="45366" y="63572"/>
                  </a:lnTo>
                  <a:lnTo>
                    <a:pt x="26548" y="77878"/>
                  </a:lnTo>
                  <a:lnTo>
                    <a:pt x="10938" y="102264"/>
                  </a:lnTo>
                  <a:lnTo>
                    <a:pt x="747" y="135203"/>
                  </a:lnTo>
                  <a:lnTo>
                    <a:pt x="0" y="171773"/>
                  </a:lnTo>
                  <a:lnTo>
                    <a:pt x="7618" y="206050"/>
                  </a:lnTo>
                  <a:lnTo>
                    <a:pt x="18659" y="222163"/>
                  </a:lnTo>
                  <a:lnTo>
                    <a:pt x="25555" y="228434"/>
                  </a:lnTo>
                  <a:lnTo>
                    <a:pt x="33679" y="231911"/>
                  </a:lnTo>
                  <a:lnTo>
                    <a:pt x="52115" y="233891"/>
                  </a:lnTo>
                  <a:lnTo>
                    <a:pt x="85698" y="227670"/>
                  </a:lnTo>
                  <a:lnTo>
                    <a:pt x="115717" y="210146"/>
                  </a:lnTo>
                  <a:lnTo>
                    <a:pt x="142486" y="180337"/>
                  </a:lnTo>
                  <a:lnTo>
                    <a:pt x="152214" y="151234"/>
                  </a:lnTo>
                  <a:lnTo>
                    <a:pt x="153715" y="115720"/>
                  </a:lnTo>
                  <a:lnTo>
                    <a:pt x="144975" y="74066"/>
                  </a:lnTo>
                  <a:lnTo>
                    <a:pt x="124187" y="27208"/>
                  </a:lnTo>
                  <a:lnTo>
                    <a:pt x="108333" y="10033"/>
                  </a:lnTo>
                  <a:lnTo>
                    <a:pt x="100154" y="4465"/>
                  </a:lnTo>
                  <a:lnTo>
                    <a:pt x="81659" y="160"/>
                  </a:lnTo>
                  <a:lnTo>
                    <a:pt x="71788" y="0"/>
                  </a:lnTo>
                  <a:lnTo>
                    <a:pt x="53294" y="7348"/>
                  </a:lnTo>
                  <a:lnTo>
                    <a:pt x="37078" y="20021"/>
                  </a:lnTo>
                  <a:lnTo>
                    <a:pt x="25168" y="35062"/>
                  </a:lnTo>
                  <a:lnTo>
                    <a:pt x="20815" y="54916"/>
                  </a:lnTo>
                  <a:lnTo>
                    <a:pt x="20642" y="66137"/>
                  </a:lnTo>
                  <a:lnTo>
                    <a:pt x="27975" y="86131"/>
                  </a:lnTo>
                  <a:lnTo>
                    <a:pt x="42053" y="103720"/>
                  </a:lnTo>
                  <a:lnTo>
                    <a:pt x="62422" y="118592"/>
                  </a:lnTo>
                  <a:lnTo>
                    <a:pt x="101059" y="132123"/>
                  </a:lnTo>
                  <a:lnTo>
                    <a:pt x="133097" y="134273"/>
                  </a:lnTo>
                  <a:lnTo>
                    <a:pt x="167797" y="132877"/>
                  </a:lnTo>
                  <a:lnTo>
                    <a:pt x="213421" y="128830"/>
                  </a:lnTo>
                  <a:lnTo>
                    <a:pt x="236196" y="126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516"/>
            <p:cNvSpPr/>
            <p:nvPr>
              <p:custDataLst>
                <p:tags r:id="rId11"/>
              </p:custDataLst>
            </p:nvPr>
          </p:nvSpPr>
          <p:spPr>
            <a:xfrm>
              <a:off x="5875270" y="5743092"/>
              <a:ext cx="30231" cy="143359"/>
            </a:xfrm>
            <a:custGeom>
              <a:avLst/>
              <a:gdLst/>
              <a:ahLst/>
              <a:cxnLst/>
              <a:rect l="0" t="0" r="0" b="0"/>
              <a:pathLst>
                <a:path w="30231" h="143359">
                  <a:moveTo>
                    <a:pt x="17530" y="3658"/>
                  </a:moveTo>
                  <a:lnTo>
                    <a:pt x="17530" y="3658"/>
                  </a:lnTo>
                  <a:lnTo>
                    <a:pt x="14159" y="287"/>
                  </a:lnTo>
                  <a:lnTo>
                    <a:pt x="12460" y="0"/>
                  </a:lnTo>
                  <a:lnTo>
                    <a:pt x="10623" y="513"/>
                  </a:lnTo>
                  <a:lnTo>
                    <a:pt x="8691" y="1561"/>
                  </a:lnTo>
                  <a:lnTo>
                    <a:pt x="2603" y="13150"/>
                  </a:lnTo>
                  <a:lnTo>
                    <a:pt x="0" y="51237"/>
                  </a:lnTo>
                  <a:lnTo>
                    <a:pt x="5201" y="86429"/>
                  </a:lnTo>
                  <a:lnTo>
                    <a:pt x="24373" y="130879"/>
                  </a:lnTo>
                  <a:lnTo>
                    <a:pt x="30230" y="143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517"/>
            <p:cNvSpPr/>
            <p:nvPr>
              <p:custDataLst>
                <p:tags r:id="rId12"/>
              </p:custDataLst>
            </p:nvPr>
          </p:nvSpPr>
          <p:spPr>
            <a:xfrm>
              <a:off x="5669791" y="5678306"/>
              <a:ext cx="115060" cy="233545"/>
            </a:xfrm>
            <a:custGeom>
              <a:avLst/>
              <a:gdLst/>
              <a:ahLst/>
              <a:cxnLst/>
              <a:rect l="0" t="0" r="0" b="0"/>
              <a:pathLst>
                <a:path w="115060" h="233545">
                  <a:moveTo>
                    <a:pt x="83309" y="17644"/>
                  </a:moveTo>
                  <a:lnTo>
                    <a:pt x="83309" y="17644"/>
                  </a:lnTo>
                  <a:lnTo>
                    <a:pt x="60249" y="1757"/>
                  </a:lnTo>
                  <a:lnTo>
                    <a:pt x="52834" y="0"/>
                  </a:lnTo>
                  <a:lnTo>
                    <a:pt x="42953" y="4863"/>
                  </a:lnTo>
                  <a:lnTo>
                    <a:pt x="15993" y="28604"/>
                  </a:lnTo>
                  <a:lnTo>
                    <a:pt x="5647" y="47915"/>
                  </a:lnTo>
                  <a:lnTo>
                    <a:pt x="109" y="72726"/>
                  </a:lnTo>
                  <a:lnTo>
                    <a:pt x="0" y="104919"/>
                  </a:lnTo>
                  <a:lnTo>
                    <a:pt x="6066" y="138513"/>
                  </a:lnTo>
                  <a:lnTo>
                    <a:pt x="17229" y="170847"/>
                  </a:lnTo>
                  <a:lnTo>
                    <a:pt x="33949" y="199329"/>
                  </a:lnTo>
                  <a:lnTo>
                    <a:pt x="66567" y="229050"/>
                  </a:lnTo>
                  <a:lnTo>
                    <a:pt x="77087" y="233370"/>
                  </a:lnTo>
                  <a:lnTo>
                    <a:pt x="115059" y="2335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518"/>
            <p:cNvSpPr/>
            <p:nvPr>
              <p:custDataLst>
                <p:tags r:id="rId13"/>
              </p:custDataLst>
            </p:nvPr>
          </p:nvSpPr>
          <p:spPr>
            <a:xfrm>
              <a:off x="5969000" y="5816600"/>
              <a:ext cx="127001" cy="25401"/>
            </a:xfrm>
            <a:custGeom>
              <a:avLst/>
              <a:gdLst/>
              <a:ahLst/>
              <a:cxnLst/>
              <a:rect l="0" t="0" r="0" b="0"/>
              <a:pathLst>
                <a:path w="127001" h="25401">
                  <a:moveTo>
                    <a:pt x="0" y="25400"/>
                  </a:moveTo>
                  <a:lnTo>
                    <a:pt x="0" y="25400"/>
                  </a:lnTo>
                  <a:lnTo>
                    <a:pt x="46122" y="12535"/>
                  </a:lnTo>
                  <a:lnTo>
                    <a:pt x="84927" y="6301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25413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MARTInkShape-Group333"/>
          <p:cNvGrpSpPr/>
          <p:nvPr/>
        </p:nvGrpSpPr>
        <p:grpSpPr>
          <a:xfrm>
            <a:off x="1238250" y="456233"/>
            <a:ext cx="2133005" cy="707268"/>
            <a:chOff x="1238250" y="456233"/>
            <a:chExt cx="2133005" cy="707268"/>
          </a:xfrm>
        </p:grpSpPr>
        <p:sp>
          <p:nvSpPr>
            <p:cNvPr id="2" name="SMARTInkShape-1519"/>
            <p:cNvSpPr/>
            <p:nvPr>
              <p:custDataLst>
                <p:tags r:id="rId103"/>
              </p:custDataLst>
            </p:nvPr>
          </p:nvSpPr>
          <p:spPr>
            <a:xfrm>
              <a:off x="1786104" y="754044"/>
              <a:ext cx="153407" cy="180633"/>
            </a:xfrm>
            <a:custGeom>
              <a:avLst/>
              <a:gdLst/>
              <a:ahLst/>
              <a:cxnLst/>
              <a:rect l="0" t="0" r="0" b="0"/>
              <a:pathLst>
                <a:path w="153407" h="180633">
                  <a:moveTo>
                    <a:pt x="125246" y="14306"/>
                  </a:moveTo>
                  <a:lnTo>
                    <a:pt x="125246" y="14306"/>
                  </a:lnTo>
                  <a:lnTo>
                    <a:pt x="118504" y="7564"/>
                  </a:lnTo>
                  <a:lnTo>
                    <a:pt x="97456" y="0"/>
                  </a:lnTo>
                  <a:lnTo>
                    <a:pt x="78793" y="3009"/>
                  </a:lnTo>
                  <a:lnTo>
                    <a:pt x="58034" y="13518"/>
                  </a:lnTo>
                  <a:lnTo>
                    <a:pt x="34696" y="32300"/>
                  </a:lnTo>
                  <a:lnTo>
                    <a:pt x="7870" y="73417"/>
                  </a:lnTo>
                  <a:lnTo>
                    <a:pt x="877" y="103137"/>
                  </a:lnTo>
                  <a:lnTo>
                    <a:pt x="0" y="117976"/>
                  </a:lnTo>
                  <a:lnTo>
                    <a:pt x="6552" y="143872"/>
                  </a:lnTo>
                  <a:lnTo>
                    <a:pt x="12250" y="155717"/>
                  </a:lnTo>
                  <a:lnTo>
                    <a:pt x="29870" y="172640"/>
                  </a:lnTo>
                  <a:lnTo>
                    <a:pt x="40495" y="179129"/>
                  </a:lnTo>
                  <a:lnTo>
                    <a:pt x="53223" y="180632"/>
                  </a:lnTo>
                  <a:lnTo>
                    <a:pt x="82417" y="174777"/>
                  </a:lnTo>
                  <a:lnTo>
                    <a:pt x="123845" y="145501"/>
                  </a:lnTo>
                  <a:lnTo>
                    <a:pt x="149447" y="108917"/>
                  </a:lnTo>
                  <a:lnTo>
                    <a:pt x="153406" y="81991"/>
                  </a:lnTo>
                  <a:lnTo>
                    <a:pt x="152486" y="67896"/>
                  </a:lnTo>
                  <a:lnTo>
                    <a:pt x="140175" y="44709"/>
                  </a:lnTo>
                  <a:lnTo>
                    <a:pt x="130965" y="34574"/>
                  </a:lnTo>
                  <a:lnTo>
                    <a:pt x="105680" y="23314"/>
                  </a:lnTo>
                  <a:lnTo>
                    <a:pt x="77039" y="20426"/>
                  </a:lnTo>
                  <a:lnTo>
                    <a:pt x="23646" y="333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1520"/>
            <p:cNvSpPr/>
            <p:nvPr>
              <p:custDataLst>
                <p:tags r:id="rId104"/>
              </p:custDataLst>
            </p:nvPr>
          </p:nvSpPr>
          <p:spPr>
            <a:xfrm>
              <a:off x="1240942" y="480300"/>
              <a:ext cx="236349" cy="256301"/>
            </a:xfrm>
            <a:custGeom>
              <a:avLst/>
              <a:gdLst/>
              <a:ahLst/>
              <a:cxnLst/>
              <a:rect l="0" t="0" r="0" b="0"/>
              <a:pathLst>
                <a:path w="236349" h="256301">
                  <a:moveTo>
                    <a:pt x="3658" y="78500"/>
                  </a:moveTo>
                  <a:lnTo>
                    <a:pt x="3658" y="78500"/>
                  </a:lnTo>
                  <a:lnTo>
                    <a:pt x="287" y="78500"/>
                  </a:lnTo>
                  <a:lnTo>
                    <a:pt x="0" y="77089"/>
                  </a:lnTo>
                  <a:lnTo>
                    <a:pt x="1562" y="71758"/>
                  </a:lnTo>
                  <a:lnTo>
                    <a:pt x="16521" y="54081"/>
                  </a:lnTo>
                  <a:lnTo>
                    <a:pt x="52311" y="30970"/>
                  </a:lnTo>
                  <a:lnTo>
                    <a:pt x="84548" y="16453"/>
                  </a:lnTo>
                  <a:lnTo>
                    <a:pt x="119337" y="5063"/>
                  </a:lnTo>
                  <a:lnTo>
                    <a:pt x="153613" y="0"/>
                  </a:lnTo>
                  <a:lnTo>
                    <a:pt x="185781" y="7157"/>
                  </a:lnTo>
                  <a:lnTo>
                    <a:pt x="201273" y="14005"/>
                  </a:lnTo>
                  <a:lnTo>
                    <a:pt x="222250" y="36665"/>
                  </a:lnTo>
                  <a:lnTo>
                    <a:pt x="229819" y="50610"/>
                  </a:lnTo>
                  <a:lnTo>
                    <a:pt x="236348" y="83038"/>
                  </a:lnTo>
                  <a:lnTo>
                    <a:pt x="234781" y="118617"/>
                  </a:lnTo>
                  <a:lnTo>
                    <a:pt x="224678" y="155596"/>
                  </a:lnTo>
                  <a:lnTo>
                    <a:pt x="203254" y="187554"/>
                  </a:lnTo>
                  <a:lnTo>
                    <a:pt x="174917" y="213752"/>
                  </a:lnTo>
                  <a:lnTo>
                    <a:pt x="127936" y="239695"/>
                  </a:lnTo>
                  <a:lnTo>
                    <a:pt x="85950" y="254516"/>
                  </a:lnTo>
                  <a:lnTo>
                    <a:pt x="54458" y="256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1521"/>
            <p:cNvSpPr/>
            <p:nvPr>
              <p:custDataLst>
                <p:tags r:id="rId105"/>
              </p:custDataLst>
            </p:nvPr>
          </p:nvSpPr>
          <p:spPr>
            <a:xfrm>
              <a:off x="1238250" y="558800"/>
              <a:ext cx="104504" cy="584201"/>
            </a:xfrm>
            <a:custGeom>
              <a:avLst/>
              <a:gdLst/>
              <a:ahLst/>
              <a:cxnLst/>
              <a:rect l="0" t="0" r="0" b="0"/>
              <a:pathLst>
                <a:path w="104504" h="5842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5696" y="42995"/>
                  </a:lnTo>
                  <a:lnTo>
                    <a:pt x="27437" y="77670"/>
                  </a:lnTo>
                  <a:lnTo>
                    <a:pt x="42063" y="123655"/>
                  </a:lnTo>
                  <a:lnTo>
                    <a:pt x="49914" y="152287"/>
                  </a:lnTo>
                  <a:lnTo>
                    <a:pt x="57970" y="184074"/>
                  </a:lnTo>
                  <a:lnTo>
                    <a:pt x="66164" y="217966"/>
                  </a:lnTo>
                  <a:lnTo>
                    <a:pt x="73037" y="253966"/>
                  </a:lnTo>
                  <a:lnTo>
                    <a:pt x="79030" y="291372"/>
                  </a:lnTo>
                  <a:lnTo>
                    <a:pt x="84437" y="329715"/>
                  </a:lnTo>
                  <a:lnTo>
                    <a:pt x="88747" y="366565"/>
                  </a:lnTo>
                  <a:lnTo>
                    <a:pt x="92326" y="402421"/>
                  </a:lnTo>
                  <a:lnTo>
                    <a:pt x="95417" y="437614"/>
                  </a:lnTo>
                  <a:lnTo>
                    <a:pt x="97478" y="467426"/>
                  </a:lnTo>
                  <a:lnTo>
                    <a:pt x="98852" y="493651"/>
                  </a:lnTo>
                  <a:lnTo>
                    <a:pt x="101084" y="536195"/>
                  </a:lnTo>
                  <a:lnTo>
                    <a:pt x="104503" y="577095"/>
                  </a:lnTo>
                  <a:lnTo>
                    <a:pt x="101600" y="584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522"/>
            <p:cNvSpPr/>
            <p:nvPr>
              <p:custDataLst>
                <p:tags r:id="rId106"/>
              </p:custDataLst>
            </p:nvPr>
          </p:nvSpPr>
          <p:spPr>
            <a:xfrm>
              <a:off x="1485900" y="768350"/>
              <a:ext cx="266701" cy="215962"/>
            </a:xfrm>
            <a:custGeom>
              <a:avLst/>
              <a:gdLst/>
              <a:ahLst/>
              <a:cxnLst/>
              <a:rect l="0" t="0" r="0" b="0"/>
              <a:pathLst>
                <a:path w="266701" h="215962">
                  <a:moveTo>
                    <a:pt x="0" y="12700"/>
                  </a:moveTo>
                  <a:lnTo>
                    <a:pt x="0" y="12700"/>
                  </a:lnTo>
                  <a:lnTo>
                    <a:pt x="0" y="9329"/>
                  </a:lnTo>
                  <a:lnTo>
                    <a:pt x="1411" y="8336"/>
                  </a:lnTo>
                  <a:lnTo>
                    <a:pt x="6742" y="7233"/>
                  </a:lnTo>
                  <a:lnTo>
                    <a:pt x="31161" y="13354"/>
                  </a:lnTo>
                  <a:lnTo>
                    <a:pt x="78043" y="40320"/>
                  </a:lnTo>
                  <a:lnTo>
                    <a:pt x="116885" y="77955"/>
                  </a:lnTo>
                  <a:lnTo>
                    <a:pt x="135204" y="108495"/>
                  </a:lnTo>
                  <a:lnTo>
                    <a:pt x="144757" y="140883"/>
                  </a:lnTo>
                  <a:lnTo>
                    <a:pt x="147592" y="171976"/>
                  </a:lnTo>
                  <a:lnTo>
                    <a:pt x="144148" y="197554"/>
                  </a:lnTo>
                  <a:lnTo>
                    <a:pt x="137914" y="211274"/>
                  </a:lnTo>
                  <a:lnTo>
                    <a:pt x="134276" y="214933"/>
                  </a:lnTo>
                  <a:lnTo>
                    <a:pt x="130440" y="215961"/>
                  </a:lnTo>
                  <a:lnTo>
                    <a:pt x="126471" y="215235"/>
                  </a:lnTo>
                  <a:lnTo>
                    <a:pt x="122414" y="213340"/>
                  </a:lnTo>
                  <a:lnTo>
                    <a:pt x="116025" y="203708"/>
                  </a:lnTo>
                  <a:lnTo>
                    <a:pt x="113333" y="197189"/>
                  </a:lnTo>
                  <a:lnTo>
                    <a:pt x="112916" y="157674"/>
                  </a:lnTo>
                  <a:lnTo>
                    <a:pt x="119329" y="119937"/>
                  </a:lnTo>
                  <a:lnTo>
                    <a:pt x="131352" y="81527"/>
                  </a:lnTo>
                  <a:lnTo>
                    <a:pt x="150806" y="52697"/>
                  </a:lnTo>
                  <a:lnTo>
                    <a:pt x="188930" y="23375"/>
                  </a:lnTo>
                  <a:lnTo>
                    <a:pt x="234877" y="8023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523"/>
            <p:cNvSpPr/>
            <p:nvPr>
              <p:custDataLst>
                <p:tags r:id="rId107"/>
              </p:custDataLst>
            </p:nvPr>
          </p:nvSpPr>
          <p:spPr>
            <a:xfrm>
              <a:off x="3042363" y="598244"/>
              <a:ext cx="328892" cy="246307"/>
            </a:xfrm>
            <a:custGeom>
              <a:avLst/>
              <a:gdLst/>
              <a:ahLst/>
              <a:cxnLst/>
              <a:rect l="0" t="0" r="0" b="0"/>
              <a:pathLst>
                <a:path w="328892" h="246307">
                  <a:moveTo>
                    <a:pt x="88187" y="74856"/>
                  </a:moveTo>
                  <a:lnTo>
                    <a:pt x="88187" y="74856"/>
                  </a:lnTo>
                  <a:lnTo>
                    <a:pt x="79459" y="84290"/>
                  </a:lnTo>
                  <a:lnTo>
                    <a:pt x="77252" y="89162"/>
                  </a:lnTo>
                  <a:lnTo>
                    <a:pt x="76010" y="99242"/>
                  </a:lnTo>
                  <a:lnTo>
                    <a:pt x="77952" y="101697"/>
                  </a:lnTo>
                  <a:lnTo>
                    <a:pt x="85755" y="104424"/>
                  </a:lnTo>
                  <a:lnTo>
                    <a:pt x="90093" y="103740"/>
                  </a:lnTo>
                  <a:lnTo>
                    <a:pt x="98677" y="99218"/>
                  </a:lnTo>
                  <a:lnTo>
                    <a:pt x="114813" y="85367"/>
                  </a:lnTo>
                  <a:lnTo>
                    <a:pt x="126258" y="64486"/>
                  </a:lnTo>
                  <a:lnTo>
                    <a:pt x="124157" y="42966"/>
                  </a:lnTo>
                  <a:lnTo>
                    <a:pt x="120634" y="30312"/>
                  </a:lnTo>
                  <a:lnTo>
                    <a:pt x="114051" y="21171"/>
                  </a:lnTo>
                  <a:lnTo>
                    <a:pt x="95449" y="9133"/>
                  </a:lnTo>
                  <a:lnTo>
                    <a:pt x="84562" y="7757"/>
                  </a:lnTo>
                  <a:lnTo>
                    <a:pt x="61176" y="11873"/>
                  </a:lnTo>
                  <a:lnTo>
                    <a:pt x="27581" y="32833"/>
                  </a:lnTo>
                  <a:lnTo>
                    <a:pt x="11627" y="59001"/>
                  </a:lnTo>
                  <a:lnTo>
                    <a:pt x="1949" y="92504"/>
                  </a:lnTo>
                  <a:lnTo>
                    <a:pt x="0" y="130912"/>
                  </a:lnTo>
                  <a:lnTo>
                    <a:pt x="9011" y="162094"/>
                  </a:lnTo>
                  <a:lnTo>
                    <a:pt x="16353" y="175348"/>
                  </a:lnTo>
                  <a:lnTo>
                    <a:pt x="41444" y="193838"/>
                  </a:lnTo>
                  <a:lnTo>
                    <a:pt x="57025" y="200744"/>
                  </a:lnTo>
                  <a:lnTo>
                    <a:pt x="95033" y="204654"/>
                  </a:lnTo>
                  <a:lnTo>
                    <a:pt x="137797" y="199572"/>
                  </a:lnTo>
                  <a:lnTo>
                    <a:pt x="182673" y="185554"/>
                  </a:lnTo>
                  <a:lnTo>
                    <a:pt x="226606" y="165683"/>
                  </a:lnTo>
                  <a:lnTo>
                    <a:pt x="266829" y="142035"/>
                  </a:lnTo>
                  <a:lnTo>
                    <a:pt x="298817" y="115061"/>
                  </a:lnTo>
                  <a:lnTo>
                    <a:pt x="317737" y="82847"/>
                  </a:lnTo>
                  <a:lnTo>
                    <a:pt x="327087" y="49480"/>
                  </a:lnTo>
                  <a:lnTo>
                    <a:pt x="328891" y="20539"/>
                  </a:lnTo>
                  <a:lnTo>
                    <a:pt x="326267" y="11128"/>
                  </a:lnTo>
                  <a:lnTo>
                    <a:pt x="321696" y="4854"/>
                  </a:lnTo>
                  <a:lnTo>
                    <a:pt x="315826" y="671"/>
                  </a:lnTo>
                  <a:lnTo>
                    <a:pt x="309796" y="0"/>
                  </a:lnTo>
                  <a:lnTo>
                    <a:pt x="297452" y="4898"/>
                  </a:lnTo>
                  <a:lnTo>
                    <a:pt x="286792" y="16012"/>
                  </a:lnTo>
                  <a:lnTo>
                    <a:pt x="281974" y="22926"/>
                  </a:lnTo>
                  <a:lnTo>
                    <a:pt x="276620" y="40017"/>
                  </a:lnTo>
                  <a:lnTo>
                    <a:pt x="275652" y="60783"/>
                  </a:lnTo>
                  <a:lnTo>
                    <a:pt x="283746" y="99536"/>
                  </a:lnTo>
                  <a:lnTo>
                    <a:pt x="299941" y="136731"/>
                  </a:lnTo>
                  <a:lnTo>
                    <a:pt x="322814" y="173417"/>
                  </a:lnTo>
                  <a:lnTo>
                    <a:pt x="325038" y="180780"/>
                  </a:lnTo>
                  <a:lnTo>
                    <a:pt x="323747" y="194606"/>
                  </a:lnTo>
                  <a:lnTo>
                    <a:pt x="317058" y="208511"/>
                  </a:lnTo>
                  <a:lnTo>
                    <a:pt x="304678" y="224099"/>
                  </a:lnTo>
                  <a:lnTo>
                    <a:pt x="289768" y="234790"/>
                  </a:lnTo>
                  <a:lnTo>
                    <a:pt x="265987" y="2463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524"/>
            <p:cNvSpPr/>
            <p:nvPr>
              <p:custDataLst>
                <p:tags r:id="rId108"/>
              </p:custDataLst>
            </p:nvPr>
          </p:nvSpPr>
          <p:spPr>
            <a:xfrm>
              <a:off x="2658740" y="456233"/>
              <a:ext cx="313061" cy="398496"/>
            </a:xfrm>
            <a:custGeom>
              <a:avLst/>
              <a:gdLst/>
              <a:ahLst/>
              <a:cxnLst/>
              <a:rect l="0" t="0" r="0" b="0"/>
              <a:pathLst>
                <a:path w="313061" h="398496">
                  <a:moveTo>
                    <a:pt x="192410" y="7317"/>
                  </a:moveTo>
                  <a:lnTo>
                    <a:pt x="192410" y="7317"/>
                  </a:lnTo>
                  <a:lnTo>
                    <a:pt x="189039" y="575"/>
                  </a:lnTo>
                  <a:lnTo>
                    <a:pt x="187340" y="0"/>
                  </a:lnTo>
                  <a:lnTo>
                    <a:pt x="185503" y="1028"/>
                  </a:lnTo>
                  <a:lnTo>
                    <a:pt x="183572" y="3124"/>
                  </a:lnTo>
                  <a:lnTo>
                    <a:pt x="167370" y="36414"/>
                  </a:lnTo>
                  <a:lnTo>
                    <a:pt x="154470" y="72695"/>
                  </a:lnTo>
                  <a:lnTo>
                    <a:pt x="140270" y="117513"/>
                  </a:lnTo>
                  <a:lnTo>
                    <a:pt x="131544" y="144281"/>
                  </a:lnTo>
                  <a:lnTo>
                    <a:pt x="122200" y="172710"/>
                  </a:lnTo>
                  <a:lnTo>
                    <a:pt x="113853" y="200834"/>
                  </a:lnTo>
                  <a:lnTo>
                    <a:pt x="106172" y="228756"/>
                  </a:lnTo>
                  <a:lnTo>
                    <a:pt x="98935" y="256543"/>
                  </a:lnTo>
                  <a:lnTo>
                    <a:pt x="93404" y="281418"/>
                  </a:lnTo>
                  <a:lnTo>
                    <a:pt x="85378" y="325990"/>
                  </a:lnTo>
                  <a:lnTo>
                    <a:pt x="87005" y="373299"/>
                  </a:lnTo>
                  <a:lnTo>
                    <a:pt x="94763" y="390579"/>
                  </a:lnTo>
                  <a:lnTo>
                    <a:pt x="99796" y="396175"/>
                  </a:lnTo>
                  <a:lnTo>
                    <a:pt x="107384" y="398495"/>
                  </a:lnTo>
                  <a:lnTo>
                    <a:pt x="127104" y="397309"/>
                  </a:lnTo>
                  <a:lnTo>
                    <a:pt x="162006" y="381966"/>
                  </a:lnTo>
                  <a:lnTo>
                    <a:pt x="179132" y="365504"/>
                  </a:lnTo>
                  <a:lnTo>
                    <a:pt x="185675" y="356175"/>
                  </a:lnTo>
                  <a:lnTo>
                    <a:pt x="191063" y="336402"/>
                  </a:lnTo>
                  <a:lnTo>
                    <a:pt x="191512" y="326190"/>
                  </a:lnTo>
                  <a:lnTo>
                    <a:pt x="187578" y="316560"/>
                  </a:lnTo>
                  <a:lnTo>
                    <a:pt x="171918" y="298334"/>
                  </a:lnTo>
                  <a:lnTo>
                    <a:pt x="132559" y="275578"/>
                  </a:lnTo>
                  <a:lnTo>
                    <a:pt x="85149" y="262171"/>
                  </a:lnTo>
                  <a:lnTo>
                    <a:pt x="38725" y="257102"/>
                  </a:lnTo>
                  <a:lnTo>
                    <a:pt x="5550" y="254683"/>
                  </a:lnTo>
                  <a:lnTo>
                    <a:pt x="2220" y="253367"/>
                  </a:lnTo>
                  <a:lnTo>
                    <a:pt x="0" y="251783"/>
                  </a:lnTo>
                  <a:lnTo>
                    <a:pt x="2048" y="250022"/>
                  </a:lnTo>
                  <a:lnTo>
                    <a:pt x="46883" y="236686"/>
                  </a:lnTo>
                  <a:lnTo>
                    <a:pt x="77637" y="228968"/>
                  </a:lnTo>
                  <a:lnTo>
                    <a:pt x="112472" y="220834"/>
                  </a:lnTo>
                  <a:lnTo>
                    <a:pt x="149121" y="212515"/>
                  </a:lnTo>
                  <a:lnTo>
                    <a:pt x="191970" y="203270"/>
                  </a:lnTo>
                  <a:lnTo>
                    <a:pt x="237411" y="192828"/>
                  </a:lnTo>
                  <a:lnTo>
                    <a:pt x="240050" y="194491"/>
                  </a:lnTo>
                  <a:lnTo>
                    <a:pt x="244863" y="201983"/>
                  </a:lnTo>
                  <a:lnTo>
                    <a:pt x="250823" y="247694"/>
                  </a:lnTo>
                  <a:lnTo>
                    <a:pt x="254403" y="288325"/>
                  </a:lnTo>
                  <a:lnTo>
                    <a:pt x="255464" y="325999"/>
                  </a:lnTo>
                  <a:lnTo>
                    <a:pt x="255851" y="355494"/>
                  </a:lnTo>
                  <a:lnTo>
                    <a:pt x="255884" y="353503"/>
                  </a:lnTo>
                  <a:lnTo>
                    <a:pt x="273485" y="310468"/>
                  </a:lnTo>
                  <a:lnTo>
                    <a:pt x="286299" y="278929"/>
                  </a:lnTo>
                  <a:lnTo>
                    <a:pt x="296697" y="239041"/>
                  </a:lnTo>
                  <a:lnTo>
                    <a:pt x="304141" y="199205"/>
                  </a:lnTo>
                  <a:lnTo>
                    <a:pt x="309096" y="163156"/>
                  </a:lnTo>
                  <a:lnTo>
                    <a:pt x="313060" y="108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525"/>
            <p:cNvSpPr/>
            <p:nvPr>
              <p:custDataLst>
                <p:tags r:id="rId109"/>
              </p:custDataLst>
            </p:nvPr>
          </p:nvSpPr>
          <p:spPr>
            <a:xfrm>
              <a:off x="2256094" y="721345"/>
              <a:ext cx="156907" cy="197863"/>
            </a:xfrm>
            <a:custGeom>
              <a:avLst/>
              <a:gdLst/>
              <a:ahLst/>
              <a:cxnLst/>
              <a:rect l="0" t="0" r="0" b="0"/>
              <a:pathLst>
                <a:path w="156907" h="197863">
                  <a:moveTo>
                    <a:pt x="29906" y="78755"/>
                  </a:moveTo>
                  <a:lnTo>
                    <a:pt x="29906" y="78755"/>
                  </a:lnTo>
                  <a:lnTo>
                    <a:pt x="29906" y="75097"/>
                  </a:lnTo>
                  <a:lnTo>
                    <a:pt x="29906" y="76659"/>
                  </a:lnTo>
                  <a:lnTo>
                    <a:pt x="31317" y="77357"/>
                  </a:lnTo>
                  <a:lnTo>
                    <a:pt x="36648" y="78134"/>
                  </a:lnTo>
                  <a:lnTo>
                    <a:pt x="54325" y="75200"/>
                  </a:lnTo>
                  <a:lnTo>
                    <a:pt x="74065" y="66491"/>
                  </a:lnTo>
                  <a:lnTo>
                    <a:pt x="93320" y="48232"/>
                  </a:lnTo>
                  <a:lnTo>
                    <a:pt x="96876" y="41473"/>
                  </a:lnTo>
                  <a:lnTo>
                    <a:pt x="98947" y="28318"/>
                  </a:lnTo>
                  <a:lnTo>
                    <a:pt x="93752" y="15417"/>
                  </a:lnTo>
                  <a:lnTo>
                    <a:pt x="89403" y="9013"/>
                  </a:lnTo>
                  <a:lnTo>
                    <a:pt x="83682" y="4743"/>
                  </a:lnTo>
                  <a:lnTo>
                    <a:pt x="69799" y="0"/>
                  </a:lnTo>
                  <a:lnTo>
                    <a:pt x="52340" y="5417"/>
                  </a:lnTo>
                  <a:lnTo>
                    <a:pt x="33527" y="18644"/>
                  </a:lnTo>
                  <a:lnTo>
                    <a:pt x="15758" y="38633"/>
                  </a:lnTo>
                  <a:lnTo>
                    <a:pt x="0" y="83801"/>
                  </a:lnTo>
                  <a:lnTo>
                    <a:pt x="4855" y="119097"/>
                  </a:lnTo>
                  <a:lnTo>
                    <a:pt x="19478" y="152424"/>
                  </a:lnTo>
                  <a:lnTo>
                    <a:pt x="40088" y="176643"/>
                  </a:lnTo>
                  <a:lnTo>
                    <a:pt x="67122" y="191170"/>
                  </a:lnTo>
                  <a:lnTo>
                    <a:pt x="97247" y="197862"/>
                  </a:lnTo>
                  <a:lnTo>
                    <a:pt x="156906" y="1930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526"/>
            <p:cNvSpPr/>
            <p:nvPr>
              <p:custDataLst>
                <p:tags r:id="rId110"/>
              </p:custDataLst>
            </p:nvPr>
          </p:nvSpPr>
          <p:spPr>
            <a:xfrm>
              <a:off x="2451100" y="641350"/>
              <a:ext cx="139701" cy="242265"/>
            </a:xfrm>
            <a:custGeom>
              <a:avLst/>
              <a:gdLst/>
              <a:ahLst/>
              <a:cxnLst/>
              <a:rect l="0" t="0" r="0" b="0"/>
              <a:pathLst>
                <a:path w="139701" h="242265">
                  <a:moveTo>
                    <a:pt x="0" y="69850"/>
                  </a:moveTo>
                  <a:lnTo>
                    <a:pt x="0" y="69850"/>
                  </a:lnTo>
                  <a:lnTo>
                    <a:pt x="0" y="66479"/>
                  </a:lnTo>
                  <a:lnTo>
                    <a:pt x="1411" y="65486"/>
                  </a:lnTo>
                  <a:lnTo>
                    <a:pt x="6742" y="64383"/>
                  </a:lnTo>
                  <a:lnTo>
                    <a:pt x="24419" y="77245"/>
                  </a:lnTo>
                  <a:lnTo>
                    <a:pt x="60040" y="119132"/>
                  </a:lnTo>
                  <a:lnTo>
                    <a:pt x="83563" y="166296"/>
                  </a:lnTo>
                  <a:lnTo>
                    <a:pt x="90056" y="194559"/>
                  </a:lnTo>
                  <a:lnTo>
                    <a:pt x="89178" y="217469"/>
                  </a:lnTo>
                  <a:lnTo>
                    <a:pt x="86969" y="227529"/>
                  </a:lnTo>
                  <a:lnTo>
                    <a:pt x="83379" y="234236"/>
                  </a:lnTo>
                  <a:lnTo>
                    <a:pt x="78869" y="238707"/>
                  </a:lnTo>
                  <a:lnTo>
                    <a:pt x="73746" y="241688"/>
                  </a:lnTo>
                  <a:lnTo>
                    <a:pt x="68920" y="242264"/>
                  </a:lnTo>
                  <a:lnTo>
                    <a:pt x="59794" y="239142"/>
                  </a:lnTo>
                  <a:lnTo>
                    <a:pt x="56796" y="234217"/>
                  </a:lnTo>
                  <a:lnTo>
                    <a:pt x="52576" y="207608"/>
                  </a:lnTo>
                  <a:lnTo>
                    <a:pt x="51590" y="177642"/>
                  </a:lnTo>
                  <a:lnTo>
                    <a:pt x="56795" y="137513"/>
                  </a:lnTo>
                  <a:lnTo>
                    <a:pt x="66870" y="94984"/>
                  </a:lnTo>
                  <a:lnTo>
                    <a:pt x="80755" y="59619"/>
                  </a:lnTo>
                  <a:lnTo>
                    <a:pt x="101978" y="33082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527"/>
            <p:cNvSpPr/>
            <p:nvPr>
              <p:custDataLst>
                <p:tags r:id="rId111"/>
              </p:custDataLst>
            </p:nvPr>
          </p:nvSpPr>
          <p:spPr>
            <a:xfrm>
              <a:off x="2038671" y="704328"/>
              <a:ext cx="119027" cy="459173"/>
            </a:xfrm>
            <a:custGeom>
              <a:avLst/>
              <a:gdLst/>
              <a:ahLst/>
              <a:cxnLst/>
              <a:rect l="0" t="0" r="0" b="0"/>
              <a:pathLst>
                <a:path w="119027" h="459173">
                  <a:moveTo>
                    <a:pt x="50479" y="83072"/>
                  </a:moveTo>
                  <a:lnTo>
                    <a:pt x="50479" y="83072"/>
                  </a:lnTo>
                  <a:lnTo>
                    <a:pt x="43998" y="116311"/>
                  </a:lnTo>
                  <a:lnTo>
                    <a:pt x="34899" y="149586"/>
                  </a:lnTo>
                  <a:lnTo>
                    <a:pt x="27562" y="189774"/>
                  </a:lnTo>
                  <a:lnTo>
                    <a:pt x="21244" y="234212"/>
                  </a:lnTo>
                  <a:lnTo>
                    <a:pt x="17583" y="257915"/>
                  </a:lnTo>
                  <a:lnTo>
                    <a:pt x="13732" y="282184"/>
                  </a:lnTo>
                  <a:lnTo>
                    <a:pt x="11164" y="306830"/>
                  </a:lnTo>
                  <a:lnTo>
                    <a:pt x="9452" y="331727"/>
                  </a:lnTo>
                  <a:lnTo>
                    <a:pt x="6845" y="378441"/>
                  </a:lnTo>
                  <a:lnTo>
                    <a:pt x="3334" y="415666"/>
                  </a:lnTo>
                  <a:lnTo>
                    <a:pt x="0" y="459172"/>
                  </a:lnTo>
                  <a:lnTo>
                    <a:pt x="11916" y="412708"/>
                  </a:lnTo>
                  <a:lnTo>
                    <a:pt x="19464" y="378214"/>
                  </a:lnTo>
                  <a:lnTo>
                    <a:pt x="27522" y="332780"/>
                  </a:lnTo>
                  <a:lnTo>
                    <a:pt x="31647" y="303871"/>
                  </a:lnTo>
                  <a:lnTo>
                    <a:pt x="35808" y="272605"/>
                  </a:lnTo>
                  <a:lnTo>
                    <a:pt x="40698" y="239061"/>
                  </a:lnTo>
                  <a:lnTo>
                    <a:pt x="46075" y="203998"/>
                  </a:lnTo>
                  <a:lnTo>
                    <a:pt x="51776" y="167922"/>
                  </a:lnTo>
                  <a:lnTo>
                    <a:pt x="58399" y="134700"/>
                  </a:lnTo>
                  <a:lnTo>
                    <a:pt x="65637" y="103380"/>
                  </a:lnTo>
                  <a:lnTo>
                    <a:pt x="73284" y="73327"/>
                  </a:lnTo>
                  <a:lnTo>
                    <a:pt x="85544" y="32409"/>
                  </a:lnTo>
                  <a:lnTo>
                    <a:pt x="94991" y="8344"/>
                  </a:lnTo>
                  <a:lnTo>
                    <a:pt x="98498" y="2915"/>
                  </a:lnTo>
                  <a:lnTo>
                    <a:pt x="101542" y="0"/>
                  </a:lnTo>
                  <a:lnTo>
                    <a:pt x="104276" y="1585"/>
                  </a:lnTo>
                  <a:lnTo>
                    <a:pt x="109197" y="12754"/>
                  </a:lnTo>
                  <a:lnTo>
                    <a:pt x="117398" y="60219"/>
                  </a:lnTo>
                  <a:lnTo>
                    <a:pt x="119026" y="93376"/>
                  </a:lnTo>
                  <a:lnTo>
                    <a:pt x="114106" y="129279"/>
                  </a:lnTo>
                  <a:lnTo>
                    <a:pt x="104158" y="164286"/>
                  </a:lnTo>
                  <a:lnTo>
                    <a:pt x="82690" y="206384"/>
                  </a:lnTo>
                  <a:lnTo>
                    <a:pt x="60572" y="233830"/>
                  </a:lnTo>
                  <a:lnTo>
                    <a:pt x="55796" y="237200"/>
                  </a:lnTo>
                  <a:lnTo>
                    <a:pt x="44129" y="2418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SMARTInkShape-1528"/>
          <p:cNvSpPr/>
          <p:nvPr>
            <p:custDataLst>
              <p:tags r:id="rId1"/>
            </p:custDataLst>
          </p:nvPr>
        </p:nvSpPr>
        <p:spPr>
          <a:xfrm>
            <a:off x="3833709" y="436772"/>
            <a:ext cx="528742" cy="726383"/>
          </a:xfrm>
          <a:custGeom>
            <a:avLst/>
            <a:gdLst/>
            <a:ahLst/>
            <a:cxnLst/>
            <a:rect l="0" t="0" r="0" b="0"/>
            <a:pathLst>
              <a:path w="528742" h="726383">
                <a:moveTo>
                  <a:pt x="192191" y="236328"/>
                </a:moveTo>
                <a:lnTo>
                  <a:pt x="192191" y="236328"/>
                </a:lnTo>
                <a:lnTo>
                  <a:pt x="152009" y="224394"/>
                </a:lnTo>
                <a:lnTo>
                  <a:pt x="137887" y="222022"/>
                </a:lnTo>
                <a:lnTo>
                  <a:pt x="107142" y="226912"/>
                </a:lnTo>
                <a:lnTo>
                  <a:pt x="74664" y="239199"/>
                </a:lnTo>
                <a:lnTo>
                  <a:pt x="41414" y="256419"/>
                </a:lnTo>
                <a:lnTo>
                  <a:pt x="15348" y="283357"/>
                </a:lnTo>
                <a:lnTo>
                  <a:pt x="4445" y="299431"/>
                </a:lnTo>
                <a:lnTo>
                  <a:pt x="0" y="315085"/>
                </a:lnTo>
                <a:lnTo>
                  <a:pt x="2585" y="345650"/>
                </a:lnTo>
                <a:lnTo>
                  <a:pt x="18786" y="370052"/>
                </a:lnTo>
                <a:lnTo>
                  <a:pt x="30021" y="380511"/>
                </a:lnTo>
                <a:lnTo>
                  <a:pt x="59438" y="392132"/>
                </a:lnTo>
                <a:lnTo>
                  <a:pt x="92268" y="395885"/>
                </a:lnTo>
                <a:lnTo>
                  <a:pt x="123322" y="392850"/>
                </a:lnTo>
                <a:lnTo>
                  <a:pt x="147941" y="383034"/>
                </a:lnTo>
                <a:lnTo>
                  <a:pt x="158458" y="376465"/>
                </a:lnTo>
                <a:lnTo>
                  <a:pt x="172024" y="359759"/>
                </a:lnTo>
                <a:lnTo>
                  <a:pt x="176630" y="350366"/>
                </a:lnTo>
                <a:lnTo>
                  <a:pt x="176103" y="324876"/>
                </a:lnTo>
                <a:lnTo>
                  <a:pt x="168813" y="294027"/>
                </a:lnTo>
                <a:lnTo>
                  <a:pt x="158517" y="259150"/>
                </a:lnTo>
                <a:lnTo>
                  <a:pt x="146886" y="222482"/>
                </a:lnTo>
                <a:lnTo>
                  <a:pt x="137483" y="187841"/>
                </a:lnTo>
                <a:lnTo>
                  <a:pt x="135656" y="160686"/>
                </a:lnTo>
                <a:lnTo>
                  <a:pt x="144721" y="138739"/>
                </a:lnTo>
                <a:lnTo>
                  <a:pt x="173422" y="108635"/>
                </a:lnTo>
                <a:lnTo>
                  <a:pt x="216969" y="75491"/>
                </a:lnTo>
                <a:lnTo>
                  <a:pt x="250475" y="51956"/>
                </a:lnTo>
                <a:lnTo>
                  <a:pt x="294989" y="20284"/>
                </a:lnTo>
                <a:lnTo>
                  <a:pt x="317136" y="4136"/>
                </a:lnTo>
                <a:lnTo>
                  <a:pt x="326288" y="395"/>
                </a:lnTo>
                <a:lnTo>
                  <a:pt x="342101" y="0"/>
                </a:lnTo>
                <a:lnTo>
                  <a:pt x="346459" y="3987"/>
                </a:lnTo>
                <a:lnTo>
                  <a:pt x="348658" y="10173"/>
                </a:lnTo>
                <a:lnTo>
                  <a:pt x="349419" y="17825"/>
                </a:lnTo>
                <a:lnTo>
                  <a:pt x="340857" y="47023"/>
                </a:lnTo>
                <a:lnTo>
                  <a:pt x="323176" y="89398"/>
                </a:lnTo>
                <a:lnTo>
                  <a:pt x="310559" y="116502"/>
                </a:lnTo>
                <a:lnTo>
                  <a:pt x="296503" y="145861"/>
                </a:lnTo>
                <a:lnTo>
                  <a:pt x="280077" y="176722"/>
                </a:lnTo>
                <a:lnTo>
                  <a:pt x="262070" y="208585"/>
                </a:lnTo>
                <a:lnTo>
                  <a:pt x="243011" y="241116"/>
                </a:lnTo>
                <a:lnTo>
                  <a:pt x="223954" y="274798"/>
                </a:lnTo>
                <a:lnTo>
                  <a:pt x="204899" y="309247"/>
                </a:lnTo>
                <a:lnTo>
                  <a:pt x="185846" y="344207"/>
                </a:lnTo>
                <a:lnTo>
                  <a:pt x="168206" y="380214"/>
                </a:lnTo>
                <a:lnTo>
                  <a:pt x="151506" y="416919"/>
                </a:lnTo>
                <a:lnTo>
                  <a:pt x="135434" y="454088"/>
                </a:lnTo>
                <a:lnTo>
                  <a:pt x="123309" y="488746"/>
                </a:lnTo>
                <a:lnTo>
                  <a:pt x="113814" y="521729"/>
                </a:lnTo>
                <a:lnTo>
                  <a:pt x="106073" y="553595"/>
                </a:lnTo>
                <a:lnTo>
                  <a:pt x="103734" y="582601"/>
                </a:lnTo>
                <a:lnTo>
                  <a:pt x="104998" y="609699"/>
                </a:lnTo>
                <a:lnTo>
                  <a:pt x="108662" y="635525"/>
                </a:lnTo>
                <a:lnTo>
                  <a:pt x="127786" y="679273"/>
                </a:lnTo>
                <a:lnTo>
                  <a:pt x="140787" y="698841"/>
                </a:lnTo>
                <a:lnTo>
                  <a:pt x="155805" y="711887"/>
                </a:lnTo>
                <a:lnTo>
                  <a:pt x="189425" y="726382"/>
                </a:lnTo>
                <a:lnTo>
                  <a:pt x="221771" y="725298"/>
                </a:lnTo>
                <a:lnTo>
                  <a:pt x="252609" y="713292"/>
                </a:lnTo>
                <a:lnTo>
                  <a:pt x="282779" y="691494"/>
                </a:lnTo>
                <a:lnTo>
                  <a:pt x="307006" y="655935"/>
                </a:lnTo>
                <a:lnTo>
                  <a:pt x="324359" y="611909"/>
                </a:lnTo>
                <a:lnTo>
                  <a:pt x="328986" y="588315"/>
                </a:lnTo>
                <a:lnTo>
                  <a:pt x="333422" y="543756"/>
                </a:lnTo>
                <a:lnTo>
                  <a:pt x="331247" y="496986"/>
                </a:lnTo>
                <a:lnTo>
                  <a:pt x="323872" y="464910"/>
                </a:lnTo>
                <a:lnTo>
                  <a:pt x="324428" y="460683"/>
                </a:lnTo>
                <a:lnTo>
                  <a:pt x="330691" y="452223"/>
                </a:lnTo>
                <a:lnTo>
                  <a:pt x="343352" y="443053"/>
                </a:lnTo>
                <a:lnTo>
                  <a:pt x="380364" y="425991"/>
                </a:lnTo>
                <a:lnTo>
                  <a:pt x="415758" y="413756"/>
                </a:lnTo>
                <a:lnTo>
                  <a:pt x="458771" y="399381"/>
                </a:lnTo>
                <a:lnTo>
                  <a:pt x="497643" y="386407"/>
                </a:lnTo>
                <a:lnTo>
                  <a:pt x="528741" y="37602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SMARTInkShape-Group335"/>
          <p:cNvGrpSpPr/>
          <p:nvPr/>
        </p:nvGrpSpPr>
        <p:grpSpPr>
          <a:xfrm>
            <a:off x="1067819" y="455625"/>
            <a:ext cx="5256782" cy="1646226"/>
            <a:chOff x="1067819" y="455625"/>
            <a:chExt cx="5256782" cy="1646226"/>
          </a:xfrm>
        </p:grpSpPr>
        <p:sp>
          <p:nvSpPr>
            <p:cNvPr id="13" name="SMARTInkShape-1529"/>
            <p:cNvSpPr/>
            <p:nvPr>
              <p:custDataLst>
                <p:tags r:id="rId82"/>
              </p:custDataLst>
            </p:nvPr>
          </p:nvSpPr>
          <p:spPr>
            <a:xfrm>
              <a:off x="4915262" y="506084"/>
              <a:ext cx="393339" cy="401705"/>
            </a:xfrm>
            <a:custGeom>
              <a:avLst/>
              <a:gdLst/>
              <a:ahLst/>
              <a:cxnLst/>
              <a:rect l="0" t="0" r="0" b="0"/>
              <a:pathLst>
                <a:path w="393339" h="401705">
                  <a:moveTo>
                    <a:pt x="18688" y="395616"/>
                  </a:moveTo>
                  <a:lnTo>
                    <a:pt x="18688" y="395616"/>
                  </a:lnTo>
                  <a:lnTo>
                    <a:pt x="15317" y="398987"/>
                  </a:lnTo>
                  <a:lnTo>
                    <a:pt x="11780" y="400642"/>
                  </a:lnTo>
                  <a:lnTo>
                    <a:pt x="3761" y="401704"/>
                  </a:lnTo>
                  <a:lnTo>
                    <a:pt x="2387" y="401086"/>
                  </a:lnTo>
                  <a:lnTo>
                    <a:pt x="1470" y="399968"/>
                  </a:lnTo>
                  <a:lnTo>
                    <a:pt x="859" y="398517"/>
                  </a:lnTo>
                  <a:lnTo>
                    <a:pt x="0" y="382992"/>
                  </a:lnTo>
                  <a:lnTo>
                    <a:pt x="6487" y="350404"/>
                  </a:lnTo>
                  <a:lnTo>
                    <a:pt x="13500" y="314139"/>
                  </a:lnTo>
                  <a:lnTo>
                    <a:pt x="21321" y="266976"/>
                  </a:lnTo>
                  <a:lnTo>
                    <a:pt x="25382" y="238595"/>
                  </a:lnTo>
                  <a:lnTo>
                    <a:pt x="29501" y="208385"/>
                  </a:lnTo>
                  <a:lnTo>
                    <a:pt x="34363" y="176957"/>
                  </a:lnTo>
                  <a:lnTo>
                    <a:pt x="39722" y="144715"/>
                  </a:lnTo>
                  <a:lnTo>
                    <a:pt x="45410" y="111932"/>
                  </a:lnTo>
                  <a:lnTo>
                    <a:pt x="51320" y="84432"/>
                  </a:lnTo>
                  <a:lnTo>
                    <a:pt x="63529" y="38825"/>
                  </a:lnTo>
                  <a:lnTo>
                    <a:pt x="75562" y="5013"/>
                  </a:lnTo>
                  <a:lnTo>
                    <a:pt x="78476" y="1158"/>
                  </a:lnTo>
                  <a:lnTo>
                    <a:pt x="81125" y="0"/>
                  </a:lnTo>
                  <a:lnTo>
                    <a:pt x="83596" y="638"/>
                  </a:lnTo>
                  <a:lnTo>
                    <a:pt x="93816" y="25134"/>
                  </a:lnTo>
                  <a:lnTo>
                    <a:pt x="101702" y="55745"/>
                  </a:lnTo>
                  <a:lnTo>
                    <a:pt x="110616" y="90045"/>
                  </a:lnTo>
                  <a:lnTo>
                    <a:pt x="121634" y="119401"/>
                  </a:lnTo>
                  <a:lnTo>
                    <a:pt x="137349" y="137152"/>
                  </a:lnTo>
                  <a:lnTo>
                    <a:pt x="146479" y="142873"/>
                  </a:lnTo>
                  <a:lnTo>
                    <a:pt x="167912" y="145467"/>
                  </a:lnTo>
                  <a:lnTo>
                    <a:pt x="207542" y="137113"/>
                  </a:lnTo>
                  <a:lnTo>
                    <a:pt x="255032" y="119350"/>
                  </a:lnTo>
                  <a:lnTo>
                    <a:pt x="299206" y="96213"/>
                  </a:lnTo>
                  <a:lnTo>
                    <a:pt x="330875" y="79010"/>
                  </a:lnTo>
                  <a:lnTo>
                    <a:pt x="338996" y="76595"/>
                  </a:lnTo>
                  <a:lnTo>
                    <a:pt x="345116" y="79219"/>
                  </a:lnTo>
                  <a:lnTo>
                    <a:pt x="349901" y="85201"/>
                  </a:lnTo>
                  <a:lnTo>
                    <a:pt x="357099" y="105959"/>
                  </a:lnTo>
                  <a:lnTo>
                    <a:pt x="362651" y="138704"/>
                  </a:lnTo>
                  <a:lnTo>
                    <a:pt x="369351" y="180538"/>
                  </a:lnTo>
                  <a:lnTo>
                    <a:pt x="376327" y="225237"/>
                  </a:lnTo>
                  <a:lnTo>
                    <a:pt x="381780" y="266270"/>
                  </a:lnTo>
                  <a:lnTo>
                    <a:pt x="388815" y="311587"/>
                  </a:lnTo>
                  <a:lnTo>
                    <a:pt x="393338" y="3384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530"/>
            <p:cNvSpPr/>
            <p:nvPr>
              <p:custDataLst>
                <p:tags r:id="rId83"/>
              </p:custDataLst>
            </p:nvPr>
          </p:nvSpPr>
          <p:spPr>
            <a:xfrm>
              <a:off x="5454650" y="477149"/>
              <a:ext cx="457201" cy="418202"/>
            </a:xfrm>
            <a:custGeom>
              <a:avLst/>
              <a:gdLst/>
              <a:ahLst/>
              <a:cxnLst/>
              <a:rect l="0" t="0" r="0" b="0"/>
              <a:pathLst>
                <a:path w="457201" h="418202">
                  <a:moveTo>
                    <a:pt x="0" y="418201"/>
                  </a:moveTo>
                  <a:lnTo>
                    <a:pt x="0" y="418201"/>
                  </a:lnTo>
                  <a:lnTo>
                    <a:pt x="3371" y="393782"/>
                  </a:lnTo>
                  <a:lnTo>
                    <a:pt x="15580" y="353816"/>
                  </a:lnTo>
                  <a:lnTo>
                    <a:pt x="28562" y="314091"/>
                  </a:lnTo>
                  <a:lnTo>
                    <a:pt x="35974" y="291644"/>
                  </a:lnTo>
                  <a:lnTo>
                    <a:pt x="44444" y="263274"/>
                  </a:lnTo>
                  <a:lnTo>
                    <a:pt x="53618" y="230955"/>
                  </a:lnTo>
                  <a:lnTo>
                    <a:pt x="63262" y="196004"/>
                  </a:lnTo>
                  <a:lnTo>
                    <a:pt x="72514" y="160708"/>
                  </a:lnTo>
                  <a:lnTo>
                    <a:pt x="81504" y="125184"/>
                  </a:lnTo>
                  <a:lnTo>
                    <a:pt x="90319" y="89506"/>
                  </a:lnTo>
                  <a:lnTo>
                    <a:pt x="97608" y="62193"/>
                  </a:lnTo>
                  <a:lnTo>
                    <a:pt x="109469" y="22438"/>
                  </a:lnTo>
                  <a:lnTo>
                    <a:pt x="117561" y="4299"/>
                  </a:lnTo>
                  <a:lnTo>
                    <a:pt x="120708" y="450"/>
                  </a:lnTo>
                  <a:lnTo>
                    <a:pt x="123511" y="0"/>
                  </a:lnTo>
                  <a:lnTo>
                    <a:pt x="126085" y="1817"/>
                  </a:lnTo>
                  <a:lnTo>
                    <a:pt x="148408" y="45462"/>
                  </a:lnTo>
                  <a:lnTo>
                    <a:pt x="160504" y="64156"/>
                  </a:lnTo>
                  <a:lnTo>
                    <a:pt x="175287" y="79520"/>
                  </a:lnTo>
                  <a:lnTo>
                    <a:pt x="184591" y="83758"/>
                  </a:lnTo>
                  <a:lnTo>
                    <a:pt x="206218" y="86586"/>
                  </a:lnTo>
                  <a:lnTo>
                    <a:pt x="242194" y="80840"/>
                  </a:lnTo>
                  <a:lnTo>
                    <a:pt x="283036" y="66829"/>
                  </a:lnTo>
                  <a:lnTo>
                    <a:pt x="329533" y="50318"/>
                  </a:lnTo>
                  <a:lnTo>
                    <a:pt x="346132" y="49616"/>
                  </a:lnTo>
                  <a:lnTo>
                    <a:pt x="352815" y="55355"/>
                  </a:lnTo>
                  <a:lnTo>
                    <a:pt x="364005" y="76784"/>
                  </a:lnTo>
                  <a:lnTo>
                    <a:pt x="375563" y="114531"/>
                  </a:lnTo>
                  <a:lnTo>
                    <a:pt x="387757" y="161175"/>
                  </a:lnTo>
                  <a:lnTo>
                    <a:pt x="393971" y="185467"/>
                  </a:lnTo>
                  <a:lnTo>
                    <a:pt x="406520" y="232214"/>
                  </a:lnTo>
                  <a:lnTo>
                    <a:pt x="419154" y="271805"/>
                  </a:lnTo>
                  <a:lnTo>
                    <a:pt x="434794" y="308973"/>
                  </a:lnTo>
                  <a:lnTo>
                    <a:pt x="443950" y="320266"/>
                  </a:lnTo>
                  <a:lnTo>
                    <a:pt x="457200" y="3293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531"/>
            <p:cNvSpPr/>
            <p:nvPr>
              <p:custDataLst>
                <p:tags r:id="rId84"/>
              </p:custDataLst>
            </p:nvPr>
          </p:nvSpPr>
          <p:spPr>
            <a:xfrm>
              <a:off x="6093563" y="455625"/>
              <a:ext cx="218338" cy="344822"/>
            </a:xfrm>
            <a:custGeom>
              <a:avLst/>
              <a:gdLst/>
              <a:ahLst/>
              <a:cxnLst/>
              <a:rect l="0" t="0" r="0" b="0"/>
              <a:pathLst>
                <a:path w="218338" h="344822">
                  <a:moveTo>
                    <a:pt x="205637" y="26975"/>
                  </a:moveTo>
                  <a:lnTo>
                    <a:pt x="205637" y="26975"/>
                  </a:lnTo>
                  <a:lnTo>
                    <a:pt x="209008" y="13491"/>
                  </a:lnTo>
                  <a:lnTo>
                    <a:pt x="208590" y="8813"/>
                  </a:lnTo>
                  <a:lnTo>
                    <a:pt x="206900" y="4990"/>
                  </a:lnTo>
                  <a:lnTo>
                    <a:pt x="204362" y="1735"/>
                  </a:lnTo>
                  <a:lnTo>
                    <a:pt x="190254" y="0"/>
                  </a:lnTo>
                  <a:lnTo>
                    <a:pt x="180565" y="525"/>
                  </a:lnTo>
                  <a:lnTo>
                    <a:pt x="146703" y="14748"/>
                  </a:lnTo>
                  <a:lnTo>
                    <a:pt x="106487" y="53691"/>
                  </a:lnTo>
                  <a:lnTo>
                    <a:pt x="79726" y="91295"/>
                  </a:lnTo>
                  <a:lnTo>
                    <a:pt x="54427" y="134584"/>
                  </a:lnTo>
                  <a:lnTo>
                    <a:pt x="31423" y="182046"/>
                  </a:lnTo>
                  <a:lnTo>
                    <a:pt x="15085" y="225717"/>
                  </a:lnTo>
                  <a:lnTo>
                    <a:pt x="4530" y="263472"/>
                  </a:lnTo>
                  <a:lnTo>
                    <a:pt x="0" y="303854"/>
                  </a:lnTo>
                  <a:lnTo>
                    <a:pt x="3940" y="324540"/>
                  </a:lnTo>
                  <a:lnTo>
                    <a:pt x="9083" y="331890"/>
                  </a:lnTo>
                  <a:lnTo>
                    <a:pt x="24206" y="341939"/>
                  </a:lnTo>
                  <a:lnTo>
                    <a:pt x="62665" y="344821"/>
                  </a:lnTo>
                  <a:lnTo>
                    <a:pt x="109810" y="337836"/>
                  </a:lnTo>
                  <a:lnTo>
                    <a:pt x="142821" y="332587"/>
                  </a:lnTo>
                  <a:lnTo>
                    <a:pt x="185614" y="321903"/>
                  </a:lnTo>
                  <a:lnTo>
                    <a:pt x="218337" y="306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532"/>
            <p:cNvSpPr/>
            <p:nvPr>
              <p:custDataLst>
                <p:tags r:id="rId85"/>
              </p:custDataLst>
            </p:nvPr>
          </p:nvSpPr>
          <p:spPr>
            <a:xfrm>
              <a:off x="6083300" y="609600"/>
              <a:ext cx="241301" cy="31751"/>
            </a:xfrm>
            <a:custGeom>
              <a:avLst/>
              <a:gdLst/>
              <a:ahLst/>
              <a:cxnLst/>
              <a:rect l="0" t="0" r="0" b="0"/>
              <a:pathLst>
                <a:path w="241301" h="31751">
                  <a:moveTo>
                    <a:pt x="0" y="31750"/>
                  </a:moveTo>
                  <a:lnTo>
                    <a:pt x="0" y="31750"/>
                  </a:lnTo>
                  <a:lnTo>
                    <a:pt x="37603" y="17247"/>
                  </a:lnTo>
                  <a:lnTo>
                    <a:pt x="71982" y="8606"/>
                  </a:lnTo>
                  <a:lnTo>
                    <a:pt x="108897" y="3825"/>
                  </a:lnTo>
                  <a:lnTo>
                    <a:pt x="148588" y="1700"/>
                  </a:lnTo>
                  <a:lnTo>
                    <a:pt x="194449" y="755"/>
                  </a:lnTo>
                  <a:lnTo>
                    <a:pt x="241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533"/>
            <p:cNvSpPr/>
            <p:nvPr>
              <p:custDataLst>
                <p:tags r:id="rId86"/>
              </p:custDataLst>
            </p:nvPr>
          </p:nvSpPr>
          <p:spPr>
            <a:xfrm>
              <a:off x="1067819" y="1102806"/>
              <a:ext cx="4685282" cy="414845"/>
            </a:xfrm>
            <a:custGeom>
              <a:avLst/>
              <a:gdLst/>
              <a:ahLst/>
              <a:cxnLst/>
              <a:rect l="0" t="0" r="0" b="0"/>
              <a:pathLst>
                <a:path w="4685282" h="414845">
                  <a:moveTo>
                    <a:pt x="11681" y="414844"/>
                  </a:moveTo>
                  <a:lnTo>
                    <a:pt x="11681" y="414844"/>
                  </a:lnTo>
                  <a:lnTo>
                    <a:pt x="1568" y="404731"/>
                  </a:lnTo>
                  <a:lnTo>
                    <a:pt x="0" y="401752"/>
                  </a:lnTo>
                  <a:lnTo>
                    <a:pt x="366" y="399766"/>
                  </a:lnTo>
                  <a:lnTo>
                    <a:pt x="2021" y="398442"/>
                  </a:lnTo>
                  <a:lnTo>
                    <a:pt x="41431" y="399949"/>
                  </a:lnTo>
                  <a:lnTo>
                    <a:pt x="68203" y="399270"/>
                  </a:lnTo>
                  <a:lnTo>
                    <a:pt x="101574" y="397406"/>
                  </a:lnTo>
                  <a:lnTo>
                    <a:pt x="139343" y="394752"/>
                  </a:lnTo>
                  <a:lnTo>
                    <a:pt x="186394" y="389455"/>
                  </a:lnTo>
                  <a:lnTo>
                    <a:pt x="239634" y="382396"/>
                  </a:lnTo>
                  <a:lnTo>
                    <a:pt x="297000" y="374162"/>
                  </a:lnTo>
                  <a:lnTo>
                    <a:pt x="364877" y="363734"/>
                  </a:lnTo>
                  <a:lnTo>
                    <a:pt x="439762" y="351843"/>
                  </a:lnTo>
                  <a:lnTo>
                    <a:pt x="519318" y="338976"/>
                  </a:lnTo>
                  <a:lnTo>
                    <a:pt x="611161" y="324049"/>
                  </a:lnTo>
                  <a:lnTo>
                    <a:pt x="711196" y="307747"/>
                  </a:lnTo>
                  <a:lnTo>
                    <a:pt x="816691" y="290530"/>
                  </a:lnTo>
                  <a:lnTo>
                    <a:pt x="934999" y="271290"/>
                  </a:lnTo>
                  <a:lnTo>
                    <a:pt x="1061848" y="250702"/>
                  </a:lnTo>
                  <a:lnTo>
                    <a:pt x="1194393" y="229216"/>
                  </a:lnTo>
                  <a:lnTo>
                    <a:pt x="1334966" y="207131"/>
                  </a:lnTo>
                  <a:lnTo>
                    <a:pt x="1480894" y="184646"/>
                  </a:lnTo>
                  <a:lnTo>
                    <a:pt x="1630390" y="161896"/>
                  </a:lnTo>
                  <a:lnTo>
                    <a:pt x="1791437" y="139673"/>
                  </a:lnTo>
                  <a:lnTo>
                    <a:pt x="1960185" y="117802"/>
                  </a:lnTo>
                  <a:lnTo>
                    <a:pt x="2134067" y="96166"/>
                  </a:lnTo>
                  <a:lnTo>
                    <a:pt x="2309255" y="77509"/>
                  </a:lnTo>
                  <a:lnTo>
                    <a:pt x="2485313" y="60837"/>
                  </a:lnTo>
                  <a:lnTo>
                    <a:pt x="2661953" y="45489"/>
                  </a:lnTo>
                  <a:lnTo>
                    <a:pt x="2834040" y="33141"/>
                  </a:lnTo>
                  <a:lnTo>
                    <a:pt x="3003093" y="22792"/>
                  </a:lnTo>
                  <a:lnTo>
                    <a:pt x="3170122" y="13776"/>
                  </a:lnTo>
                  <a:lnTo>
                    <a:pt x="3332981" y="7765"/>
                  </a:lnTo>
                  <a:lnTo>
                    <a:pt x="3493058" y="3758"/>
                  </a:lnTo>
                  <a:lnTo>
                    <a:pt x="3651282" y="1087"/>
                  </a:lnTo>
                  <a:lnTo>
                    <a:pt x="3796276" y="11"/>
                  </a:lnTo>
                  <a:lnTo>
                    <a:pt x="3932450" y="0"/>
                  </a:lnTo>
                  <a:lnTo>
                    <a:pt x="4062743" y="698"/>
                  </a:lnTo>
                  <a:lnTo>
                    <a:pt x="4176417" y="3280"/>
                  </a:lnTo>
                  <a:lnTo>
                    <a:pt x="4279010" y="7118"/>
                  </a:lnTo>
                  <a:lnTo>
                    <a:pt x="4374217" y="11793"/>
                  </a:lnTo>
                  <a:lnTo>
                    <a:pt x="4451095" y="16321"/>
                  </a:lnTo>
                  <a:lnTo>
                    <a:pt x="4515751" y="20751"/>
                  </a:lnTo>
                  <a:lnTo>
                    <a:pt x="4572261" y="25115"/>
                  </a:lnTo>
                  <a:lnTo>
                    <a:pt x="4609934" y="28025"/>
                  </a:lnTo>
                  <a:lnTo>
                    <a:pt x="4685281" y="33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534"/>
            <p:cNvSpPr/>
            <p:nvPr>
              <p:custDataLst>
                <p:tags r:id="rId87"/>
              </p:custDataLst>
            </p:nvPr>
          </p:nvSpPr>
          <p:spPr>
            <a:xfrm>
              <a:off x="1638823" y="1740134"/>
              <a:ext cx="323328" cy="361717"/>
            </a:xfrm>
            <a:custGeom>
              <a:avLst/>
              <a:gdLst/>
              <a:ahLst/>
              <a:cxnLst/>
              <a:rect l="0" t="0" r="0" b="0"/>
              <a:pathLst>
                <a:path w="323328" h="361717">
                  <a:moveTo>
                    <a:pt x="12177" y="361716"/>
                  </a:moveTo>
                  <a:lnTo>
                    <a:pt x="12177" y="361716"/>
                  </a:lnTo>
                  <a:lnTo>
                    <a:pt x="5435" y="361716"/>
                  </a:lnTo>
                  <a:lnTo>
                    <a:pt x="3449" y="361010"/>
                  </a:lnTo>
                  <a:lnTo>
                    <a:pt x="2125" y="359834"/>
                  </a:lnTo>
                  <a:lnTo>
                    <a:pt x="1242" y="358345"/>
                  </a:lnTo>
                  <a:lnTo>
                    <a:pt x="0" y="349506"/>
                  </a:lnTo>
                  <a:lnTo>
                    <a:pt x="6453" y="312174"/>
                  </a:lnTo>
                  <a:lnTo>
                    <a:pt x="12362" y="266368"/>
                  </a:lnTo>
                  <a:lnTo>
                    <a:pt x="15787" y="220561"/>
                  </a:lnTo>
                  <a:lnTo>
                    <a:pt x="16700" y="193530"/>
                  </a:lnTo>
                  <a:lnTo>
                    <a:pt x="17309" y="164925"/>
                  </a:lnTo>
                  <a:lnTo>
                    <a:pt x="18421" y="135978"/>
                  </a:lnTo>
                  <a:lnTo>
                    <a:pt x="19867" y="106802"/>
                  </a:lnTo>
                  <a:lnTo>
                    <a:pt x="21537" y="77473"/>
                  </a:lnTo>
                  <a:lnTo>
                    <a:pt x="25274" y="35478"/>
                  </a:lnTo>
                  <a:lnTo>
                    <a:pt x="31344" y="3292"/>
                  </a:lnTo>
                  <a:lnTo>
                    <a:pt x="33422" y="0"/>
                  </a:lnTo>
                  <a:lnTo>
                    <a:pt x="36218" y="2039"/>
                  </a:lnTo>
                  <a:lnTo>
                    <a:pt x="52726" y="39491"/>
                  </a:lnTo>
                  <a:lnTo>
                    <a:pt x="65476" y="66810"/>
                  </a:lnTo>
                  <a:lnTo>
                    <a:pt x="82903" y="90712"/>
                  </a:lnTo>
                  <a:lnTo>
                    <a:pt x="115918" y="113888"/>
                  </a:lnTo>
                  <a:lnTo>
                    <a:pt x="140128" y="119161"/>
                  </a:lnTo>
                  <a:lnTo>
                    <a:pt x="152511" y="119579"/>
                  </a:lnTo>
                  <a:lnTo>
                    <a:pt x="179440" y="108755"/>
                  </a:lnTo>
                  <a:lnTo>
                    <a:pt x="220486" y="80742"/>
                  </a:lnTo>
                  <a:lnTo>
                    <a:pt x="265540" y="39672"/>
                  </a:lnTo>
                  <a:lnTo>
                    <a:pt x="289507" y="18253"/>
                  </a:lnTo>
                  <a:lnTo>
                    <a:pt x="294430" y="15619"/>
                  </a:lnTo>
                  <a:lnTo>
                    <a:pt x="297712" y="15273"/>
                  </a:lnTo>
                  <a:lnTo>
                    <a:pt x="299901" y="16454"/>
                  </a:lnTo>
                  <a:lnTo>
                    <a:pt x="304118" y="61728"/>
                  </a:lnTo>
                  <a:lnTo>
                    <a:pt x="307264" y="102799"/>
                  </a:lnTo>
                  <a:lnTo>
                    <a:pt x="309132" y="147394"/>
                  </a:lnTo>
                  <a:lnTo>
                    <a:pt x="309963" y="191673"/>
                  </a:lnTo>
                  <a:lnTo>
                    <a:pt x="310332" y="232519"/>
                  </a:lnTo>
                  <a:lnTo>
                    <a:pt x="317281" y="277731"/>
                  </a:lnTo>
                  <a:lnTo>
                    <a:pt x="323327" y="3045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535"/>
            <p:cNvSpPr/>
            <p:nvPr>
              <p:custDataLst>
                <p:tags r:id="rId88"/>
              </p:custDataLst>
            </p:nvPr>
          </p:nvSpPr>
          <p:spPr>
            <a:xfrm>
              <a:off x="2090033" y="1712885"/>
              <a:ext cx="310268" cy="369655"/>
            </a:xfrm>
            <a:custGeom>
              <a:avLst/>
              <a:gdLst/>
              <a:ahLst/>
              <a:cxnLst/>
              <a:rect l="0" t="0" r="0" b="0"/>
              <a:pathLst>
                <a:path w="310268" h="369655">
                  <a:moveTo>
                    <a:pt x="5467" y="363565"/>
                  </a:moveTo>
                  <a:lnTo>
                    <a:pt x="5467" y="363565"/>
                  </a:lnTo>
                  <a:lnTo>
                    <a:pt x="0" y="369032"/>
                  </a:lnTo>
                  <a:lnTo>
                    <a:pt x="411" y="369326"/>
                  </a:lnTo>
                  <a:lnTo>
                    <a:pt x="2750" y="369654"/>
                  </a:lnTo>
                  <a:lnTo>
                    <a:pt x="3655" y="368329"/>
                  </a:lnTo>
                  <a:lnTo>
                    <a:pt x="5109" y="356065"/>
                  </a:lnTo>
                  <a:lnTo>
                    <a:pt x="10489" y="317160"/>
                  </a:lnTo>
                  <a:lnTo>
                    <a:pt x="14284" y="284144"/>
                  </a:lnTo>
                  <a:lnTo>
                    <a:pt x="15579" y="260524"/>
                  </a:lnTo>
                  <a:lnTo>
                    <a:pt x="16441" y="232782"/>
                  </a:lnTo>
                  <a:lnTo>
                    <a:pt x="17017" y="202293"/>
                  </a:lnTo>
                  <a:lnTo>
                    <a:pt x="18106" y="171384"/>
                  </a:lnTo>
                  <a:lnTo>
                    <a:pt x="19537" y="140194"/>
                  </a:lnTo>
                  <a:lnTo>
                    <a:pt x="21197" y="108818"/>
                  </a:lnTo>
                  <a:lnTo>
                    <a:pt x="23715" y="81550"/>
                  </a:lnTo>
                  <a:lnTo>
                    <a:pt x="30275" y="34320"/>
                  </a:lnTo>
                  <a:lnTo>
                    <a:pt x="38531" y="2368"/>
                  </a:lnTo>
                  <a:lnTo>
                    <a:pt x="40915" y="0"/>
                  </a:lnTo>
                  <a:lnTo>
                    <a:pt x="43210" y="539"/>
                  </a:lnTo>
                  <a:lnTo>
                    <a:pt x="69312" y="42474"/>
                  </a:lnTo>
                  <a:lnTo>
                    <a:pt x="92980" y="79965"/>
                  </a:lnTo>
                  <a:lnTo>
                    <a:pt x="109508" y="95469"/>
                  </a:lnTo>
                  <a:lnTo>
                    <a:pt x="130024" y="103300"/>
                  </a:lnTo>
                  <a:lnTo>
                    <a:pt x="141421" y="105388"/>
                  </a:lnTo>
                  <a:lnTo>
                    <a:pt x="163493" y="102064"/>
                  </a:lnTo>
                  <a:lnTo>
                    <a:pt x="191989" y="88292"/>
                  </a:lnTo>
                  <a:lnTo>
                    <a:pt x="220581" y="61305"/>
                  </a:lnTo>
                  <a:lnTo>
                    <a:pt x="235767" y="41758"/>
                  </a:lnTo>
                  <a:lnTo>
                    <a:pt x="237317" y="41783"/>
                  </a:lnTo>
                  <a:lnTo>
                    <a:pt x="238350" y="43210"/>
                  </a:lnTo>
                  <a:lnTo>
                    <a:pt x="245784" y="80151"/>
                  </a:lnTo>
                  <a:lnTo>
                    <a:pt x="252445" y="119070"/>
                  </a:lnTo>
                  <a:lnTo>
                    <a:pt x="258228" y="166471"/>
                  </a:lnTo>
                  <a:lnTo>
                    <a:pt x="260757" y="191952"/>
                  </a:lnTo>
                  <a:lnTo>
                    <a:pt x="267331" y="239080"/>
                  </a:lnTo>
                  <a:lnTo>
                    <a:pt x="275662" y="280016"/>
                  </a:lnTo>
                  <a:lnTo>
                    <a:pt x="291547" y="320073"/>
                  </a:lnTo>
                  <a:lnTo>
                    <a:pt x="310267" y="3445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536"/>
            <p:cNvSpPr/>
            <p:nvPr>
              <p:custDataLst>
                <p:tags r:id="rId89"/>
              </p:custDataLst>
            </p:nvPr>
          </p:nvSpPr>
          <p:spPr>
            <a:xfrm>
              <a:off x="2503781" y="1703329"/>
              <a:ext cx="220370" cy="332931"/>
            </a:xfrm>
            <a:custGeom>
              <a:avLst/>
              <a:gdLst/>
              <a:ahLst/>
              <a:cxnLst/>
              <a:rect l="0" t="0" r="0" b="0"/>
              <a:pathLst>
                <a:path w="220370" h="332931">
                  <a:moveTo>
                    <a:pt x="163219" y="36571"/>
                  </a:moveTo>
                  <a:lnTo>
                    <a:pt x="163219" y="36571"/>
                  </a:lnTo>
                  <a:lnTo>
                    <a:pt x="177525" y="22265"/>
                  </a:lnTo>
                  <a:lnTo>
                    <a:pt x="178400" y="19273"/>
                  </a:lnTo>
                  <a:lnTo>
                    <a:pt x="177492" y="12185"/>
                  </a:lnTo>
                  <a:lnTo>
                    <a:pt x="174851" y="9025"/>
                  </a:lnTo>
                  <a:lnTo>
                    <a:pt x="166272" y="3632"/>
                  </a:lnTo>
                  <a:lnTo>
                    <a:pt x="142800" y="0"/>
                  </a:lnTo>
                  <a:lnTo>
                    <a:pt x="121688" y="6677"/>
                  </a:lnTo>
                  <a:lnTo>
                    <a:pt x="98194" y="21168"/>
                  </a:lnTo>
                  <a:lnTo>
                    <a:pt x="61167" y="58505"/>
                  </a:lnTo>
                  <a:lnTo>
                    <a:pt x="36018" y="91475"/>
                  </a:lnTo>
                  <a:lnTo>
                    <a:pt x="16374" y="134821"/>
                  </a:lnTo>
                  <a:lnTo>
                    <a:pt x="3410" y="181838"/>
                  </a:lnTo>
                  <a:lnTo>
                    <a:pt x="0" y="223900"/>
                  </a:lnTo>
                  <a:lnTo>
                    <a:pt x="4600" y="258117"/>
                  </a:lnTo>
                  <a:lnTo>
                    <a:pt x="15110" y="286730"/>
                  </a:lnTo>
                  <a:lnTo>
                    <a:pt x="31541" y="311207"/>
                  </a:lnTo>
                  <a:lnTo>
                    <a:pt x="42273" y="319145"/>
                  </a:lnTo>
                  <a:lnTo>
                    <a:pt x="67367" y="327965"/>
                  </a:lnTo>
                  <a:lnTo>
                    <a:pt x="105891" y="332930"/>
                  </a:lnTo>
                  <a:lnTo>
                    <a:pt x="147487" y="327659"/>
                  </a:lnTo>
                  <a:lnTo>
                    <a:pt x="184350" y="313790"/>
                  </a:lnTo>
                  <a:lnTo>
                    <a:pt x="201068" y="300420"/>
                  </a:lnTo>
                  <a:lnTo>
                    <a:pt x="220369" y="2778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537"/>
            <p:cNvSpPr/>
            <p:nvPr>
              <p:custDataLst>
                <p:tags r:id="rId90"/>
              </p:custDataLst>
            </p:nvPr>
          </p:nvSpPr>
          <p:spPr>
            <a:xfrm>
              <a:off x="2520950" y="1885950"/>
              <a:ext cx="146051" cy="31751"/>
            </a:xfrm>
            <a:custGeom>
              <a:avLst/>
              <a:gdLst/>
              <a:ahLst/>
              <a:cxnLst/>
              <a:rect l="0" t="0" r="0" b="0"/>
              <a:pathLst>
                <a:path w="146051" h="31751">
                  <a:moveTo>
                    <a:pt x="0" y="31750"/>
                  </a:moveTo>
                  <a:lnTo>
                    <a:pt x="0" y="31750"/>
                  </a:lnTo>
                  <a:lnTo>
                    <a:pt x="3371" y="28379"/>
                  </a:lnTo>
                  <a:lnTo>
                    <a:pt x="47403" y="18885"/>
                  </a:lnTo>
                  <a:lnTo>
                    <a:pt x="90951" y="10769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538"/>
            <p:cNvSpPr/>
            <p:nvPr>
              <p:custDataLst>
                <p:tags r:id="rId91"/>
              </p:custDataLst>
            </p:nvPr>
          </p:nvSpPr>
          <p:spPr>
            <a:xfrm>
              <a:off x="3416300" y="1866900"/>
              <a:ext cx="33832" cy="101601"/>
            </a:xfrm>
            <a:custGeom>
              <a:avLst/>
              <a:gdLst/>
              <a:ahLst/>
              <a:cxnLst/>
              <a:rect l="0" t="0" r="0" b="0"/>
              <a:pathLst>
                <a:path w="33832" h="1016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19773" y="45521"/>
                  </a:lnTo>
                  <a:lnTo>
                    <a:pt x="33831" y="85957"/>
                  </a:lnTo>
                  <a:lnTo>
                    <a:pt x="3175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539"/>
            <p:cNvSpPr/>
            <p:nvPr>
              <p:custDataLst>
                <p:tags r:id="rId92"/>
              </p:custDataLst>
            </p:nvPr>
          </p:nvSpPr>
          <p:spPr>
            <a:xfrm>
              <a:off x="3409950" y="1733550"/>
              <a:ext cx="19051" cy="44451"/>
            </a:xfrm>
            <a:custGeom>
              <a:avLst/>
              <a:gdLst/>
              <a:ahLst/>
              <a:cxnLst/>
              <a:rect l="0" t="0" r="0" b="0"/>
              <a:pathLst>
                <a:path w="19051" h="44451">
                  <a:moveTo>
                    <a:pt x="0" y="44450"/>
                  </a:moveTo>
                  <a:lnTo>
                    <a:pt x="0" y="44450"/>
                  </a:lnTo>
                  <a:lnTo>
                    <a:pt x="0" y="10371"/>
                  </a:lnTo>
                  <a:lnTo>
                    <a:pt x="2117" y="6914"/>
                  </a:lnTo>
                  <a:lnTo>
                    <a:pt x="5644" y="461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540"/>
            <p:cNvSpPr/>
            <p:nvPr>
              <p:custDataLst>
                <p:tags r:id="rId93"/>
              </p:custDataLst>
            </p:nvPr>
          </p:nvSpPr>
          <p:spPr>
            <a:xfrm>
              <a:off x="3526246" y="1736198"/>
              <a:ext cx="137705" cy="232303"/>
            </a:xfrm>
            <a:custGeom>
              <a:avLst/>
              <a:gdLst/>
              <a:ahLst/>
              <a:cxnLst/>
              <a:rect l="0" t="0" r="0" b="0"/>
              <a:pathLst>
                <a:path w="137705" h="232303">
                  <a:moveTo>
                    <a:pt x="137704" y="10052"/>
                  </a:moveTo>
                  <a:lnTo>
                    <a:pt x="137704" y="10052"/>
                  </a:lnTo>
                  <a:lnTo>
                    <a:pt x="92496" y="0"/>
                  </a:lnTo>
                  <a:lnTo>
                    <a:pt x="50461" y="1899"/>
                  </a:lnTo>
                  <a:lnTo>
                    <a:pt x="8444" y="15183"/>
                  </a:lnTo>
                  <a:lnTo>
                    <a:pt x="3552" y="19118"/>
                  </a:lnTo>
                  <a:lnTo>
                    <a:pt x="998" y="23151"/>
                  </a:lnTo>
                  <a:lnTo>
                    <a:pt x="0" y="27252"/>
                  </a:lnTo>
                  <a:lnTo>
                    <a:pt x="1451" y="32102"/>
                  </a:lnTo>
                  <a:lnTo>
                    <a:pt x="8708" y="43135"/>
                  </a:lnTo>
                  <a:lnTo>
                    <a:pt x="50186" y="77604"/>
                  </a:lnTo>
                  <a:lnTo>
                    <a:pt x="86608" y="108698"/>
                  </a:lnTo>
                  <a:lnTo>
                    <a:pt x="116528" y="143703"/>
                  </a:lnTo>
                  <a:lnTo>
                    <a:pt x="124765" y="165878"/>
                  </a:lnTo>
                  <a:lnTo>
                    <a:pt x="124139" y="176025"/>
                  </a:lnTo>
                  <a:lnTo>
                    <a:pt x="115918" y="194825"/>
                  </a:lnTo>
                  <a:lnTo>
                    <a:pt x="99093" y="210707"/>
                  </a:lnTo>
                  <a:lnTo>
                    <a:pt x="78916" y="222704"/>
                  </a:lnTo>
                  <a:lnTo>
                    <a:pt x="42454" y="2323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541"/>
            <p:cNvSpPr/>
            <p:nvPr>
              <p:custDataLst>
                <p:tags r:id="rId94"/>
              </p:custDataLst>
            </p:nvPr>
          </p:nvSpPr>
          <p:spPr>
            <a:xfrm>
              <a:off x="4294301" y="1763756"/>
              <a:ext cx="144350" cy="189115"/>
            </a:xfrm>
            <a:custGeom>
              <a:avLst/>
              <a:gdLst/>
              <a:ahLst/>
              <a:cxnLst/>
              <a:rect l="0" t="0" r="0" b="0"/>
              <a:pathLst>
                <a:path w="144350" h="189115">
                  <a:moveTo>
                    <a:pt x="74499" y="33294"/>
                  </a:moveTo>
                  <a:lnTo>
                    <a:pt x="74499" y="33294"/>
                  </a:lnTo>
                  <a:lnTo>
                    <a:pt x="71128" y="26552"/>
                  </a:lnTo>
                  <a:lnTo>
                    <a:pt x="66660" y="4419"/>
                  </a:lnTo>
                  <a:lnTo>
                    <a:pt x="65039" y="1344"/>
                  </a:lnTo>
                  <a:lnTo>
                    <a:pt x="61842" y="0"/>
                  </a:lnTo>
                  <a:lnTo>
                    <a:pt x="52646" y="387"/>
                  </a:lnTo>
                  <a:lnTo>
                    <a:pt x="41503" y="6674"/>
                  </a:lnTo>
                  <a:lnTo>
                    <a:pt x="29495" y="17935"/>
                  </a:lnTo>
                  <a:lnTo>
                    <a:pt x="17103" y="34699"/>
                  </a:lnTo>
                  <a:lnTo>
                    <a:pt x="1597" y="77455"/>
                  </a:lnTo>
                  <a:lnTo>
                    <a:pt x="0" y="110306"/>
                  </a:lnTo>
                  <a:lnTo>
                    <a:pt x="6111" y="140899"/>
                  </a:lnTo>
                  <a:lnTo>
                    <a:pt x="20586" y="163904"/>
                  </a:lnTo>
                  <a:lnTo>
                    <a:pt x="44423" y="179772"/>
                  </a:lnTo>
                  <a:lnTo>
                    <a:pt x="58681" y="185980"/>
                  </a:lnTo>
                  <a:lnTo>
                    <a:pt x="91458" y="189114"/>
                  </a:lnTo>
                  <a:lnTo>
                    <a:pt x="144349" y="1856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542"/>
            <p:cNvSpPr/>
            <p:nvPr>
              <p:custDataLst>
                <p:tags r:id="rId95"/>
              </p:custDataLst>
            </p:nvPr>
          </p:nvSpPr>
          <p:spPr>
            <a:xfrm>
              <a:off x="4496163" y="1809750"/>
              <a:ext cx="97034" cy="117074"/>
            </a:xfrm>
            <a:custGeom>
              <a:avLst/>
              <a:gdLst/>
              <a:ahLst/>
              <a:cxnLst/>
              <a:rect l="0" t="0" r="0" b="0"/>
              <a:pathLst>
                <a:path w="97034" h="117074">
                  <a:moveTo>
                    <a:pt x="75837" y="57150"/>
                  </a:moveTo>
                  <a:lnTo>
                    <a:pt x="75837" y="57150"/>
                  </a:lnTo>
                  <a:lnTo>
                    <a:pt x="75837" y="43666"/>
                  </a:lnTo>
                  <a:lnTo>
                    <a:pt x="70192" y="31402"/>
                  </a:lnTo>
                  <a:lnTo>
                    <a:pt x="60628" y="20306"/>
                  </a:lnTo>
                  <a:lnTo>
                    <a:pt x="49322" y="13023"/>
                  </a:lnTo>
                  <a:lnTo>
                    <a:pt x="37241" y="11197"/>
                  </a:lnTo>
                  <a:lnTo>
                    <a:pt x="31056" y="11698"/>
                  </a:lnTo>
                  <a:lnTo>
                    <a:pt x="18540" y="21662"/>
                  </a:lnTo>
                  <a:lnTo>
                    <a:pt x="7333" y="37850"/>
                  </a:lnTo>
                  <a:lnTo>
                    <a:pt x="0" y="56804"/>
                  </a:lnTo>
                  <a:lnTo>
                    <a:pt x="585" y="66797"/>
                  </a:lnTo>
                  <a:lnTo>
                    <a:pt x="8760" y="87308"/>
                  </a:lnTo>
                  <a:lnTo>
                    <a:pt x="21800" y="102539"/>
                  </a:lnTo>
                  <a:lnTo>
                    <a:pt x="29229" y="108576"/>
                  </a:lnTo>
                  <a:lnTo>
                    <a:pt x="46891" y="115284"/>
                  </a:lnTo>
                  <a:lnTo>
                    <a:pt x="56539" y="117073"/>
                  </a:lnTo>
                  <a:lnTo>
                    <a:pt x="74786" y="113416"/>
                  </a:lnTo>
                  <a:lnTo>
                    <a:pt x="83603" y="109477"/>
                  </a:lnTo>
                  <a:lnTo>
                    <a:pt x="89482" y="104735"/>
                  </a:lnTo>
                  <a:lnTo>
                    <a:pt x="96012" y="93821"/>
                  </a:lnTo>
                  <a:lnTo>
                    <a:pt x="97033" y="81915"/>
                  </a:lnTo>
                  <a:lnTo>
                    <a:pt x="93724" y="67451"/>
                  </a:lnTo>
                  <a:lnTo>
                    <a:pt x="74353" y="27435"/>
                  </a:lnTo>
                  <a:lnTo>
                    <a:pt x="5678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543"/>
            <p:cNvSpPr/>
            <p:nvPr>
              <p:custDataLst>
                <p:tags r:id="rId96"/>
              </p:custDataLst>
            </p:nvPr>
          </p:nvSpPr>
          <p:spPr>
            <a:xfrm>
              <a:off x="4752666" y="1772296"/>
              <a:ext cx="149535" cy="151755"/>
            </a:xfrm>
            <a:custGeom>
              <a:avLst/>
              <a:gdLst/>
              <a:ahLst/>
              <a:cxnLst/>
              <a:rect l="0" t="0" r="0" b="0"/>
              <a:pathLst>
                <a:path w="149535" h="151755">
                  <a:moveTo>
                    <a:pt x="9834" y="31104"/>
                  </a:moveTo>
                  <a:lnTo>
                    <a:pt x="9834" y="31104"/>
                  </a:lnTo>
                  <a:lnTo>
                    <a:pt x="6463" y="34475"/>
                  </a:lnTo>
                  <a:lnTo>
                    <a:pt x="4808" y="38012"/>
                  </a:lnTo>
                  <a:lnTo>
                    <a:pt x="0" y="69095"/>
                  </a:lnTo>
                  <a:lnTo>
                    <a:pt x="4468" y="111124"/>
                  </a:lnTo>
                  <a:lnTo>
                    <a:pt x="9520" y="142887"/>
                  </a:lnTo>
                  <a:lnTo>
                    <a:pt x="8919" y="142314"/>
                  </a:lnTo>
                  <a:lnTo>
                    <a:pt x="4702" y="133356"/>
                  </a:lnTo>
                  <a:lnTo>
                    <a:pt x="968" y="120764"/>
                  </a:lnTo>
                  <a:lnTo>
                    <a:pt x="1641" y="94437"/>
                  </a:lnTo>
                  <a:lnTo>
                    <a:pt x="13050" y="54181"/>
                  </a:lnTo>
                  <a:lnTo>
                    <a:pt x="33208" y="16618"/>
                  </a:lnTo>
                  <a:lnTo>
                    <a:pt x="48915" y="3499"/>
                  </a:lnTo>
                  <a:lnTo>
                    <a:pt x="57055" y="0"/>
                  </a:lnTo>
                  <a:lnTo>
                    <a:pt x="64598" y="491"/>
                  </a:lnTo>
                  <a:lnTo>
                    <a:pt x="78624" y="8561"/>
                  </a:lnTo>
                  <a:lnTo>
                    <a:pt x="98420" y="35713"/>
                  </a:lnTo>
                  <a:lnTo>
                    <a:pt x="114320" y="77312"/>
                  </a:lnTo>
                  <a:lnTo>
                    <a:pt x="132334" y="120952"/>
                  </a:lnTo>
                  <a:lnTo>
                    <a:pt x="149534" y="1517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544"/>
            <p:cNvSpPr/>
            <p:nvPr>
              <p:custDataLst>
                <p:tags r:id="rId97"/>
              </p:custDataLst>
            </p:nvPr>
          </p:nvSpPr>
          <p:spPr>
            <a:xfrm>
              <a:off x="4991448" y="1748800"/>
              <a:ext cx="107603" cy="179571"/>
            </a:xfrm>
            <a:custGeom>
              <a:avLst/>
              <a:gdLst/>
              <a:ahLst/>
              <a:cxnLst/>
              <a:rect l="0" t="0" r="0" b="0"/>
              <a:pathLst>
                <a:path w="107603" h="179571">
                  <a:moveTo>
                    <a:pt x="107602" y="29200"/>
                  </a:moveTo>
                  <a:lnTo>
                    <a:pt x="107602" y="29200"/>
                  </a:lnTo>
                  <a:lnTo>
                    <a:pt x="100860" y="19087"/>
                  </a:lnTo>
                  <a:lnTo>
                    <a:pt x="79812" y="6056"/>
                  </a:lnTo>
                  <a:lnTo>
                    <a:pt x="51233" y="0"/>
                  </a:lnTo>
                  <a:lnTo>
                    <a:pt x="23794" y="1576"/>
                  </a:lnTo>
                  <a:lnTo>
                    <a:pt x="10147" y="6575"/>
                  </a:lnTo>
                  <a:lnTo>
                    <a:pt x="4531" y="9883"/>
                  </a:lnTo>
                  <a:lnTo>
                    <a:pt x="1494" y="14205"/>
                  </a:lnTo>
                  <a:lnTo>
                    <a:pt x="174" y="19204"/>
                  </a:lnTo>
                  <a:lnTo>
                    <a:pt x="0" y="24652"/>
                  </a:lnTo>
                  <a:lnTo>
                    <a:pt x="5452" y="38232"/>
                  </a:lnTo>
                  <a:lnTo>
                    <a:pt x="16341" y="53675"/>
                  </a:lnTo>
                  <a:lnTo>
                    <a:pt x="62118" y="94974"/>
                  </a:lnTo>
                  <a:lnTo>
                    <a:pt x="82993" y="120263"/>
                  </a:lnTo>
                  <a:lnTo>
                    <a:pt x="87728" y="135289"/>
                  </a:lnTo>
                  <a:lnTo>
                    <a:pt x="88002" y="142259"/>
                  </a:lnTo>
                  <a:lnTo>
                    <a:pt x="85363" y="149023"/>
                  </a:lnTo>
                  <a:lnTo>
                    <a:pt x="74906" y="162182"/>
                  </a:lnTo>
                  <a:lnTo>
                    <a:pt x="56522" y="174749"/>
                  </a:lnTo>
                  <a:lnTo>
                    <a:pt x="41040" y="179570"/>
                  </a:lnTo>
                  <a:lnTo>
                    <a:pt x="38533" y="177424"/>
                  </a:lnTo>
                  <a:lnTo>
                    <a:pt x="37567" y="173172"/>
                  </a:lnTo>
                  <a:lnTo>
                    <a:pt x="37752" y="15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545"/>
            <p:cNvSpPr/>
            <p:nvPr>
              <p:custDataLst>
                <p:tags r:id="rId98"/>
              </p:custDataLst>
            </p:nvPr>
          </p:nvSpPr>
          <p:spPr>
            <a:xfrm>
              <a:off x="5168900" y="1663700"/>
              <a:ext cx="27477" cy="216006"/>
            </a:xfrm>
            <a:custGeom>
              <a:avLst/>
              <a:gdLst/>
              <a:ahLst/>
              <a:cxnLst/>
              <a:rect l="0" t="0" r="0" b="0"/>
              <a:pathLst>
                <a:path w="27477" h="216006">
                  <a:moveTo>
                    <a:pt x="6350" y="101600"/>
                  </a:moveTo>
                  <a:lnTo>
                    <a:pt x="6350" y="101600"/>
                  </a:lnTo>
                  <a:lnTo>
                    <a:pt x="9721" y="104971"/>
                  </a:lnTo>
                  <a:lnTo>
                    <a:pt x="11817" y="120551"/>
                  </a:lnTo>
                  <a:lnTo>
                    <a:pt x="5697" y="156526"/>
                  </a:lnTo>
                  <a:lnTo>
                    <a:pt x="1125" y="201219"/>
                  </a:lnTo>
                  <a:lnTo>
                    <a:pt x="500" y="212433"/>
                  </a:lnTo>
                  <a:lnTo>
                    <a:pt x="1745" y="214999"/>
                  </a:lnTo>
                  <a:lnTo>
                    <a:pt x="3985" y="216005"/>
                  </a:lnTo>
                  <a:lnTo>
                    <a:pt x="6890" y="215970"/>
                  </a:lnTo>
                  <a:lnTo>
                    <a:pt x="9532" y="213124"/>
                  </a:lnTo>
                  <a:lnTo>
                    <a:pt x="21028" y="180553"/>
                  </a:lnTo>
                  <a:lnTo>
                    <a:pt x="27476" y="139340"/>
                  </a:lnTo>
                  <a:lnTo>
                    <a:pt x="26088" y="103086"/>
                  </a:lnTo>
                  <a:lnTo>
                    <a:pt x="20766" y="66277"/>
                  </a:lnTo>
                  <a:lnTo>
                    <a:pt x="10543" y="2528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546"/>
            <p:cNvSpPr/>
            <p:nvPr>
              <p:custDataLst>
                <p:tags r:id="rId99"/>
              </p:custDataLst>
            </p:nvPr>
          </p:nvSpPr>
          <p:spPr>
            <a:xfrm>
              <a:off x="5219700" y="1712607"/>
              <a:ext cx="147863" cy="168189"/>
            </a:xfrm>
            <a:custGeom>
              <a:avLst/>
              <a:gdLst/>
              <a:ahLst/>
              <a:cxnLst/>
              <a:rect l="0" t="0" r="0" b="0"/>
              <a:pathLst>
                <a:path w="147863" h="168189">
                  <a:moveTo>
                    <a:pt x="114300" y="20943"/>
                  </a:moveTo>
                  <a:lnTo>
                    <a:pt x="114300" y="20943"/>
                  </a:lnTo>
                  <a:lnTo>
                    <a:pt x="91156" y="1170"/>
                  </a:lnTo>
                  <a:lnTo>
                    <a:pt x="86876" y="0"/>
                  </a:lnTo>
                  <a:lnTo>
                    <a:pt x="78358" y="581"/>
                  </a:lnTo>
                  <a:lnTo>
                    <a:pt x="74816" y="2429"/>
                  </a:lnTo>
                  <a:lnTo>
                    <a:pt x="69000" y="8246"/>
                  </a:lnTo>
                  <a:lnTo>
                    <a:pt x="67826" y="19298"/>
                  </a:lnTo>
                  <a:lnTo>
                    <a:pt x="68500" y="26196"/>
                  </a:lnTo>
                  <a:lnTo>
                    <a:pt x="82934" y="52760"/>
                  </a:lnTo>
                  <a:lnTo>
                    <a:pt x="121117" y="96999"/>
                  </a:lnTo>
                  <a:lnTo>
                    <a:pt x="142191" y="124774"/>
                  </a:lnTo>
                  <a:lnTo>
                    <a:pt x="147862" y="139762"/>
                  </a:lnTo>
                  <a:lnTo>
                    <a:pt x="144436" y="146017"/>
                  </a:lnTo>
                  <a:lnTo>
                    <a:pt x="127458" y="156729"/>
                  </a:lnTo>
                  <a:lnTo>
                    <a:pt x="86763" y="167323"/>
                  </a:lnTo>
                  <a:lnTo>
                    <a:pt x="42327" y="168188"/>
                  </a:lnTo>
                  <a:lnTo>
                    <a:pt x="31040" y="164968"/>
                  </a:lnTo>
                  <a:lnTo>
                    <a:pt x="0" y="1415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547"/>
            <p:cNvSpPr/>
            <p:nvPr>
              <p:custDataLst>
                <p:tags r:id="rId100"/>
              </p:custDataLst>
            </p:nvPr>
          </p:nvSpPr>
          <p:spPr>
            <a:xfrm>
              <a:off x="5439875" y="1587500"/>
              <a:ext cx="467884" cy="292101"/>
            </a:xfrm>
            <a:custGeom>
              <a:avLst/>
              <a:gdLst/>
              <a:ahLst/>
              <a:cxnLst/>
              <a:rect l="0" t="0" r="0" b="0"/>
              <a:pathLst>
                <a:path w="467884" h="292101">
                  <a:moveTo>
                    <a:pt x="110025" y="0"/>
                  </a:moveTo>
                  <a:lnTo>
                    <a:pt x="110025" y="0"/>
                  </a:lnTo>
                  <a:lnTo>
                    <a:pt x="113396" y="3371"/>
                  </a:lnTo>
                  <a:lnTo>
                    <a:pt x="112978" y="5775"/>
                  </a:lnTo>
                  <a:lnTo>
                    <a:pt x="98437" y="40620"/>
                  </a:lnTo>
                  <a:lnTo>
                    <a:pt x="88647" y="72146"/>
                  </a:lnTo>
                  <a:lnTo>
                    <a:pt x="76535" y="110381"/>
                  </a:lnTo>
                  <a:lnTo>
                    <a:pt x="61744" y="153245"/>
                  </a:lnTo>
                  <a:lnTo>
                    <a:pt x="53289" y="192522"/>
                  </a:lnTo>
                  <a:lnTo>
                    <a:pt x="50236" y="226676"/>
                  </a:lnTo>
                  <a:lnTo>
                    <a:pt x="51232" y="253616"/>
                  </a:lnTo>
                  <a:lnTo>
                    <a:pt x="57789" y="271703"/>
                  </a:lnTo>
                  <a:lnTo>
                    <a:pt x="62501" y="278502"/>
                  </a:lnTo>
                  <a:lnTo>
                    <a:pt x="68465" y="283035"/>
                  </a:lnTo>
                  <a:lnTo>
                    <a:pt x="82617" y="288071"/>
                  </a:lnTo>
                  <a:lnTo>
                    <a:pt x="89636" y="287297"/>
                  </a:lnTo>
                  <a:lnTo>
                    <a:pt x="103080" y="280793"/>
                  </a:lnTo>
                  <a:lnTo>
                    <a:pt x="107511" y="274684"/>
                  </a:lnTo>
                  <a:lnTo>
                    <a:pt x="112435" y="258489"/>
                  </a:lnTo>
                  <a:lnTo>
                    <a:pt x="107098" y="237651"/>
                  </a:lnTo>
                  <a:lnTo>
                    <a:pt x="93907" y="215689"/>
                  </a:lnTo>
                  <a:lnTo>
                    <a:pt x="63387" y="188869"/>
                  </a:lnTo>
                  <a:lnTo>
                    <a:pt x="22993" y="168332"/>
                  </a:lnTo>
                  <a:lnTo>
                    <a:pt x="1111" y="160643"/>
                  </a:lnTo>
                  <a:lnTo>
                    <a:pt x="21" y="160717"/>
                  </a:lnTo>
                  <a:lnTo>
                    <a:pt x="0" y="161473"/>
                  </a:lnTo>
                  <a:lnTo>
                    <a:pt x="692" y="162682"/>
                  </a:lnTo>
                  <a:lnTo>
                    <a:pt x="38312" y="164781"/>
                  </a:lnTo>
                  <a:lnTo>
                    <a:pt x="85511" y="168408"/>
                  </a:lnTo>
                  <a:lnTo>
                    <a:pt x="129730" y="173920"/>
                  </a:lnTo>
                  <a:lnTo>
                    <a:pt x="175208" y="180021"/>
                  </a:lnTo>
                  <a:lnTo>
                    <a:pt x="213221" y="179556"/>
                  </a:lnTo>
                  <a:lnTo>
                    <a:pt x="246120" y="173077"/>
                  </a:lnTo>
                  <a:lnTo>
                    <a:pt x="254708" y="169116"/>
                  </a:lnTo>
                  <a:lnTo>
                    <a:pt x="256575" y="166366"/>
                  </a:lnTo>
                  <a:lnTo>
                    <a:pt x="257114" y="163122"/>
                  </a:lnTo>
                  <a:lnTo>
                    <a:pt x="256767" y="159548"/>
                  </a:lnTo>
                  <a:lnTo>
                    <a:pt x="250738" y="151814"/>
                  </a:lnTo>
                  <a:lnTo>
                    <a:pt x="241708" y="145084"/>
                  </a:lnTo>
                  <a:lnTo>
                    <a:pt x="232992" y="142093"/>
                  </a:lnTo>
                  <a:lnTo>
                    <a:pt x="220651" y="144526"/>
                  </a:lnTo>
                  <a:lnTo>
                    <a:pt x="213409" y="147151"/>
                  </a:lnTo>
                  <a:lnTo>
                    <a:pt x="201599" y="157593"/>
                  </a:lnTo>
                  <a:lnTo>
                    <a:pt x="192353" y="173052"/>
                  </a:lnTo>
                  <a:lnTo>
                    <a:pt x="185891" y="194034"/>
                  </a:lnTo>
                  <a:lnTo>
                    <a:pt x="186312" y="215589"/>
                  </a:lnTo>
                  <a:lnTo>
                    <a:pt x="188399" y="226276"/>
                  </a:lnTo>
                  <a:lnTo>
                    <a:pt x="200126" y="245676"/>
                  </a:lnTo>
                  <a:lnTo>
                    <a:pt x="217098" y="262295"/>
                  </a:lnTo>
                  <a:lnTo>
                    <a:pt x="236399" y="274385"/>
                  </a:lnTo>
                  <a:lnTo>
                    <a:pt x="260500" y="278817"/>
                  </a:lnTo>
                  <a:lnTo>
                    <a:pt x="286970" y="277024"/>
                  </a:lnTo>
                  <a:lnTo>
                    <a:pt x="324260" y="264114"/>
                  </a:lnTo>
                  <a:lnTo>
                    <a:pt x="344471" y="252851"/>
                  </a:lnTo>
                  <a:lnTo>
                    <a:pt x="357215" y="237026"/>
                  </a:lnTo>
                  <a:lnTo>
                    <a:pt x="375071" y="194756"/>
                  </a:lnTo>
                  <a:lnTo>
                    <a:pt x="374918" y="194748"/>
                  </a:lnTo>
                  <a:lnTo>
                    <a:pt x="371328" y="202891"/>
                  </a:lnTo>
                  <a:lnTo>
                    <a:pt x="365676" y="232093"/>
                  </a:lnTo>
                  <a:lnTo>
                    <a:pt x="359878" y="274790"/>
                  </a:lnTo>
                  <a:lnTo>
                    <a:pt x="357623" y="286658"/>
                  </a:lnTo>
                  <a:lnTo>
                    <a:pt x="356229" y="288472"/>
                  </a:lnTo>
                  <a:lnTo>
                    <a:pt x="354594" y="289681"/>
                  </a:lnTo>
                  <a:lnTo>
                    <a:pt x="352799" y="288371"/>
                  </a:lnTo>
                  <a:lnTo>
                    <a:pt x="348922" y="281270"/>
                  </a:lnTo>
                  <a:lnTo>
                    <a:pt x="348610" y="271059"/>
                  </a:lnTo>
                  <a:lnTo>
                    <a:pt x="354285" y="251528"/>
                  </a:lnTo>
                  <a:lnTo>
                    <a:pt x="375586" y="216274"/>
                  </a:lnTo>
                  <a:lnTo>
                    <a:pt x="398808" y="192492"/>
                  </a:lnTo>
                  <a:lnTo>
                    <a:pt x="406970" y="188300"/>
                  </a:lnTo>
                  <a:lnTo>
                    <a:pt x="423563" y="185524"/>
                  </a:lnTo>
                  <a:lnTo>
                    <a:pt x="438465" y="188524"/>
                  </a:lnTo>
                  <a:lnTo>
                    <a:pt x="445401" y="191299"/>
                  </a:lnTo>
                  <a:lnTo>
                    <a:pt x="450731" y="196677"/>
                  </a:lnTo>
                  <a:lnTo>
                    <a:pt x="461604" y="221101"/>
                  </a:lnTo>
                  <a:lnTo>
                    <a:pt x="467883" y="249975"/>
                  </a:lnTo>
                  <a:lnTo>
                    <a:pt x="465625" y="292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548"/>
            <p:cNvSpPr/>
            <p:nvPr>
              <p:custDataLst>
                <p:tags r:id="rId101"/>
              </p:custDataLst>
            </p:nvPr>
          </p:nvSpPr>
          <p:spPr>
            <a:xfrm>
              <a:off x="6025460" y="1482529"/>
              <a:ext cx="165791" cy="423854"/>
            </a:xfrm>
            <a:custGeom>
              <a:avLst/>
              <a:gdLst/>
              <a:ahLst/>
              <a:cxnLst/>
              <a:rect l="0" t="0" r="0" b="0"/>
              <a:pathLst>
                <a:path w="165791" h="423854">
                  <a:moveTo>
                    <a:pt x="57840" y="3371"/>
                  </a:moveTo>
                  <a:lnTo>
                    <a:pt x="57840" y="3371"/>
                  </a:lnTo>
                  <a:lnTo>
                    <a:pt x="57840" y="0"/>
                  </a:lnTo>
                  <a:lnTo>
                    <a:pt x="57135" y="418"/>
                  </a:lnTo>
                  <a:lnTo>
                    <a:pt x="54469" y="4646"/>
                  </a:lnTo>
                  <a:lnTo>
                    <a:pt x="42260" y="38556"/>
                  </a:lnTo>
                  <a:lnTo>
                    <a:pt x="33042" y="78746"/>
                  </a:lnTo>
                  <a:lnTo>
                    <a:pt x="28608" y="102304"/>
                  </a:lnTo>
                  <a:lnTo>
                    <a:pt x="24241" y="127182"/>
                  </a:lnTo>
                  <a:lnTo>
                    <a:pt x="19918" y="152939"/>
                  </a:lnTo>
                  <a:lnTo>
                    <a:pt x="15625" y="179283"/>
                  </a:lnTo>
                  <a:lnTo>
                    <a:pt x="11352" y="205312"/>
                  </a:lnTo>
                  <a:lnTo>
                    <a:pt x="7092" y="231132"/>
                  </a:lnTo>
                  <a:lnTo>
                    <a:pt x="2842" y="256811"/>
                  </a:lnTo>
                  <a:lnTo>
                    <a:pt x="0" y="304159"/>
                  </a:lnTo>
                  <a:lnTo>
                    <a:pt x="1795" y="345899"/>
                  </a:lnTo>
                  <a:lnTo>
                    <a:pt x="11444" y="391081"/>
                  </a:lnTo>
                  <a:lnTo>
                    <a:pt x="21698" y="410636"/>
                  </a:lnTo>
                  <a:lnTo>
                    <a:pt x="28101" y="416698"/>
                  </a:lnTo>
                  <a:lnTo>
                    <a:pt x="42741" y="423433"/>
                  </a:lnTo>
                  <a:lnTo>
                    <a:pt x="66850" y="423853"/>
                  </a:lnTo>
                  <a:lnTo>
                    <a:pt x="109714" y="416263"/>
                  </a:lnTo>
                  <a:lnTo>
                    <a:pt x="140081" y="401582"/>
                  </a:lnTo>
                  <a:lnTo>
                    <a:pt x="165790" y="3780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549"/>
            <p:cNvSpPr/>
            <p:nvPr>
              <p:custDataLst>
                <p:tags r:id="rId102"/>
              </p:custDataLst>
            </p:nvPr>
          </p:nvSpPr>
          <p:spPr>
            <a:xfrm>
              <a:off x="5975350" y="1721189"/>
              <a:ext cx="285751" cy="12362"/>
            </a:xfrm>
            <a:custGeom>
              <a:avLst/>
              <a:gdLst/>
              <a:ahLst/>
              <a:cxnLst/>
              <a:rect l="0" t="0" r="0" b="0"/>
              <a:pathLst>
                <a:path w="285751" h="12362">
                  <a:moveTo>
                    <a:pt x="0" y="12361"/>
                  </a:moveTo>
                  <a:lnTo>
                    <a:pt x="0" y="12361"/>
                  </a:lnTo>
                  <a:lnTo>
                    <a:pt x="3371" y="8990"/>
                  </a:lnTo>
                  <a:lnTo>
                    <a:pt x="39001" y="2235"/>
                  </a:lnTo>
                  <a:lnTo>
                    <a:pt x="72602" y="805"/>
                  </a:lnTo>
                  <a:lnTo>
                    <a:pt x="118580" y="169"/>
                  </a:lnTo>
                  <a:lnTo>
                    <a:pt x="144671" y="0"/>
                  </a:lnTo>
                  <a:lnTo>
                    <a:pt x="171941" y="593"/>
                  </a:lnTo>
                  <a:lnTo>
                    <a:pt x="199999" y="1693"/>
                  </a:lnTo>
                  <a:lnTo>
                    <a:pt x="228583" y="3132"/>
                  </a:lnTo>
                  <a:lnTo>
                    <a:pt x="285750" y="60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336"/>
          <p:cNvGrpSpPr/>
          <p:nvPr/>
        </p:nvGrpSpPr>
        <p:grpSpPr>
          <a:xfrm>
            <a:off x="1099433" y="1841500"/>
            <a:ext cx="202318" cy="260351"/>
            <a:chOff x="1099433" y="1841500"/>
            <a:chExt cx="202318" cy="260351"/>
          </a:xfrm>
        </p:grpSpPr>
        <p:sp>
          <p:nvSpPr>
            <p:cNvPr id="35" name="SMARTInkShape-1550"/>
            <p:cNvSpPr/>
            <p:nvPr>
              <p:custDataLst>
                <p:tags r:id="rId80"/>
              </p:custDataLst>
            </p:nvPr>
          </p:nvSpPr>
          <p:spPr>
            <a:xfrm>
              <a:off x="1099433" y="1841500"/>
              <a:ext cx="43568" cy="260351"/>
            </a:xfrm>
            <a:custGeom>
              <a:avLst/>
              <a:gdLst/>
              <a:ahLst/>
              <a:cxnLst/>
              <a:rect l="0" t="0" r="0" b="0"/>
              <a:pathLst>
                <a:path w="43568" h="260351">
                  <a:moveTo>
                    <a:pt x="5467" y="0"/>
                  </a:moveTo>
                  <a:lnTo>
                    <a:pt x="5467" y="0"/>
                  </a:lnTo>
                  <a:lnTo>
                    <a:pt x="2096" y="0"/>
                  </a:lnTo>
                  <a:lnTo>
                    <a:pt x="1103" y="1411"/>
                  </a:lnTo>
                  <a:lnTo>
                    <a:pt x="0" y="6742"/>
                  </a:lnTo>
                  <a:lnTo>
                    <a:pt x="8022" y="47071"/>
                  </a:lnTo>
                  <a:lnTo>
                    <a:pt x="15069" y="77365"/>
                  </a:lnTo>
                  <a:lnTo>
                    <a:pt x="22905" y="114347"/>
                  </a:lnTo>
                  <a:lnTo>
                    <a:pt x="29210" y="154303"/>
                  </a:lnTo>
                  <a:lnTo>
                    <a:pt x="34364" y="193462"/>
                  </a:lnTo>
                  <a:lnTo>
                    <a:pt x="40526" y="238336"/>
                  </a:lnTo>
                  <a:lnTo>
                    <a:pt x="43567" y="260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551"/>
            <p:cNvSpPr/>
            <p:nvPr>
              <p:custDataLst>
                <p:tags r:id="rId81"/>
              </p:custDataLst>
            </p:nvPr>
          </p:nvSpPr>
          <p:spPr>
            <a:xfrm>
              <a:off x="1295400" y="203200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0" y="0"/>
                  </a:moveTo>
                  <a:lnTo>
                    <a:pt x="0" y="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337"/>
          <p:cNvGrpSpPr/>
          <p:nvPr/>
        </p:nvGrpSpPr>
        <p:grpSpPr>
          <a:xfrm>
            <a:off x="1083330" y="2755492"/>
            <a:ext cx="402571" cy="290700"/>
            <a:chOff x="1083330" y="2755492"/>
            <a:chExt cx="402571" cy="290700"/>
          </a:xfrm>
        </p:grpSpPr>
        <p:sp>
          <p:nvSpPr>
            <p:cNvPr id="38" name="SMARTInkShape-1552"/>
            <p:cNvSpPr/>
            <p:nvPr>
              <p:custDataLst>
                <p:tags r:id="rId78"/>
              </p:custDataLst>
            </p:nvPr>
          </p:nvSpPr>
          <p:spPr>
            <a:xfrm>
              <a:off x="1083330" y="2755492"/>
              <a:ext cx="212071" cy="290700"/>
            </a:xfrm>
            <a:custGeom>
              <a:avLst/>
              <a:gdLst/>
              <a:ahLst/>
              <a:cxnLst/>
              <a:rect l="0" t="0" r="0" b="0"/>
              <a:pathLst>
                <a:path w="212071" h="290700">
                  <a:moveTo>
                    <a:pt x="21570" y="63908"/>
                  </a:moveTo>
                  <a:lnTo>
                    <a:pt x="21570" y="63908"/>
                  </a:lnTo>
                  <a:lnTo>
                    <a:pt x="12136" y="55180"/>
                  </a:lnTo>
                  <a:lnTo>
                    <a:pt x="7264" y="52973"/>
                  </a:lnTo>
                  <a:lnTo>
                    <a:pt x="2747" y="48229"/>
                  </a:lnTo>
                  <a:lnTo>
                    <a:pt x="555" y="44989"/>
                  </a:lnTo>
                  <a:lnTo>
                    <a:pt x="0" y="35744"/>
                  </a:lnTo>
                  <a:lnTo>
                    <a:pt x="840" y="30315"/>
                  </a:lnTo>
                  <a:lnTo>
                    <a:pt x="7418" y="20521"/>
                  </a:lnTo>
                  <a:lnTo>
                    <a:pt x="12135" y="15933"/>
                  </a:lnTo>
                  <a:lnTo>
                    <a:pt x="39000" y="2734"/>
                  </a:lnTo>
                  <a:lnTo>
                    <a:pt x="77142" y="0"/>
                  </a:lnTo>
                  <a:lnTo>
                    <a:pt x="112982" y="10400"/>
                  </a:lnTo>
                  <a:lnTo>
                    <a:pt x="122022" y="19064"/>
                  </a:lnTo>
                  <a:lnTo>
                    <a:pt x="135830" y="43742"/>
                  </a:lnTo>
                  <a:lnTo>
                    <a:pt x="139145" y="77288"/>
                  </a:lnTo>
                  <a:lnTo>
                    <a:pt x="133798" y="115716"/>
                  </a:lnTo>
                  <a:lnTo>
                    <a:pt x="119662" y="156313"/>
                  </a:lnTo>
                  <a:lnTo>
                    <a:pt x="101620" y="194113"/>
                  </a:lnTo>
                  <a:lnTo>
                    <a:pt x="73511" y="241481"/>
                  </a:lnTo>
                  <a:lnTo>
                    <a:pt x="36482" y="288438"/>
                  </a:lnTo>
                  <a:lnTo>
                    <a:pt x="35253" y="290699"/>
                  </a:lnTo>
                  <a:lnTo>
                    <a:pt x="36337" y="290597"/>
                  </a:lnTo>
                  <a:lnTo>
                    <a:pt x="81380" y="279572"/>
                  </a:lnTo>
                  <a:lnTo>
                    <a:pt x="123958" y="273388"/>
                  </a:lnTo>
                  <a:lnTo>
                    <a:pt x="167854" y="267087"/>
                  </a:lnTo>
                  <a:lnTo>
                    <a:pt x="212070" y="2607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553"/>
            <p:cNvSpPr/>
            <p:nvPr>
              <p:custDataLst>
                <p:tags r:id="rId79"/>
              </p:custDataLst>
            </p:nvPr>
          </p:nvSpPr>
          <p:spPr>
            <a:xfrm>
              <a:off x="1473723" y="2959100"/>
              <a:ext cx="12178" cy="6351"/>
            </a:xfrm>
            <a:custGeom>
              <a:avLst/>
              <a:gdLst/>
              <a:ahLst/>
              <a:cxnLst/>
              <a:rect l="0" t="0" r="0" b="0"/>
              <a:pathLst>
                <a:path w="12178" h="6351">
                  <a:moveTo>
                    <a:pt x="12177" y="6350"/>
                  </a:moveTo>
                  <a:lnTo>
                    <a:pt x="12177" y="6350"/>
                  </a:lnTo>
                  <a:lnTo>
                    <a:pt x="0" y="261"/>
                  </a:lnTo>
                  <a:lnTo>
                    <a:pt x="58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338"/>
          <p:cNvGrpSpPr/>
          <p:nvPr/>
        </p:nvGrpSpPr>
        <p:grpSpPr>
          <a:xfrm>
            <a:off x="1824451" y="2623310"/>
            <a:ext cx="893350" cy="335306"/>
            <a:chOff x="1824451" y="2623310"/>
            <a:chExt cx="893350" cy="335306"/>
          </a:xfrm>
        </p:grpSpPr>
        <p:sp>
          <p:nvSpPr>
            <p:cNvPr id="41" name="SMARTInkShape-1554"/>
            <p:cNvSpPr/>
            <p:nvPr>
              <p:custDataLst>
                <p:tags r:id="rId74"/>
              </p:custDataLst>
            </p:nvPr>
          </p:nvSpPr>
          <p:spPr>
            <a:xfrm>
              <a:off x="2527339" y="2623310"/>
              <a:ext cx="171412" cy="261950"/>
            </a:xfrm>
            <a:custGeom>
              <a:avLst/>
              <a:gdLst/>
              <a:ahLst/>
              <a:cxnLst/>
              <a:rect l="0" t="0" r="0" b="0"/>
              <a:pathLst>
                <a:path w="171412" h="261950">
                  <a:moveTo>
                    <a:pt x="171411" y="56390"/>
                  </a:moveTo>
                  <a:lnTo>
                    <a:pt x="171411" y="56390"/>
                  </a:lnTo>
                  <a:lnTo>
                    <a:pt x="170705" y="16615"/>
                  </a:lnTo>
                  <a:lnTo>
                    <a:pt x="168040" y="7903"/>
                  </a:lnTo>
                  <a:lnTo>
                    <a:pt x="166341" y="5015"/>
                  </a:lnTo>
                  <a:lnTo>
                    <a:pt x="162573" y="1807"/>
                  </a:lnTo>
                  <a:lnTo>
                    <a:pt x="149742" y="0"/>
                  </a:lnTo>
                  <a:lnTo>
                    <a:pt x="125793" y="9578"/>
                  </a:lnTo>
                  <a:lnTo>
                    <a:pt x="92983" y="35935"/>
                  </a:lnTo>
                  <a:lnTo>
                    <a:pt x="59822" y="77297"/>
                  </a:lnTo>
                  <a:lnTo>
                    <a:pt x="36443" y="112719"/>
                  </a:lnTo>
                  <a:lnTo>
                    <a:pt x="15470" y="150570"/>
                  </a:lnTo>
                  <a:lnTo>
                    <a:pt x="3796" y="186207"/>
                  </a:lnTo>
                  <a:lnTo>
                    <a:pt x="0" y="227891"/>
                  </a:lnTo>
                  <a:lnTo>
                    <a:pt x="5623" y="245737"/>
                  </a:lnTo>
                  <a:lnTo>
                    <a:pt x="10085" y="252471"/>
                  </a:lnTo>
                  <a:lnTo>
                    <a:pt x="17999" y="256961"/>
                  </a:lnTo>
                  <a:lnTo>
                    <a:pt x="39963" y="261949"/>
                  </a:lnTo>
                  <a:lnTo>
                    <a:pt x="80096" y="254645"/>
                  </a:lnTo>
                  <a:lnTo>
                    <a:pt x="125648" y="233213"/>
                  </a:lnTo>
                  <a:lnTo>
                    <a:pt x="152361" y="2087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555"/>
            <p:cNvSpPr/>
            <p:nvPr>
              <p:custDataLst>
                <p:tags r:id="rId75"/>
              </p:custDataLst>
            </p:nvPr>
          </p:nvSpPr>
          <p:spPr>
            <a:xfrm>
              <a:off x="1824451" y="2651141"/>
              <a:ext cx="271050" cy="307475"/>
            </a:xfrm>
            <a:custGeom>
              <a:avLst/>
              <a:gdLst/>
              <a:ahLst/>
              <a:cxnLst/>
              <a:rect l="0" t="0" r="0" b="0"/>
              <a:pathLst>
                <a:path w="271050" h="307475">
                  <a:moveTo>
                    <a:pt x="10699" y="250809"/>
                  </a:moveTo>
                  <a:lnTo>
                    <a:pt x="10699" y="250809"/>
                  </a:lnTo>
                  <a:lnTo>
                    <a:pt x="9993" y="284408"/>
                  </a:lnTo>
                  <a:lnTo>
                    <a:pt x="4426" y="307474"/>
                  </a:lnTo>
                  <a:lnTo>
                    <a:pt x="0" y="291949"/>
                  </a:lnTo>
                  <a:lnTo>
                    <a:pt x="276" y="253030"/>
                  </a:lnTo>
                  <a:lnTo>
                    <a:pt x="1833" y="217224"/>
                  </a:lnTo>
                  <a:lnTo>
                    <a:pt x="1261" y="193847"/>
                  </a:lnTo>
                  <a:lnTo>
                    <a:pt x="173" y="168384"/>
                  </a:lnTo>
                  <a:lnTo>
                    <a:pt x="860" y="142237"/>
                  </a:lnTo>
                  <a:lnTo>
                    <a:pt x="2728" y="115633"/>
                  </a:lnTo>
                  <a:lnTo>
                    <a:pt x="5385" y="88725"/>
                  </a:lnTo>
                  <a:lnTo>
                    <a:pt x="10219" y="47538"/>
                  </a:lnTo>
                  <a:lnTo>
                    <a:pt x="15424" y="18650"/>
                  </a:lnTo>
                  <a:lnTo>
                    <a:pt x="22442" y="3459"/>
                  </a:lnTo>
                  <a:lnTo>
                    <a:pt x="26994" y="537"/>
                  </a:lnTo>
                  <a:lnTo>
                    <a:pt x="32146" y="0"/>
                  </a:lnTo>
                  <a:lnTo>
                    <a:pt x="37697" y="1053"/>
                  </a:lnTo>
                  <a:lnTo>
                    <a:pt x="49509" y="15393"/>
                  </a:lnTo>
                  <a:lnTo>
                    <a:pt x="69941" y="53115"/>
                  </a:lnTo>
                  <a:lnTo>
                    <a:pt x="91987" y="94396"/>
                  </a:lnTo>
                  <a:lnTo>
                    <a:pt x="106094" y="115675"/>
                  </a:lnTo>
                  <a:lnTo>
                    <a:pt x="121771" y="129837"/>
                  </a:lnTo>
                  <a:lnTo>
                    <a:pt x="138145" y="135190"/>
                  </a:lnTo>
                  <a:lnTo>
                    <a:pt x="146463" y="135630"/>
                  </a:lnTo>
                  <a:lnTo>
                    <a:pt x="154125" y="133100"/>
                  </a:lnTo>
                  <a:lnTo>
                    <a:pt x="168283" y="122765"/>
                  </a:lnTo>
                  <a:lnTo>
                    <a:pt x="206071" y="78107"/>
                  </a:lnTo>
                  <a:lnTo>
                    <a:pt x="234849" y="32064"/>
                  </a:lnTo>
                  <a:lnTo>
                    <a:pt x="236332" y="30895"/>
                  </a:lnTo>
                  <a:lnTo>
                    <a:pt x="241743" y="39005"/>
                  </a:lnTo>
                  <a:lnTo>
                    <a:pt x="256715" y="86440"/>
                  </a:lnTo>
                  <a:lnTo>
                    <a:pt x="263032" y="124369"/>
                  </a:lnTo>
                  <a:lnTo>
                    <a:pt x="267486" y="166391"/>
                  </a:lnTo>
                  <a:lnTo>
                    <a:pt x="269465" y="208586"/>
                  </a:lnTo>
                  <a:lnTo>
                    <a:pt x="270345" y="243333"/>
                  </a:lnTo>
                  <a:lnTo>
                    <a:pt x="271049" y="2889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556"/>
            <p:cNvSpPr/>
            <p:nvPr>
              <p:custDataLst>
                <p:tags r:id="rId76"/>
              </p:custDataLst>
            </p:nvPr>
          </p:nvSpPr>
          <p:spPr>
            <a:xfrm>
              <a:off x="2197207" y="2642466"/>
              <a:ext cx="279294" cy="274115"/>
            </a:xfrm>
            <a:custGeom>
              <a:avLst/>
              <a:gdLst/>
              <a:ahLst/>
              <a:cxnLst/>
              <a:rect l="0" t="0" r="0" b="0"/>
              <a:pathLst>
                <a:path w="279294" h="274115">
                  <a:moveTo>
                    <a:pt x="18943" y="107084"/>
                  </a:moveTo>
                  <a:lnTo>
                    <a:pt x="18943" y="107084"/>
                  </a:lnTo>
                  <a:lnTo>
                    <a:pt x="15572" y="113826"/>
                  </a:lnTo>
                  <a:lnTo>
                    <a:pt x="12854" y="157985"/>
                  </a:lnTo>
                  <a:lnTo>
                    <a:pt x="17009" y="203608"/>
                  </a:lnTo>
                  <a:lnTo>
                    <a:pt x="16679" y="249623"/>
                  </a:lnTo>
                  <a:lnTo>
                    <a:pt x="13704" y="265684"/>
                  </a:lnTo>
                  <a:lnTo>
                    <a:pt x="10029" y="272823"/>
                  </a:lnTo>
                  <a:lnTo>
                    <a:pt x="8061" y="274021"/>
                  </a:lnTo>
                  <a:lnTo>
                    <a:pt x="6044" y="274114"/>
                  </a:lnTo>
                  <a:lnTo>
                    <a:pt x="3994" y="273471"/>
                  </a:lnTo>
                  <a:lnTo>
                    <a:pt x="1716" y="265230"/>
                  </a:lnTo>
                  <a:lnTo>
                    <a:pt x="253" y="230202"/>
                  </a:lnTo>
                  <a:lnTo>
                    <a:pt x="0" y="184721"/>
                  </a:lnTo>
                  <a:lnTo>
                    <a:pt x="1822" y="139943"/>
                  </a:lnTo>
                  <a:lnTo>
                    <a:pt x="3296" y="114173"/>
                  </a:lnTo>
                  <a:lnTo>
                    <a:pt x="10577" y="66726"/>
                  </a:lnTo>
                  <a:lnTo>
                    <a:pt x="20164" y="28469"/>
                  </a:lnTo>
                  <a:lnTo>
                    <a:pt x="29128" y="9114"/>
                  </a:lnTo>
                  <a:lnTo>
                    <a:pt x="34200" y="5082"/>
                  </a:lnTo>
                  <a:lnTo>
                    <a:pt x="39698" y="3805"/>
                  </a:lnTo>
                  <a:lnTo>
                    <a:pt x="45479" y="4364"/>
                  </a:lnTo>
                  <a:lnTo>
                    <a:pt x="57548" y="14394"/>
                  </a:lnTo>
                  <a:lnTo>
                    <a:pt x="88859" y="58163"/>
                  </a:lnTo>
                  <a:lnTo>
                    <a:pt x="107157" y="78243"/>
                  </a:lnTo>
                  <a:lnTo>
                    <a:pt x="117181" y="83682"/>
                  </a:lnTo>
                  <a:lnTo>
                    <a:pt x="121829" y="83722"/>
                  </a:lnTo>
                  <a:lnTo>
                    <a:pt x="130757" y="80003"/>
                  </a:lnTo>
                  <a:lnTo>
                    <a:pt x="157420" y="60342"/>
                  </a:lnTo>
                  <a:lnTo>
                    <a:pt x="193603" y="18466"/>
                  </a:lnTo>
                  <a:lnTo>
                    <a:pt x="211492" y="1491"/>
                  </a:lnTo>
                  <a:lnTo>
                    <a:pt x="215042" y="0"/>
                  </a:lnTo>
                  <a:lnTo>
                    <a:pt x="217409" y="417"/>
                  </a:lnTo>
                  <a:lnTo>
                    <a:pt x="218987" y="2106"/>
                  </a:lnTo>
                  <a:lnTo>
                    <a:pt x="226589" y="42420"/>
                  </a:lnTo>
                  <a:lnTo>
                    <a:pt x="230704" y="77169"/>
                  </a:lnTo>
                  <a:lnTo>
                    <a:pt x="233003" y="116131"/>
                  </a:lnTo>
                  <a:lnTo>
                    <a:pt x="235436" y="156260"/>
                  </a:lnTo>
                  <a:lnTo>
                    <a:pt x="241221" y="195262"/>
                  </a:lnTo>
                  <a:lnTo>
                    <a:pt x="249041" y="239436"/>
                  </a:lnTo>
                  <a:lnTo>
                    <a:pt x="253618" y="254102"/>
                  </a:lnTo>
                  <a:lnTo>
                    <a:pt x="255826" y="258012"/>
                  </a:lnTo>
                  <a:lnTo>
                    <a:pt x="259415" y="259914"/>
                  </a:lnTo>
                  <a:lnTo>
                    <a:pt x="279293" y="2594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557"/>
            <p:cNvSpPr/>
            <p:nvPr>
              <p:custDataLst>
                <p:tags r:id="rId77"/>
              </p:custDataLst>
            </p:nvPr>
          </p:nvSpPr>
          <p:spPr>
            <a:xfrm>
              <a:off x="2520950" y="2736850"/>
              <a:ext cx="196851" cy="25401"/>
            </a:xfrm>
            <a:custGeom>
              <a:avLst/>
              <a:gdLst/>
              <a:ahLst/>
              <a:cxnLst/>
              <a:rect l="0" t="0" r="0" b="0"/>
              <a:pathLst>
                <a:path w="196851" h="25401">
                  <a:moveTo>
                    <a:pt x="0" y="25400"/>
                  </a:moveTo>
                  <a:lnTo>
                    <a:pt x="0" y="25400"/>
                  </a:lnTo>
                  <a:lnTo>
                    <a:pt x="12552" y="23518"/>
                  </a:lnTo>
                  <a:lnTo>
                    <a:pt x="48184" y="16562"/>
                  </a:lnTo>
                  <a:lnTo>
                    <a:pt x="93769" y="10473"/>
                  </a:lnTo>
                  <a:lnTo>
                    <a:pt x="132927" y="6301"/>
                  </a:lnTo>
                  <a:lnTo>
                    <a:pt x="196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339"/>
          <p:cNvGrpSpPr/>
          <p:nvPr/>
        </p:nvGrpSpPr>
        <p:grpSpPr>
          <a:xfrm>
            <a:off x="3200400" y="2654300"/>
            <a:ext cx="234951" cy="190599"/>
            <a:chOff x="3200400" y="2654300"/>
            <a:chExt cx="234951" cy="190599"/>
          </a:xfrm>
        </p:grpSpPr>
        <p:sp>
          <p:nvSpPr>
            <p:cNvPr id="46" name="SMARTInkShape-1558"/>
            <p:cNvSpPr/>
            <p:nvPr>
              <p:custDataLst>
                <p:tags r:id="rId72"/>
              </p:custDataLst>
            </p:nvPr>
          </p:nvSpPr>
          <p:spPr>
            <a:xfrm>
              <a:off x="3200400" y="2654300"/>
              <a:ext cx="24107" cy="190599"/>
            </a:xfrm>
            <a:custGeom>
              <a:avLst/>
              <a:gdLst/>
              <a:ahLst/>
              <a:cxnLst/>
              <a:rect l="0" t="0" r="0" b="0"/>
              <a:pathLst>
                <a:path w="24107" h="190599">
                  <a:moveTo>
                    <a:pt x="0" y="114300"/>
                  </a:moveTo>
                  <a:lnTo>
                    <a:pt x="0" y="114300"/>
                  </a:lnTo>
                  <a:lnTo>
                    <a:pt x="6742" y="110929"/>
                  </a:lnTo>
                  <a:lnTo>
                    <a:pt x="9434" y="110641"/>
                  </a:lnTo>
                  <a:lnTo>
                    <a:pt x="14305" y="112204"/>
                  </a:lnTo>
                  <a:lnTo>
                    <a:pt x="16941" y="120895"/>
                  </a:lnTo>
                  <a:lnTo>
                    <a:pt x="18772" y="161160"/>
                  </a:lnTo>
                  <a:lnTo>
                    <a:pt x="19026" y="190598"/>
                  </a:lnTo>
                  <a:lnTo>
                    <a:pt x="22420" y="151227"/>
                  </a:lnTo>
                  <a:lnTo>
                    <a:pt x="24106" y="104347"/>
                  </a:lnTo>
                  <a:lnTo>
                    <a:pt x="19451" y="57023"/>
                  </a:lnTo>
                  <a:lnTo>
                    <a:pt x="7475" y="15523"/>
                  </a:lnTo>
                  <a:lnTo>
                    <a:pt x="4028" y="6899"/>
                  </a:lnTo>
                  <a:lnTo>
                    <a:pt x="4096" y="4599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559"/>
            <p:cNvSpPr/>
            <p:nvPr>
              <p:custDataLst>
                <p:tags r:id="rId73"/>
              </p:custDataLst>
            </p:nvPr>
          </p:nvSpPr>
          <p:spPr>
            <a:xfrm>
              <a:off x="3288002" y="2667000"/>
              <a:ext cx="147349" cy="165101"/>
            </a:xfrm>
            <a:custGeom>
              <a:avLst/>
              <a:gdLst/>
              <a:ahLst/>
              <a:cxnLst/>
              <a:rect l="0" t="0" r="0" b="0"/>
              <a:pathLst>
                <a:path w="147349" h="165101">
                  <a:moveTo>
                    <a:pt x="147348" y="0"/>
                  </a:moveTo>
                  <a:lnTo>
                    <a:pt x="147348" y="0"/>
                  </a:lnTo>
                  <a:lnTo>
                    <a:pt x="100259" y="0"/>
                  </a:lnTo>
                  <a:lnTo>
                    <a:pt x="55079" y="1881"/>
                  </a:lnTo>
                  <a:lnTo>
                    <a:pt x="12000" y="8838"/>
                  </a:lnTo>
                  <a:lnTo>
                    <a:pt x="2526" y="12865"/>
                  </a:lnTo>
                  <a:lnTo>
                    <a:pt x="0" y="14927"/>
                  </a:lnTo>
                  <a:lnTo>
                    <a:pt x="433" y="17712"/>
                  </a:lnTo>
                  <a:lnTo>
                    <a:pt x="6558" y="24570"/>
                  </a:lnTo>
                  <a:lnTo>
                    <a:pt x="47556" y="46501"/>
                  </a:lnTo>
                  <a:lnTo>
                    <a:pt x="81696" y="70255"/>
                  </a:lnTo>
                  <a:lnTo>
                    <a:pt x="91829" y="84612"/>
                  </a:lnTo>
                  <a:lnTo>
                    <a:pt x="95518" y="92391"/>
                  </a:lnTo>
                  <a:lnTo>
                    <a:pt x="95855" y="108561"/>
                  </a:lnTo>
                  <a:lnTo>
                    <a:pt x="93969" y="116824"/>
                  </a:lnTo>
                  <a:lnTo>
                    <a:pt x="82467" y="131650"/>
                  </a:lnTo>
                  <a:lnTo>
                    <a:pt x="49708" y="155043"/>
                  </a:lnTo>
                  <a:lnTo>
                    <a:pt x="20348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340"/>
          <p:cNvGrpSpPr/>
          <p:nvPr/>
        </p:nvGrpSpPr>
        <p:grpSpPr>
          <a:xfrm>
            <a:off x="3935098" y="2454217"/>
            <a:ext cx="676383" cy="390591"/>
            <a:chOff x="3935098" y="2454217"/>
            <a:chExt cx="676383" cy="390591"/>
          </a:xfrm>
        </p:grpSpPr>
        <p:sp>
          <p:nvSpPr>
            <p:cNvPr id="49" name="SMARTInkShape-1560"/>
            <p:cNvSpPr/>
            <p:nvPr>
              <p:custDataLst>
                <p:tags r:id="rId69"/>
              </p:custDataLst>
            </p:nvPr>
          </p:nvSpPr>
          <p:spPr>
            <a:xfrm>
              <a:off x="3935098" y="2514585"/>
              <a:ext cx="249553" cy="330223"/>
            </a:xfrm>
            <a:custGeom>
              <a:avLst/>
              <a:gdLst/>
              <a:ahLst/>
              <a:cxnLst/>
              <a:rect l="0" t="0" r="0" b="0"/>
              <a:pathLst>
                <a:path w="249553" h="330223">
                  <a:moveTo>
                    <a:pt x="33652" y="222265"/>
                  </a:moveTo>
                  <a:lnTo>
                    <a:pt x="33652" y="222265"/>
                  </a:lnTo>
                  <a:lnTo>
                    <a:pt x="34357" y="228746"/>
                  </a:lnTo>
                  <a:lnTo>
                    <a:pt x="37023" y="237845"/>
                  </a:lnTo>
                  <a:lnTo>
                    <a:pt x="35748" y="261610"/>
                  </a:lnTo>
                  <a:lnTo>
                    <a:pt x="23927" y="299835"/>
                  </a:lnTo>
                  <a:lnTo>
                    <a:pt x="7224" y="329167"/>
                  </a:lnTo>
                  <a:lnTo>
                    <a:pt x="4744" y="330222"/>
                  </a:lnTo>
                  <a:lnTo>
                    <a:pt x="2386" y="329514"/>
                  </a:lnTo>
                  <a:lnTo>
                    <a:pt x="108" y="327631"/>
                  </a:lnTo>
                  <a:lnTo>
                    <a:pt x="0" y="324259"/>
                  </a:lnTo>
                  <a:lnTo>
                    <a:pt x="17000" y="284196"/>
                  </a:lnTo>
                  <a:lnTo>
                    <a:pt x="44475" y="237087"/>
                  </a:lnTo>
                  <a:lnTo>
                    <a:pt x="55684" y="214507"/>
                  </a:lnTo>
                  <a:lnTo>
                    <a:pt x="67390" y="188165"/>
                  </a:lnTo>
                  <a:lnTo>
                    <a:pt x="79427" y="159315"/>
                  </a:lnTo>
                  <a:lnTo>
                    <a:pt x="91686" y="130910"/>
                  </a:lnTo>
                  <a:lnTo>
                    <a:pt x="104091" y="102801"/>
                  </a:lnTo>
                  <a:lnTo>
                    <a:pt x="116595" y="74889"/>
                  </a:lnTo>
                  <a:lnTo>
                    <a:pt x="136132" y="34468"/>
                  </a:lnTo>
                  <a:lnTo>
                    <a:pt x="151165" y="8977"/>
                  </a:lnTo>
                  <a:lnTo>
                    <a:pt x="157150" y="3168"/>
                  </a:lnTo>
                  <a:lnTo>
                    <a:pt x="162551" y="0"/>
                  </a:lnTo>
                  <a:lnTo>
                    <a:pt x="166857" y="711"/>
                  </a:lnTo>
                  <a:lnTo>
                    <a:pt x="170433" y="4007"/>
                  </a:lnTo>
                  <a:lnTo>
                    <a:pt x="176994" y="18722"/>
                  </a:lnTo>
                  <a:lnTo>
                    <a:pt x="188620" y="64119"/>
                  </a:lnTo>
                  <a:lnTo>
                    <a:pt x="196836" y="104470"/>
                  </a:lnTo>
                  <a:lnTo>
                    <a:pt x="205191" y="146393"/>
                  </a:lnTo>
                  <a:lnTo>
                    <a:pt x="214314" y="186428"/>
                  </a:lnTo>
                  <a:lnTo>
                    <a:pt x="229938" y="233911"/>
                  </a:lnTo>
                  <a:lnTo>
                    <a:pt x="239664" y="260523"/>
                  </a:lnTo>
                  <a:lnTo>
                    <a:pt x="244686" y="267491"/>
                  </a:lnTo>
                  <a:lnTo>
                    <a:pt x="246308" y="267938"/>
                  </a:lnTo>
                  <a:lnTo>
                    <a:pt x="247390" y="266824"/>
                  </a:lnTo>
                  <a:lnTo>
                    <a:pt x="249552" y="2603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561"/>
            <p:cNvSpPr/>
            <p:nvPr>
              <p:custDataLst>
                <p:tags r:id="rId70"/>
              </p:custDataLst>
            </p:nvPr>
          </p:nvSpPr>
          <p:spPr>
            <a:xfrm>
              <a:off x="3965930" y="2647950"/>
              <a:ext cx="225071" cy="38101"/>
            </a:xfrm>
            <a:custGeom>
              <a:avLst/>
              <a:gdLst/>
              <a:ahLst/>
              <a:cxnLst/>
              <a:rect l="0" t="0" r="0" b="0"/>
              <a:pathLst>
                <a:path w="225071" h="38101">
                  <a:moveTo>
                    <a:pt x="21870" y="38100"/>
                  </a:moveTo>
                  <a:lnTo>
                    <a:pt x="21870" y="38100"/>
                  </a:lnTo>
                  <a:lnTo>
                    <a:pt x="4414" y="33031"/>
                  </a:lnTo>
                  <a:lnTo>
                    <a:pt x="0" y="29262"/>
                  </a:lnTo>
                  <a:lnTo>
                    <a:pt x="3057" y="27269"/>
                  </a:lnTo>
                  <a:lnTo>
                    <a:pt x="28996" y="21799"/>
                  </a:lnTo>
                  <a:lnTo>
                    <a:pt x="73919" y="18453"/>
                  </a:lnTo>
                  <a:lnTo>
                    <a:pt x="113912" y="12670"/>
                  </a:lnTo>
                  <a:lnTo>
                    <a:pt x="157557" y="7277"/>
                  </a:lnTo>
                  <a:lnTo>
                    <a:pt x="2250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562"/>
            <p:cNvSpPr/>
            <p:nvPr>
              <p:custDataLst>
                <p:tags r:id="rId71"/>
              </p:custDataLst>
            </p:nvPr>
          </p:nvSpPr>
          <p:spPr>
            <a:xfrm>
              <a:off x="4330704" y="2454217"/>
              <a:ext cx="280777" cy="275063"/>
            </a:xfrm>
            <a:custGeom>
              <a:avLst/>
              <a:gdLst/>
              <a:ahLst/>
              <a:cxnLst/>
              <a:rect l="0" t="0" r="0" b="0"/>
              <a:pathLst>
                <a:path w="280777" h="275063">
                  <a:moveTo>
                    <a:pt x="44446" y="130233"/>
                  </a:moveTo>
                  <a:lnTo>
                    <a:pt x="44446" y="130233"/>
                  </a:lnTo>
                  <a:lnTo>
                    <a:pt x="41075" y="130233"/>
                  </a:lnTo>
                  <a:lnTo>
                    <a:pt x="28866" y="140346"/>
                  </a:lnTo>
                  <a:lnTo>
                    <a:pt x="15213" y="166861"/>
                  </a:lnTo>
                  <a:lnTo>
                    <a:pt x="3734" y="213041"/>
                  </a:lnTo>
                  <a:lnTo>
                    <a:pt x="488" y="257459"/>
                  </a:lnTo>
                  <a:lnTo>
                    <a:pt x="93" y="270422"/>
                  </a:lnTo>
                  <a:lnTo>
                    <a:pt x="0" y="227304"/>
                  </a:lnTo>
                  <a:lnTo>
                    <a:pt x="3368" y="182278"/>
                  </a:lnTo>
                  <a:lnTo>
                    <a:pt x="6904" y="147014"/>
                  </a:lnTo>
                  <a:lnTo>
                    <a:pt x="14743" y="102750"/>
                  </a:lnTo>
                  <a:lnTo>
                    <a:pt x="18294" y="92861"/>
                  </a:lnTo>
                  <a:lnTo>
                    <a:pt x="22072" y="86973"/>
                  </a:lnTo>
                  <a:lnTo>
                    <a:pt x="26002" y="83754"/>
                  </a:lnTo>
                  <a:lnTo>
                    <a:pt x="30033" y="82314"/>
                  </a:lnTo>
                  <a:lnTo>
                    <a:pt x="34837" y="83470"/>
                  </a:lnTo>
                  <a:lnTo>
                    <a:pt x="45820" y="90399"/>
                  </a:lnTo>
                  <a:lnTo>
                    <a:pt x="70645" y="123056"/>
                  </a:lnTo>
                  <a:lnTo>
                    <a:pt x="88310" y="154560"/>
                  </a:lnTo>
                  <a:lnTo>
                    <a:pt x="105569" y="188317"/>
                  </a:lnTo>
                  <a:lnTo>
                    <a:pt x="130447" y="232972"/>
                  </a:lnTo>
                  <a:lnTo>
                    <a:pt x="156292" y="268773"/>
                  </a:lnTo>
                  <a:lnTo>
                    <a:pt x="161343" y="273393"/>
                  </a:lnTo>
                  <a:lnTo>
                    <a:pt x="166122" y="275062"/>
                  </a:lnTo>
                  <a:lnTo>
                    <a:pt x="170719" y="274764"/>
                  </a:lnTo>
                  <a:lnTo>
                    <a:pt x="175194" y="273153"/>
                  </a:lnTo>
                  <a:lnTo>
                    <a:pt x="178884" y="269258"/>
                  </a:lnTo>
                  <a:lnTo>
                    <a:pt x="195570" y="231491"/>
                  </a:lnTo>
                  <a:lnTo>
                    <a:pt x="211049" y="187987"/>
                  </a:lnTo>
                  <a:lnTo>
                    <a:pt x="224796" y="145553"/>
                  </a:lnTo>
                  <a:lnTo>
                    <a:pt x="232412" y="121397"/>
                  </a:lnTo>
                  <a:lnTo>
                    <a:pt x="248401" y="73860"/>
                  </a:lnTo>
                  <a:lnTo>
                    <a:pt x="264209" y="32506"/>
                  </a:lnTo>
                  <a:lnTo>
                    <a:pt x="280776" y="1558"/>
                  </a:lnTo>
                  <a:lnTo>
                    <a:pt x="280316" y="0"/>
                  </a:lnTo>
                  <a:lnTo>
                    <a:pt x="273046" y="32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SMARTInkShape-Group341"/>
          <p:cNvGrpSpPr/>
          <p:nvPr/>
        </p:nvGrpSpPr>
        <p:grpSpPr>
          <a:xfrm>
            <a:off x="2146300" y="3289300"/>
            <a:ext cx="499162" cy="304801"/>
            <a:chOff x="2146300" y="3289300"/>
            <a:chExt cx="499162" cy="304801"/>
          </a:xfrm>
        </p:grpSpPr>
        <p:sp>
          <p:nvSpPr>
            <p:cNvPr id="53" name="SMARTInkShape-1563"/>
            <p:cNvSpPr/>
            <p:nvPr>
              <p:custDataLst>
                <p:tags r:id="rId66"/>
              </p:custDataLst>
            </p:nvPr>
          </p:nvSpPr>
          <p:spPr>
            <a:xfrm>
              <a:off x="2218842" y="3419580"/>
              <a:ext cx="314809" cy="9421"/>
            </a:xfrm>
            <a:custGeom>
              <a:avLst/>
              <a:gdLst/>
              <a:ahLst/>
              <a:cxnLst/>
              <a:rect l="0" t="0" r="0" b="0"/>
              <a:pathLst>
                <a:path w="314809" h="9421">
                  <a:moveTo>
                    <a:pt x="3658" y="9420"/>
                  </a:moveTo>
                  <a:lnTo>
                    <a:pt x="3658" y="9420"/>
                  </a:lnTo>
                  <a:lnTo>
                    <a:pt x="0" y="9420"/>
                  </a:lnTo>
                  <a:lnTo>
                    <a:pt x="33376" y="9420"/>
                  </a:lnTo>
                  <a:lnTo>
                    <a:pt x="71194" y="7538"/>
                  </a:lnTo>
                  <a:lnTo>
                    <a:pt x="116929" y="4351"/>
                  </a:lnTo>
                  <a:lnTo>
                    <a:pt x="141967" y="2512"/>
                  </a:lnTo>
                  <a:lnTo>
                    <a:pt x="167831" y="582"/>
                  </a:lnTo>
                  <a:lnTo>
                    <a:pt x="192834" y="0"/>
                  </a:lnTo>
                  <a:lnTo>
                    <a:pt x="217264" y="318"/>
                  </a:lnTo>
                  <a:lnTo>
                    <a:pt x="260167" y="1846"/>
                  </a:lnTo>
                  <a:lnTo>
                    <a:pt x="314808" y="30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564"/>
            <p:cNvSpPr/>
            <p:nvPr>
              <p:custDataLst>
                <p:tags r:id="rId67"/>
              </p:custDataLst>
            </p:nvPr>
          </p:nvSpPr>
          <p:spPr>
            <a:xfrm>
              <a:off x="2146300" y="3467100"/>
              <a:ext cx="361951" cy="76201"/>
            </a:xfrm>
            <a:custGeom>
              <a:avLst/>
              <a:gdLst/>
              <a:ahLst/>
              <a:cxnLst/>
              <a:rect l="0" t="0" r="0" b="0"/>
              <a:pathLst>
                <a:path w="361951" h="76201">
                  <a:moveTo>
                    <a:pt x="0" y="76200"/>
                  </a:moveTo>
                  <a:lnTo>
                    <a:pt x="0" y="76200"/>
                  </a:lnTo>
                  <a:lnTo>
                    <a:pt x="33945" y="66061"/>
                  </a:lnTo>
                  <a:lnTo>
                    <a:pt x="69885" y="58523"/>
                  </a:lnTo>
                  <a:lnTo>
                    <a:pt x="117373" y="48588"/>
                  </a:lnTo>
                  <a:lnTo>
                    <a:pt x="143865" y="42975"/>
                  </a:lnTo>
                  <a:lnTo>
                    <a:pt x="172110" y="37117"/>
                  </a:lnTo>
                  <a:lnTo>
                    <a:pt x="201523" y="31095"/>
                  </a:lnTo>
                  <a:lnTo>
                    <a:pt x="231716" y="24963"/>
                  </a:lnTo>
                  <a:lnTo>
                    <a:pt x="259605" y="19464"/>
                  </a:lnTo>
                  <a:lnTo>
                    <a:pt x="285959" y="14387"/>
                  </a:lnTo>
                  <a:lnTo>
                    <a:pt x="328176" y="6394"/>
                  </a:lnTo>
                  <a:lnTo>
                    <a:pt x="361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565"/>
            <p:cNvSpPr/>
            <p:nvPr>
              <p:custDataLst>
                <p:tags r:id="rId68"/>
              </p:custDataLst>
            </p:nvPr>
          </p:nvSpPr>
          <p:spPr>
            <a:xfrm>
              <a:off x="2438400" y="3289300"/>
              <a:ext cx="207062" cy="304801"/>
            </a:xfrm>
            <a:custGeom>
              <a:avLst/>
              <a:gdLst/>
              <a:ahLst/>
              <a:cxnLst/>
              <a:rect l="0" t="0" r="0" b="0"/>
              <a:pathLst>
                <a:path w="207062" h="304801">
                  <a:moveTo>
                    <a:pt x="0" y="0"/>
                  </a:moveTo>
                  <a:lnTo>
                    <a:pt x="0" y="0"/>
                  </a:lnTo>
                  <a:lnTo>
                    <a:pt x="33931" y="705"/>
                  </a:lnTo>
                  <a:lnTo>
                    <a:pt x="81315" y="7186"/>
                  </a:lnTo>
                  <a:lnTo>
                    <a:pt x="119630" y="18951"/>
                  </a:lnTo>
                  <a:lnTo>
                    <a:pt x="154534" y="37350"/>
                  </a:lnTo>
                  <a:lnTo>
                    <a:pt x="183687" y="59639"/>
                  </a:lnTo>
                  <a:lnTo>
                    <a:pt x="203700" y="83657"/>
                  </a:lnTo>
                  <a:lnTo>
                    <a:pt x="207061" y="96693"/>
                  </a:lnTo>
                  <a:lnTo>
                    <a:pt x="203270" y="124349"/>
                  </a:lnTo>
                  <a:lnTo>
                    <a:pt x="184651" y="156866"/>
                  </a:lnTo>
                  <a:lnTo>
                    <a:pt x="157562" y="191074"/>
                  </a:lnTo>
                  <a:lnTo>
                    <a:pt x="111988" y="237393"/>
                  </a:lnTo>
                  <a:lnTo>
                    <a:pt x="67355" y="283802"/>
                  </a:lnTo>
                  <a:lnTo>
                    <a:pt x="50800" y="30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SMARTInkShape-Group342"/>
          <p:cNvGrpSpPr/>
          <p:nvPr/>
        </p:nvGrpSpPr>
        <p:grpSpPr>
          <a:xfrm>
            <a:off x="3200543" y="3198406"/>
            <a:ext cx="253858" cy="518379"/>
            <a:chOff x="3200543" y="3198406"/>
            <a:chExt cx="253858" cy="518379"/>
          </a:xfrm>
        </p:grpSpPr>
        <p:sp>
          <p:nvSpPr>
            <p:cNvPr id="57" name="SMARTInkShape-1566"/>
            <p:cNvSpPr/>
            <p:nvPr>
              <p:custDataLst>
                <p:tags r:id="rId64"/>
              </p:custDataLst>
            </p:nvPr>
          </p:nvSpPr>
          <p:spPr>
            <a:xfrm>
              <a:off x="3200543" y="3406826"/>
              <a:ext cx="253858" cy="309959"/>
            </a:xfrm>
            <a:custGeom>
              <a:avLst/>
              <a:gdLst/>
              <a:ahLst/>
              <a:cxnLst/>
              <a:rect l="0" t="0" r="0" b="0"/>
              <a:pathLst>
                <a:path w="253858" h="309959">
                  <a:moveTo>
                    <a:pt x="139557" y="117424"/>
                  </a:moveTo>
                  <a:lnTo>
                    <a:pt x="139557" y="117424"/>
                  </a:lnTo>
                  <a:lnTo>
                    <a:pt x="138851" y="102921"/>
                  </a:lnTo>
                  <a:lnTo>
                    <a:pt x="130719" y="81482"/>
                  </a:lnTo>
                  <a:lnTo>
                    <a:pt x="125904" y="78646"/>
                  </a:lnTo>
                  <a:lnTo>
                    <a:pt x="111146" y="75495"/>
                  </a:lnTo>
                  <a:lnTo>
                    <a:pt x="83004" y="77092"/>
                  </a:lnTo>
                  <a:lnTo>
                    <a:pt x="55694" y="88775"/>
                  </a:lnTo>
                  <a:lnTo>
                    <a:pt x="26357" y="119127"/>
                  </a:lnTo>
                  <a:lnTo>
                    <a:pt x="11400" y="151107"/>
                  </a:lnTo>
                  <a:lnTo>
                    <a:pt x="2165" y="188133"/>
                  </a:lnTo>
                  <a:lnTo>
                    <a:pt x="412" y="225756"/>
                  </a:lnTo>
                  <a:lnTo>
                    <a:pt x="9511" y="257999"/>
                  </a:lnTo>
                  <a:lnTo>
                    <a:pt x="25314" y="283619"/>
                  </a:lnTo>
                  <a:lnTo>
                    <a:pt x="44098" y="299709"/>
                  </a:lnTo>
                  <a:lnTo>
                    <a:pt x="66086" y="307800"/>
                  </a:lnTo>
                  <a:lnTo>
                    <a:pt x="77876" y="309958"/>
                  </a:lnTo>
                  <a:lnTo>
                    <a:pt x="100384" y="304830"/>
                  </a:lnTo>
                  <a:lnTo>
                    <a:pt x="132889" y="284194"/>
                  </a:lnTo>
                  <a:lnTo>
                    <a:pt x="153527" y="263510"/>
                  </a:lnTo>
                  <a:lnTo>
                    <a:pt x="172106" y="235503"/>
                  </a:lnTo>
                  <a:lnTo>
                    <a:pt x="182245" y="196715"/>
                  </a:lnTo>
                  <a:lnTo>
                    <a:pt x="185341" y="151253"/>
                  </a:lnTo>
                  <a:lnTo>
                    <a:pt x="184191" y="127276"/>
                  </a:lnTo>
                  <a:lnTo>
                    <a:pt x="177033" y="80880"/>
                  </a:lnTo>
                  <a:lnTo>
                    <a:pt x="162092" y="41445"/>
                  </a:lnTo>
                  <a:lnTo>
                    <a:pt x="139930" y="16393"/>
                  </a:lnTo>
                  <a:lnTo>
                    <a:pt x="127105" y="7737"/>
                  </a:lnTo>
                  <a:lnTo>
                    <a:pt x="99686" y="0"/>
                  </a:lnTo>
                  <a:lnTo>
                    <a:pt x="71036" y="1030"/>
                  </a:lnTo>
                  <a:lnTo>
                    <a:pt x="41840" y="10895"/>
                  </a:lnTo>
                  <a:lnTo>
                    <a:pt x="18046" y="28450"/>
                  </a:lnTo>
                  <a:lnTo>
                    <a:pt x="7750" y="39058"/>
                  </a:lnTo>
                  <a:lnTo>
                    <a:pt x="2296" y="49657"/>
                  </a:lnTo>
                  <a:lnTo>
                    <a:pt x="0" y="70843"/>
                  </a:lnTo>
                  <a:lnTo>
                    <a:pt x="3480" y="80020"/>
                  </a:lnTo>
                  <a:lnTo>
                    <a:pt x="16754" y="95861"/>
                  </a:lnTo>
                  <a:lnTo>
                    <a:pt x="40058" y="104312"/>
                  </a:lnTo>
                  <a:lnTo>
                    <a:pt x="86792" y="107189"/>
                  </a:lnTo>
                  <a:lnTo>
                    <a:pt x="123161" y="105114"/>
                  </a:lnTo>
                  <a:lnTo>
                    <a:pt x="162844" y="101840"/>
                  </a:lnTo>
                  <a:lnTo>
                    <a:pt x="200237" y="96151"/>
                  </a:lnTo>
                  <a:lnTo>
                    <a:pt x="253857" y="856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567"/>
            <p:cNvSpPr/>
            <p:nvPr>
              <p:custDataLst>
                <p:tags r:id="rId65"/>
              </p:custDataLst>
            </p:nvPr>
          </p:nvSpPr>
          <p:spPr>
            <a:xfrm>
              <a:off x="3238548" y="3198406"/>
              <a:ext cx="158703" cy="101619"/>
            </a:xfrm>
            <a:custGeom>
              <a:avLst/>
              <a:gdLst/>
              <a:ahLst/>
              <a:cxnLst/>
              <a:rect l="0" t="0" r="0" b="0"/>
              <a:pathLst>
                <a:path w="158703" h="101619">
                  <a:moveTo>
                    <a:pt x="19002" y="27394"/>
                  </a:moveTo>
                  <a:lnTo>
                    <a:pt x="19002" y="27394"/>
                  </a:lnTo>
                  <a:lnTo>
                    <a:pt x="19002" y="32861"/>
                  </a:lnTo>
                  <a:lnTo>
                    <a:pt x="15631" y="36854"/>
                  </a:lnTo>
                  <a:lnTo>
                    <a:pt x="2716" y="78563"/>
                  </a:lnTo>
                  <a:lnTo>
                    <a:pt x="114" y="101618"/>
                  </a:lnTo>
                  <a:lnTo>
                    <a:pt x="60" y="101571"/>
                  </a:lnTo>
                  <a:lnTo>
                    <a:pt x="0" y="99638"/>
                  </a:lnTo>
                  <a:lnTo>
                    <a:pt x="43279" y="54752"/>
                  </a:lnTo>
                  <a:lnTo>
                    <a:pt x="81378" y="10553"/>
                  </a:lnTo>
                  <a:lnTo>
                    <a:pt x="94703" y="2270"/>
                  </a:lnTo>
                  <a:lnTo>
                    <a:pt x="101219" y="61"/>
                  </a:lnTo>
                  <a:lnTo>
                    <a:pt x="106975" y="0"/>
                  </a:lnTo>
                  <a:lnTo>
                    <a:pt x="117132" y="3694"/>
                  </a:lnTo>
                  <a:lnTo>
                    <a:pt x="124469" y="13803"/>
                  </a:lnTo>
                  <a:lnTo>
                    <a:pt x="139434" y="54597"/>
                  </a:lnTo>
                  <a:lnTo>
                    <a:pt x="144494" y="69117"/>
                  </a:lnTo>
                  <a:lnTo>
                    <a:pt x="158702" y="908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SMARTInkShape-Group343"/>
          <p:cNvGrpSpPr/>
          <p:nvPr/>
        </p:nvGrpSpPr>
        <p:grpSpPr>
          <a:xfrm>
            <a:off x="3816097" y="3473075"/>
            <a:ext cx="317754" cy="227535"/>
            <a:chOff x="3816097" y="3473075"/>
            <a:chExt cx="317754" cy="227535"/>
          </a:xfrm>
        </p:grpSpPr>
        <p:sp>
          <p:nvSpPr>
            <p:cNvPr id="60" name="SMARTInkShape-1568"/>
            <p:cNvSpPr/>
            <p:nvPr>
              <p:custDataLst>
                <p:tags r:id="rId62"/>
              </p:custDataLst>
            </p:nvPr>
          </p:nvSpPr>
          <p:spPr>
            <a:xfrm>
              <a:off x="3816097" y="3473075"/>
              <a:ext cx="279654" cy="76576"/>
            </a:xfrm>
            <a:custGeom>
              <a:avLst/>
              <a:gdLst/>
              <a:ahLst/>
              <a:cxnLst/>
              <a:rect l="0" t="0" r="0" b="0"/>
              <a:pathLst>
                <a:path w="279654" h="76576">
                  <a:moveTo>
                    <a:pt x="82803" y="76575"/>
                  </a:moveTo>
                  <a:lnTo>
                    <a:pt x="82803" y="76575"/>
                  </a:lnTo>
                  <a:lnTo>
                    <a:pt x="44363" y="71505"/>
                  </a:lnTo>
                  <a:lnTo>
                    <a:pt x="8130" y="63710"/>
                  </a:lnTo>
                  <a:lnTo>
                    <a:pt x="931" y="60274"/>
                  </a:lnTo>
                  <a:lnTo>
                    <a:pt x="0" y="59357"/>
                  </a:lnTo>
                  <a:lnTo>
                    <a:pt x="84" y="58747"/>
                  </a:lnTo>
                  <a:lnTo>
                    <a:pt x="846" y="59045"/>
                  </a:lnTo>
                  <a:lnTo>
                    <a:pt x="5289" y="62130"/>
                  </a:lnTo>
                  <a:lnTo>
                    <a:pt x="12852" y="63855"/>
                  </a:lnTo>
                  <a:lnTo>
                    <a:pt x="12923" y="60498"/>
                  </a:lnTo>
                  <a:lnTo>
                    <a:pt x="14821" y="56965"/>
                  </a:lnTo>
                  <a:lnTo>
                    <a:pt x="42907" y="21011"/>
                  </a:lnTo>
                  <a:lnTo>
                    <a:pt x="67767" y="6411"/>
                  </a:lnTo>
                  <a:lnTo>
                    <a:pt x="84822" y="0"/>
                  </a:lnTo>
                  <a:lnTo>
                    <a:pt x="101810" y="443"/>
                  </a:lnTo>
                  <a:lnTo>
                    <a:pt x="110290" y="2537"/>
                  </a:lnTo>
                  <a:lnTo>
                    <a:pt x="125359" y="12390"/>
                  </a:lnTo>
                  <a:lnTo>
                    <a:pt x="167854" y="57368"/>
                  </a:lnTo>
                  <a:lnTo>
                    <a:pt x="179164" y="60983"/>
                  </a:lnTo>
                  <a:lnTo>
                    <a:pt x="197432" y="59647"/>
                  </a:lnTo>
                  <a:lnTo>
                    <a:pt x="222568" y="52169"/>
                  </a:lnTo>
                  <a:lnTo>
                    <a:pt x="268220" y="29348"/>
                  </a:lnTo>
                  <a:lnTo>
                    <a:pt x="279653" y="25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569"/>
            <p:cNvSpPr/>
            <p:nvPr>
              <p:custDataLst>
                <p:tags r:id="rId63"/>
              </p:custDataLst>
            </p:nvPr>
          </p:nvSpPr>
          <p:spPr>
            <a:xfrm>
              <a:off x="3849583" y="3638550"/>
              <a:ext cx="284268" cy="62060"/>
            </a:xfrm>
            <a:custGeom>
              <a:avLst/>
              <a:gdLst/>
              <a:ahLst/>
              <a:cxnLst/>
              <a:rect l="0" t="0" r="0" b="0"/>
              <a:pathLst>
                <a:path w="284268" h="62060">
                  <a:moveTo>
                    <a:pt x="23917" y="50800"/>
                  </a:moveTo>
                  <a:lnTo>
                    <a:pt x="23917" y="50800"/>
                  </a:lnTo>
                  <a:lnTo>
                    <a:pt x="20546" y="50800"/>
                  </a:lnTo>
                  <a:lnTo>
                    <a:pt x="3523" y="56267"/>
                  </a:lnTo>
                  <a:lnTo>
                    <a:pt x="1854" y="55856"/>
                  </a:lnTo>
                  <a:lnTo>
                    <a:pt x="741" y="54876"/>
                  </a:lnTo>
                  <a:lnTo>
                    <a:pt x="0" y="53517"/>
                  </a:lnTo>
                  <a:lnTo>
                    <a:pt x="1058" y="48245"/>
                  </a:lnTo>
                  <a:lnTo>
                    <a:pt x="10857" y="29991"/>
                  </a:lnTo>
                  <a:lnTo>
                    <a:pt x="23992" y="22031"/>
                  </a:lnTo>
                  <a:lnTo>
                    <a:pt x="42295" y="16847"/>
                  </a:lnTo>
                  <a:lnTo>
                    <a:pt x="64540" y="14543"/>
                  </a:lnTo>
                  <a:lnTo>
                    <a:pt x="84776" y="19164"/>
                  </a:lnTo>
                  <a:lnTo>
                    <a:pt x="132340" y="47604"/>
                  </a:lnTo>
                  <a:lnTo>
                    <a:pt x="148026" y="60257"/>
                  </a:lnTo>
                  <a:lnTo>
                    <a:pt x="152690" y="62059"/>
                  </a:lnTo>
                  <a:lnTo>
                    <a:pt x="155626" y="61128"/>
                  </a:lnTo>
                  <a:lnTo>
                    <a:pt x="198515" y="37713"/>
                  </a:lnTo>
                  <a:lnTo>
                    <a:pt x="244334" y="16882"/>
                  </a:lnTo>
                  <a:lnTo>
                    <a:pt x="2842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SMARTInkShape-Group344"/>
          <p:cNvGrpSpPr/>
          <p:nvPr/>
        </p:nvGrpSpPr>
        <p:grpSpPr>
          <a:xfrm>
            <a:off x="4485318" y="3327400"/>
            <a:ext cx="791533" cy="394646"/>
            <a:chOff x="4485318" y="3327400"/>
            <a:chExt cx="791533" cy="394646"/>
          </a:xfrm>
        </p:grpSpPr>
        <p:sp>
          <p:nvSpPr>
            <p:cNvPr id="63" name="SMARTInkShape-1570"/>
            <p:cNvSpPr/>
            <p:nvPr>
              <p:custDataLst>
                <p:tags r:id="rId59"/>
              </p:custDataLst>
            </p:nvPr>
          </p:nvSpPr>
          <p:spPr>
            <a:xfrm>
              <a:off x="4485318" y="3327400"/>
              <a:ext cx="321633" cy="394646"/>
            </a:xfrm>
            <a:custGeom>
              <a:avLst/>
              <a:gdLst/>
              <a:ahLst/>
              <a:cxnLst/>
              <a:rect l="0" t="0" r="0" b="0"/>
              <a:pathLst>
                <a:path w="321633" h="394646">
                  <a:moveTo>
                    <a:pt x="4132" y="203200"/>
                  </a:moveTo>
                  <a:lnTo>
                    <a:pt x="4132" y="203200"/>
                  </a:lnTo>
                  <a:lnTo>
                    <a:pt x="8496" y="221231"/>
                  </a:lnTo>
                  <a:lnTo>
                    <a:pt x="11304" y="256677"/>
                  </a:lnTo>
                  <a:lnTo>
                    <a:pt x="18330" y="301909"/>
                  </a:lnTo>
                  <a:lnTo>
                    <a:pt x="16884" y="346198"/>
                  </a:lnTo>
                  <a:lnTo>
                    <a:pt x="10074" y="388158"/>
                  </a:lnTo>
                  <a:lnTo>
                    <a:pt x="6773" y="394059"/>
                  </a:lnTo>
                  <a:lnTo>
                    <a:pt x="5893" y="394645"/>
                  </a:lnTo>
                  <a:lnTo>
                    <a:pt x="5306" y="394330"/>
                  </a:lnTo>
                  <a:lnTo>
                    <a:pt x="0" y="372840"/>
                  </a:lnTo>
                  <a:lnTo>
                    <a:pt x="101" y="325949"/>
                  </a:lnTo>
                  <a:lnTo>
                    <a:pt x="4457" y="285977"/>
                  </a:lnTo>
                  <a:lnTo>
                    <a:pt x="8582" y="260502"/>
                  </a:lnTo>
                  <a:lnTo>
                    <a:pt x="13449" y="232935"/>
                  </a:lnTo>
                  <a:lnTo>
                    <a:pt x="18810" y="205384"/>
                  </a:lnTo>
                  <a:lnTo>
                    <a:pt x="24501" y="177845"/>
                  </a:lnTo>
                  <a:lnTo>
                    <a:pt x="30411" y="150313"/>
                  </a:lnTo>
                  <a:lnTo>
                    <a:pt x="44504" y="112197"/>
                  </a:lnTo>
                  <a:lnTo>
                    <a:pt x="52213" y="98081"/>
                  </a:lnTo>
                  <a:lnTo>
                    <a:pt x="60175" y="90082"/>
                  </a:lnTo>
                  <a:lnTo>
                    <a:pt x="68305" y="86160"/>
                  </a:lnTo>
                  <a:lnTo>
                    <a:pt x="76547" y="84957"/>
                  </a:lnTo>
                  <a:lnTo>
                    <a:pt x="86276" y="89799"/>
                  </a:lnTo>
                  <a:lnTo>
                    <a:pt x="120193" y="124993"/>
                  </a:lnTo>
                  <a:lnTo>
                    <a:pt x="144615" y="160210"/>
                  </a:lnTo>
                  <a:lnTo>
                    <a:pt x="165817" y="197498"/>
                  </a:lnTo>
                  <a:lnTo>
                    <a:pt x="184647" y="232416"/>
                  </a:lnTo>
                  <a:lnTo>
                    <a:pt x="209704" y="267674"/>
                  </a:lnTo>
                  <a:lnTo>
                    <a:pt x="215969" y="272288"/>
                  </a:lnTo>
                  <a:lnTo>
                    <a:pt x="221557" y="274659"/>
                  </a:lnTo>
                  <a:lnTo>
                    <a:pt x="227398" y="274828"/>
                  </a:lnTo>
                  <a:lnTo>
                    <a:pt x="239534" y="271253"/>
                  </a:lnTo>
                  <a:lnTo>
                    <a:pt x="250101" y="259316"/>
                  </a:lnTo>
                  <a:lnTo>
                    <a:pt x="268383" y="216166"/>
                  </a:lnTo>
                  <a:lnTo>
                    <a:pt x="278916" y="177448"/>
                  </a:lnTo>
                  <a:lnTo>
                    <a:pt x="284688" y="154282"/>
                  </a:lnTo>
                  <a:lnTo>
                    <a:pt x="289947" y="129666"/>
                  </a:lnTo>
                  <a:lnTo>
                    <a:pt x="294864" y="104082"/>
                  </a:lnTo>
                  <a:lnTo>
                    <a:pt x="303385" y="56842"/>
                  </a:lnTo>
                  <a:lnTo>
                    <a:pt x="312149" y="14647"/>
                  </a:lnTo>
                  <a:lnTo>
                    <a:pt x="314604" y="9059"/>
                  </a:lnTo>
                  <a:lnTo>
                    <a:pt x="3216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571"/>
            <p:cNvSpPr/>
            <p:nvPr>
              <p:custDataLst>
                <p:tags r:id="rId60"/>
              </p:custDataLst>
            </p:nvPr>
          </p:nvSpPr>
          <p:spPr>
            <a:xfrm>
              <a:off x="4902846" y="3527361"/>
              <a:ext cx="132705" cy="79579"/>
            </a:xfrm>
            <a:custGeom>
              <a:avLst/>
              <a:gdLst/>
              <a:ahLst/>
              <a:cxnLst/>
              <a:rect l="0" t="0" r="0" b="0"/>
              <a:pathLst>
                <a:path w="132705" h="79579">
                  <a:moveTo>
                    <a:pt x="132704" y="28639"/>
                  </a:moveTo>
                  <a:lnTo>
                    <a:pt x="132704" y="28639"/>
                  </a:lnTo>
                  <a:lnTo>
                    <a:pt x="101311" y="9798"/>
                  </a:lnTo>
                  <a:lnTo>
                    <a:pt x="69310" y="714"/>
                  </a:lnTo>
                  <a:lnTo>
                    <a:pt x="48084" y="0"/>
                  </a:lnTo>
                  <a:lnTo>
                    <a:pt x="26891" y="4386"/>
                  </a:lnTo>
                  <a:lnTo>
                    <a:pt x="11358" y="14803"/>
                  </a:lnTo>
                  <a:lnTo>
                    <a:pt x="5240" y="21532"/>
                  </a:lnTo>
                  <a:lnTo>
                    <a:pt x="1867" y="28134"/>
                  </a:lnTo>
                  <a:lnTo>
                    <a:pt x="0" y="41114"/>
                  </a:lnTo>
                  <a:lnTo>
                    <a:pt x="3313" y="47539"/>
                  </a:lnTo>
                  <a:lnTo>
                    <a:pt x="16400" y="60322"/>
                  </a:lnTo>
                  <a:lnTo>
                    <a:pt x="43602" y="76048"/>
                  </a:lnTo>
                  <a:lnTo>
                    <a:pt x="59942" y="79578"/>
                  </a:lnTo>
                  <a:lnTo>
                    <a:pt x="72849" y="78795"/>
                  </a:lnTo>
                  <a:lnTo>
                    <a:pt x="80937" y="76095"/>
                  </a:lnTo>
                  <a:lnTo>
                    <a:pt x="81965" y="73682"/>
                  </a:lnTo>
                  <a:lnTo>
                    <a:pt x="81239" y="70662"/>
                  </a:lnTo>
                  <a:lnTo>
                    <a:pt x="79344" y="67238"/>
                  </a:lnTo>
                  <a:lnTo>
                    <a:pt x="37454" y="34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572"/>
            <p:cNvSpPr/>
            <p:nvPr>
              <p:custDataLst>
                <p:tags r:id="rId61"/>
              </p:custDataLst>
            </p:nvPr>
          </p:nvSpPr>
          <p:spPr>
            <a:xfrm>
              <a:off x="5118100" y="3498850"/>
              <a:ext cx="158751" cy="140410"/>
            </a:xfrm>
            <a:custGeom>
              <a:avLst/>
              <a:gdLst/>
              <a:ahLst/>
              <a:cxnLst/>
              <a:rect l="0" t="0" r="0" b="0"/>
              <a:pathLst>
                <a:path w="158751" h="140410">
                  <a:moveTo>
                    <a:pt x="0" y="12700"/>
                  </a:moveTo>
                  <a:lnTo>
                    <a:pt x="0" y="12700"/>
                  </a:lnTo>
                  <a:lnTo>
                    <a:pt x="0" y="7233"/>
                  </a:lnTo>
                  <a:lnTo>
                    <a:pt x="3371" y="9982"/>
                  </a:lnTo>
                  <a:lnTo>
                    <a:pt x="28561" y="45616"/>
                  </a:lnTo>
                  <a:lnTo>
                    <a:pt x="56520" y="92109"/>
                  </a:lnTo>
                  <a:lnTo>
                    <a:pt x="73120" y="133363"/>
                  </a:lnTo>
                  <a:lnTo>
                    <a:pt x="74147" y="137592"/>
                  </a:lnTo>
                  <a:lnTo>
                    <a:pt x="73420" y="139706"/>
                  </a:lnTo>
                  <a:lnTo>
                    <a:pt x="71524" y="140409"/>
                  </a:lnTo>
                  <a:lnTo>
                    <a:pt x="68850" y="140173"/>
                  </a:lnTo>
                  <a:lnTo>
                    <a:pt x="58343" y="133098"/>
                  </a:lnTo>
                  <a:lnTo>
                    <a:pt x="49664" y="115322"/>
                  </a:lnTo>
                  <a:lnTo>
                    <a:pt x="52737" y="78698"/>
                  </a:lnTo>
                  <a:lnTo>
                    <a:pt x="69327" y="38840"/>
                  </a:lnTo>
                  <a:lnTo>
                    <a:pt x="87961" y="22436"/>
                  </a:lnTo>
                  <a:lnTo>
                    <a:pt x="134419" y="6156"/>
                  </a:lnTo>
                  <a:lnTo>
                    <a:pt x="158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345"/>
          <p:cNvGrpSpPr/>
          <p:nvPr/>
        </p:nvGrpSpPr>
        <p:grpSpPr>
          <a:xfrm>
            <a:off x="5515837" y="3323698"/>
            <a:ext cx="713514" cy="448203"/>
            <a:chOff x="5515837" y="3323698"/>
            <a:chExt cx="713514" cy="448203"/>
          </a:xfrm>
        </p:grpSpPr>
        <p:sp>
          <p:nvSpPr>
            <p:cNvPr id="67" name="SMARTInkShape-1573"/>
            <p:cNvSpPr/>
            <p:nvPr>
              <p:custDataLst>
                <p:tags r:id="rId56"/>
              </p:custDataLst>
            </p:nvPr>
          </p:nvSpPr>
          <p:spPr>
            <a:xfrm>
              <a:off x="5515837" y="3323698"/>
              <a:ext cx="154714" cy="416453"/>
            </a:xfrm>
            <a:custGeom>
              <a:avLst/>
              <a:gdLst/>
              <a:ahLst/>
              <a:cxnLst/>
              <a:rect l="0" t="0" r="0" b="0"/>
              <a:pathLst>
                <a:path w="154714" h="416453">
                  <a:moveTo>
                    <a:pt x="148363" y="16402"/>
                  </a:moveTo>
                  <a:lnTo>
                    <a:pt x="148363" y="16402"/>
                  </a:lnTo>
                  <a:lnTo>
                    <a:pt x="134879" y="6289"/>
                  </a:lnTo>
                  <a:lnTo>
                    <a:pt x="120733" y="1324"/>
                  </a:lnTo>
                  <a:lnTo>
                    <a:pt x="113009" y="0"/>
                  </a:lnTo>
                  <a:lnTo>
                    <a:pt x="85284" y="4878"/>
                  </a:lnTo>
                  <a:lnTo>
                    <a:pt x="66941" y="19041"/>
                  </a:lnTo>
                  <a:lnTo>
                    <a:pt x="48676" y="43681"/>
                  </a:lnTo>
                  <a:lnTo>
                    <a:pt x="28798" y="82853"/>
                  </a:lnTo>
                  <a:lnTo>
                    <a:pt x="19970" y="107270"/>
                  </a:lnTo>
                  <a:lnTo>
                    <a:pt x="11967" y="134130"/>
                  </a:lnTo>
                  <a:lnTo>
                    <a:pt x="4516" y="162621"/>
                  </a:lnTo>
                  <a:lnTo>
                    <a:pt x="960" y="192903"/>
                  </a:lnTo>
                  <a:lnTo>
                    <a:pt x="0" y="224381"/>
                  </a:lnTo>
                  <a:lnTo>
                    <a:pt x="771" y="256654"/>
                  </a:lnTo>
                  <a:lnTo>
                    <a:pt x="4812" y="284520"/>
                  </a:lnTo>
                  <a:lnTo>
                    <a:pt x="11035" y="309448"/>
                  </a:lnTo>
                  <a:lnTo>
                    <a:pt x="29473" y="351256"/>
                  </a:lnTo>
                  <a:lnTo>
                    <a:pt x="56482" y="381596"/>
                  </a:lnTo>
                  <a:lnTo>
                    <a:pt x="92945" y="399314"/>
                  </a:lnTo>
                  <a:lnTo>
                    <a:pt x="154713" y="4164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574"/>
            <p:cNvSpPr/>
            <p:nvPr>
              <p:custDataLst>
                <p:tags r:id="rId57"/>
              </p:custDataLst>
            </p:nvPr>
          </p:nvSpPr>
          <p:spPr>
            <a:xfrm>
              <a:off x="5791757" y="3413581"/>
              <a:ext cx="234394" cy="251159"/>
            </a:xfrm>
            <a:custGeom>
              <a:avLst/>
              <a:gdLst/>
              <a:ahLst/>
              <a:cxnLst/>
              <a:rect l="0" t="0" r="0" b="0"/>
              <a:pathLst>
                <a:path w="234394" h="251159">
                  <a:moveTo>
                    <a:pt x="94693" y="34469"/>
                  </a:moveTo>
                  <a:lnTo>
                    <a:pt x="94693" y="34469"/>
                  </a:lnTo>
                  <a:lnTo>
                    <a:pt x="74414" y="30810"/>
                  </a:lnTo>
                  <a:lnTo>
                    <a:pt x="59339" y="32373"/>
                  </a:lnTo>
                  <a:lnTo>
                    <a:pt x="34985" y="43961"/>
                  </a:lnTo>
                  <a:lnTo>
                    <a:pt x="13267" y="70913"/>
                  </a:lnTo>
                  <a:lnTo>
                    <a:pt x="168" y="115823"/>
                  </a:lnTo>
                  <a:lnTo>
                    <a:pt x="0" y="151060"/>
                  </a:lnTo>
                  <a:lnTo>
                    <a:pt x="6746" y="185770"/>
                  </a:lnTo>
                  <a:lnTo>
                    <a:pt x="21504" y="215308"/>
                  </a:lnTo>
                  <a:lnTo>
                    <a:pt x="41703" y="236903"/>
                  </a:lnTo>
                  <a:lnTo>
                    <a:pt x="53017" y="245625"/>
                  </a:lnTo>
                  <a:lnTo>
                    <a:pt x="64792" y="250028"/>
                  </a:lnTo>
                  <a:lnTo>
                    <a:pt x="89164" y="251158"/>
                  </a:lnTo>
                  <a:lnTo>
                    <a:pt x="110346" y="245076"/>
                  </a:lnTo>
                  <a:lnTo>
                    <a:pt x="128460" y="233905"/>
                  </a:lnTo>
                  <a:lnTo>
                    <a:pt x="143568" y="217181"/>
                  </a:lnTo>
                  <a:lnTo>
                    <a:pt x="151693" y="188582"/>
                  </a:lnTo>
                  <a:lnTo>
                    <a:pt x="153187" y="148825"/>
                  </a:lnTo>
                  <a:lnTo>
                    <a:pt x="150623" y="123407"/>
                  </a:lnTo>
                  <a:lnTo>
                    <a:pt x="146797" y="95877"/>
                  </a:lnTo>
                  <a:lnTo>
                    <a:pt x="135018" y="52119"/>
                  </a:lnTo>
                  <a:lnTo>
                    <a:pt x="127927" y="33535"/>
                  </a:lnTo>
                  <a:lnTo>
                    <a:pt x="117555" y="20441"/>
                  </a:lnTo>
                  <a:lnTo>
                    <a:pt x="90977" y="4010"/>
                  </a:lnTo>
                  <a:lnTo>
                    <a:pt x="64113" y="0"/>
                  </a:lnTo>
                  <a:lnTo>
                    <a:pt x="39474" y="3627"/>
                  </a:lnTo>
                  <a:lnTo>
                    <a:pt x="19115" y="12295"/>
                  </a:lnTo>
                  <a:lnTo>
                    <a:pt x="11853" y="19686"/>
                  </a:lnTo>
                  <a:lnTo>
                    <a:pt x="1901" y="39187"/>
                  </a:lnTo>
                  <a:lnTo>
                    <a:pt x="1788" y="48903"/>
                  </a:lnTo>
                  <a:lnTo>
                    <a:pt x="9187" y="67225"/>
                  </a:lnTo>
                  <a:lnTo>
                    <a:pt x="35962" y="93406"/>
                  </a:lnTo>
                  <a:lnTo>
                    <a:pt x="77448" y="112296"/>
                  </a:lnTo>
                  <a:lnTo>
                    <a:pt x="112899" y="120329"/>
                  </a:lnTo>
                  <a:lnTo>
                    <a:pt x="152174" y="125546"/>
                  </a:lnTo>
                  <a:lnTo>
                    <a:pt x="193147" y="127864"/>
                  </a:lnTo>
                  <a:lnTo>
                    <a:pt x="234393" y="129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575"/>
            <p:cNvSpPr/>
            <p:nvPr>
              <p:custDataLst>
                <p:tags r:id="rId58"/>
              </p:custDataLst>
            </p:nvPr>
          </p:nvSpPr>
          <p:spPr>
            <a:xfrm>
              <a:off x="6146800" y="3670300"/>
              <a:ext cx="82551" cy="101601"/>
            </a:xfrm>
            <a:custGeom>
              <a:avLst/>
              <a:gdLst/>
              <a:ahLst/>
              <a:cxnLst/>
              <a:rect l="0" t="0" r="0" b="0"/>
              <a:pathLst>
                <a:path w="82551" h="101601">
                  <a:moveTo>
                    <a:pt x="82550" y="0"/>
                  </a:moveTo>
                  <a:lnTo>
                    <a:pt x="82550" y="0"/>
                  </a:lnTo>
                  <a:lnTo>
                    <a:pt x="58064" y="39563"/>
                  </a:lnTo>
                  <a:lnTo>
                    <a:pt x="12074" y="86032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SMARTInkShape-Group346"/>
          <p:cNvGrpSpPr/>
          <p:nvPr/>
        </p:nvGrpSpPr>
        <p:grpSpPr>
          <a:xfrm>
            <a:off x="6465009" y="3317348"/>
            <a:ext cx="697215" cy="467253"/>
            <a:chOff x="6465009" y="3317348"/>
            <a:chExt cx="697215" cy="467253"/>
          </a:xfrm>
        </p:grpSpPr>
        <p:sp>
          <p:nvSpPr>
            <p:cNvPr id="71" name="SMARTInkShape-1576"/>
            <p:cNvSpPr/>
            <p:nvPr>
              <p:custDataLst>
                <p:tags r:id="rId52"/>
              </p:custDataLst>
            </p:nvPr>
          </p:nvSpPr>
          <p:spPr>
            <a:xfrm>
              <a:off x="6465009" y="3478488"/>
              <a:ext cx="107242" cy="212467"/>
            </a:xfrm>
            <a:custGeom>
              <a:avLst/>
              <a:gdLst/>
              <a:ahLst/>
              <a:cxnLst/>
              <a:rect l="0" t="0" r="0" b="0"/>
              <a:pathLst>
                <a:path w="107242" h="212467">
                  <a:moveTo>
                    <a:pt x="107241" y="20362"/>
                  </a:moveTo>
                  <a:lnTo>
                    <a:pt x="107241" y="20362"/>
                  </a:lnTo>
                  <a:lnTo>
                    <a:pt x="86257" y="6564"/>
                  </a:lnTo>
                  <a:lnTo>
                    <a:pt x="68516" y="589"/>
                  </a:lnTo>
                  <a:lnTo>
                    <a:pt x="38696" y="0"/>
                  </a:lnTo>
                  <a:lnTo>
                    <a:pt x="14259" y="7665"/>
                  </a:lnTo>
                  <a:lnTo>
                    <a:pt x="4062" y="14954"/>
                  </a:lnTo>
                  <a:lnTo>
                    <a:pt x="355" y="18874"/>
                  </a:lnTo>
                  <a:lnTo>
                    <a:pt x="0" y="25014"/>
                  </a:lnTo>
                  <a:lnTo>
                    <a:pt x="5251" y="41244"/>
                  </a:lnTo>
                  <a:lnTo>
                    <a:pt x="39665" y="85478"/>
                  </a:lnTo>
                  <a:lnTo>
                    <a:pt x="65738" y="122441"/>
                  </a:lnTo>
                  <a:lnTo>
                    <a:pt x="85066" y="158793"/>
                  </a:lnTo>
                  <a:lnTo>
                    <a:pt x="90330" y="178783"/>
                  </a:lnTo>
                  <a:lnTo>
                    <a:pt x="88205" y="186654"/>
                  </a:lnTo>
                  <a:lnTo>
                    <a:pt x="76438" y="199162"/>
                  </a:lnTo>
                  <a:lnTo>
                    <a:pt x="49979" y="210766"/>
                  </a:lnTo>
                  <a:lnTo>
                    <a:pt x="33814" y="212466"/>
                  </a:lnTo>
                  <a:lnTo>
                    <a:pt x="26540" y="211931"/>
                  </a:lnTo>
                  <a:lnTo>
                    <a:pt x="16576" y="207574"/>
                  </a:lnTo>
                  <a:lnTo>
                    <a:pt x="5641" y="1981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577"/>
            <p:cNvSpPr/>
            <p:nvPr>
              <p:custDataLst>
                <p:tags r:id="rId53"/>
              </p:custDataLst>
            </p:nvPr>
          </p:nvSpPr>
          <p:spPr>
            <a:xfrm>
              <a:off x="6655852" y="3530458"/>
              <a:ext cx="227549" cy="155278"/>
            </a:xfrm>
            <a:custGeom>
              <a:avLst/>
              <a:gdLst/>
              <a:ahLst/>
              <a:cxnLst/>
              <a:rect l="0" t="0" r="0" b="0"/>
              <a:pathLst>
                <a:path w="227549" h="155278">
                  <a:moveTo>
                    <a:pt x="62448" y="69992"/>
                  </a:moveTo>
                  <a:lnTo>
                    <a:pt x="62448" y="69992"/>
                  </a:lnTo>
                  <a:lnTo>
                    <a:pt x="65818" y="69992"/>
                  </a:lnTo>
                  <a:lnTo>
                    <a:pt x="69355" y="68110"/>
                  </a:lnTo>
                  <a:lnTo>
                    <a:pt x="99796" y="42104"/>
                  </a:lnTo>
                  <a:lnTo>
                    <a:pt x="111143" y="24805"/>
                  </a:lnTo>
                  <a:lnTo>
                    <a:pt x="113962" y="18701"/>
                  </a:lnTo>
                  <a:lnTo>
                    <a:pt x="114429" y="13220"/>
                  </a:lnTo>
                  <a:lnTo>
                    <a:pt x="111186" y="3367"/>
                  </a:lnTo>
                  <a:lnTo>
                    <a:pt x="106934" y="881"/>
                  </a:lnTo>
                  <a:lnTo>
                    <a:pt x="94684" y="0"/>
                  </a:lnTo>
                  <a:lnTo>
                    <a:pt x="65179" y="10213"/>
                  </a:lnTo>
                  <a:lnTo>
                    <a:pt x="32996" y="36757"/>
                  </a:lnTo>
                  <a:lnTo>
                    <a:pt x="4489" y="71433"/>
                  </a:lnTo>
                  <a:lnTo>
                    <a:pt x="525" y="82242"/>
                  </a:lnTo>
                  <a:lnTo>
                    <a:pt x="0" y="92270"/>
                  </a:lnTo>
                  <a:lnTo>
                    <a:pt x="1766" y="101777"/>
                  </a:lnTo>
                  <a:lnTo>
                    <a:pt x="15018" y="119867"/>
                  </a:lnTo>
                  <a:lnTo>
                    <a:pt x="24477" y="128642"/>
                  </a:lnTo>
                  <a:lnTo>
                    <a:pt x="71502" y="147734"/>
                  </a:lnTo>
                  <a:lnTo>
                    <a:pt x="113744" y="153933"/>
                  </a:lnTo>
                  <a:lnTo>
                    <a:pt x="157213" y="155277"/>
                  </a:lnTo>
                  <a:lnTo>
                    <a:pt x="204513" y="149511"/>
                  </a:lnTo>
                  <a:lnTo>
                    <a:pt x="227548" y="1461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578"/>
            <p:cNvSpPr/>
            <p:nvPr>
              <p:custDataLst>
                <p:tags r:id="rId54"/>
              </p:custDataLst>
            </p:nvPr>
          </p:nvSpPr>
          <p:spPr>
            <a:xfrm>
              <a:off x="6845300" y="3317348"/>
              <a:ext cx="177801" cy="162453"/>
            </a:xfrm>
            <a:custGeom>
              <a:avLst/>
              <a:gdLst/>
              <a:ahLst/>
              <a:cxnLst/>
              <a:rect l="0" t="0" r="0" b="0"/>
              <a:pathLst>
                <a:path w="177801" h="162453">
                  <a:moveTo>
                    <a:pt x="0" y="10052"/>
                  </a:moveTo>
                  <a:lnTo>
                    <a:pt x="0" y="10052"/>
                  </a:lnTo>
                  <a:lnTo>
                    <a:pt x="6742" y="3310"/>
                  </a:lnTo>
                  <a:lnTo>
                    <a:pt x="17577" y="0"/>
                  </a:lnTo>
                  <a:lnTo>
                    <a:pt x="41426" y="18"/>
                  </a:lnTo>
                  <a:lnTo>
                    <a:pt x="59334" y="3476"/>
                  </a:lnTo>
                  <a:lnTo>
                    <a:pt x="74348" y="9716"/>
                  </a:lnTo>
                  <a:lnTo>
                    <a:pt x="79198" y="14767"/>
                  </a:lnTo>
                  <a:lnTo>
                    <a:pt x="84588" y="27905"/>
                  </a:lnTo>
                  <a:lnTo>
                    <a:pt x="81339" y="46914"/>
                  </a:lnTo>
                  <a:lnTo>
                    <a:pt x="71428" y="68769"/>
                  </a:lnTo>
                  <a:lnTo>
                    <a:pt x="46721" y="98789"/>
                  </a:lnTo>
                  <a:lnTo>
                    <a:pt x="14367" y="124078"/>
                  </a:lnTo>
                  <a:lnTo>
                    <a:pt x="13105" y="127697"/>
                  </a:lnTo>
                  <a:lnTo>
                    <a:pt x="13676" y="131521"/>
                  </a:lnTo>
                  <a:lnTo>
                    <a:pt x="15467" y="135481"/>
                  </a:lnTo>
                  <a:lnTo>
                    <a:pt x="28746" y="141763"/>
                  </a:lnTo>
                  <a:lnTo>
                    <a:pt x="65667" y="149266"/>
                  </a:lnTo>
                  <a:lnTo>
                    <a:pt x="99741" y="153769"/>
                  </a:lnTo>
                  <a:lnTo>
                    <a:pt x="138403" y="158123"/>
                  </a:lnTo>
                  <a:lnTo>
                    <a:pt x="177800" y="1624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579"/>
            <p:cNvSpPr/>
            <p:nvPr>
              <p:custDataLst>
                <p:tags r:id="rId55"/>
              </p:custDataLst>
            </p:nvPr>
          </p:nvSpPr>
          <p:spPr>
            <a:xfrm>
              <a:off x="6978650" y="3317679"/>
              <a:ext cx="183574" cy="466922"/>
            </a:xfrm>
            <a:custGeom>
              <a:avLst/>
              <a:gdLst/>
              <a:ahLst/>
              <a:cxnLst/>
              <a:rect l="0" t="0" r="0" b="0"/>
              <a:pathLst>
                <a:path w="183574" h="466922">
                  <a:moveTo>
                    <a:pt x="139700" y="3371"/>
                  </a:moveTo>
                  <a:lnTo>
                    <a:pt x="139700" y="3371"/>
                  </a:lnTo>
                  <a:lnTo>
                    <a:pt x="139699" y="0"/>
                  </a:lnTo>
                  <a:lnTo>
                    <a:pt x="146441" y="14759"/>
                  </a:lnTo>
                  <a:lnTo>
                    <a:pt x="151633" y="47003"/>
                  </a:lnTo>
                  <a:lnTo>
                    <a:pt x="158409" y="92613"/>
                  </a:lnTo>
                  <a:lnTo>
                    <a:pt x="164167" y="118604"/>
                  </a:lnTo>
                  <a:lnTo>
                    <a:pt x="170828" y="145810"/>
                  </a:lnTo>
                  <a:lnTo>
                    <a:pt x="175974" y="174530"/>
                  </a:lnTo>
                  <a:lnTo>
                    <a:pt x="180111" y="204261"/>
                  </a:lnTo>
                  <a:lnTo>
                    <a:pt x="183573" y="234664"/>
                  </a:lnTo>
                  <a:lnTo>
                    <a:pt x="182355" y="264105"/>
                  </a:lnTo>
                  <a:lnTo>
                    <a:pt x="178014" y="292904"/>
                  </a:lnTo>
                  <a:lnTo>
                    <a:pt x="171593" y="321277"/>
                  </a:lnTo>
                  <a:lnTo>
                    <a:pt x="160256" y="346542"/>
                  </a:lnTo>
                  <a:lnTo>
                    <a:pt x="128845" y="391547"/>
                  </a:lnTo>
                  <a:lnTo>
                    <a:pt x="95130" y="423308"/>
                  </a:lnTo>
                  <a:lnTo>
                    <a:pt x="62035" y="444715"/>
                  </a:lnTo>
                  <a:lnTo>
                    <a:pt x="20575" y="460028"/>
                  </a:lnTo>
                  <a:lnTo>
                    <a:pt x="0" y="4669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SMARTInkShape-Group347"/>
          <p:cNvGrpSpPr/>
          <p:nvPr/>
        </p:nvGrpSpPr>
        <p:grpSpPr>
          <a:xfrm>
            <a:off x="1549400" y="4435289"/>
            <a:ext cx="273051" cy="273957"/>
            <a:chOff x="1549400" y="4435289"/>
            <a:chExt cx="273051" cy="273957"/>
          </a:xfrm>
        </p:grpSpPr>
        <p:sp>
          <p:nvSpPr>
            <p:cNvPr id="76" name="SMARTInkShape-1580"/>
            <p:cNvSpPr/>
            <p:nvPr>
              <p:custDataLst>
                <p:tags r:id="rId50"/>
              </p:custDataLst>
            </p:nvPr>
          </p:nvSpPr>
          <p:spPr>
            <a:xfrm>
              <a:off x="1549400" y="4435289"/>
              <a:ext cx="192031" cy="273957"/>
            </a:xfrm>
            <a:custGeom>
              <a:avLst/>
              <a:gdLst/>
              <a:ahLst/>
              <a:cxnLst/>
              <a:rect l="0" t="0" r="0" b="0"/>
              <a:pathLst>
                <a:path w="192031" h="273957">
                  <a:moveTo>
                    <a:pt x="0" y="28761"/>
                  </a:moveTo>
                  <a:lnTo>
                    <a:pt x="0" y="28761"/>
                  </a:lnTo>
                  <a:lnTo>
                    <a:pt x="44043" y="12860"/>
                  </a:lnTo>
                  <a:lnTo>
                    <a:pt x="82116" y="2334"/>
                  </a:lnTo>
                  <a:lnTo>
                    <a:pt x="119110" y="0"/>
                  </a:lnTo>
                  <a:lnTo>
                    <a:pt x="139251" y="4454"/>
                  </a:lnTo>
                  <a:lnTo>
                    <a:pt x="146456" y="9734"/>
                  </a:lnTo>
                  <a:lnTo>
                    <a:pt x="156343" y="25008"/>
                  </a:lnTo>
                  <a:lnTo>
                    <a:pt x="162505" y="50070"/>
                  </a:lnTo>
                  <a:lnTo>
                    <a:pt x="157589" y="78741"/>
                  </a:lnTo>
                  <a:lnTo>
                    <a:pt x="143286" y="112847"/>
                  </a:lnTo>
                  <a:lnTo>
                    <a:pt x="130635" y="128574"/>
                  </a:lnTo>
                  <a:lnTo>
                    <a:pt x="127718" y="135104"/>
                  </a:lnTo>
                  <a:lnTo>
                    <a:pt x="131082" y="137878"/>
                  </a:lnTo>
                  <a:lnTo>
                    <a:pt x="178242" y="176196"/>
                  </a:lnTo>
                  <a:lnTo>
                    <a:pt x="190239" y="197642"/>
                  </a:lnTo>
                  <a:lnTo>
                    <a:pt x="192030" y="211769"/>
                  </a:lnTo>
                  <a:lnTo>
                    <a:pt x="191520" y="218500"/>
                  </a:lnTo>
                  <a:lnTo>
                    <a:pt x="185309" y="231623"/>
                  </a:lnTo>
                  <a:lnTo>
                    <a:pt x="180689" y="238085"/>
                  </a:lnTo>
                  <a:lnTo>
                    <a:pt x="157333" y="253923"/>
                  </a:lnTo>
                  <a:lnTo>
                    <a:pt x="117835" y="270506"/>
                  </a:lnTo>
                  <a:lnTo>
                    <a:pt x="88693" y="273956"/>
                  </a:lnTo>
                  <a:lnTo>
                    <a:pt x="63500" y="2700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581"/>
            <p:cNvSpPr/>
            <p:nvPr>
              <p:custDataLst>
                <p:tags r:id="rId51"/>
              </p:custDataLst>
            </p:nvPr>
          </p:nvSpPr>
          <p:spPr>
            <a:xfrm>
              <a:off x="1809750" y="466725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SMARTInkShape-Group348"/>
          <p:cNvGrpSpPr/>
          <p:nvPr/>
        </p:nvGrpSpPr>
        <p:grpSpPr>
          <a:xfrm>
            <a:off x="2349843" y="4356100"/>
            <a:ext cx="1058351" cy="364825"/>
            <a:chOff x="2349843" y="4356100"/>
            <a:chExt cx="1058351" cy="364825"/>
          </a:xfrm>
        </p:grpSpPr>
        <p:sp>
          <p:nvSpPr>
            <p:cNvPr id="79" name="SMARTInkShape-1582"/>
            <p:cNvSpPr/>
            <p:nvPr>
              <p:custDataLst>
                <p:tags r:id="rId45"/>
              </p:custDataLst>
            </p:nvPr>
          </p:nvSpPr>
          <p:spPr>
            <a:xfrm>
              <a:off x="2349843" y="4423775"/>
              <a:ext cx="158408" cy="297150"/>
            </a:xfrm>
            <a:custGeom>
              <a:avLst/>
              <a:gdLst/>
              <a:ahLst/>
              <a:cxnLst/>
              <a:rect l="0" t="0" r="0" b="0"/>
              <a:pathLst>
                <a:path w="158408" h="297150">
                  <a:moveTo>
                    <a:pt x="120307" y="33925"/>
                  </a:moveTo>
                  <a:lnTo>
                    <a:pt x="120307" y="33925"/>
                  </a:lnTo>
                  <a:lnTo>
                    <a:pt x="125333" y="21991"/>
                  </a:lnTo>
                  <a:lnTo>
                    <a:pt x="125774" y="19619"/>
                  </a:lnTo>
                  <a:lnTo>
                    <a:pt x="122502" y="13220"/>
                  </a:lnTo>
                  <a:lnTo>
                    <a:pt x="119653" y="9539"/>
                  </a:lnTo>
                  <a:lnTo>
                    <a:pt x="108963" y="3566"/>
                  </a:lnTo>
                  <a:lnTo>
                    <a:pt x="102161" y="986"/>
                  </a:lnTo>
                  <a:lnTo>
                    <a:pt x="87077" y="0"/>
                  </a:lnTo>
                  <a:lnTo>
                    <a:pt x="79104" y="725"/>
                  </a:lnTo>
                  <a:lnTo>
                    <a:pt x="51027" y="15230"/>
                  </a:lnTo>
                  <a:lnTo>
                    <a:pt x="23736" y="44143"/>
                  </a:lnTo>
                  <a:lnTo>
                    <a:pt x="10123" y="78683"/>
                  </a:lnTo>
                  <a:lnTo>
                    <a:pt x="1487" y="121551"/>
                  </a:lnTo>
                  <a:lnTo>
                    <a:pt x="0" y="166473"/>
                  </a:lnTo>
                  <a:lnTo>
                    <a:pt x="5454" y="206664"/>
                  </a:lnTo>
                  <a:lnTo>
                    <a:pt x="15639" y="241226"/>
                  </a:lnTo>
                  <a:lnTo>
                    <a:pt x="29573" y="268346"/>
                  </a:lnTo>
                  <a:lnTo>
                    <a:pt x="48936" y="286513"/>
                  </a:lnTo>
                  <a:lnTo>
                    <a:pt x="60026" y="293334"/>
                  </a:lnTo>
                  <a:lnTo>
                    <a:pt x="85519" y="297149"/>
                  </a:lnTo>
                  <a:lnTo>
                    <a:pt x="111902" y="292730"/>
                  </a:lnTo>
                  <a:lnTo>
                    <a:pt x="158407" y="268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583"/>
            <p:cNvSpPr/>
            <p:nvPr>
              <p:custDataLst>
                <p:tags r:id="rId46"/>
              </p:custDataLst>
            </p:nvPr>
          </p:nvSpPr>
          <p:spPr>
            <a:xfrm>
              <a:off x="2596114" y="4483100"/>
              <a:ext cx="51837" cy="196851"/>
            </a:xfrm>
            <a:custGeom>
              <a:avLst/>
              <a:gdLst/>
              <a:ahLst/>
              <a:cxnLst/>
              <a:rect l="0" t="0" r="0" b="0"/>
              <a:pathLst>
                <a:path w="51837" h="196851">
                  <a:moveTo>
                    <a:pt x="20086" y="0"/>
                  </a:moveTo>
                  <a:lnTo>
                    <a:pt x="20086" y="0"/>
                  </a:lnTo>
                  <a:lnTo>
                    <a:pt x="6271" y="8789"/>
                  </a:lnTo>
                  <a:lnTo>
                    <a:pt x="2409" y="12209"/>
                  </a:lnTo>
                  <a:lnTo>
                    <a:pt x="0" y="27298"/>
                  </a:lnTo>
                  <a:lnTo>
                    <a:pt x="2611" y="65238"/>
                  </a:lnTo>
                  <a:lnTo>
                    <a:pt x="6675" y="97434"/>
                  </a:lnTo>
                  <a:lnTo>
                    <a:pt x="17602" y="141209"/>
                  </a:lnTo>
                  <a:lnTo>
                    <a:pt x="38018" y="178595"/>
                  </a:lnTo>
                  <a:lnTo>
                    <a:pt x="51836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584"/>
            <p:cNvSpPr/>
            <p:nvPr>
              <p:custDataLst>
                <p:tags r:id="rId47"/>
              </p:custDataLst>
            </p:nvPr>
          </p:nvSpPr>
          <p:spPr>
            <a:xfrm>
              <a:off x="2692400" y="4552950"/>
              <a:ext cx="222251" cy="63501"/>
            </a:xfrm>
            <a:custGeom>
              <a:avLst/>
              <a:gdLst/>
              <a:ahLst/>
              <a:cxnLst/>
              <a:rect l="0" t="0" r="0" b="0"/>
              <a:pathLst>
                <a:path w="222251" h="63501">
                  <a:moveTo>
                    <a:pt x="0" y="63500"/>
                  </a:moveTo>
                  <a:lnTo>
                    <a:pt x="0" y="63500"/>
                  </a:lnTo>
                  <a:lnTo>
                    <a:pt x="10844" y="54066"/>
                  </a:lnTo>
                  <a:lnTo>
                    <a:pt x="57100" y="35248"/>
                  </a:lnTo>
                  <a:lnTo>
                    <a:pt x="100488" y="23771"/>
                  </a:lnTo>
                  <a:lnTo>
                    <a:pt x="132621" y="18091"/>
                  </a:lnTo>
                  <a:lnTo>
                    <a:pt x="167598" y="11333"/>
                  </a:lnTo>
                  <a:lnTo>
                    <a:pt x="222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585"/>
            <p:cNvSpPr/>
            <p:nvPr>
              <p:custDataLst>
                <p:tags r:id="rId48"/>
              </p:custDataLst>
            </p:nvPr>
          </p:nvSpPr>
          <p:spPr>
            <a:xfrm>
              <a:off x="3039339" y="4452233"/>
              <a:ext cx="199162" cy="196244"/>
            </a:xfrm>
            <a:custGeom>
              <a:avLst/>
              <a:gdLst/>
              <a:ahLst/>
              <a:cxnLst/>
              <a:rect l="0" t="0" r="0" b="0"/>
              <a:pathLst>
                <a:path w="199162" h="196244">
                  <a:moveTo>
                    <a:pt x="161061" y="5467"/>
                  </a:moveTo>
                  <a:lnTo>
                    <a:pt x="161061" y="5467"/>
                  </a:lnTo>
                  <a:lnTo>
                    <a:pt x="161061" y="0"/>
                  </a:lnTo>
                  <a:lnTo>
                    <a:pt x="157690" y="39193"/>
                  </a:lnTo>
                  <a:lnTo>
                    <a:pt x="148852" y="82644"/>
                  </a:lnTo>
                  <a:lnTo>
                    <a:pt x="127183" y="127896"/>
                  </a:lnTo>
                  <a:lnTo>
                    <a:pt x="98420" y="165842"/>
                  </a:lnTo>
                  <a:lnTo>
                    <a:pt x="77952" y="180932"/>
                  </a:lnTo>
                  <a:lnTo>
                    <a:pt x="57801" y="188579"/>
                  </a:lnTo>
                  <a:lnTo>
                    <a:pt x="39438" y="189626"/>
                  </a:lnTo>
                  <a:lnTo>
                    <a:pt x="25632" y="185858"/>
                  </a:lnTo>
                  <a:lnTo>
                    <a:pt x="19975" y="182877"/>
                  </a:lnTo>
                  <a:lnTo>
                    <a:pt x="11808" y="172040"/>
                  </a:lnTo>
                  <a:lnTo>
                    <a:pt x="816" y="138716"/>
                  </a:lnTo>
                  <a:lnTo>
                    <a:pt x="0" y="126307"/>
                  </a:lnTo>
                  <a:lnTo>
                    <a:pt x="770" y="122011"/>
                  </a:lnTo>
                  <a:lnTo>
                    <a:pt x="3400" y="119851"/>
                  </a:lnTo>
                  <a:lnTo>
                    <a:pt x="7271" y="119118"/>
                  </a:lnTo>
                  <a:lnTo>
                    <a:pt x="20743" y="121595"/>
                  </a:lnTo>
                  <a:lnTo>
                    <a:pt x="60062" y="136302"/>
                  </a:lnTo>
                  <a:lnTo>
                    <a:pt x="106049" y="161668"/>
                  </a:lnTo>
                  <a:lnTo>
                    <a:pt x="145702" y="185256"/>
                  </a:lnTo>
                  <a:lnTo>
                    <a:pt x="174541" y="196243"/>
                  </a:lnTo>
                  <a:lnTo>
                    <a:pt x="199161" y="195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586"/>
            <p:cNvSpPr/>
            <p:nvPr>
              <p:custDataLst>
                <p:tags r:id="rId49"/>
              </p:custDataLst>
            </p:nvPr>
          </p:nvSpPr>
          <p:spPr>
            <a:xfrm>
              <a:off x="3321050" y="4356100"/>
              <a:ext cx="87144" cy="349251"/>
            </a:xfrm>
            <a:custGeom>
              <a:avLst/>
              <a:gdLst/>
              <a:ahLst/>
              <a:cxnLst/>
              <a:rect l="0" t="0" r="0" b="0"/>
              <a:pathLst>
                <a:path w="87144" h="349251">
                  <a:moveTo>
                    <a:pt x="0" y="0"/>
                  </a:moveTo>
                  <a:lnTo>
                    <a:pt x="0" y="0"/>
                  </a:lnTo>
                  <a:lnTo>
                    <a:pt x="33257" y="43370"/>
                  </a:lnTo>
                  <a:lnTo>
                    <a:pt x="50529" y="86303"/>
                  </a:lnTo>
                  <a:lnTo>
                    <a:pt x="59086" y="112569"/>
                  </a:lnTo>
                  <a:lnTo>
                    <a:pt x="66907" y="139252"/>
                  </a:lnTo>
                  <a:lnTo>
                    <a:pt x="74238" y="166212"/>
                  </a:lnTo>
                  <a:lnTo>
                    <a:pt x="81242" y="193358"/>
                  </a:lnTo>
                  <a:lnTo>
                    <a:pt x="87143" y="240453"/>
                  </a:lnTo>
                  <a:lnTo>
                    <a:pt x="85297" y="280435"/>
                  </a:lnTo>
                  <a:lnTo>
                    <a:pt x="75069" y="312315"/>
                  </a:lnTo>
                  <a:lnTo>
                    <a:pt x="66273" y="323216"/>
                  </a:lnTo>
                  <a:lnTo>
                    <a:pt x="19050" y="349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SMARTInkShape-Group349"/>
          <p:cNvGrpSpPr/>
          <p:nvPr/>
        </p:nvGrpSpPr>
        <p:grpSpPr>
          <a:xfrm>
            <a:off x="3931847" y="4415020"/>
            <a:ext cx="716354" cy="340169"/>
            <a:chOff x="3931847" y="4415020"/>
            <a:chExt cx="716354" cy="340169"/>
          </a:xfrm>
        </p:grpSpPr>
        <p:sp>
          <p:nvSpPr>
            <p:cNvPr id="85" name="SMARTInkShape-1587"/>
            <p:cNvSpPr/>
            <p:nvPr>
              <p:custDataLst>
                <p:tags r:id="rId40"/>
              </p:custDataLst>
            </p:nvPr>
          </p:nvSpPr>
          <p:spPr>
            <a:xfrm>
              <a:off x="3931847" y="4443394"/>
              <a:ext cx="182954" cy="269322"/>
            </a:xfrm>
            <a:custGeom>
              <a:avLst/>
              <a:gdLst/>
              <a:ahLst/>
              <a:cxnLst/>
              <a:rect l="0" t="0" r="0" b="0"/>
              <a:pathLst>
                <a:path w="182954" h="269322">
                  <a:moveTo>
                    <a:pt x="157553" y="14306"/>
                  </a:moveTo>
                  <a:lnTo>
                    <a:pt x="157553" y="14306"/>
                  </a:lnTo>
                  <a:lnTo>
                    <a:pt x="141639" y="4872"/>
                  </a:lnTo>
                  <a:lnTo>
                    <a:pt x="127667" y="0"/>
                  </a:lnTo>
                  <a:lnTo>
                    <a:pt x="103934" y="32"/>
                  </a:lnTo>
                  <a:lnTo>
                    <a:pt x="79028" y="7882"/>
                  </a:lnTo>
                  <a:lnTo>
                    <a:pt x="47033" y="32628"/>
                  </a:lnTo>
                  <a:lnTo>
                    <a:pt x="26824" y="62431"/>
                  </a:lnTo>
                  <a:lnTo>
                    <a:pt x="10551" y="99900"/>
                  </a:lnTo>
                  <a:lnTo>
                    <a:pt x="967" y="142424"/>
                  </a:lnTo>
                  <a:lnTo>
                    <a:pt x="0" y="181549"/>
                  </a:lnTo>
                  <a:lnTo>
                    <a:pt x="5685" y="215636"/>
                  </a:lnTo>
                  <a:lnTo>
                    <a:pt x="17619" y="242545"/>
                  </a:lnTo>
                  <a:lnTo>
                    <a:pt x="39856" y="260620"/>
                  </a:lnTo>
                  <a:lnTo>
                    <a:pt x="53688" y="267415"/>
                  </a:lnTo>
                  <a:lnTo>
                    <a:pt x="84109" y="269321"/>
                  </a:lnTo>
                  <a:lnTo>
                    <a:pt x="116445" y="262407"/>
                  </a:lnTo>
                  <a:lnTo>
                    <a:pt x="160738" y="245470"/>
                  </a:lnTo>
                  <a:lnTo>
                    <a:pt x="182953" y="2365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588"/>
            <p:cNvSpPr/>
            <p:nvPr>
              <p:custDataLst>
                <p:tags r:id="rId41"/>
              </p:custDataLst>
            </p:nvPr>
          </p:nvSpPr>
          <p:spPr>
            <a:xfrm>
              <a:off x="4217694" y="4425950"/>
              <a:ext cx="30457" cy="282676"/>
            </a:xfrm>
            <a:custGeom>
              <a:avLst/>
              <a:gdLst/>
              <a:ahLst/>
              <a:cxnLst/>
              <a:rect l="0" t="0" r="0" b="0"/>
              <a:pathLst>
                <a:path w="30457" h="282676">
                  <a:moveTo>
                    <a:pt x="5056" y="0"/>
                  </a:moveTo>
                  <a:lnTo>
                    <a:pt x="5056" y="0"/>
                  </a:lnTo>
                  <a:lnTo>
                    <a:pt x="1685" y="32435"/>
                  </a:lnTo>
                  <a:lnTo>
                    <a:pt x="30" y="64981"/>
                  </a:lnTo>
                  <a:lnTo>
                    <a:pt x="0" y="104374"/>
                  </a:lnTo>
                  <a:lnTo>
                    <a:pt x="2338" y="150105"/>
                  </a:lnTo>
                  <a:lnTo>
                    <a:pt x="5730" y="193008"/>
                  </a:lnTo>
                  <a:lnTo>
                    <a:pt x="9589" y="230420"/>
                  </a:lnTo>
                  <a:lnTo>
                    <a:pt x="17815" y="275656"/>
                  </a:lnTo>
                  <a:lnTo>
                    <a:pt x="19912" y="281137"/>
                  </a:lnTo>
                  <a:lnTo>
                    <a:pt x="22015" y="282675"/>
                  </a:lnTo>
                  <a:lnTo>
                    <a:pt x="24123" y="281583"/>
                  </a:lnTo>
                  <a:lnTo>
                    <a:pt x="30456" y="273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589"/>
            <p:cNvSpPr/>
            <p:nvPr>
              <p:custDataLst>
                <p:tags r:id="rId42"/>
              </p:custDataLst>
            </p:nvPr>
          </p:nvSpPr>
          <p:spPr>
            <a:xfrm>
              <a:off x="4102884" y="4415020"/>
              <a:ext cx="335767" cy="42681"/>
            </a:xfrm>
            <a:custGeom>
              <a:avLst/>
              <a:gdLst/>
              <a:ahLst/>
              <a:cxnLst/>
              <a:rect l="0" t="0" r="0" b="0"/>
              <a:pathLst>
                <a:path w="335767" h="42681">
                  <a:moveTo>
                    <a:pt x="18266" y="42680"/>
                  </a:moveTo>
                  <a:lnTo>
                    <a:pt x="18266" y="42680"/>
                  </a:lnTo>
                  <a:lnTo>
                    <a:pt x="1864" y="37213"/>
                  </a:lnTo>
                  <a:lnTo>
                    <a:pt x="981" y="36213"/>
                  </a:lnTo>
                  <a:lnTo>
                    <a:pt x="0" y="33220"/>
                  </a:lnTo>
                  <a:lnTo>
                    <a:pt x="8972" y="29539"/>
                  </a:lnTo>
                  <a:lnTo>
                    <a:pt x="43264" y="19736"/>
                  </a:lnTo>
                  <a:lnTo>
                    <a:pt x="80176" y="10610"/>
                  </a:lnTo>
                  <a:lnTo>
                    <a:pt x="124804" y="4203"/>
                  </a:lnTo>
                  <a:lnTo>
                    <a:pt x="149969" y="2212"/>
                  </a:lnTo>
                  <a:lnTo>
                    <a:pt x="176623" y="884"/>
                  </a:lnTo>
                  <a:lnTo>
                    <a:pt x="204271" y="0"/>
                  </a:lnTo>
                  <a:lnTo>
                    <a:pt x="229052" y="115"/>
                  </a:lnTo>
                  <a:lnTo>
                    <a:pt x="273521" y="2125"/>
                  </a:lnTo>
                  <a:lnTo>
                    <a:pt x="314030" y="10595"/>
                  </a:lnTo>
                  <a:lnTo>
                    <a:pt x="335766" y="172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590"/>
            <p:cNvSpPr/>
            <p:nvPr>
              <p:custDataLst>
                <p:tags r:id="rId43"/>
              </p:custDataLst>
            </p:nvPr>
          </p:nvSpPr>
          <p:spPr>
            <a:xfrm>
              <a:off x="4187342" y="4654550"/>
              <a:ext cx="238609" cy="56305"/>
            </a:xfrm>
            <a:custGeom>
              <a:avLst/>
              <a:gdLst/>
              <a:ahLst/>
              <a:cxnLst/>
              <a:rect l="0" t="0" r="0" b="0"/>
              <a:pathLst>
                <a:path w="238609" h="56305">
                  <a:moveTo>
                    <a:pt x="3658" y="0"/>
                  </a:moveTo>
                  <a:lnTo>
                    <a:pt x="3658" y="0"/>
                  </a:lnTo>
                  <a:lnTo>
                    <a:pt x="2952" y="10844"/>
                  </a:lnTo>
                  <a:lnTo>
                    <a:pt x="0" y="25321"/>
                  </a:lnTo>
                  <a:lnTo>
                    <a:pt x="3037" y="39648"/>
                  </a:lnTo>
                  <a:lnTo>
                    <a:pt x="5264" y="44198"/>
                  </a:lnTo>
                  <a:lnTo>
                    <a:pt x="6845" y="46398"/>
                  </a:lnTo>
                  <a:lnTo>
                    <a:pt x="15813" y="52867"/>
                  </a:lnTo>
                  <a:lnTo>
                    <a:pt x="42330" y="56304"/>
                  </a:lnTo>
                  <a:lnTo>
                    <a:pt x="82689" y="55101"/>
                  </a:lnTo>
                  <a:lnTo>
                    <a:pt x="127846" y="48278"/>
                  </a:lnTo>
                  <a:lnTo>
                    <a:pt x="166827" y="45584"/>
                  </a:lnTo>
                  <a:lnTo>
                    <a:pt x="209657" y="41415"/>
                  </a:lnTo>
                  <a:lnTo>
                    <a:pt x="238608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591"/>
            <p:cNvSpPr/>
            <p:nvPr>
              <p:custDataLst>
                <p:tags r:id="rId44"/>
              </p:custDataLst>
            </p:nvPr>
          </p:nvSpPr>
          <p:spPr>
            <a:xfrm>
              <a:off x="4539326" y="4587871"/>
              <a:ext cx="108875" cy="167318"/>
            </a:xfrm>
            <a:custGeom>
              <a:avLst/>
              <a:gdLst/>
              <a:ahLst/>
              <a:cxnLst/>
              <a:rect l="0" t="0" r="0" b="0"/>
              <a:pathLst>
                <a:path w="108875" h="167318">
                  <a:moveTo>
                    <a:pt x="108874" y="28579"/>
                  </a:moveTo>
                  <a:lnTo>
                    <a:pt x="108874" y="28579"/>
                  </a:lnTo>
                  <a:lnTo>
                    <a:pt x="96665" y="7531"/>
                  </a:lnTo>
                  <a:lnTo>
                    <a:pt x="91562" y="3963"/>
                  </a:lnTo>
                  <a:lnTo>
                    <a:pt x="78367" y="0"/>
                  </a:lnTo>
                  <a:lnTo>
                    <a:pt x="51700" y="1140"/>
                  </a:lnTo>
                  <a:lnTo>
                    <a:pt x="28198" y="9317"/>
                  </a:lnTo>
                  <a:lnTo>
                    <a:pt x="11200" y="20677"/>
                  </a:lnTo>
                  <a:lnTo>
                    <a:pt x="3609" y="30711"/>
                  </a:lnTo>
                  <a:lnTo>
                    <a:pt x="598" y="36350"/>
                  </a:lnTo>
                  <a:lnTo>
                    <a:pt x="0" y="41521"/>
                  </a:lnTo>
                  <a:lnTo>
                    <a:pt x="3100" y="51029"/>
                  </a:lnTo>
                  <a:lnTo>
                    <a:pt x="16150" y="64316"/>
                  </a:lnTo>
                  <a:lnTo>
                    <a:pt x="55758" y="89459"/>
                  </a:lnTo>
                  <a:lnTo>
                    <a:pt x="72675" y="110353"/>
                  </a:lnTo>
                  <a:lnTo>
                    <a:pt x="76275" y="116962"/>
                  </a:lnTo>
                  <a:lnTo>
                    <a:pt x="77264" y="123484"/>
                  </a:lnTo>
                  <a:lnTo>
                    <a:pt x="74599" y="136376"/>
                  </a:lnTo>
                  <a:lnTo>
                    <a:pt x="63067" y="147280"/>
                  </a:lnTo>
                  <a:lnTo>
                    <a:pt x="33660" y="165777"/>
                  </a:lnTo>
                  <a:lnTo>
                    <a:pt x="28393" y="167317"/>
                  </a:lnTo>
                  <a:lnTo>
                    <a:pt x="24175" y="166932"/>
                  </a:lnTo>
                  <a:lnTo>
                    <a:pt x="13624" y="161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SMARTInkShape-Group350"/>
          <p:cNvGrpSpPr/>
          <p:nvPr/>
        </p:nvGrpSpPr>
        <p:grpSpPr>
          <a:xfrm>
            <a:off x="5063641" y="4503325"/>
            <a:ext cx="619610" cy="336965"/>
            <a:chOff x="5063641" y="4503325"/>
            <a:chExt cx="619610" cy="336965"/>
          </a:xfrm>
        </p:grpSpPr>
        <p:sp>
          <p:nvSpPr>
            <p:cNvPr id="91" name="SMARTInkShape-1592"/>
            <p:cNvSpPr/>
            <p:nvPr>
              <p:custDataLst>
                <p:tags r:id="rId37"/>
              </p:custDataLst>
            </p:nvPr>
          </p:nvSpPr>
          <p:spPr>
            <a:xfrm>
              <a:off x="5355042" y="4672481"/>
              <a:ext cx="328209" cy="161720"/>
            </a:xfrm>
            <a:custGeom>
              <a:avLst/>
              <a:gdLst/>
              <a:ahLst/>
              <a:cxnLst/>
              <a:rect l="0" t="0" r="0" b="0"/>
              <a:pathLst>
                <a:path w="328209" h="161720">
                  <a:moveTo>
                    <a:pt x="67858" y="39219"/>
                  </a:moveTo>
                  <a:lnTo>
                    <a:pt x="67858" y="39219"/>
                  </a:lnTo>
                  <a:lnTo>
                    <a:pt x="35876" y="33752"/>
                  </a:lnTo>
                  <a:lnTo>
                    <a:pt x="16989" y="36501"/>
                  </a:lnTo>
                  <a:lnTo>
                    <a:pt x="8090" y="41774"/>
                  </a:lnTo>
                  <a:lnTo>
                    <a:pt x="4730" y="45156"/>
                  </a:lnTo>
                  <a:lnTo>
                    <a:pt x="995" y="56439"/>
                  </a:lnTo>
                  <a:lnTo>
                    <a:pt x="0" y="63399"/>
                  </a:lnTo>
                  <a:lnTo>
                    <a:pt x="4537" y="80540"/>
                  </a:lnTo>
                  <a:lnTo>
                    <a:pt x="18993" y="106260"/>
                  </a:lnTo>
                  <a:lnTo>
                    <a:pt x="43993" y="134674"/>
                  </a:lnTo>
                  <a:lnTo>
                    <a:pt x="52783" y="141145"/>
                  </a:lnTo>
                  <a:lnTo>
                    <a:pt x="55691" y="142448"/>
                  </a:lnTo>
                  <a:lnTo>
                    <a:pt x="57630" y="142610"/>
                  </a:lnTo>
                  <a:lnTo>
                    <a:pt x="58922" y="142014"/>
                  </a:lnTo>
                  <a:lnTo>
                    <a:pt x="67484" y="131060"/>
                  </a:lnTo>
                  <a:lnTo>
                    <a:pt x="72215" y="107667"/>
                  </a:lnTo>
                  <a:lnTo>
                    <a:pt x="74520" y="63793"/>
                  </a:lnTo>
                  <a:lnTo>
                    <a:pt x="82995" y="16498"/>
                  </a:lnTo>
                  <a:lnTo>
                    <a:pt x="85748" y="2305"/>
                  </a:lnTo>
                  <a:lnTo>
                    <a:pt x="86840" y="498"/>
                  </a:lnTo>
                  <a:lnTo>
                    <a:pt x="88274" y="0"/>
                  </a:lnTo>
                  <a:lnTo>
                    <a:pt x="89935" y="373"/>
                  </a:lnTo>
                  <a:lnTo>
                    <a:pt x="95644" y="4268"/>
                  </a:lnTo>
                  <a:lnTo>
                    <a:pt x="137984" y="42541"/>
                  </a:lnTo>
                  <a:lnTo>
                    <a:pt x="182761" y="75440"/>
                  </a:lnTo>
                  <a:lnTo>
                    <a:pt x="226879" y="114196"/>
                  </a:lnTo>
                  <a:lnTo>
                    <a:pt x="230316" y="120954"/>
                  </a:lnTo>
                  <a:lnTo>
                    <a:pt x="232255" y="134107"/>
                  </a:lnTo>
                  <a:lnTo>
                    <a:pt x="228883" y="145126"/>
                  </a:lnTo>
                  <a:lnTo>
                    <a:pt x="218590" y="160327"/>
                  </a:lnTo>
                  <a:lnTo>
                    <a:pt x="216324" y="161586"/>
                  </a:lnTo>
                  <a:lnTo>
                    <a:pt x="214108" y="161719"/>
                  </a:lnTo>
                  <a:lnTo>
                    <a:pt x="211924" y="161102"/>
                  </a:lnTo>
                  <a:lnTo>
                    <a:pt x="211174" y="159280"/>
                  </a:lnTo>
                  <a:lnTo>
                    <a:pt x="212223" y="153492"/>
                  </a:lnTo>
                  <a:lnTo>
                    <a:pt x="240053" y="109702"/>
                  </a:lnTo>
                  <a:lnTo>
                    <a:pt x="278804" y="69275"/>
                  </a:lnTo>
                  <a:lnTo>
                    <a:pt x="328208" y="265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593"/>
            <p:cNvSpPr/>
            <p:nvPr>
              <p:custDataLst>
                <p:tags r:id="rId38"/>
              </p:custDataLst>
            </p:nvPr>
          </p:nvSpPr>
          <p:spPr>
            <a:xfrm>
              <a:off x="5063641" y="4699000"/>
              <a:ext cx="219560" cy="6351"/>
            </a:xfrm>
            <a:custGeom>
              <a:avLst/>
              <a:gdLst/>
              <a:ahLst/>
              <a:cxnLst/>
              <a:rect l="0" t="0" r="0" b="0"/>
              <a:pathLst>
                <a:path w="219560" h="6351">
                  <a:moveTo>
                    <a:pt x="3659" y="6350"/>
                  </a:moveTo>
                  <a:lnTo>
                    <a:pt x="3659" y="6350"/>
                  </a:lnTo>
                  <a:lnTo>
                    <a:pt x="288" y="2979"/>
                  </a:lnTo>
                  <a:lnTo>
                    <a:pt x="0" y="1986"/>
                  </a:lnTo>
                  <a:lnTo>
                    <a:pt x="514" y="1324"/>
                  </a:lnTo>
                  <a:lnTo>
                    <a:pt x="1563" y="883"/>
                  </a:lnTo>
                  <a:lnTo>
                    <a:pt x="38538" y="116"/>
                  </a:lnTo>
                  <a:lnTo>
                    <a:pt x="68550" y="52"/>
                  </a:lnTo>
                  <a:lnTo>
                    <a:pt x="105407" y="22"/>
                  </a:lnTo>
                  <a:lnTo>
                    <a:pt x="149069" y="10"/>
                  </a:lnTo>
                  <a:lnTo>
                    <a:pt x="188230" y="4"/>
                  </a:lnTo>
                  <a:lnTo>
                    <a:pt x="2195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594"/>
            <p:cNvSpPr/>
            <p:nvPr>
              <p:custDataLst>
                <p:tags r:id="rId39"/>
              </p:custDataLst>
            </p:nvPr>
          </p:nvSpPr>
          <p:spPr>
            <a:xfrm>
              <a:off x="5143500" y="4503325"/>
              <a:ext cx="171451" cy="336965"/>
            </a:xfrm>
            <a:custGeom>
              <a:avLst/>
              <a:gdLst/>
              <a:ahLst/>
              <a:cxnLst/>
              <a:rect l="0" t="0" r="0" b="0"/>
              <a:pathLst>
                <a:path w="171451" h="336965">
                  <a:moveTo>
                    <a:pt x="171450" y="30575"/>
                  </a:moveTo>
                  <a:lnTo>
                    <a:pt x="171450" y="30575"/>
                  </a:lnTo>
                  <a:lnTo>
                    <a:pt x="168079" y="27204"/>
                  </a:lnTo>
                  <a:lnTo>
                    <a:pt x="164542" y="25549"/>
                  </a:lnTo>
                  <a:lnTo>
                    <a:pt x="145715" y="19330"/>
                  </a:lnTo>
                  <a:lnTo>
                    <a:pt x="135211" y="14151"/>
                  </a:lnTo>
                  <a:lnTo>
                    <a:pt x="88725" y="2789"/>
                  </a:lnTo>
                  <a:lnTo>
                    <a:pt x="66427" y="0"/>
                  </a:lnTo>
                  <a:lnTo>
                    <a:pt x="52101" y="3110"/>
                  </a:lnTo>
                  <a:lnTo>
                    <a:pt x="45317" y="5915"/>
                  </a:lnTo>
                  <a:lnTo>
                    <a:pt x="40089" y="10607"/>
                  </a:lnTo>
                  <a:lnTo>
                    <a:pt x="29360" y="30695"/>
                  </a:lnTo>
                  <a:lnTo>
                    <a:pt x="21296" y="64649"/>
                  </a:lnTo>
                  <a:lnTo>
                    <a:pt x="16122" y="108488"/>
                  </a:lnTo>
                  <a:lnTo>
                    <a:pt x="20456" y="145382"/>
                  </a:lnTo>
                  <a:lnTo>
                    <a:pt x="27306" y="183125"/>
                  </a:lnTo>
                  <a:lnTo>
                    <a:pt x="40306" y="228735"/>
                  </a:lnTo>
                  <a:lnTo>
                    <a:pt x="48518" y="271716"/>
                  </a:lnTo>
                  <a:lnTo>
                    <a:pt x="49794" y="313926"/>
                  </a:lnTo>
                  <a:lnTo>
                    <a:pt x="47295" y="324901"/>
                  </a:lnTo>
                  <a:lnTo>
                    <a:pt x="44230" y="329099"/>
                  </a:lnTo>
                  <a:lnTo>
                    <a:pt x="35180" y="335642"/>
                  </a:lnTo>
                  <a:lnTo>
                    <a:pt x="30509" y="336964"/>
                  </a:lnTo>
                  <a:lnTo>
                    <a:pt x="21556" y="336552"/>
                  </a:lnTo>
                  <a:lnTo>
                    <a:pt x="12872" y="328372"/>
                  </a:lnTo>
                  <a:lnTo>
                    <a:pt x="0" y="309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SMARTInkShape-Group351"/>
          <p:cNvGrpSpPr/>
          <p:nvPr/>
        </p:nvGrpSpPr>
        <p:grpSpPr>
          <a:xfrm>
            <a:off x="6249824" y="4363333"/>
            <a:ext cx="1027277" cy="606915"/>
            <a:chOff x="6249824" y="4363333"/>
            <a:chExt cx="1027277" cy="606915"/>
          </a:xfrm>
        </p:grpSpPr>
        <p:sp>
          <p:nvSpPr>
            <p:cNvPr id="95" name="SMARTInkShape-1595"/>
            <p:cNvSpPr/>
            <p:nvPr>
              <p:custDataLst>
                <p:tags r:id="rId31"/>
              </p:custDataLst>
            </p:nvPr>
          </p:nvSpPr>
          <p:spPr>
            <a:xfrm>
              <a:off x="7157333" y="4889500"/>
              <a:ext cx="107068" cy="12701"/>
            </a:xfrm>
            <a:custGeom>
              <a:avLst/>
              <a:gdLst/>
              <a:ahLst/>
              <a:cxnLst/>
              <a:rect l="0" t="0" r="0" b="0"/>
              <a:pathLst>
                <a:path w="107068" h="12701">
                  <a:moveTo>
                    <a:pt x="5467" y="12700"/>
                  </a:moveTo>
                  <a:lnTo>
                    <a:pt x="5467" y="12700"/>
                  </a:lnTo>
                  <a:lnTo>
                    <a:pt x="2096" y="12700"/>
                  </a:lnTo>
                  <a:lnTo>
                    <a:pt x="1103" y="11994"/>
                  </a:lnTo>
                  <a:lnTo>
                    <a:pt x="441" y="10818"/>
                  </a:lnTo>
                  <a:lnTo>
                    <a:pt x="0" y="9329"/>
                  </a:lnTo>
                  <a:lnTo>
                    <a:pt x="411" y="8336"/>
                  </a:lnTo>
                  <a:lnTo>
                    <a:pt x="1391" y="7674"/>
                  </a:lnTo>
                  <a:lnTo>
                    <a:pt x="22254" y="2160"/>
                  </a:lnTo>
                  <a:lnTo>
                    <a:pt x="66559" y="427"/>
                  </a:lnTo>
                  <a:lnTo>
                    <a:pt x="1070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596"/>
            <p:cNvSpPr/>
            <p:nvPr>
              <p:custDataLst>
                <p:tags r:id="rId32"/>
              </p:custDataLst>
            </p:nvPr>
          </p:nvSpPr>
          <p:spPr>
            <a:xfrm>
              <a:off x="7137766" y="4773527"/>
              <a:ext cx="139335" cy="196721"/>
            </a:xfrm>
            <a:custGeom>
              <a:avLst/>
              <a:gdLst/>
              <a:ahLst/>
              <a:cxnLst/>
              <a:rect l="0" t="0" r="0" b="0"/>
              <a:pathLst>
                <a:path w="139335" h="196721">
                  <a:moveTo>
                    <a:pt x="101234" y="8023"/>
                  </a:moveTo>
                  <a:lnTo>
                    <a:pt x="101234" y="8023"/>
                  </a:lnTo>
                  <a:lnTo>
                    <a:pt x="97863" y="1281"/>
                  </a:lnTo>
                  <a:lnTo>
                    <a:pt x="94753" y="0"/>
                  </a:lnTo>
                  <a:lnTo>
                    <a:pt x="85654" y="459"/>
                  </a:lnTo>
                  <a:lnTo>
                    <a:pt x="68631" y="4684"/>
                  </a:lnTo>
                  <a:lnTo>
                    <a:pt x="58285" y="12183"/>
                  </a:lnTo>
                  <a:lnTo>
                    <a:pt x="27087" y="51166"/>
                  </a:lnTo>
                  <a:lnTo>
                    <a:pt x="6807" y="96037"/>
                  </a:lnTo>
                  <a:lnTo>
                    <a:pt x="0" y="117696"/>
                  </a:lnTo>
                  <a:lnTo>
                    <a:pt x="134" y="148312"/>
                  </a:lnTo>
                  <a:lnTo>
                    <a:pt x="2914" y="164213"/>
                  </a:lnTo>
                  <a:lnTo>
                    <a:pt x="12145" y="176453"/>
                  </a:lnTo>
                  <a:lnTo>
                    <a:pt x="26361" y="185892"/>
                  </a:lnTo>
                  <a:lnTo>
                    <a:pt x="54903" y="194467"/>
                  </a:lnTo>
                  <a:lnTo>
                    <a:pt x="77821" y="196720"/>
                  </a:lnTo>
                  <a:lnTo>
                    <a:pt x="98354" y="192077"/>
                  </a:lnTo>
                  <a:lnTo>
                    <a:pt x="115477" y="182958"/>
                  </a:lnTo>
                  <a:lnTo>
                    <a:pt x="139334" y="1604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597"/>
            <p:cNvSpPr/>
            <p:nvPr>
              <p:custDataLst>
                <p:tags r:id="rId33"/>
              </p:custDataLst>
            </p:nvPr>
          </p:nvSpPr>
          <p:spPr>
            <a:xfrm>
              <a:off x="6802406" y="4755245"/>
              <a:ext cx="195295" cy="187850"/>
            </a:xfrm>
            <a:custGeom>
              <a:avLst/>
              <a:gdLst/>
              <a:ahLst/>
              <a:cxnLst/>
              <a:rect l="0" t="0" r="0" b="0"/>
              <a:pathLst>
                <a:path w="195295" h="187850">
                  <a:moveTo>
                    <a:pt x="17494" y="51705"/>
                  </a:moveTo>
                  <a:lnTo>
                    <a:pt x="17494" y="51705"/>
                  </a:lnTo>
                  <a:lnTo>
                    <a:pt x="10752" y="58447"/>
                  </a:lnTo>
                  <a:lnTo>
                    <a:pt x="7442" y="67401"/>
                  </a:lnTo>
                  <a:lnTo>
                    <a:pt x="0" y="113438"/>
                  </a:lnTo>
                  <a:lnTo>
                    <a:pt x="2122" y="153818"/>
                  </a:lnTo>
                  <a:lnTo>
                    <a:pt x="4637" y="187849"/>
                  </a:lnTo>
                  <a:lnTo>
                    <a:pt x="4763" y="182053"/>
                  </a:lnTo>
                  <a:lnTo>
                    <a:pt x="8159" y="160787"/>
                  </a:lnTo>
                  <a:lnTo>
                    <a:pt x="20373" y="124085"/>
                  </a:lnTo>
                  <a:lnTo>
                    <a:pt x="29592" y="87872"/>
                  </a:lnTo>
                  <a:lnTo>
                    <a:pt x="38393" y="50140"/>
                  </a:lnTo>
                  <a:lnTo>
                    <a:pt x="53050" y="2572"/>
                  </a:lnTo>
                  <a:lnTo>
                    <a:pt x="55309" y="605"/>
                  </a:lnTo>
                  <a:lnTo>
                    <a:pt x="58226" y="0"/>
                  </a:lnTo>
                  <a:lnTo>
                    <a:pt x="61582" y="301"/>
                  </a:lnTo>
                  <a:lnTo>
                    <a:pt x="63819" y="1913"/>
                  </a:lnTo>
                  <a:lnTo>
                    <a:pt x="65311" y="4400"/>
                  </a:lnTo>
                  <a:lnTo>
                    <a:pt x="66305" y="7468"/>
                  </a:lnTo>
                  <a:lnTo>
                    <a:pt x="74446" y="18529"/>
                  </a:lnTo>
                  <a:lnTo>
                    <a:pt x="85796" y="27372"/>
                  </a:lnTo>
                  <a:lnTo>
                    <a:pt x="89840" y="28427"/>
                  </a:lnTo>
                  <a:lnTo>
                    <a:pt x="98095" y="27718"/>
                  </a:lnTo>
                  <a:lnTo>
                    <a:pt x="142059" y="16262"/>
                  </a:lnTo>
                  <a:lnTo>
                    <a:pt x="153054" y="14786"/>
                  </a:lnTo>
                  <a:lnTo>
                    <a:pt x="162645" y="17893"/>
                  </a:lnTo>
                  <a:lnTo>
                    <a:pt x="167178" y="20696"/>
                  </a:lnTo>
                  <a:lnTo>
                    <a:pt x="174096" y="33220"/>
                  </a:lnTo>
                  <a:lnTo>
                    <a:pt x="184286" y="80117"/>
                  </a:lnTo>
                  <a:lnTo>
                    <a:pt x="184192" y="123937"/>
                  </a:lnTo>
                  <a:lnTo>
                    <a:pt x="187830" y="171423"/>
                  </a:lnTo>
                  <a:lnTo>
                    <a:pt x="189154" y="178996"/>
                  </a:lnTo>
                  <a:lnTo>
                    <a:pt x="190495" y="181016"/>
                  </a:lnTo>
                  <a:lnTo>
                    <a:pt x="195294" y="1850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598"/>
            <p:cNvSpPr/>
            <p:nvPr>
              <p:custDataLst>
                <p:tags r:id="rId34"/>
              </p:custDataLst>
            </p:nvPr>
          </p:nvSpPr>
          <p:spPr>
            <a:xfrm>
              <a:off x="6479713" y="4728219"/>
              <a:ext cx="213188" cy="217400"/>
            </a:xfrm>
            <a:custGeom>
              <a:avLst/>
              <a:gdLst/>
              <a:ahLst/>
              <a:cxnLst/>
              <a:rect l="0" t="0" r="0" b="0"/>
              <a:pathLst>
                <a:path w="213188" h="217400">
                  <a:moveTo>
                    <a:pt x="22687" y="110481"/>
                  </a:moveTo>
                  <a:lnTo>
                    <a:pt x="22687" y="110481"/>
                  </a:lnTo>
                  <a:lnTo>
                    <a:pt x="13848" y="119319"/>
                  </a:lnTo>
                  <a:lnTo>
                    <a:pt x="7760" y="135521"/>
                  </a:lnTo>
                  <a:lnTo>
                    <a:pt x="4180" y="176372"/>
                  </a:lnTo>
                  <a:lnTo>
                    <a:pt x="3003" y="210593"/>
                  </a:lnTo>
                  <a:lnTo>
                    <a:pt x="1803" y="213205"/>
                  </a:lnTo>
                  <a:lnTo>
                    <a:pt x="298" y="214947"/>
                  </a:lnTo>
                  <a:lnTo>
                    <a:pt x="0" y="216108"/>
                  </a:lnTo>
                  <a:lnTo>
                    <a:pt x="507" y="216883"/>
                  </a:lnTo>
                  <a:lnTo>
                    <a:pt x="1551" y="217399"/>
                  </a:lnTo>
                  <a:lnTo>
                    <a:pt x="2952" y="216332"/>
                  </a:lnTo>
                  <a:lnTo>
                    <a:pt x="9000" y="205972"/>
                  </a:lnTo>
                  <a:lnTo>
                    <a:pt x="27091" y="166294"/>
                  </a:lnTo>
                  <a:lnTo>
                    <a:pt x="40873" y="134581"/>
                  </a:lnTo>
                  <a:lnTo>
                    <a:pt x="54053" y="94616"/>
                  </a:lnTo>
                  <a:lnTo>
                    <a:pt x="65084" y="58509"/>
                  </a:lnTo>
                  <a:lnTo>
                    <a:pt x="80294" y="11942"/>
                  </a:lnTo>
                  <a:lnTo>
                    <a:pt x="84441" y="850"/>
                  </a:lnTo>
                  <a:lnTo>
                    <a:pt x="85728" y="0"/>
                  </a:lnTo>
                  <a:lnTo>
                    <a:pt x="87292" y="138"/>
                  </a:lnTo>
                  <a:lnTo>
                    <a:pt x="107055" y="6580"/>
                  </a:lnTo>
                  <a:lnTo>
                    <a:pt x="144202" y="7973"/>
                  </a:lnTo>
                  <a:lnTo>
                    <a:pt x="177204" y="3387"/>
                  </a:lnTo>
                  <a:lnTo>
                    <a:pt x="180732" y="5218"/>
                  </a:lnTo>
                  <a:lnTo>
                    <a:pt x="183083" y="8556"/>
                  </a:lnTo>
                  <a:lnTo>
                    <a:pt x="185696" y="20026"/>
                  </a:lnTo>
                  <a:lnTo>
                    <a:pt x="191137" y="65645"/>
                  </a:lnTo>
                  <a:lnTo>
                    <a:pt x="199598" y="106603"/>
                  </a:lnTo>
                  <a:lnTo>
                    <a:pt x="210248" y="151337"/>
                  </a:lnTo>
                  <a:lnTo>
                    <a:pt x="213187" y="1676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599"/>
            <p:cNvSpPr/>
            <p:nvPr>
              <p:custDataLst>
                <p:tags r:id="rId35"/>
              </p:custDataLst>
            </p:nvPr>
          </p:nvSpPr>
          <p:spPr>
            <a:xfrm>
              <a:off x="6332022" y="4363333"/>
              <a:ext cx="132279" cy="119768"/>
            </a:xfrm>
            <a:custGeom>
              <a:avLst/>
              <a:gdLst/>
              <a:ahLst/>
              <a:cxnLst/>
              <a:rect l="0" t="0" r="0" b="0"/>
              <a:pathLst>
                <a:path w="132279" h="119768">
                  <a:moveTo>
                    <a:pt x="43378" y="5467"/>
                  </a:moveTo>
                  <a:lnTo>
                    <a:pt x="43378" y="5467"/>
                  </a:lnTo>
                  <a:lnTo>
                    <a:pt x="40007" y="2096"/>
                  </a:lnTo>
                  <a:lnTo>
                    <a:pt x="36471" y="441"/>
                  </a:lnTo>
                  <a:lnTo>
                    <a:pt x="34539" y="0"/>
                  </a:lnTo>
                  <a:lnTo>
                    <a:pt x="33252" y="1116"/>
                  </a:lnTo>
                  <a:lnTo>
                    <a:pt x="26540" y="25900"/>
                  </a:lnTo>
                  <a:lnTo>
                    <a:pt x="25311" y="37832"/>
                  </a:lnTo>
                  <a:lnTo>
                    <a:pt x="17239" y="50190"/>
                  </a:lnTo>
                  <a:lnTo>
                    <a:pt x="4354" y="65285"/>
                  </a:lnTo>
                  <a:lnTo>
                    <a:pt x="0" y="73335"/>
                  </a:lnTo>
                  <a:lnTo>
                    <a:pt x="2617" y="67988"/>
                  </a:lnTo>
                  <a:lnTo>
                    <a:pt x="26913" y="35695"/>
                  </a:lnTo>
                  <a:lnTo>
                    <a:pt x="38401" y="13163"/>
                  </a:lnTo>
                  <a:lnTo>
                    <a:pt x="41472" y="10597"/>
                  </a:lnTo>
                  <a:lnTo>
                    <a:pt x="48645" y="7747"/>
                  </a:lnTo>
                  <a:lnTo>
                    <a:pt x="58419" y="10243"/>
                  </a:lnTo>
                  <a:lnTo>
                    <a:pt x="63989" y="12885"/>
                  </a:lnTo>
                  <a:lnTo>
                    <a:pt x="73939" y="23345"/>
                  </a:lnTo>
                  <a:lnTo>
                    <a:pt x="78568" y="30086"/>
                  </a:lnTo>
                  <a:lnTo>
                    <a:pt x="88490" y="72566"/>
                  </a:lnTo>
                  <a:lnTo>
                    <a:pt x="93060" y="86088"/>
                  </a:lnTo>
                  <a:lnTo>
                    <a:pt x="99796" y="96803"/>
                  </a:lnTo>
                  <a:lnTo>
                    <a:pt x="132278" y="119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600"/>
            <p:cNvSpPr/>
            <p:nvPr>
              <p:custDataLst>
                <p:tags r:id="rId36"/>
              </p:custDataLst>
            </p:nvPr>
          </p:nvSpPr>
          <p:spPr>
            <a:xfrm>
              <a:off x="6249824" y="4578350"/>
              <a:ext cx="297027" cy="240300"/>
            </a:xfrm>
            <a:custGeom>
              <a:avLst/>
              <a:gdLst/>
              <a:ahLst/>
              <a:cxnLst/>
              <a:rect l="0" t="0" r="0" b="0"/>
              <a:pathLst>
                <a:path w="297027" h="240300">
                  <a:moveTo>
                    <a:pt x="100176" y="0"/>
                  </a:moveTo>
                  <a:lnTo>
                    <a:pt x="100176" y="0"/>
                  </a:lnTo>
                  <a:lnTo>
                    <a:pt x="61452" y="12209"/>
                  </a:lnTo>
                  <a:lnTo>
                    <a:pt x="38372" y="30507"/>
                  </a:lnTo>
                  <a:lnTo>
                    <a:pt x="14758" y="60545"/>
                  </a:lnTo>
                  <a:lnTo>
                    <a:pt x="0" y="99627"/>
                  </a:lnTo>
                  <a:lnTo>
                    <a:pt x="1272" y="145857"/>
                  </a:lnTo>
                  <a:lnTo>
                    <a:pt x="13956" y="188561"/>
                  </a:lnTo>
                  <a:lnTo>
                    <a:pt x="34491" y="221284"/>
                  </a:lnTo>
                  <a:lnTo>
                    <a:pt x="55078" y="238740"/>
                  </a:lnTo>
                  <a:lnTo>
                    <a:pt x="63055" y="240299"/>
                  </a:lnTo>
                  <a:lnTo>
                    <a:pt x="81326" y="238268"/>
                  </a:lnTo>
                  <a:lnTo>
                    <a:pt x="108075" y="229191"/>
                  </a:lnTo>
                  <a:lnTo>
                    <a:pt x="123442" y="215927"/>
                  </a:lnTo>
                  <a:lnTo>
                    <a:pt x="136622" y="196862"/>
                  </a:lnTo>
                  <a:lnTo>
                    <a:pt x="147184" y="171926"/>
                  </a:lnTo>
                  <a:lnTo>
                    <a:pt x="149055" y="136854"/>
                  </a:lnTo>
                  <a:lnTo>
                    <a:pt x="143772" y="96101"/>
                  </a:lnTo>
                  <a:lnTo>
                    <a:pt x="132017" y="54471"/>
                  </a:lnTo>
                  <a:lnTo>
                    <a:pt x="109532" y="14964"/>
                  </a:lnTo>
                  <a:lnTo>
                    <a:pt x="100769" y="8565"/>
                  </a:lnTo>
                  <a:lnTo>
                    <a:pt x="81625" y="3336"/>
                  </a:lnTo>
                  <a:lnTo>
                    <a:pt x="63238" y="7127"/>
                  </a:lnTo>
                  <a:lnTo>
                    <a:pt x="25067" y="26808"/>
                  </a:lnTo>
                  <a:lnTo>
                    <a:pt x="18353" y="33394"/>
                  </a:lnTo>
                  <a:lnTo>
                    <a:pt x="10894" y="48238"/>
                  </a:lnTo>
                  <a:lnTo>
                    <a:pt x="11341" y="64243"/>
                  </a:lnTo>
                  <a:lnTo>
                    <a:pt x="13437" y="72462"/>
                  </a:lnTo>
                  <a:lnTo>
                    <a:pt x="18360" y="79353"/>
                  </a:lnTo>
                  <a:lnTo>
                    <a:pt x="33239" y="90771"/>
                  </a:lnTo>
                  <a:lnTo>
                    <a:pt x="71562" y="101762"/>
                  </a:lnTo>
                  <a:lnTo>
                    <a:pt x="108155" y="105200"/>
                  </a:lnTo>
                  <a:lnTo>
                    <a:pt x="149583" y="105317"/>
                  </a:lnTo>
                  <a:lnTo>
                    <a:pt x="191515" y="100665"/>
                  </a:lnTo>
                  <a:lnTo>
                    <a:pt x="228025" y="95775"/>
                  </a:lnTo>
                  <a:lnTo>
                    <a:pt x="244675" y="93483"/>
                  </a:lnTo>
                  <a:lnTo>
                    <a:pt x="268820" y="81530"/>
                  </a:lnTo>
                  <a:lnTo>
                    <a:pt x="297026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SMARTInkShape-Group352"/>
          <p:cNvGrpSpPr/>
          <p:nvPr/>
        </p:nvGrpSpPr>
        <p:grpSpPr>
          <a:xfrm>
            <a:off x="7524750" y="4641850"/>
            <a:ext cx="25401" cy="152401"/>
            <a:chOff x="7524750" y="4641850"/>
            <a:chExt cx="25401" cy="152401"/>
          </a:xfrm>
        </p:grpSpPr>
        <p:sp>
          <p:nvSpPr>
            <p:cNvPr id="102" name="SMARTInkShape-1601"/>
            <p:cNvSpPr/>
            <p:nvPr>
              <p:custDataLst>
                <p:tags r:id="rId29"/>
              </p:custDataLst>
            </p:nvPr>
          </p:nvSpPr>
          <p:spPr>
            <a:xfrm>
              <a:off x="7524750" y="4787900"/>
              <a:ext cx="25401" cy="6351"/>
            </a:xfrm>
            <a:custGeom>
              <a:avLst/>
              <a:gdLst/>
              <a:ahLst/>
              <a:cxnLst/>
              <a:rect l="0" t="0" r="0" b="0"/>
              <a:pathLst>
                <a:path w="25401" h="6351">
                  <a:moveTo>
                    <a:pt x="25400" y="6350"/>
                  </a:moveTo>
                  <a:lnTo>
                    <a:pt x="2540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602"/>
            <p:cNvSpPr/>
            <p:nvPr>
              <p:custDataLst>
                <p:tags r:id="rId30"/>
              </p:custDataLst>
            </p:nvPr>
          </p:nvSpPr>
          <p:spPr>
            <a:xfrm>
              <a:off x="7533791" y="4641850"/>
              <a:ext cx="3660" cy="19051"/>
            </a:xfrm>
            <a:custGeom>
              <a:avLst/>
              <a:gdLst/>
              <a:ahLst/>
              <a:cxnLst/>
              <a:rect l="0" t="0" r="0" b="0"/>
              <a:pathLst>
                <a:path w="3660" h="19051">
                  <a:moveTo>
                    <a:pt x="3659" y="0"/>
                  </a:moveTo>
                  <a:lnTo>
                    <a:pt x="3659" y="0"/>
                  </a:lnTo>
                  <a:lnTo>
                    <a:pt x="288" y="6742"/>
                  </a:lnTo>
                  <a:lnTo>
                    <a:pt x="0" y="9434"/>
                  </a:lnTo>
                  <a:lnTo>
                    <a:pt x="3659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SMARTInkShape-Group353"/>
          <p:cNvGrpSpPr/>
          <p:nvPr/>
        </p:nvGrpSpPr>
        <p:grpSpPr>
          <a:xfrm>
            <a:off x="8259793" y="4260151"/>
            <a:ext cx="2703678" cy="946850"/>
            <a:chOff x="8259793" y="4260151"/>
            <a:chExt cx="2703678" cy="946850"/>
          </a:xfrm>
        </p:grpSpPr>
        <p:sp>
          <p:nvSpPr>
            <p:cNvPr id="105" name="SMARTInkShape-1603"/>
            <p:cNvSpPr/>
            <p:nvPr>
              <p:custDataLst>
                <p:tags r:id="rId14"/>
              </p:custDataLst>
            </p:nvPr>
          </p:nvSpPr>
          <p:spPr>
            <a:xfrm>
              <a:off x="10820400" y="4648200"/>
              <a:ext cx="143071" cy="419101"/>
            </a:xfrm>
            <a:custGeom>
              <a:avLst/>
              <a:gdLst/>
              <a:ahLst/>
              <a:cxnLst/>
              <a:rect l="0" t="0" r="0" b="0"/>
              <a:pathLst>
                <a:path w="143071" h="419101">
                  <a:moveTo>
                    <a:pt x="139700" y="0"/>
                  </a:moveTo>
                  <a:lnTo>
                    <a:pt x="139700" y="0"/>
                  </a:lnTo>
                  <a:lnTo>
                    <a:pt x="139699" y="34650"/>
                  </a:lnTo>
                  <a:lnTo>
                    <a:pt x="139699" y="73256"/>
                  </a:lnTo>
                  <a:lnTo>
                    <a:pt x="140405" y="99637"/>
                  </a:lnTo>
                  <a:lnTo>
                    <a:pt x="141581" y="129925"/>
                  </a:lnTo>
                  <a:lnTo>
                    <a:pt x="143070" y="162816"/>
                  </a:lnTo>
                  <a:lnTo>
                    <a:pt x="142653" y="196033"/>
                  </a:lnTo>
                  <a:lnTo>
                    <a:pt x="140963" y="229467"/>
                  </a:lnTo>
                  <a:lnTo>
                    <a:pt x="138425" y="263044"/>
                  </a:lnTo>
                  <a:lnTo>
                    <a:pt x="133206" y="294602"/>
                  </a:lnTo>
                  <a:lnTo>
                    <a:pt x="126199" y="324812"/>
                  </a:lnTo>
                  <a:lnTo>
                    <a:pt x="118000" y="354125"/>
                  </a:lnTo>
                  <a:lnTo>
                    <a:pt x="101243" y="374372"/>
                  </a:lnTo>
                  <a:lnTo>
                    <a:pt x="78784" y="388576"/>
                  </a:lnTo>
                  <a:lnTo>
                    <a:pt x="35015" y="405533"/>
                  </a:lnTo>
                  <a:lnTo>
                    <a:pt x="0" y="419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1604"/>
            <p:cNvSpPr/>
            <p:nvPr>
              <p:custDataLst>
                <p:tags r:id="rId15"/>
              </p:custDataLst>
            </p:nvPr>
          </p:nvSpPr>
          <p:spPr>
            <a:xfrm>
              <a:off x="10707429" y="4598184"/>
              <a:ext cx="151072" cy="88117"/>
            </a:xfrm>
            <a:custGeom>
              <a:avLst/>
              <a:gdLst/>
              <a:ahLst/>
              <a:cxnLst/>
              <a:rect l="0" t="0" r="0" b="0"/>
              <a:pathLst>
                <a:path w="151072" h="88117">
                  <a:moveTo>
                    <a:pt x="36771" y="18266"/>
                  </a:moveTo>
                  <a:lnTo>
                    <a:pt x="36771" y="18266"/>
                  </a:lnTo>
                  <a:lnTo>
                    <a:pt x="36771" y="1864"/>
                  </a:lnTo>
                  <a:lnTo>
                    <a:pt x="36065" y="981"/>
                  </a:lnTo>
                  <a:lnTo>
                    <a:pt x="33400" y="0"/>
                  </a:lnTo>
                  <a:lnTo>
                    <a:pt x="31702" y="444"/>
                  </a:lnTo>
                  <a:lnTo>
                    <a:pt x="27933" y="2819"/>
                  </a:lnTo>
                  <a:lnTo>
                    <a:pt x="15400" y="20232"/>
                  </a:lnTo>
                  <a:lnTo>
                    <a:pt x="0" y="51466"/>
                  </a:lnTo>
                  <a:lnTo>
                    <a:pt x="262" y="52393"/>
                  </a:lnTo>
                  <a:lnTo>
                    <a:pt x="1143" y="52307"/>
                  </a:lnTo>
                  <a:lnTo>
                    <a:pt x="46396" y="19548"/>
                  </a:lnTo>
                  <a:lnTo>
                    <a:pt x="62686" y="11780"/>
                  </a:lnTo>
                  <a:lnTo>
                    <a:pt x="77922" y="9034"/>
                  </a:lnTo>
                  <a:lnTo>
                    <a:pt x="89396" y="10165"/>
                  </a:lnTo>
                  <a:lnTo>
                    <a:pt x="99200" y="18663"/>
                  </a:lnTo>
                  <a:lnTo>
                    <a:pt x="125577" y="61427"/>
                  </a:lnTo>
                  <a:lnTo>
                    <a:pt x="134095" y="73432"/>
                  </a:lnTo>
                  <a:lnTo>
                    <a:pt x="151071" y="881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1605"/>
            <p:cNvSpPr/>
            <p:nvPr>
              <p:custDataLst>
                <p:tags r:id="rId16"/>
              </p:custDataLst>
            </p:nvPr>
          </p:nvSpPr>
          <p:spPr>
            <a:xfrm>
              <a:off x="10632249" y="4763936"/>
              <a:ext cx="226252" cy="235125"/>
            </a:xfrm>
            <a:custGeom>
              <a:avLst/>
              <a:gdLst/>
              <a:ahLst/>
              <a:cxnLst/>
              <a:rect l="0" t="0" r="0" b="0"/>
              <a:pathLst>
                <a:path w="226252" h="235125">
                  <a:moveTo>
                    <a:pt x="124651" y="93814"/>
                  </a:moveTo>
                  <a:lnTo>
                    <a:pt x="124651" y="93814"/>
                  </a:lnTo>
                  <a:lnTo>
                    <a:pt x="115812" y="79508"/>
                  </a:lnTo>
                  <a:lnTo>
                    <a:pt x="106354" y="72799"/>
                  </a:lnTo>
                  <a:lnTo>
                    <a:pt x="96764" y="72244"/>
                  </a:lnTo>
                  <a:lnTo>
                    <a:pt x="77582" y="77780"/>
                  </a:lnTo>
                  <a:lnTo>
                    <a:pt x="62104" y="86688"/>
                  </a:lnTo>
                  <a:lnTo>
                    <a:pt x="29170" y="123033"/>
                  </a:lnTo>
                  <a:lnTo>
                    <a:pt x="7695" y="158445"/>
                  </a:lnTo>
                  <a:lnTo>
                    <a:pt x="0" y="181806"/>
                  </a:lnTo>
                  <a:lnTo>
                    <a:pt x="1281" y="201596"/>
                  </a:lnTo>
                  <a:lnTo>
                    <a:pt x="8436" y="216036"/>
                  </a:lnTo>
                  <a:lnTo>
                    <a:pt x="18673" y="226451"/>
                  </a:lnTo>
                  <a:lnTo>
                    <a:pt x="30277" y="233432"/>
                  </a:lnTo>
                  <a:lnTo>
                    <a:pt x="48135" y="235124"/>
                  </a:lnTo>
                  <a:lnTo>
                    <a:pt x="87351" y="230461"/>
                  </a:lnTo>
                  <a:lnTo>
                    <a:pt x="105015" y="219222"/>
                  </a:lnTo>
                  <a:lnTo>
                    <a:pt x="121567" y="200351"/>
                  </a:lnTo>
                  <a:lnTo>
                    <a:pt x="141377" y="155876"/>
                  </a:lnTo>
                  <a:lnTo>
                    <a:pt x="149253" y="115988"/>
                  </a:lnTo>
                  <a:lnTo>
                    <a:pt x="151342" y="76152"/>
                  </a:lnTo>
                  <a:lnTo>
                    <a:pt x="148508" y="41514"/>
                  </a:lnTo>
                  <a:lnTo>
                    <a:pt x="140192" y="19064"/>
                  </a:lnTo>
                  <a:lnTo>
                    <a:pt x="133601" y="11525"/>
                  </a:lnTo>
                  <a:lnTo>
                    <a:pt x="116869" y="1267"/>
                  </a:lnTo>
                  <a:lnTo>
                    <a:pt x="95792" y="0"/>
                  </a:lnTo>
                  <a:lnTo>
                    <a:pt x="73018" y="5552"/>
                  </a:lnTo>
                  <a:lnTo>
                    <a:pt x="51138" y="17427"/>
                  </a:lnTo>
                  <a:lnTo>
                    <a:pt x="29100" y="39979"/>
                  </a:lnTo>
                  <a:lnTo>
                    <a:pt x="22212" y="58128"/>
                  </a:lnTo>
                  <a:lnTo>
                    <a:pt x="19855" y="75837"/>
                  </a:lnTo>
                  <a:lnTo>
                    <a:pt x="21160" y="88411"/>
                  </a:lnTo>
                  <a:lnTo>
                    <a:pt x="24613" y="93740"/>
                  </a:lnTo>
                  <a:lnTo>
                    <a:pt x="35975" y="103424"/>
                  </a:lnTo>
                  <a:lnTo>
                    <a:pt x="75093" y="113438"/>
                  </a:lnTo>
                  <a:lnTo>
                    <a:pt x="112738" y="118528"/>
                  </a:lnTo>
                  <a:lnTo>
                    <a:pt x="153223" y="122437"/>
                  </a:lnTo>
                  <a:lnTo>
                    <a:pt x="190031" y="124174"/>
                  </a:lnTo>
                  <a:lnTo>
                    <a:pt x="226251" y="1255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606"/>
            <p:cNvSpPr/>
            <p:nvPr>
              <p:custDataLst>
                <p:tags r:id="rId17"/>
              </p:custDataLst>
            </p:nvPr>
          </p:nvSpPr>
          <p:spPr>
            <a:xfrm>
              <a:off x="10399068" y="4639128"/>
              <a:ext cx="167333" cy="360060"/>
            </a:xfrm>
            <a:custGeom>
              <a:avLst/>
              <a:gdLst/>
              <a:ahLst/>
              <a:cxnLst/>
              <a:rect l="0" t="0" r="0" b="0"/>
              <a:pathLst>
                <a:path w="167333" h="360060">
                  <a:moveTo>
                    <a:pt x="167332" y="21772"/>
                  </a:moveTo>
                  <a:lnTo>
                    <a:pt x="167332" y="21772"/>
                  </a:lnTo>
                  <a:lnTo>
                    <a:pt x="167332" y="7466"/>
                  </a:lnTo>
                  <a:lnTo>
                    <a:pt x="165451" y="2949"/>
                  </a:lnTo>
                  <a:lnTo>
                    <a:pt x="163962" y="757"/>
                  </a:lnTo>
                  <a:lnTo>
                    <a:pt x="160146" y="0"/>
                  </a:lnTo>
                  <a:lnTo>
                    <a:pt x="148380" y="1042"/>
                  </a:lnTo>
                  <a:lnTo>
                    <a:pt x="125890" y="12337"/>
                  </a:lnTo>
                  <a:lnTo>
                    <a:pt x="82867" y="46667"/>
                  </a:lnTo>
                  <a:lnTo>
                    <a:pt x="46820" y="89042"/>
                  </a:lnTo>
                  <a:lnTo>
                    <a:pt x="24400" y="130692"/>
                  </a:lnTo>
                  <a:lnTo>
                    <a:pt x="8322" y="175544"/>
                  </a:lnTo>
                  <a:lnTo>
                    <a:pt x="0" y="221349"/>
                  </a:lnTo>
                  <a:lnTo>
                    <a:pt x="3356" y="267576"/>
                  </a:lnTo>
                  <a:lnTo>
                    <a:pt x="15667" y="306467"/>
                  </a:lnTo>
                  <a:lnTo>
                    <a:pt x="33603" y="336686"/>
                  </a:lnTo>
                  <a:lnTo>
                    <a:pt x="55685" y="354821"/>
                  </a:lnTo>
                  <a:lnTo>
                    <a:pt x="79611" y="360059"/>
                  </a:lnTo>
                  <a:lnTo>
                    <a:pt x="116532" y="3583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607"/>
            <p:cNvSpPr/>
            <p:nvPr>
              <p:custDataLst>
                <p:tags r:id="rId18"/>
              </p:custDataLst>
            </p:nvPr>
          </p:nvSpPr>
          <p:spPr>
            <a:xfrm>
              <a:off x="10099751" y="4805455"/>
              <a:ext cx="174550" cy="182454"/>
            </a:xfrm>
            <a:custGeom>
              <a:avLst/>
              <a:gdLst/>
              <a:ahLst/>
              <a:cxnLst/>
              <a:rect l="0" t="0" r="0" b="0"/>
              <a:pathLst>
                <a:path w="174550" h="182454">
                  <a:moveTo>
                    <a:pt x="28499" y="71345"/>
                  </a:moveTo>
                  <a:lnTo>
                    <a:pt x="28499" y="71345"/>
                  </a:lnTo>
                  <a:lnTo>
                    <a:pt x="76029" y="67974"/>
                  </a:lnTo>
                  <a:lnTo>
                    <a:pt x="88664" y="62556"/>
                  </a:lnTo>
                  <a:lnTo>
                    <a:pt x="94009" y="59136"/>
                  </a:lnTo>
                  <a:lnTo>
                    <a:pt x="108273" y="40838"/>
                  </a:lnTo>
                  <a:lnTo>
                    <a:pt x="109905" y="34074"/>
                  </a:lnTo>
                  <a:lnTo>
                    <a:pt x="107952" y="20913"/>
                  </a:lnTo>
                  <a:lnTo>
                    <a:pt x="102383" y="11771"/>
                  </a:lnTo>
                  <a:lnTo>
                    <a:pt x="98922" y="8346"/>
                  </a:lnTo>
                  <a:lnTo>
                    <a:pt x="77195" y="154"/>
                  </a:lnTo>
                  <a:lnTo>
                    <a:pt x="51786" y="0"/>
                  </a:lnTo>
                  <a:lnTo>
                    <a:pt x="26383" y="11165"/>
                  </a:lnTo>
                  <a:lnTo>
                    <a:pt x="13212" y="29546"/>
                  </a:lnTo>
                  <a:lnTo>
                    <a:pt x="4066" y="53474"/>
                  </a:lnTo>
                  <a:lnTo>
                    <a:pt x="0" y="78219"/>
                  </a:lnTo>
                  <a:lnTo>
                    <a:pt x="7826" y="115950"/>
                  </a:lnTo>
                  <a:lnTo>
                    <a:pt x="30291" y="150570"/>
                  </a:lnTo>
                  <a:lnTo>
                    <a:pt x="53048" y="166764"/>
                  </a:lnTo>
                  <a:lnTo>
                    <a:pt x="79626" y="177253"/>
                  </a:lnTo>
                  <a:lnTo>
                    <a:pt x="121651" y="182453"/>
                  </a:lnTo>
                  <a:lnTo>
                    <a:pt x="174549" y="179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608"/>
            <p:cNvSpPr/>
            <p:nvPr>
              <p:custDataLst>
                <p:tags r:id="rId19"/>
              </p:custDataLst>
            </p:nvPr>
          </p:nvSpPr>
          <p:spPr>
            <a:xfrm>
              <a:off x="9946081" y="4737731"/>
              <a:ext cx="103476" cy="242428"/>
            </a:xfrm>
            <a:custGeom>
              <a:avLst/>
              <a:gdLst/>
              <a:ahLst/>
              <a:cxnLst/>
              <a:rect l="0" t="0" r="0" b="0"/>
              <a:pathLst>
                <a:path w="103476" h="242428">
                  <a:moveTo>
                    <a:pt x="55169" y="31119"/>
                  </a:moveTo>
                  <a:lnTo>
                    <a:pt x="55169" y="31119"/>
                  </a:lnTo>
                  <a:lnTo>
                    <a:pt x="60636" y="31119"/>
                  </a:lnTo>
                  <a:lnTo>
                    <a:pt x="70280" y="22280"/>
                  </a:lnTo>
                  <a:lnTo>
                    <a:pt x="72468" y="18254"/>
                  </a:lnTo>
                  <a:lnTo>
                    <a:pt x="73052" y="16192"/>
                  </a:lnTo>
                  <a:lnTo>
                    <a:pt x="69936" y="10138"/>
                  </a:lnTo>
                  <a:lnTo>
                    <a:pt x="67131" y="6548"/>
                  </a:lnTo>
                  <a:lnTo>
                    <a:pt x="58369" y="2560"/>
                  </a:lnTo>
                  <a:lnTo>
                    <a:pt x="35497" y="0"/>
                  </a:lnTo>
                  <a:lnTo>
                    <a:pt x="23141" y="3412"/>
                  </a:lnTo>
                  <a:lnTo>
                    <a:pt x="16884" y="6298"/>
                  </a:lnTo>
                  <a:lnTo>
                    <a:pt x="8049" y="15148"/>
                  </a:lnTo>
                  <a:lnTo>
                    <a:pt x="2477" y="26138"/>
                  </a:lnTo>
                  <a:lnTo>
                    <a:pt x="0" y="38077"/>
                  </a:lnTo>
                  <a:lnTo>
                    <a:pt x="5347" y="63441"/>
                  </a:lnTo>
                  <a:lnTo>
                    <a:pt x="22611" y="89928"/>
                  </a:lnTo>
                  <a:lnTo>
                    <a:pt x="58799" y="129937"/>
                  </a:lnTo>
                  <a:lnTo>
                    <a:pt x="86661" y="164821"/>
                  </a:lnTo>
                  <a:lnTo>
                    <a:pt x="99934" y="196402"/>
                  </a:lnTo>
                  <a:lnTo>
                    <a:pt x="103475" y="219086"/>
                  </a:lnTo>
                  <a:lnTo>
                    <a:pt x="101803" y="230136"/>
                  </a:lnTo>
                  <a:lnTo>
                    <a:pt x="98252" y="234353"/>
                  </a:lnTo>
                  <a:lnTo>
                    <a:pt x="86782" y="240919"/>
                  </a:lnTo>
                  <a:lnTo>
                    <a:pt x="74159" y="242427"/>
                  </a:lnTo>
                  <a:lnTo>
                    <a:pt x="48807" y="237645"/>
                  </a:lnTo>
                  <a:lnTo>
                    <a:pt x="39877" y="232034"/>
                  </a:lnTo>
                  <a:lnTo>
                    <a:pt x="29769" y="2216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609"/>
            <p:cNvSpPr/>
            <p:nvPr>
              <p:custDataLst>
                <p:tags r:id="rId20"/>
              </p:custDataLst>
            </p:nvPr>
          </p:nvSpPr>
          <p:spPr>
            <a:xfrm>
              <a:off x="9664700" y="5097554"/>
              <a:ext cx="196851" cy="109447"/>
            </a:xfrm>
            <a:custGeom>
              <a:avLst/>
              <a:gdLst/>
              <a:ahLst/>
              <a:cxnLst/>
              <a:rect l="0" t="0" r="0" b="0"/>
              <a:pathLst>
                <a:path w="196851" h="109447">
                  <a:moveTo>
                    <a:pt x="0" y="20546"/>
                  </a:moveTo>
                  <a:lnTo>
                    <a:pt x="0" y="20546"/>
                  </a:lnTo>
                  <a:lnTo>
                    <a:pt x="0" y="17175"/>
                  </a:lnTo>
                  <a:lnTo>
                    <a:pt x="6742" y="8337"/>
                  </a:lnTo>
                  <a:lnTo>
                    <a:pt x="24418" y="152"/>
                  </a:lnTo>
                  <a:lnTo>
                    <a:pt x="50901" y="0"/>
                  </a:lnTo>
                  <a:lnTo>
                    <a:pt x="77719" y="7795"/>
                  </a:lnTo>
                  <a:lnTo>
                    <a:pt x="89340" y="16995"/>
                  </a:lnTo>
                  <a:lnTo>
                    <a:pt x="93426" y="22412"/>
                  </a:lnTo>
                  <a:lnTo>
                    <a:pt x="94740" y="28140"/>
                  </a:lnTo>
                  <a:lnTo>
                    <a:pt x="92435" y="40149"/>
                  </a:lnTo>
                  <a:lnTo>
                    <a:pt x="76464" y="62180"/>
                  </a:lnTo>
                  <a:lnTo>
                    <a:pt x="31779" y="99142"/>
                  </a:lnTo>
                  <a:lnTo>
                    <a:pt x="25178" y="104396"/>
                  </a:lnTo>
                  <a:lnTo>
                    <a:pt x="24546" y="106080"/>
                  </a:lnTo>
                  <a:lnTo>
                    <a:pt x="25536" y="107202"/>
                  </a:lnTo>
                  <a:lnTo>
                    <a:pt x="27608" y="107950"/>
                  </a:lnTo>
                  <a:lnTo>
                    <a:pt x="64876" y="105492"/>
                  </a:lnTo>
                  <a:lnTo>
                    <a:pt x="101270" y="107218"/>
                  </a:lnTo>
                  <a:lnTo>
                    <a:pt x="139553" y="108456"/>
                  </a:lnTo>
                  <a:lnTo>
                    <a:pt x="196850" y="1094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610"/>
            <p:cNvSpPr/>
            <p:nvPr>
              <p:custDataLst>
                <p:tags r:id="rId21"/>
              </p:custDataLst>
            </p:nvPr>
          </p:nvSpPr>
          <p:spPr>
            <a:xfrm>
              <a:off x="9537700" y="4965700"/>
              <a:ext cx="165101" cy="203201"/>
            </a:xfrm>
            <a:custGeom>
              <a:avLst/>
              <a:gdLst/>
              <a:ahLst/>
              <a:cxnLst/>
              <a:rect l="0" t="0" r="0" b="0"/>
              <a:pathLst>
                <a:path w="165101" h="203201">
                  <a:moveTo>
                    <a:pt x="165100" y="0"/>
                  </a:moveTo>
                  <a:lnTo>
                    <a:pt x="165100" y="0"/>
                  </a:lnTo>
                  <a:lnTo>
                    <a:pt x="129746" y="29886"/>
                  </a:lnTo>
                  <a:lnTo>
                    <a:pt x="102021" y="67102"/>
                  </a:lnTo>
                  <a:lnTo>
                    <a:pt x="81797" y="99673"/>
                  </a:lnTo>
                  <a:lnTo>
                    <a:pt x="61049" y="133199"/>
                  </a:lnTo>
                  <a:lnTo>
                    <a:pt x="31651" y="173051"/>
                  </a:lnTo>
                  <a:lnTo>
                    <a:pt x="9883" y="196827"/>
                  </a:lnTo>
                  <a:lnTo>
                    <a:pt x="0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611"/>
            <p:cNvSpPr/>
            <p:nvPr>
              <p:custDataLst>
                <p:tags r:id="rId22"/>
              </p:custDataLst>
            </p:nvPr>
          </p:nvSpPr>
          <p:spPr>
            <a:xfrm>
              <a:off x="9431583" y="4927600"/>
              <a:ext cx="125168" cy="184151"/>
            </a:xfrm>
            <a:custGeom>
              <a:avLst/>
              <a:gdLst/>
              <a:ahLst/>
              <a:cxnLst/>
              <a:rect l="0" t="0" r="0" b="0"/>
              <a:pathLst>
                <a:path w="125168" h="184151">
                  <a:moveTo>
                    <a:pt x="118817" y="0"/>
                  </a:moveTo>
                  <a:lnTo>
                    <a:pt x="118817" y="0"/>
                  </a:lnTo>
                  <a:lnTo>
                    <a:pt x="102916" y="18017"/>
                  </a:lnTo>
                  <a:lnTo>
                    <a:pt x="79319" y="59270"/>
                  </a:lnTo>
                  <a:lnTo>
                    <a:pt x="57882" y="77926"/>
                  </a:lnTo>
                  <a:lnTo>
                    <a:pt x="41876" y="84022"/>
                  </a:lnTo>
                  <a:lnTo>
                    <a:pt x="26765" y="86027"/>
                  </a:lnTo>
                  <a:lnTo>
                    <a:pt x="15346" y="84565"/>
                  </a:lnTo>
                  <a:lnTo>
                    <a:pt x="4354" y="79776"/>
                  </a:lnTo>
                  <a:lnTo>
                    <a:pt x="917" y="75908"/>
                  </a:lnTo>
                  <a:lnTo>
                    <a:pt x="0" y="73889"/>
                  </a:lnTo>
                  <a:lnTo>
                    <a:pt x="94" y="71837"/>
                  </a:lnTo>
                  <a:lnTo>
                    <a:pt x="2081" y="67676"/>
                  </a:lnTo>
                  <a:lnTo>
                    <a:pt x="4304" y="66284"/>
                  </a:lnTo>
                  <a:lnTo>
                    <a:pt x="10537" y="64737"/>
                  </a:lnTo>
                  <a:lnTo>
                    <a:pt x="25350" y="67237"/>
                  </a:lnTo>
                  <a:lnTo>
                    <a:pt x="46516" y="85930"/>
                  </a:lnTo>
                  <a:lnTo>
                    <a:pt x="83317" y="132580"/>
                  </a:lnTo>
                  <a:lnTo>
                    <a:pt x="121518" y="179870"/>
                  </a:lnTo>
                  <a:lnTo>
                    <a:pt x="125167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612"/>
            <p:cNvSpPr/>
            <p:nvPr>
              <p:custDataLst>
                <p:tags r:id="rId23"/>
              </p:custDataLst>
            </p:nvPr>
          </p:nvSpPr>
          <p:spPr>
            <a:xfrm>
              <a:off x="9147330" y="4686959"/>
              <a:ext cx="263371" cy="259692"/>
            </a:xfrm>
            <a:custGeom>
              <a:avLst/>
              <a:gdLst/>
              <a:ahLst/>
              <a:cxnLst/>
              <a:rect l="0" t="0" r="0" b="0"/>
              <a:pathLst>
                <a:path w="263371" h="259692">
                  <a:moveTo>
                    <a:pt x="22070" y="24741"/>
                  </a:moveTo>
                  <a:lnTo>
                    <a:pt x="22070" y="24741"/>
                  </a:lnTo>
                  <a:lnTo>
                    <a:pt x="18699" y="21370"/>
                  </a:lnTo>
                  <a:lnTo>
                    <a:pt x="17043" y="17833"/>
                  </a:lnTo>
                  <a:lnTo>
                    <a:pt x="16602" y="15902"/>
                  </a:lnTo>
                  <a:lnTo>
                    <a:pt x="17719" y="13909"/>
                  </a:lnTo>
                  <a:lnTo>
                    <a:pt x="22723" y="9814"/>
                  </a:lnTo>
                  <a:lnTo>
                    <a:pt x="62825" y="4352"/>
                  </a:lnTo>
                  <a:lnTo>
                    <a:pt x="109169" y="826"/>
                  </a:lnTo>
                  <a:lnTo>
                    <a:pt x="142625" y="0"/>
                  </a:lnTo>
                  <a:lnTo>
                    <a:pt x="184555" y="948"/>
                  </a:lnTo>
                  <a:lnTo>
                    <a:pt x="208350" y="6170"/>
                  </a:lnTo>
                  <a:lnTo>
                    <a:pt x="223159" y="15076"/>
                  </a:lnTo>
                  <a:lnTo>
                    <a:pt x="228096" y="20414"/>
                  </a:lnTo>
                  <a:lnTo>
                    <a:pt x="229977" y="26795"/>
                  </a:lnTo>
                  <a:lnTo>
                    <a:pt x="228302" y="41411"/>
                  </a:lnTo>
                  <a:lnTo>
                    <a:pt x="205942" y="68877"/>
                  </a:lnTo>
                  <a:lnTo>
                    <a:pt x="169135" y="102730"/>
                  </a:lnTo>
                  <a:lnTo>
                    <a:pt x="123579" y="136200"/>
                  </a:lnTo>
                  <a:lnTo>
                    <a:pt x="90939" y="159650"/>
                  </a:lnTo>
                  <a:lnTo>
                    <a:pt x="46474" y="191008"/>
                  </a:lnTo>
                  <a:lnTo>
                    <a:pt x="5528" y="221483"/>
                  </a:lnTo>
                  <a:lnTo>
                    <a:pt x="607" y="228128"/>
                  </a:lnTo>
                  <a:lnTo>
                    <a:pt x="0" y="230183"/>
                  </a:lnTo>
                  <a:lnTo>
                    <a:pt x="300" y="231552"/>
                  </a:lnTo>
                  <a:lnTo>
                    <a:pt x="1207" y="232465"/>
                  </a:lnTo>
                  <a:lnTo>
                    <a:pt x="44845" y="234050"/>
                  </a:lnTo>
                  <a:lnTo>
                    <a:pt x="77347" y="234890"/>
                  </a:lnTo>
                  <a:lnTo>
                    <a:pt x="112960" y="237614"/>
                  </a:lnTo>
                  <a:lnTo>
                    <a:pt x="151835" y="243059"/>
                  </a:lnTo>
                  <a:lnTo>
                    <a:pt x="191221" y="249477"/>
                  </a:lnTo>
                  <a:lnTo>
                    <a:pt x="227540" y="254681"/>
                  </a:lnTo>
                  <a:lnTo>
                    <a:pt x="263370" y="2596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613"/>
            <p:cNvSpPr/>
            <p:nvPr>
              <p:custDataLst>
                <p:tags r:id="rId24"/>
              </p:custDataLst>
            </p:nvPr>
          </p:nvSpPr>
          <p:spPr>
            <a:xfrm>
              <a:off x="8765691" y="4914900"/>
              <a:ext cx="149710" cy="19051"/>
            </a:xfrm>
            <a:custGeom>
              <a:avLst/>
              <a:gdLst/>
              <a:ahLst/>
              <a:cxnLst/>
              <a:rect l="0" t="0" r="0" b="0"/>
              <a:pathLst>
                <a:path w="149710" h="19051">
                  <a:moveTo>
                    <a:pt x="3659" y="0"/>
                  </a:moveTo>
                  <a:lnTo>
                    <a:pt x="3659" y="0"/>
                  </a:lnTo>
                  <a:lnTo>
                    <a:pt x="288" y="0"/>
                  </a:lnTo>
                  <a:lnTo>
                    <a:pt x="0" y="706"/>
                  </a:lnTo>
                  <a:lnTo>
                    <a:pt x="1562" y="3371"/>
                  </a:lnTo>
                  <a:lnTo>
                    <a:pt x="8371" y="5026"/>
                  </a:lnTo>
                  <a:lnTo>
                    <a:pt x="43474" y="12831"/>
                  </a:lnTo>
                  <a:lnTo>
                    <a:pt x="83738" y="17207"/>
                  </a:lnTo>
                  <a:lnTo>
                    <a:pt x="123576" y="18504"/>
                  </a:lnTo>
                  <a:lnTo>
                    <a:pt x="149709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614"/>
            <p:cNvSpPr/>
            <p:nvPr>
              <p:custDataLst>
                <p:tags r:id="rId25"/>
              </p:custDataLst>
            </p:nvPr>
          </p:nvSpPr>
          <p:spPr>
            <a:xfrm>
              <a:off x="8845550" y="4616450"/>
              <a:ext cx="19051" cy="241301"/>
            </a:xfrm>
            <a:custGeom>
              <a:avLst/>
              <a:gdLst/>
              <a:ahLst/>
              <a:cxnLst/>
              <a:rect l="0" t="0" r="0" b="0"/>
              <a:pathLst>
                <a:path w="19051" h="241301">
                  <a:moveTo>
                    <a:pt x="19050" y="0"/>
                  </a:moveTo>
                  <a:lnTo>
                    <a:pt x="19050" y="0"/>
                  </a:lnTo>
                  <a:lnTo>
                    <a:pt x="15679" y="0"/>
                  </a:lnTo>
                  <a:lnTo>
                    <a:pt x="14686" y="2117"/>
                  </a:lnTo>
                  <a:lnTo>
                    <a:pt x="12960" y="36628"/>
                  </a:lnTo>
                  <a:lnTo>
                    <a:pt x="12778" y="81408"/>
                  </a:lnTo>
                  <a:lnTo>
                    <a:pt x="12734" y="116615"/>
                  </a:lnTo>
                  <a:lnTo>
                    <a:pt x="12009" y="151312"/>
                  </a:lnTo>
                  <a:lnTo>
                    <a:pt x="7634" y="193940"/>
                  </a:lnTo>
                  <a:lnTo>
                    <a:pt x="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615"/>
            <p:cNvSpPr/>
            <p:nvPr>
              <p:custDataLst>
                <p:tags r:id="rId26"/>
              </p:custDataLst>
            </p:nvPr>
          </p:nvSpPr>
          <p:spPr>
            <a:xfrm>
              <a:off x="8734530" y="4718050"/>
              <a:ext cx="225321" cy="38101"/>
            </a:xfrm>
            <a:custGeom>
              <a:avLst/>
              <a:gdLst/>
              <a:ahLst/>
              <a:cxnLst/>
              <a:rect l="0" t="0" r="0" b="0"/>
              <a:pathLst>
                <a:path w="225321" h="38101">
                  <a:moveTo>
                    <a:pt x="9420" y="38100"/>
                  </a:moveTo>
                  <a:lnTo>
                    <a:pt x="9420" y="38100"/>
                  </a:lnTo>
                  <a:lnTo>
                    <a:pt x="0" y="38100"/>
                  </a:lnTo>
                  <a:lnTo>
                    <a:pt x="34535" y="33031"/>
                  </a:lnTo>
                  <a:lnTo>
                    <a:pt x="79499" y="27268"/>
                  </a:lnTo>
                  <a:lnTo>
                    <a:pt x="117001" y="23173"/>
                  </a:lnTo>
                  <a:lnTo>
                    <a:pt x="155306" y="19001"/>
                  </a:lnTo>
                  <a:lnTo>
                    <a:pt x="199400" y="10804"/>
                  </a:lnTo>
                  <a:lnTo>
                    <a:pt x="2253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616"/>
            <p:cNvSpPr/>
            <p:nvPr>
              <p:custDataLst>
                <p:tags r:id="rId27"/>
              </p:custDataLst>
            </p:nvPr>
          </p:nvSpPr>
          <p:spPr>
            <a:xfrm>
              <a:off x="8340603" y="4260151"/>
              <a:ext cx="162048" cy="172150"/>
            </a:xfrm>
            <a:custGeom>
              <a:avLst/>
              <a:gdLst/>
              <a:ahLst/>
              <a:cxnLst/>
              <a:rect l="0" t="0" r="0" b="0"/>
              <a:pathLst>
                <a:path w="162048" h="172150">
                  <a:moveTo>
                    <a:pt x="22347" y="32449"/>
                  </a:moveTo>
                  <a:lnTo>
                    <a:pt x="22347" y="32449"/>
                  </a:lnTo>
                  <a:lnTo>
                    <a:pt x="22347" y="25707"/>
                  </a:lnTo>
                  <a:lnTo>
                    <a:pt x="21641" y="23721"/>
                  </a:lnTo>
                  <a:lnTo>
                    <a:pt x="20466" y="22397"/>
                  </a:lnTo>
                  <a:lnTo>
                    <a:pt x="18976" y="21514"/>
                  </a:lnTo>
                  <a:lnTo>
                    <a:pt x="18688" y="21631"/>
                  </a:lnTo>
                  <a:lnTo>
                    <a:pt x="20251" y="23643"/>
                  </a:lnTo>
                  <a:lnTo>
                    <a:pt x="16695" y="64608"/>
                  </a:lnTo>
                  <a:lnTo>
                    <a:pt x="5124" y="101385"/>
                  </a:lnTo>
                  <a:lnTo>
                    <a:pt x="3809" y="103806"/>
                  </a:lnTo>
                  <a:lnTo>
                    <a:pt x="2227" y="105421"/>
                  </a:lnTo>
                  <a:lnTo>
                    <a:pt x="468" y="106496"/>
                  </a:lnTo>
                  <a:lnTo>
                    <a:pt x="0" y="107214"/>
                  </a:lnTo>
                  <a:lnTo>
                    <a:pt x="393" y="107692"/>
                  </a:lnTo>
                  <a:lnTo>
                    <a:pt x="1361" y="108011"/>
                  </a:lnTo>
                  <a:lnTo>
                    <a:pt x="30621" y="69637"/>
                  </a:lnTo>
                  <a:lnTo>
                    <a:pt x="63126" y="26546"/>
                  </a:lnTo>
                  <a:lnTo>
                    <a:pt x="87345" y="3889"/>
                  </a:lnTo>
                  <a:lnTo>
                    <a:pt x="93196" y="709"/>
                  </a:lnTo>
                  <a:lnTo>
                    <a:pt x="98507" y="0"/>
                  </a:lnTo>
                  <a:lnTo>
                    <a:pt x="108172" y="2975"/>
                  </a:lnTo>
                  <a:lnTo>
                    <a:pt x="115289" y="14646"/>
                  </a:lnTo>
                  <a:lnTo>
                    <a:pt x="125607" y="54253"/>
                  </a:lnTo>
                  <a:lnTo>
                    <a:pt x="132278" y="93786"/>
                  </a:lnTo>
                  <a:lnTo>
                    <a:pt x="142264" y="139841"/>
                  </a:lnTo>
                  <a:lnTo>
                    <a:pt x="162047" y="1721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617"/>
            <p:cNvSpPr/>
            <p:nvPr>
              <p:custDataLst>
                <p:tags r:id="rId28"/>
              </p:custDataLst>
            </p:nvPr>
          </p:nvSpPr>
          <p:spPr>
            <a:xfrm>
              <a:off x="8259793" y="4540250"/>
              <a:ext cx="268258" cy="331389"/>
            </a:xfrm>
            <a:custGeom>
              <a:avLst/>
              <a:gdLst/>
              <a:ahLst/>
              <a:cxnLst/>
              <a:rect l="0" t="0" r="0" b="0"/>
              <a:pathLst>
                <a:path w="268258" h="331389">
                  <a:moveTo>
                    <a:pt x="84107" y="0"/>
                  </a:moveTo>
                  <a:lnTo>
                    <a:pt x="84107" y="0"/>
                  </a:lnTo>
                  <a:lnTo>
                    <a:pt x="56477" y="17578"/>
                  </a:lnTo>
                  <a:lnTo>
                    <a:pt x="48753" y="24418"/>
                  </a:lnTo>
                  <a:lnTo>
                    <a:pt x="31142" y="64385"/>
                  </a:lnTo>
                  <a:lnTo>
                    <a:pt x="19644" y="102228"/>
                  </a:lnTo>
                  <a:lnTo>
                    <a:pt x="8890" y="144213"/>
                  </a:lnTo>
                  <a:lnTo>
                    <a:pt x="1758" y="186391"/>
                  </a:lnTo>
                  <a:lnTo>
                    <a:pt x="0" y="224892"/>
                  </a:lnTo>
                  <a:lnTo>
                    <a:pt x="2982" y="259407"/>
                  </a:lnTo>
                  <a:lnTo>
                    <a:pt x="16561" y="300522"/>
                  </a:lnTo>
                  <a:lnTo>
                    <a:pt x="27980" y="319127"/>
                  </a:lnTo>
                  <a:lnTo>
                    <a:pt x="35401" y="324934"/>
                  </a:lnTo>
                  <a:lnTo>
                    <a:pt x="53052" y="331388"/>
                  </a:lnTo>
                  <a:lnTo>
                    <a:pt x="89565" y="328278"/>
                  </a:lnTo>
                  <a:lnTo>
                    <a:pt x="121551" y="315049"/>
                  </a:lnTo>
                  <a:lnTo>
                    <a:pt x="148902" y="287611"/>
                  </a:lnTo>
                  <a:lnTo>
                    <a:pt x="166292" y="253416"/>
                  </a:lnTo>
                  <a:lnTo>
                    <a:pt x="182723" y="212818"/>
                  </a:lnTo>
                  <a:lnTo>
                    <a:pt x="197081" y="175960"/>
                  </a:lnTo>
                  <a:lnTo>
                    <a:pt x="206951" y="133589"/>
                  </a:lnTo>
                  <a:lnTo>
                    <a:pt x="206504" y="98691"/>
                  </a:lnTo>
                  <a:lnTo>
                    <a:pt x="191791" y="62638"/>
                  </a:lnTo>
                  <a:lnTo>
                    <a:pt x="166186" y="28515"/>
                  </a:lnTo>
                  <a:lnTo>
                    <a:pt x="136257" y="6176"/>
                  </a:lnTo>
                  <a:lnTo>
                    <a:pt x="115517" y="2980"/>
                  </a:lnTo>
                  <a:lnTo>
                    <a:pt x="94539" y="7675"/>
                  </a:lnTo>
                  <a:lnTo>
                    <a:pt x="73456" y="19168"/>
                  </a:lnTo>
                  <a:lnTo>
                    <a:pt x="59853" y="37447"/>
                  </a:lnTo>
                  <a:lnTo>
                    <a:pt x="55237" y="48248"/>
                  </a:lnTo>
                  <a:lnTo>
                    <a:pt x="53872" y="67775"/>
                  </a:lnTo>
                  <a:lnTo>
                    <a:pt x="55483" y="76933"/>
                  </a:lnTo>
                  <a:lnTo>
                    <a:pt x="62919" y="90872"/>
                  </a:lnTo>
                  <a:lnTo>
                    <a:pt x="67865" y="96565"/>
                  </a:lnTo>
                  <a:lnTo>
                    <a:pt x="86531" y="104771"/>
                  </a:lnTo>
                  <a:lnTo>
                    <a:pt x="124807" y="113358"/>
                  </a:lnTo>
                  <a:lnTo>
                    <a:pt x="171190" y="118489"/>
                  </a:lnTo>
                  <a:lnTo>
                    <a:pt x="205360" y="118984"/>
                  </a:lnTo>
                  <a:lnTo>
                    <a:pt x="247425" y="116001"/>
                  </a:lnTo>
                  <a:lnTo>
                    <a:pt x="268257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SMARTInkShape-Group354"/>
          <p:cNvGrpSpPr/>
          <p:nvPr/>
        </p:nvGrpSpPr>
        <p:grpSpPr>
          <a:xfrm>
            <a:off x="6819900" y="1568450"/>
            <a:ext cx="470654" cy="344160"/>
            <a:chOff x="6819900" y="1568450"/>
            <a:chExt cx="470654" cy="344160"/>
          </a:xfrm>
        </p:grpSpPr>
        <p:sp>
          <p:nvSpPr>
            <p:cNvPr id="121" name="SMARTInkShape-1618"/>
            <p:cNvSpPr/>
            <p:nvPr>
              <p:custDataLst>
                <p:tags r:id="rId11"/>
              </p:custDataLst>
            </p:nvPr>
          </p:nvSpPr>
          <p:spPr>
            <a:xfrm>
              <a:off x="7112000" y="1568450"/>
              <a:ext cx="178554" cy="344160"/>
            </a:xfrm>
            <a:custGeom>
              <a:avLst/>
              <a:gdLst/>
              <a:ahLst/>
              <a:cxnLst/>
              <a:rect l="0" t="0" r="0" b="0"/>
              <a:pathLst>
                <a:path w="178554" h="344160">
                  <a:moveTo>
                    <a:pt x="0" y="0"/>
                  </a:moveTo>
                  <a:lnTo>
                    <a:pt x="0" y="0"/>
                  </a:lnTo>
                  <a:lnTo>
                    <a:pt x="36628" y="27789"/>
                  </a:lnTo>
                  <a:lnTo>
                    <a:pt x="81407" y="66481"/>
                  </a:lnTo>
                  <a:lnTo>
                    <a:pt x="114733" y="97516"/>
                  </a:lnTo>
                  <a:lnTo>
                    <a:pt x="155821" y="144840"/>
                  </a:lnTo>
                  <a:lnTo>
                    <a:pt x="171559" y="175851"/>
                  </a:lnTo>
                  <a:lnTo>
                    <a:pt x="178553" y="208449"/>
                  </a:lnTo>
                  <a:lnTo>
                    <a:pt x="174137" y="241751"/>
                  </a:lnTo>
                  <a:lnTo>
                    <a:pt x="161355" y="273956"/>
                  </a:lnTo>
                  <a:lnTo>
                    <a:pt x="131769" y="313770"/>
                  </a:lnTo>
                  <a:lnTo>
                    <a:pt x="101418" y="341614"/>
                  </a:lnTo>
                  <a:lnTo>
                    <a:pt x="97245" y="344159"/>
                  </a:lnTo>
                  <a:lnTo>
                    <a:pt x="97286" y="343740"/>
                  </a:lnTo>
                  <a:lnTo>
                    <a:pt x="114300" y="330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619"/>
            <p:cNvSpPr/>
            <p:nvPr>
              <p:custDataLst>
                <p:tags r:id="rId12"/>
              </p:custDataLst>
            </p:nvPr>
          </p:nvSpPr>
          <p:spPr>
            <a:xfrm>
              <a:off x="6851649" y="1828800"/>
              <a:ext cx="374652" cy="25401"/>
            </a:xfrm>
            <a:custGeom>
              <a:avLst/>
              <a:gdLst/>
              <a:ahLst/>
              <a:cxnLst/>
              <a:rect l="0" t="0" r="0" b="0"/>
              <a:pathLst>
                <a:path w="374652" h="25401">
                  <a:moveTo>
                    <a:pt x="1" y="25400"/>
                  </a:moveTo>
                  <a:lnTo>
                    <a:pt x="1" y="25400"/>
                  </a:lnTo>
                  <a:lnTo>
                    <a:pt x="0" y="22029"/>
                  </a:lnTo>
                  <a:lnTo>
                    <a:pt x="33945" y="19638"/>
                  </a:lnTo>
                  <a:lnTo>
                    <a:pt x="69885" y="19311"/>
                  </a:lnTo>
                  <a:lnTo>
                    <a:pt x="93863" y="19224"/>
                  </a:lnTo>
                  <a:lnTo>
                    <a:pt x="121137" y="19166"/>
                  </a:lnTo>
                  <a:lnTo>
                    <a:pt x="150607" y="19127"/>
                  </a:lnTo>
                  <a:lnTo>
                    <a:pt x="181545" y="18396"/>
                  </a:lnTo>
                  <a:lnTo>
                    <a:pt x="213457" y="17203"/>
                  </a:lnTo>
                  <a:lnTo>
                    <a:pt x="246022" y="15702"/>
                  </a:lnTo>
                  <a:lnTo>
                    <a:pt x="274787" y="13290"/>
                  </a:lnTo>
                  <a:lnTo>
                    <a:pt x="301019" y="10271"/>
                  </a:lnTo>
                  <a:lnTo>
                    <a:pt x="341926" y="4565"/>
                  </a:lnTo>
                  <a:lnTo>
                    <a:pt x="3746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620"/>
            <p:cNvSpPr/>
            <p:nvPr>
              <p:custDataLst>
                <p:tags r:id="rId13"/>
              </p:custDataLst>
            </p:nvPr>
          </p:nvSpPr>
          <p:spPr>
            <a:xfrm>
              <a:off x="6819900" y="1733550"/>
              <a:ext cx="368301" cy="19051"/>
            </a:xfrm>
            <a:custGeom>
              <a:avLst/>
              <a:gdLst/>
              <a:ahLst/>
              <a:cxnLst/>
              <a:rect l="0" t="0" r="0" b="0"/>
              <a:pathLst>
                <a:path w="368301" h="19051">
                  <a:moveTo>
                    <a:pt x="0" y="0"/>
                  </a:moveTo>
                  <a:lnTo>
                    <a:pt x="0" y="0"/>
                  </a:lnTo>
                  <a:lnTo>
                    <a:pt x="43221" y="706"/>
                  </a:lnTo>
                  <a:lnTo>
                    <a:pt x="86707" y="3371"/>
                  </a:lnTo>
                  <a:lnTo>
                    <a:pt x="112838" y="4364"/>
                  </a:lnTo>
                  <a:lnTo>
                    <a:pt x="140842" y="5026"/>
                  </a:lnTo>
                  <a:lnTo>
                    <a:pt x="170094" y="5467"/>
                  </a:lnTo>
                  <a:lnTo>
                    <a:pt x="199474" y="6467"/>
                  </a:lnTo>
                  <a:lnTo>
                    <a:pt x="228937" y="7839"/>
                  </a:lnTo>
                  <a:lnTo>
                    <a:pt x="258459" y="9460"/>
                  </a:lnTo>
                  <a:lnTo>
                    <a:pt x="283783" y="11245"/>
                  </a:lnTo>
                  <a:lnTo>
                    <a:pt x="326974" y="15111"/>
                  </a:lnTo>
                  <a:lnTo>
                    <a:pt x="36830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SMARTInkShape-Group355"/>
          <p:cNvGrpSpPr/>
          <p:nvPr/>
        </p:nvGrpSpPr>
        <p:grpSpPr>
          <a:xfrm>
            <a:off x="8059339" y="1440332"/>
            <a:ext cx="2018112" cy="693269"/>
            <a:chOff x="8059339" y="1440332"/>
            <a:chExt cx="2018112" cy="693269"/>
          </a:xfrm>
        </p:grpSpPr>
        <p:sp>
          <p:nvSpPr>
            <p:cNvPr id="125" name="SMARTInkShape-1621"/>
            <p:cNvSpPr/>
            <p:nvPr>
              <p:custDataLst>
                <p:tags r:id="rId2"/>
              </p:custDataLst>
            </p:nvPr>
          </p:nvSpPr>
          <p:spPr>
            <a:xfrm>
              <a:off x="9752677" y="1687432"/>
              <a:ext cx="324774" cy="290185"/>
            </a:xfrm>
            <a:custGeom>
              <a:avLst/>
              <a:gdLst/>
              <a:ahLst/>
              <a:cxnLst/>
              <a:rect l="0" t="0" r="0" b="0"/>
              <a:pathLst>
                <a:path w="324774" h="290185">
                  <a:moveTo>
                    <a:pt x="153323" y="27068"/>
                  </a:moveTo>
                  <a:lnTo>
                    <a:pt x="153323" y="27068"/>
                  </a:lnTo>
                  <a:lnTo>
                    <a:pt x="105792" y="30439"/>
                  </a:lnTo>
                  <a:lnTo>
                    <a:pt x="74328" y="52761"/>
                  </a:lnTo>
                  <a:lnTo>
                    <a:pt x="41565" y="99670"/>
                  </a:lnTo>
                  <a:lnTo>
                    <a:pt x="22043" y="141886"/>
                  </a:lnTo>
                  <a:lnTo>
                    <a:pt x="6782" y="186048"/>
                  </a:lnTo>
                  <a:lnTo>
                    <a:pt x="0" y="224490"/>
                  </a:lnTo>
                  <a:lnTo>
                    <a:pt x="2923" y="264383"/>
                  </a:lnTo>
                  <a:lnTo>
                    <a:pt x="10984" y="280943"/>
                  </a:lnTo>
                  <a:lnTo>
                    <a:pt x="16097" y="287335"/>
                  </a:lnTo>
                  <a:lnTo>
                    <a:pt x="23034" y="290184"/>
                  </a:lnTo>
                  <a:lnTo>
                    <a:pt x="40149" y="289588"/>
                  </a:lnTo>
                  <a:lnTo>
                    <a:pt x="76359" y="277948"/>
                  </a:lnTo>
                  <a:lnTo>
                    <a:pt x="118368" y="254352"/>
                  </a:lnTo>
                  <a:lnTo>
                    <a:pt x="165465" y="214905"/>
                  </a:lnTo>
                  <a:lnTo>
                    <a:pt x="192821" y="178049"/>
                  </a:lnTo>
                  <a:lnTo>
                    <a:pt x="213915" y="135093"/>
                  </a:lnTo>
                  <a:lnTo>
                    <a:pt x="225644" y="87779"/>
                  </a:lnTo>
                  <a:lnTo>
                    <a:pt x="225682" y="47936"/>
                  </a:lnTo>
                  <a:lnTo>
                    <a:pt x="222729" y="30397"/>
                  </a:lnTo>
                  <a:lnTo>
                    <a:pt x="217233" y="17998"/>
                  </a:lnTo>
                  <a:lnTo>
                    <a:pt x="201718" y="2340"/>
                  </a:lnTo>
                  <a:lnTo>
                    <a:pt x="191231" y="0"/>
                  </a:lnTo>
                  <a:lnTo>
                    <a:pt x="166408" y="3043"/>
                  </a:lnTo>
                  <a:lnTo>
                    <a:pt x="128037" y="23399"/>
                  </a:lnTo>
                  <a:lnTo>
                    <a:pt x="99970" y="45031"/>
                  </a:lnTo>
                  <a:lnTo>
                    <a:pt x="90806" y="58335"/>
                  </a:lnTo>
                  <a:lnTo>
                    <a:pt x="88362" y="64846"/>
                  </a:lnTo>
                  <a:lnTo>
                    <a:pt x="89555" y="71303"/>
                  </a:lnTo>
                  <a:lnTo>
                    <a:pt x="98405" y="84122"/>
                  </a:lnTo>
                  <a:lnTo>
                    <a:pt x="121154" y="93113"/>
                  </a:lnTo>
                  <a:lnTo>
                    <a:pt x="153842" y="99460"/>
                  </a:lnTo>
                  <a:lnTo>
                    <a:pt x="194241" y="104633"/>
                  </a:lnTo>
                  <a:lnTo>
                    <a:pt x="217996" y="107000"/>
                  </a:lnTo>
                  <a:lnTo>
                    <a:pt x="243711" y="109284"/>
                  </a:lnTo>
                  <a:lnTo>
                    <a:pt x="288746" y="112997"/>
                  </a:lnTo>
                  <a:lnTo>
                    <a:pt x="324773" y="1159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622"/>
            <p:cNvSpPr/>
            <p:nvPr>
              <p:custDataLst>
                <p:tags r:id="rId3"/>
              </p:custDataLst>
            </p:nvPr>
          </p:nvSpPr>
          <p:spPr>
            <a:xfrm>
              <a:off x="9321800" y="1872839"/>
              <a:ext cx="247651" cy="87229"/>
            </a:xfrm>
            <a:custGeom>
              <a:avLst/>
              <a:gdLst/>
              <a:ahLst/>
              <a:cxnLst/>
              <a:rect l="0" t="0" r="0" b="0"/>
              <a:pathLst>
                <a:path w="247651" h="87229">
                  <a:moveTo>
                    <a:pt x="0" y="38511"/>
                  </a:moveTo>
                  <a:lnTo>
                    <a:pt x="0" y="38511"/>
                  </a:lnTo>
                  <a:lnTo>
                    <a:pt x="12209" y="17463"/>
                  </a:lnTo>
                  <a:lnTo>
                    <a:pt x="33878" y="3190"/>
                  </a:lnTo>
                  <a:lnTo>
                    <a:pt x="50805" y="0"/>
                  </a:lnTo>
                  <a:lnTo>
                    <a:pt x="67029" y="1639"/>
                  </a:lnTo>
                  <a:lnTo>
                    <a:pt x="81296" y="7072"/>
                  </a:lnTo>
                  <a:lnTo>
                    <a:pt x="92811" y="17953"/>
                  </a:lnTo>
                  <a:lnTo>
                    <a:pt x="120435" y="62454"/>
                  </a:lnTo>
                  <a:lnTo>
                    <a:pt x="134169" y="82281"/>
                  </a:lnTo>
                  <a:lnTo>
                    <a:pt x="141005" y="86187"/>
                  </a:lnTo>
                  <a:lnTo>
                    <a:pt x="144804" y="87228"/>
                  </a:lnTo>
                  <a:lnTo>
                    <a:pt x="154668" y="84622"/>
                  </a:lnTo>
                  <a:lnTo>
                    <a:pt x="199489" y="54710"/>
                  </a:lnTo>
                  <a:lnTo>
                    <a:pt x="247650" y="194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623"/>
            <p:cNvSpPr/>
            <p:nvPr>
              <p:custDataLst>
                <p:tags r:id="rId4"/>
              </p:custDataLst>
            </p:nvPr>
          </p:nvSpPr>
          <p:spPr>
            <a:xfrm>
              <a:off x="9264650" y="1723553"/>
              <a:ext cx="228601" cy="62207"/>
            </a:xfrm>
            <a:custGeom>
              <a:avLst/>
              <a:gdLst/>
              <a:ahLst/>
              <a:cxnLst/>
              <a:rect l="0" t="0" r="0" b="0"/>
              <a:pathLst>
                <a:path w="228601" h="62207">
                  <a:moveTo>
                    <a:pt x="0" y="35397"/>
                  </a:moveTo>
                  <a:lnTo>
                    <a:pt x="0" y="35397"/>
                  </a:lnTo>
                  <a:lnTo>
                    <a:pt x="0" y="41485"/>
                  </a:lnTo>
                  <a:lnTo>
                    <a:pt x="36595" y="6419"/>
                  </a:lnTo>
                  <a:lnTo>
                    <a:pt x="56704" y="0"/>
                  </a:lnTo>
                  <a:lnTo>
                    <a:pt x="71532" y="4143"/>
                  </a:lnTo>
                  <a:lnTo>
                    <a:pt x="86120" y="13745"/>
                  </a:lnTo>
                  <a:lnTo>
                    <a:pt x="121056" y="52715"/>
                  </a:lnTo>
                  <a:lnTo>
                    <a:pt x="133530" y="60262"/>
                  </a:lnTo>
                  <a:lnTo>
                    <a:pt x="148011" y="62206"/>
                  </a:lnTo>
                  <a:lnTo>
                    <a:pt x="163855" y="60012"/>
                  </a:lnTo>
                  <a:lnTo>
                    <a:pt x="187936" y="50138"/>
                  </a:lnTo>
                  <a:lnTo>
                    <a:pt x="228600" y="226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624"/>
            <p:cNvSpPr/>
            <p:nvPr>
              <p:custDataLst>
                <p:tags r:id="rId5"/>
              </p:custDataLst>
            </p:nvPr>
          </p:nvSpPr>
          <p:spPr>
            <a:xfrm>
              <a:off x="9048750" y="1987550"/>
              <a:ext cx="139701" cy="19051"/>
            </a:xfrm>
            <a:custGeom>
              <a:avLst/>
              <a:gdLst/>
              <a:ahLst/>
              <a:cxnLst/>
              <a:rect l="0" t="0" r="0" b="0"/>
              <a:pathLst>
                <a:path w="139701" h="19051">
                  <a:moveTo>
                    <a:pt x="0" y="19050"/>
                  </a:moveTo>
                  <a:lnTo>
                    <a:pt x="0" y="19050"/>
                  </a:lnTo>
                  <a:lnTo>
                    <a:pt x="0" y="15679"/>
                  </a:lnTo>
                  <a:lnTo>
                    <a:pt x="1411" y="14686"/>
                  </a:lnTo>
                  <a:lnTo>
                    <a:pt x="38281" y="7805"/>
                  </a:lnTo>
                  <a:lnTo>
                    <a:pt x="77352" y="2626"/>
                  </a:lnTo>
                  <a:lnTo>
                    <a:pt x="118718" y="778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625"/>
            <p:cNvSpPr/>
            <p:nvPr>
              <p:custDataLst>
                <p:tags r:id="rId6"/>
              </p:custDataLst>
            </p:nvPr>
          </p:nvSpPr>
          <p:spPr>
            <a:xfrm>
              <a:off x="9034455" y="1909082"/>
              <a:ext cx="115896" cy="181494"/>
            </a:xfrm>
            <a:custGeom>
              <a:avLst/>
              <a:gdLst/>
              <a:ahLst/>
              <a:cxnLst/>
              <a:rect l="0" t="0" r="0" b="0"/>
              <a:pathLst>
                <a:path w="115896" h="181494">
                  <a:moveTo>
                    <a:pt x="58745" y="72118"/>
                  </a:moveTo>
                  <a:lnTo>
                    <a:pt x="58745" y="72118"/>
                  </a:lnTo>
                  <a:lnTo>
                    <a:pt x="73050" y="31297"/>
                  </a:lnTo>
                  <a:lnTo>
                    <a:pt x="76389" y="9693"/>
                  </a:lnTo>
                  <a:lnTo>
                    <a:pt x="75289" y="2040"/>
                  </a:lnTo>
                  <a:lnTo>
                    <a:pt x="74008" y="0"/>
                  </a:lnTo>
                  <a:lnTo>
                    <a:pt x="71743" y="50"/>
                  </a:lnTo>
                  <a:lnTo>
                    <a:pt x="65462" y="3869"/>
                  </a:lnTo>
                  <a:lnTo>
                    <a:pt x="37025" y="44411"/>
                  </a:lnTo>
                  <a:lnTo>
                    <a:pt x="17266" y="81547"/>
                  </a:lnTo>
                  <a:lnTo>
                    <a:pt x="4358" y="120067"/>
                  </a:lnTo>
                  <a:lnTo>
                    <a:pt x="0" y="141407"/>
                  </a:lnTo>
                  <a:lnTo>
                    <a:pt x="416" y="157946"/>
                  </a:lnTo>
                  <a:lnTo>
                    <a:pt x="4834" y="168590"/>
                  </a:lnTo>
                  <a:lnTo>
                    <a:pt x="7988" y="172416"/>
                  </a:lnTo>
                  <a:lnTo>
                    <a:pt x="29281" y="181172"/>
                  </a:lnTo>
                  <a:lnTo>
                    <a:pt x="57932" y="181493"/>
                  </a:lnTo>
                  <a:lnTo>
                    <a:pt x="88765" y="173748"/>
                  </a:lnTo>
                  <a:lnTo>
                    <a:pt x="96397" y="168799"/>
                  </a:lnTo>
                  <a:lnTo>
                    <a:pt x="115895" y="1419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626"/>
            <p:cNvSpPr/>
            <p:nvPr>
              <p:custDataLst>
                <p:tags r:id="rId7"/>
              </p:custDataLst>
            </p:nvPr>
          </p:nvSpPr>
          <p:spPr>
            <a:xfrm>
              <a:off x="8712568" y="1910755"/>
              <a:ext cx="209183" cy="192109"/>
            </a:xfrm>
            <a:custGeom>
              <a:avLst/>
              <a:gdLst/>
              <a:ahLst/>
              <a:cxnLst/>
              <a:rect l="0" t="0" r="0" b="0"/>
              <a:pathLst>
                <a:path w="209183" h="192109">
                  <a:moveTo>
                    <a:pt x="25032" y="64095"/>
                  </a:moveTo>
                  <a:lnTo>
                    <a:pt x="25032" y="64095"/>
                  </a:lnTo>
                  <a:lnTo>
                    <a:pt x="16194" y="111658"/>
                  </a:lnTo>
                  <a:lnTo>
                    <a:pt x="8025" y="157843"/>
                  </a:lnTo>
                  <a:lnTo>
                    <a:pt x="461" y="191555"/>
                  </a:lnTo>
                  <a:lnTo>
                    <a:pt x="185" y="192108"/>
                  </a:lnTo>
                  <a:lnTo>
                    <a:pt x="0" y="191770"/>
                  </a:lnTo>
                  <a:lnTo>
                    <a:pt x="12602" y="155805"/>
                  </a:lnTo>
                  <a:lnTo>
                    <a:pt x="31149" y="109378"/>
                  </a:lnTo>
                  <a:lnTo>
                    <a:pt x="43977" y="71286"/>
                  </a:lnTo>
                  <a:lnTo>
                    <a:pt x="54854" y="38363"/>
                  </a:lnTo>
                  <a:lnTo>
                    <a:pt x="67557" y="760"/>
                  </a:lnTo>
                  <a:lnTo>
                    <a:pt x="68198" y="0"/>
                  </a:lnTo>
                  <a:lnTo>
                    <a:pt x="68626" y="198"/>
                  </a:lnTo>
                  <a:lnTo>
                    <a:pt x="70724" y="15020"/>
                  </a:lnTo>
                  <a:lnTo>
                    <a:pt x="76149" y="23704"/>
                  </a:lnTo>
                  <a:lnTo>
                    <a:pt x="80277" y="26584"/>
                  </a:lnTo>
                  <a:lnTo>
                    <a:pt x="90507" y="29784"/>
                  </a:lnTo>
                  <a:lnTo>
                    <a:pt x="103992" y="27444"/>
                  </a:lnTo>
                  <a:lnTo>
                    <a:pt x="127449" y="16311"/>
                  </a:lnTo>
                  <a:lnTo>
                    <a:pt x="150547" y="3699"/>
                  </a:lnTo>
                  <a:lnTo>
                    <a:pt x="153864" y="4076"/>
                  </a:lnTo>
                  <a:lnTo>
                    <a:pt x="156781" y="5738"/>
                  </a:lnTo>
                  <a:lnTo>
                    <a:pt x="159431" y="8257"/>
                  </a:lnTo>
                  <a:lnTo>
                    <a:pt x="160494" y="22345"/>
                  </a:lnTo>
                  <a:lnTo>
                    <a:pt x="155428" y="65882"/>
                  </a:lnTo>
                  <a:lnTo>
                    <a:pt x="153408" y="103698"/>
                  </a:lnTo>
                  <a:lnTo>
                    <a:pt x="157300" y="120593"/>
                  </a:lnTo>
                  <a:lnTo>
                    <a:pt x="160958" y="127540"/>
                  </a:lnTo>
                  <a:lnTo>
                    <a:pt x="168699" y="132980"/>
                  </a:lnTo>
                  <a:lnTo>
                    <a:pt x="209182" y="1529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627"/>
            <p:cNvSpPr/>
            <p:nvPr>
              <p:custDataLst>
                <p:tags r:id="rId8"/>
              </p:custDataLst>
            </p:nvPr>
          </p:nvSpPr>
          <p:spPr>
            <a:xfrm>
              <a:off x="8432800" y="1882746"/>
              <a:ext cx="184151" cy="250855"/>
            </a:xfrm>
            <a:custGeom>
              <a:avLst/>
              <a:gdLst/>
              <a:ahLst/>
              <a:cxnLst/>
              <a:rect l="0" t="0" r="0" b="0"/>
              <a:pathLst>
                <a:path w="184151" h="250855">
                  <a:moveTo>
                    <a:pt x="0" y="250854"/>
                  </a:moveTo>
                  <a:lnTo>
                    <a:pt x="0" y="250854"/>
                  </a:lnTo>
                  <a:lnTo>
                    <a:pt x="1411" y="214419"/>
                  </a:lnTo>
                  <a:lnTo>
                    <a:pt x="10844" y="172247"/>
                  </a:lnTo>
                  <a:lnTo>
                    <a:pt x="21047" y="132897"/>
                  </a:lnTo>
                  <a:lnTo>
                    <a:pt x="34519" y="91419"/>
                  </a:lnTo>
                  <a:lnTo>
                    <a:pt x="48503" y="52994"/>
                  </a:lnTo>
                  <a:lnTo>
                    <a:pt x="68977" y="7107"/>
                  </a:lnTo>
                  <a:lnTo>
                    <a:pt x="73502" y="1573"/>
                  </a:lnTo>
                  <a:lnTo>
                    <a:pt x="77223" y="0"/>
                  </a:lnTo>
                  <a:lnTo>
                    <a:pt x="80410" y="1068"/>
                  </a:lnTo>
                  <a:lnTo>
                    <a:pt x="83241" y="3896"/>
                  </a:lnTo>
                  <a:lnTo>
                    <a:pt x="95062" y="43346"/>
                  </a:lnTo>
                  <a:lnTo>
                    <a:pt x="102150" y="78575"/>
                  </a:lnTo>
                  <a:lnTo>
                    <a:pt x="107959" y="85621"/>
                  </a:lnTo>
                  <a:lnTo>
                    <a:pt x="111484" y="87076"/>
                  </a:lnTo>
                  <a:lnTo>
                    <a:pt x="119162" y="86812"/>
                  </a:lnTo>
                  <a:lnTo>
                    <a:pt x="145730" y="75118"/>
                  </a:lnTo>
                  <a:lnTo>
                    <a:pt x="176390" y="53832"/>
                  </a:lnTo>
                  <a:lnTo>
                    <a:pt x="178977" y="53184"/>
                  </a:lnTo>
                  <a:lnTo>
                    <a:pt x="180701" y="54163"/>
                  </a:lnTo>
                  <a:lnTo>
                    <a:pt x="181851" y="56226"/>
                  </a:lnTo>
                  <a:lnTo>
                    <a:pt x="182990" y="95731"/>
                  </a:lnTo>
                  <a:lnTo>
                    <a:pt x="179652" y="138883"/>
                  </a:lnTo>
                  <a:lnTo>
                    <a:pt x="180046" y="182379"/>
                  </a:lnTo>
                  <a:lnTo>
                    <a:pt x="184150" y="2064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628"/>
            <p:cNvSpPr/>
            <p:nvPr>
              <p:custDataLst>
                <p:tags r:id="rId9"/>
              </p:custDataLst>
            </p:nvPr>
          </p:nvSpPr>
          <p:spPr>
            <a:xfrm>
              <a:off x="8142731" y="1440332"/>
              <a:ext cx="207520" cy="140819"/>
            </a:xfrm>
            <a:custGeom>
              <a:avLst/>
              <a:gdLst/>
              <a:ahLst/>
              <a:cxnLst/>
              <a:rect l="0" t="0" r="0" b="0"/>
              <a:pathLst>
                <a:path w="207520" h="140819">
                  <a:moveTo>
                    <a:pt x="74169" y="1118"/>
                  </a:moveTo>
                  <a:lnTo>
                    <a:pt x="74169" y="1118"/>
                  </a:lnTo>
                  <a:lnTo>
                    <a:pt x="65330" y="1118"/>
                  </a:lnTo>
                  <a:lnTo>
                    <a:pt x="55871" y="7860"/>
                  </a:lnTo>
                  <a:lnTo>
                    <a:pt x="17410" y="54116"/>
                  </a:lnTo>
                  <a:lnTo>
                    <a:pt x="0" y="80423"/>
                  </a:lnTo>
                  <a:lnTo>
                    <a:pt x="29" y="80094"/>
                  </a:lnTo>
                  <a:lnTo>
                    <a:pt x="1942" y="75964"/>
                  </a:lnTo>
                  <a:lnTo>
                    <a:pt x="42448" y="32992"/>
                  </a:lnTo>
                  <a:lnTo>
                    <a:pt x="75716" y="3364"/>
                  </a:lnTo>
                  <a:lnTo>
                    <a:pt x="81551" y="498"/>
                  </a:lnTo>
                  <a:lnTo>
                    <a:pt x="86851" y="0"/>
                  </a:lnTo>
                  <a:lnTo>
                    <a:pt x="96504" y="3208"/>
                  </a:lnTo>
                  <a:lnTo>
                    <a:pt x="105498" y="13101"/>
                  </a:lnTo>
                  <a:lnTo>
                    <a:pt x="138189" y="58763"/>
                  </a:lnTo>
                  <a:lnTo>
                    <a:pt x="174557" y="105031"/>
                  </a:lnTo>
                  <a:lnTo>
                    <a:pt x="207519" y="1408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629"/>
            <p:cNvSpPr/>
            <p:nvPr>
              <p:custDataLst>
                <p:tags r:id="rId10"/>
              </p:custDataLst>
            </p:nvPr>
          </p:nvSpPr>
          <p:spPr>
            <a:xfrm>
              <a:off x="8059339" y="1629859"/>
              <a:ext cx="303612" cy="275426"/>
            </a:xfrm>
            <a:custGeom>
              <a:avLst/>
              <a:gdLst/>
              <a:ahLst/>
              <a:cxnLst/>
              <a:rect l="0" t="0" r="0" b="0"/>
              <a:pathLst>
                <a:path w="303612" h="275426">
                  <a:moveTo>
                    <a:pt x="157561" y="84641"/>
                  </a:moveTo>
                  <a:lnTo>
                    <a:pt x="157561" y="84641"/>
                  </a:lnTo>
                  <a:lnTo>
                    <a:pt x="148772" y="70826"/>
                  </a:lnTo>
                  <a:lnTo>
                    <a:pt x="145351" y="66964"/>
                  </a:lnTo>
                  <a:lnTo>
                    <a:pt x="140954" y="65095"/>
                  </a:lnTo>
                  <a:lnTo>
                    <a:pt x="130424" y="64900"/>
                  </a:lnTo>
                  <a:lnTo>
                    <a:pt x="105854" y="75499"/>
                  </a:lnTo>
                  <a:lnTo>
                    <a:pt x="72861" y="98787"/>
                  </a:lnTo>
                  <a:lnTo>
                    <a:pt x="39645" y="138143"/>
                  </a:lnTo>
                  <a:lnTo>
                    <a:pt x="14202" y="185552"/>
                  </a:lnTo>
                  <a:lnTo>
                    <a:pt x="0" y="228605"/>
                  </a:lnTo>
                  <a:lnTo>
                    <a:pt x="309" y="239884"/>
                  </a:lnTo>
                  <a:lnTo>
                    <a:pt x="8179" y="258060"/>
                  </a:lnTo>
                  <a:lnTo>
                    <a:pt x="26728" y="269431"/>
                  </a:lnTo>
                  <a:lnTo>
                    <a:pt x="51436" y="275425"/>
                  </a:lnTo>
                  <a:lnTo>
                    <a:pt x="93112" y="273422"/>
                  </a:lnTo>
                  <a:lnTo>
                    <a:pt x="136740" y="259345"/>
                  </a:lnTo>
                  <a:lnTo>
                    <a:pt x="179536" y="236202"/>
                  </a:lnTo>
                  <a:lnTo>
                    <a:pt x="203781" y="214796"/>
                  </a:lnTo>
                  <a:lnTo>
                    <a:pt x="222553" y="181764"/>
                  </a:lnTo>
                  <a:lnTo>
                    <a:pt x="234425" y="141918"/>
                  </a:lnTo>
                  <a:lnTo>
                    <a:pt x="234997" y="100690"/>
                  </a:lnTo>
                  <a:lnTo>
                    <a:pt x="224902" y="62611"/>
                  </a:lnTo>
                  <a:lnTo>
                    <a:pt x="207951" y="30400"/>
                  </a:lnTo>
                  <a:lnTo>
                    <a:pt x="186307" y="9028"/>
                  </a:lnTo>
                  <a:lnTo>
                    <a:pt x="158813" y="0"/>
                  </a:lnTo>
                  <a:lnTo>
                    <a:pt x="127778" y="456"/>
                  </a:lnTo>
                  <a:lnTo>
                    <a:pt x="80690" y="16580"/>
                  </a:lnTo>
                  <a:lnTo>
                    <a:pt x="44865" y="39232"/>
                  </a:lnTo>
                  <a:lnTo>
                    <a:pt x="27746" y="55522"/>
                  </a:lnTo>
                  <a:lnTo>
                    <a:pt x="23744" y="64523"/>
                  </a:lnTo>
                  <a:lnTo>
                    <a:pt x="23063" y="83931"/>
                  </a:lnTo>
                  <a:lnTo>
                    <a:pt x="36871" y="104316"/>
                  </a:lnTo>
                  <a:lnTo>
                    <a:pt x="47468" y="114691"/>
                  </a:lnTo>
                  <a:lnTo>
                    <a:pt x="81820" y="129982"/>
                  </a:lnTo>
                  <a:lnTo>
                    <a:pt x="126015" y="140070"/>
                  </a:lnTo>
                  <a:lnTo>
                    <a:pt x="150641" y="142761"/>
                  </a:lnTo>
                  <a:lnTo>
                    <a:pt x="176231" y="144554"/>
                  </a:lnTo>
                  <a:lnTo>
                    <a:pt x="201757" y="145749"/>
                  </a:lnTo>
                  <a:lnTo>
                    <a:pt x="227241" y="146547"/>
                  </a:lnTo>
                  <a:lnTo>
                    <a:pt x="269669" y="147433"/>
                  </a:lnTo>
                  <a:lnTo>
                    <a:pt x="303611" y="1481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7347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xmlns="" Requires="p14">
          <p:contentPart p14:bwMode="auto" r:id="rId49">
            <p14:nvContentPartPr>
              <p14:cNvPr id="122" name="Ink 121"/>
              <p14:cNvContentPartPr/>
              <p14:nvPr/>
            </p14:nvContentPartPr>
            <p14:xfrm>
              <a:off x="8591400" y="3035160"/>
              <a:ext cx="360" cy="360"/>
            </p14:xfrm>
          </p:contentPart>
        </mc:Choice>
        <mc:Fallback>
          <p:pic>
            <p:nvPicPr>
              <p:cNvPr id="122" name="Ink 121"/>
              <p:cNvPicPr/>
              <p:nvPr/>
            </p:nvPicPr>
            <p:blipFill>
              <a:blip r:embed="rId50" cstate="print"/>
              <a:stretch>
                <a:fillRect/>
              </a:stretch>
            </p:blipFill>
            <p:spPr>
              <a:xfrm>
                <a:off x="8582040" y="302580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123" name="SMARTInkShape-2481"/>
          <p:cNvSpPr/>
          <p:nvPr>
            <p:custDataLst>
              <p:tags r:id="rId1"/>
            </p:custDataLst>
          </p:nvPr>
        </p:nvSpPr>
        <p:spPr>
          <a:xfrm>
            <a:off x="11010900" y="768350"/>
            <a:ext cx="38101" cy="1"/>
          </a:xfrm>
          <a:custGeom>
            <a:avLst/>
            <a:gdLst/>
            <a:ahLst/>
            <a:cxnLst/>
            <a:rect l="0" t="0" r="0" b="0"/>
            <a:pathLst>
              <a:path w="38101" h="1">
                <a:moveTo>
                  <a:pt x="0" y="0"/>
                </a:moveTo>
                <a:lnTo>
                  <a:pt x="0" y="0"/>
                </a:lnTo>
                <a:lnTo>
                  <a:pt x="3810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Shape-2482"/>
          <p:cNvSpPr/>
          <p:nvPr>
            <p:custDataLst>
              <p:tags r:id="rId2"/>
            </p:custDataLst>
          </p:nvPr>
        </p:nvSpPr>
        <p:spPr>
          <a:xfrm>
            <a:off x="10824340" y="952500"/>
            <a:ext cx="408811" cy="338125"/>
          </a:xfrm>
          <a:custGeom>
            <a:avLst/>
            <a:gdLst/>
            <a:ahLst/>
            <a:cxnLst/>
            <a:rect l="0" t="0" r="0" b="0"/>
            <a:pathLst>
              <a:path w="408811" h="338125">
                <a:moveTo>
                  <a:pt x="40510" y="0"/>
                </a:moveTo>
                <a:lnTo>
                  <a:pt x="40510" y="0"/>
                </a:lnTo>
                <a:lnTo>
                  <a:pt x="37139" y="0"/>
                </a:lnTo>
                <a:lnTo>
                  <a:pt x="36147" y="705"/>
                </a:lnTo>
                <a:lnTo>
                  <a:pt x="35484" y="1881"/>
                </a:lnTo>
                <a:lnTo>
                  <a:pt x="34551" y="8789"/>
                </a:lnTo>
                <a:lnTo>
                  <a:pt x="34423" y="12209"/>
                </a:lnTo>
                <a:lnTo>
                  <a:pt x="40979" y="27136"/>
                </a:lnTo>
                <a:lnTo>
                  <a:pt x="61179" y="36990"/>
                </a:lnTo>
                <a:lnTo>
                  <a:pt x="92734" y="43251"/>
                </a:lnTo>
                <a:lnTo>
                  <a:pt x="132631" y="41330"/>
                </a:lnTo>
                <a:lnTo>
                  <a:pt x="174350" y="37654"/>
                </a:lnTo>
                <a:lnTo>
                  <a:pt x="212178" y="34374"/>
                </a:lnTo>
                <a:lnTo>
                  <a:pt x="245106" y="33939"/>
                </a:lnTo>
                <a:lnTo>
                  <a:pt x="248169" y="36031"/>
                </a:lnTo>
                <a:lnTo>
                  <a:pt x="248799" y="38837"/>
                </a:lnTo>
                <a:lnTo>
                  <a:pt x="215976" y="63013"/>
                </a:lnTo>
                <a:lnTo>
                  <a:pt x="175175" y="88919"/>
                </a:lnTo>
                <a:lnTo>
                  <a:pt x="127878" y="119247"/>
                </a:lnTo>
                <a:lnTo>
                  <a:pt x="80986" y="151541"/>
                </a:lnTo>
                <a:lnTo>
                  <a:pt x="41801" y="182828"/>
                </a:lnTo>
                <a:lnTo>
                  <a:pt x="5142" y="220682"/>
                </a:lnTo>
                <a:lnTo>
                  <a:pt x="0" y="229671"/>
                </a:lnTo>
                <a:lnTo>
                  <a:pt x="1507" y="237781"/>
                </a:lnTo>
                <a:lnTo>
                  <a:pt x="7452" y="245304"/>
                </a:lnTo>
                <a:lnTo>
                  <a:pt x="16354" y="252436"/>
                </a:lnTo>
                <a:lnTo>
                  <a:pt x="50707" y="262242"/>
                </a:lnTo>
                <a:lnTo>
                  <a:pt x="97253" y="267541"/>
                </a:lnTo>
                <a:lnTo>
                  <a:pt x="123494" y="267966"/>
                </a:lnTo>
                <a:lnTo>
                  <a:pt x="150865" y="267544"/>
                </a:lnTo>
                <a:lnTo>
                  <a:pt x="198213" y="265194"/>
                </a:lnTo>
                <a:lnTo>
                  <a:pt x="245517" y="261785"/>
                </a:lnTo>
                <a:lnTo>
                  <a:pt x="257212" y="261693"/>
                </a:lnTo>
                <a:lnTo>
                  <a:pt x="258355" y="262657"/>
                </a:lnTo>
                <a:lnTo>
                  <a:pt x="257708" y="264004"/>
                </a:lnTo>
                <a:lnTo>
                  <a:pt x="217522" y="277718"/>
                </a:lnTo>
                <a:lnTo>
                  <a:pt x="172999" y="302377"/>
                </a:lnTo>
                <a:lnTo>
                  <a:pt x="164819" y="307418"/>
                </a:lnTo>
                <a:lnTo>
                  <a:pt x="160072" y="312895"/>
                </a:lnTo>
                <a:lnTo>
                  <a:pt x="157613" y="318664"/>
                </a:lnTo>
                <a:lnTo>
                  <a:pt x="156679" y="324626"/>
                </a:lnTo>
                <a:lnTo>
                  <a:pt x="160290" y="329306"/>
                </a:lnTo>
                <a:lnTo>
                  <a:pt x="175589" y="336388"/>
                </a:lnTo>
                <a:lnTo>
                  <a:pt x="205908" y="338124"/>
                </a:lnTo>
                <a:lnTo>
                  <a:pt x="245959" y="336544"/>
                </a:lnTo>
                <a:lnTo>
                  <a:pt x="291981" y="333490"/>
                </a:lnTo>
                <a:lnTo>
                  <a:pt x="338777" y="329781"/>
                </a:lnTo>
                <a:lnTo>
                  <a:pt x="377684" y="326486"/>
                </a:lnTo>
                <a:lnTo>
                  <a:pt x="408810" y="3238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9" name="SMARTInkShape-Group596"/>
          <p:cNvGrpSpPr/>
          <p:nvPr/>
        </p:nvGrpSpPr>
        <p:grpSpPr>
          <a:xfrm>
            <a:off x="1263650" y="577850"/>
            <a:ext cx="984251" cy="1117601"/>
            <a:chOff x="1263650" y="577850"/>
            <a:chExt cx="984251" cy="1117601"/>
          </a:xfrm>
        </p:grpSpPr>
        <p:sp>
          <p:nvSpPr>
            <p:cNvPr id="125" name="SMARTInkShape-2483"/>
            <p:cNvSpPr/>
            <p:nvPr>
              <p:custDataLst>
                <p:tags r:id="rId44"/>
              </p:custDataLst>
            </p:nvPr>
          </p:nvSpPr>
          <p:spPr>
            <a:xfrm>
              <a:off x="1460500" y="1397000"/>
              <a:ext cx="762001" cy="298451"/>
            </a:xfrm>
            <a:custGeom>
              <a:avLst/>
              <a:gdLst/>
              <a:ahLst/>
              <a:cxnLst/>
              <a:rect l="0" t="0" r="0" b="0"/>
              <a:pathLst>
                <a:path w="762001" h="298451">
                  <a:moveTo>
                    <a:pt x="0" y="298450"/>
                  </a:moveTo>
                  <a:lnTo>
                    <a:pt x="0" y="298450"/>
                  </a:lnTo>
                  <a:lnTo>
                    <a:pt x="6742" y="298450"/>
                  </a:lnTo>
                  <a:lnTo>
                    <a:pt x="40155" y="287161"/>
                  </a:lnTo>
                  <a:lnTo>
                    <a:pt x="64870" y="278224"/>
                  </a:lnTo>
                  <a:lnTo>
                    <a:pt x="101103" y="263799"/>
                  </a:lnTo>
                  <a:lnTo>
                    <a:pt x="145013" y="245716"/>
                  </a:lnTo>
                  <a:lnTo>
                    <a:pt x="194042" y="225194"/>
                  </a:lnTo>
                  <a:lnTo>
                    <a:pt x="251422" y="200929"/>
                  </a:lnTo>
                  <a:lnTo>
                    <a:pt x="314370" y="174170"/>
                  </a:lnTo>
                  <a:lnTo>
                    <a:pt x="381030" y="145747"/>
                  </a:lnTo>
                  <a:lnTo>
                    <a:pt x="452987" y="116920"/>
                  </a:lnTo>
                  <a:lnTo>
                    <a:pt x="528475" y="87824"/>
                  </a:lnTo>
                  <a:lnTo>
                    <a:pt x="606316" y="58550"/>
                  </a:lnTo>
                  <a:lnTo>
                    <a:pt x="658211" y="39033"/>
                  </a:lnTo>
                  <a:lnTo>
                    <a:pt x="762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2484"/>
            <p:cNvSpPr/>
            <p:nvPr>
              <p:custDataLst>
                <p:tags r:id="rId45"/>
              </p:custDataLst>
            </p:nvPr>
          </p:nvSpPr>
          <p:spPr>
            <a:xfrm>
              <a:off x="1263650" y="1206500"/>
              <a:ext cx="984251" cy="381001"/>
            </a:xfrm>
            <a:custGeom>
              <a:avLst/>
              <a:gdLst/>
              <a:ahLst/>
              <a:cxnLst/>
              <a:rect l="0" t="0" r="0" b="0"/>
              <a:pathLst>
                <a:path w="984251" h="381001">
                  <a:moveTo>
                    <a:pt x="0" y="381000"/>
                  </a:moveTo>
                  <a:lnTo>
                    <a:pt x="0" y="381000"/>
                  </a:lnTo>
                  <a:lnTo>
                    <a:pt x="30339" y="370887"/>
                  </a:lnTo>
                  <a:lnTo>
                    <a:pt x="52681" y="362969"/>
                  </a:lnTo>
                  <a:lnTo>
                    <a:pt x="80982" y="352752"/>
                  </a:lnTo>
                  <a:lnTo>
                    <a:pt x="113255" y="341001"/>
                  </a:lnTo>
                  <a:lnTo>
                    <a:pt x="154525" y="323289"/>
                  </a:lnTo>
                  <a:lnTo>
                    <a:pt x="201795" y="301604"/>
                  </a:lnTo>
                  <a:lnTo>
                    <a:pt x="253063" y="277270"/>
                  </a:lnTo>
                  <a:lnTo>
                    <a:pt x="309820" y="251874"/>
                  </a:lnTo>
                  <a:lnTo>
                    <a:pt x="370235" y="225772"/>
                  </a:lnTo>
                  <a:lnTo>
                    <a:pt x="433090" y="199198"/>
                  </a:lnTo>
                  <a:lnTo>
                    <a:pt x="496866" y="173015"/>
                  </a:lnTo>
                  <a:lnTo>
                    <a:pt x="561255" y="147094"/>
                  </a:lnTo>
                  <a:lnTo>
                    <a:pt x="626053" y="121346"/>
                  </a:lnTo>
                  <a:lnTo>
                    <a:pt x="686891" y="98536"/>
                  </a:lnTo>
                  <a:lnTo>
                    <a:pt x="745088" y="77685"/>
                  </a:lnTo>
                  <a:lnTo>
                    <a:pt x="801525" y="58140"/>
                  </a:lnTo>
                  <a:lnTo>
                    <a:pt x="846911" y="42993"/>
                  </a:lnTo>
                  <a:lnTo>
                    <a:pt x="884930" y="30779"/>
                  </a:lnTo>
                  <a:lnTo>
                    <a:pt x="918037" y="20519"/>
                  </a:lnTo>
                  <a:lnTo>
                    <a:pt x="984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2485"/>
            <p:cNvSpPr/>
            <p:nvPr>
              <p:custDataLst>
                <p:tags r:id="rId46"/>
              </p:custDataLst>
            </p:nvPr>
          </p:nvSpPr>
          <p:spPr>
            <a:xfrm>
              <a:off x="2089150" y="577850"/>
              <a:ext cx="88901" cy="450851"/>
            </a:xfrm>
            <a:custGeom>
              <a:avLst/>
              <a:gdLst/>
              <a:ahLst/>
              <a:cxnLst/>
              <a:rect l="0" t="0" r="0" b="0"/>
              <a:pathLst>
                <a:path w="88901" h="450851">
                  <a:moveTo>
                    <a:pt x="0" y="0"/>
                  </a:moveTo>
                  <a:lnTo>
                    <a:pt x="0" y="0"/>
                  </a:lnTo>
                  <a:lnTo>
                    <a:pt x="6742" y="40452"/>
                  </a:lnTo>
                  <a:lnTo>
                    <a:pt x="11550" y="63657"/>
                  </a:lnTo>
                  <a:lnTo>
                    <a:pt x="17578" y="90416"/>
                  </a:lnTo>
                  <a:lnTo>
                    <a:pt x="24419" y="119544"/>
                  </a:lnTo>
                  <a:lnTo>
                    <a:pt x="31096" y="150251"/>
                  </a:lnTo>
                  <a:lnTo>
                    <a:pt x="37664" y="182012"/>
                  </a:lnTo>
                  <a:lnTo>
                    <a:pt x="44159" y="214475"/>
                  </a:lnTo>
                  <a:lnTo>
                    <a:pt x="50606" y="246700"/>
                  </a:lnTo>
                  <a:lnTo>
                    <a:pt x="57021" y="278767"/>
                  </a:lnTo>
                  <a:lnTo>
                    <a:pt x="63414" y="310728"/>
                  </a:lnTo>
                  <a:lnTo>
                    <a:pt x="69087" y="340502"/>
                  </a:lnTo>
                  <a:lnTo>
                    <a:pt x="74280" y="368818"/>
                  </a:lnTo>
                  <a:lnTo>
                    <a:pt x="82402" y="414391"/>
                  </a:lnTo>
                  <a:lnTo>
                    <a:pt x="88900" y="450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2486"/>
            <p:cNvSpPr/>
            <p:nvPr>
              <p:custDataLst>
                <p:tags r:id="rId47"/>
              </p:custDataLst>
            </p:nvPr>
          </p:nvSpPr>
          <p:spPr>
            <a:xfrm>
              <a:off x="1372483" y="639415"/>
              <a:ext cx="532518" cy="644357"/>
            </a:xfrm>
            <a:custGeom>
              <a:avLst/>
              <a:gdLst/>
              <a:ahLst/>
              <a:cxnLst/>
              <a:rect l="0" t="0" r="0" b="0"/>
              <a:pathLst>
                <a:path w="532518" h="644357">
                  <a:moveTo>
                    <a:pt x="5467" y="262285"/>
                  </a:moveTo>
                  <a:lnTo>
                    <a:pt x="5467" y="262285"/>
                  </a:lnTo>
                  <a:lnTo>
                    <a:pt x="5467" y="258914"/>
                  </a:lnTo>
                  <a:lnTo>
                    <a:pt x="4761" y="258627"/>
                  </a:lnTo>
                  <a:lnTo>
                    <a:pt x="2096" y="260189"/>
                  </a:lnTo>
                  <a:lnTo>
                    <a:pt x="1103" y="261593"/>
                  </a:lnTo>
                  <a:lnTo>
                    <a:pt x="0" y="265035"/>
                  </a:lnTo>
                  <a:lnTo>
                    <a:pt x="4259" y="306461"/>
                  </a:lnTo>
                  <a:lnTo>
                    <a:pt x="6341" y="335541"/>
                  </a:lnTo>
                  <a:lnTo>
                    <a:pt x="11970" y="374336"/>
                  </a:lnTo>
                  <a:lnTo>
                    <a:pt x="15447" y="397663"/>
                  </a:lnTo>
                  <a:lnTo>
                    <a:pt x="19176" y="423093"/>
                  </a:lnTo>
                  <a:lnTo>
                    <a:pt x="23073" y="449923"/>
                  </a:lnTo>
                  <a:lnTo>
                    <a:pt x="27082" y="476983"/>
                  </a:lnTo>
                  <a:lnTo>
                    <a:pt x="31166" y="504195"/>
                  </a:lnTo>
                  <a:lnTo>
                    <a:pt x="35299" y="531508"/>
                  </a:lnTo>
                  <a:lnTo>
                    <a:pt x="43656" y="576908"/>
                  </a:lnTo>
                  <a:lnTo>
                    <a:pt x="54412" y="622912"/>
                  </a:lnTo>
                  <a:lnTo>
                    <a:pt x="60996" y="644356"/>
                  </a:lnTo>
                  <a:lnTo>
                    <a:pt x="55816" y="606755"/>
                  </a:lnTo>
                  <a:lnTo>
                    <a:pt x="51733" y="583654"/>
                  </a:lnTo>
                  <a:lnTo>
                    <a:pt x="46894" y="556964"/>
                  </a:lnTo>
                  <a:lnTo>
                    <a:pt x="41552" y="522238"/>
                  </a:lnTo>
                  <a:lnTo>
                    <a:pt x="35873" y="482154"/>
                  </a:lnTo>
                  <a:lnTo>
                    <a:pt x="29971" y="438497"/>
                  </a:lnTo>
                  <a:lnTo>
                    <a:pt x="26037" y="392460"/>
                  </a:lnTo>
                  <a:lnTo>
                    <a:pt x="23413" y="344835"/>
                  </a:lnTo>
                  <a:lnTo>
                    <a:pt x="21665" y="296152"/>
                  </a:lnTo>
                  <a:lnTo>
                    <a:pt x="21204" y="255935"/>
                  </a:lnTo>
                  <a:lnTo>
                    <a:pt x="21603" y="221363"/>
                  </a:lnTo>
                  <a:lnTo>
                    <a:pt x="22574" y="190553"/>
                  </a:lnTo>
                  <a:lnTo>
                    <a:pt x="27417" y="143151"/>
                  </a:lnTo>
                  <a:lnTo>
                    <a:pt x="30683" y="123595"/>
                  </a:lnTo>
                  <a:lnTo>
                    <a:pt x="37095" y="111264"/>
                  </a:lnTo>
                  <a:lnTo>
                    <a:pt x="45602" y="103749"/>
                  </a:lnTo>
                  <a:lnTo>
                    <a:pt x="55507" y="99444"/>
                  </a:lnTo>
                  <a:lnTo>
                    <a:pt x="67049" y="102924"/>
                  </a:lnTo>
                  <a:lnTo>
                    <a:pt x="106891" y="137456"/>
                  </a:lnTo>
                  <a:lnTo>
                    <a:pt x="149975" y="181633"/>
                  </a:lnTo>
                  <a:lnTo>
                    <a:pt x="194021" y="215183"/>
                  </a:lnTo>
                  <a:lnTo>
                    <a:pt x="223560" y="226769"/>
                  </a:lnTo>
                  <a:lnTo>
                    <a:pt x="253151" y="226745"/>
                  </a:lnTo>
                  <a:lnTo>
                    <a:pt x="267956" y="223775"/>
                  </a:lnTo>
                  <a:lnTo>
                    <a:pt x="299459" y="203542"/>
                  </a:lnTo>
                  <a:lnTo>
                    <a:pt x="330863" y="170560"/>
                  </a:lnTo>
                  <a:lnTo>
                    <a:pt x="358932" y="125328"/>
                  </a:lnTo>
                  <a:lnTo>
                    <a:pt x="371638" y="100425"/>
                  </a:lnTo>
                  <a:lnTo>
                    <a:pt x="383637" y="74650"/>
                  </a:lnTo>
                  <a:lnTo>
                    <a:pt x="404965" y="29314"/>
                  </a:lnTo>
                  <a:lnTo>
                    <a:pt x="421499" y="4461"/>
                  </a:lnTo>
                  <a:lnTo>
                    <a:pt x="428166" y="91"/>
                  </a:lnTo>
                  <a:lnTo>
                    <a:pt x="434022" y="0"/>
                  </a:lnTo>
                  <a:lnTo>
                    <a:pt x="439337" y="2762"/>
                  </a:lnTo>
                  <a:lnTo>
                    <a:pt x="453559" y="47100"/>
                  </a:lnTo>
                  <a:lnTo>
                    <a:pt x="458006" y="71556"/>
                  </a:lnTo>
                  <a:lnTo>
                    <a:pt x="462382" y="99855"/>
                  </a:lnTo>
                  <a:lnTo>
                    <a:pt x="466711" y="130715"/>
                  </a:lnTo>
                  <a:lnTo>
                    <a:pt x="471007" y="163283"/>
                  </a:lnTo>
                  <a:lnTo>
                    <a:pt x="475283" y="196989"/>
                  </a:lnTo>
                  <a:lnTo>
                    <a:pt x="479544" y="231454"/>
                  </a:lnTo>
                  <a:lnTo>
                    <a:pt x="484502" y="264309"/>
                  </a:lnTo>
                  <a:lnTo>
                    <a:pt x="489923" y="296090"/>
                  </a:lnTo>
                  <a:lnTo>
                    <a:pt x="495655" y="327155"/>
                  </a:lnTo>
                  <a:lnTo>
                    <a:pt x="500886" y="354921"/>
                  </a:lnTo>
                  <a:lnTo>
                    <a:pt x="505785" y="380486"/>
                  </a:lnTo>
                  <a:lnTo>
                    <a:pt x="514992" y="422063"/>
                  </a:lnTo>
                  <a:lnTo>
                    <a:pt x="532517" y="4654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0" name="SMARTInkShape-2487"/>
          <p:cNvSpPr/>
          <p:nvPr>
            <p:custDataLst>
              <p:tags r:id="rId3"/>
            </p:custDataLst>
          </p:nvPr>
        </p:nvSpPr>
        <p:spPr>
          <a:xfrm>
            <a:off x="2838450" y="2175030"/>
            <a:ext cx="565151" cy="605388"/>
          </a:xfrm>
          <a:custGeom>
            <a:avLst/>
            <a:gdLst/>
            <a:ahLst/>
            <a:cxnLst/>
            <a:rect l="0" t="0" r="0" b="0"/>
            <a:pathLst>
              <a:path w="565151" h="605388">
                <a:moveTo>
                  <a:pt x="0" y="599920"/>
                </a:moveTo>
                <a:lnTo>
                  <a:pt x="0" y="599920"/>
                </a:lnTo>
                <a:lnTo>
                  <a:pt x="0" y="605387"/>
                </a:lnTo>
                <a:lnTo>
                  <a:pt x="3371" y="602637"/>
                </a:lnTo>
                <a:lnTo>
                  <a:pt x="16606" y="581720"/>
                </a:lnTo>
                <a:lnTo>
                  <a:pt x="32907" y="539416"/>
                </a:lnTo>
                <a:lnTo>
                  <a:pt x="44964" y="497535"/>
                </a:lnTo>
                <a:lnTo>
                  <a:pt x="49732" y="469574"/>
                </a:lnTo>
                <a:lnTo>
                  <a:pt x="53616" y="437528"/>
                </a:lnTo>
                <a:lnTo>
                  <a:pt x="56910" y="402759"/>
                </a:lnTo>
                <a:lnTo>
                  <a:pt x="61223" y="364763"/>
                </a:lnTo>
                <a:lnTo>
                  <a:pt x="66216" y="324615"/>
                </a:lnTo>
                <a:lnTo>
                  <a:pt x="71660" y="283033"/>
                </a:lnTo>
                <a:lnTo>
                  <a:pt x="78112" y="245434"/>
                </a:lnTo>
                <a:lnTo>
                  <a:pt x="85236" y="210491"/>
                </a:lnTo>
                <a:lnTo>
                  <a:pt x="92808" y="177317"/>
                </a:lnTo>
                <a:lnTo>
                  <a:pt x="99266" y="148851"/>
                </a:lnTo>
                <a:lnTo>
                  <a:pt x="104983" y="123524"/>
                </a:lnTo>
                <a:lnTo>
                  <a:pt x="115098" y="80566"/>
                </a:lnTo>
                <a:lnTo>
                  <a:pt x="127315" y="33993"/>
                </a:lnTo>
                <a:lnTo>
                  <a:pt x="132555" y="0"/>
                </a:lnTo>
                <a:lnTo>
                  <a:pt x="127418" y="44234"/>
                </a:lnTo>
                <a:lnTo>
                  <a:pt x="124457" y="69302"/>
                </a:lnTo>
                <a:lnTo>
                  <a:pt x="121071" y="98008"/>
                </a:lnTo>
                <a:lnTo>
                  <a:pt x="119519" y="131962"/>
                </a:lnTo>
                <a:lnTo>
                  <a:pt x="119191" y="169414"/>
                </a:lnTo>
                <a:lnTo>
                  <a:pt x="119677" y="209199"/>
                </a:lnTo>
                <a:lnTo>
                  <a:pt x="121412" y="246307"/>
                </a:lnTo>
                <a:lnTo>
                  <a:pt x="123980" y="281628"/>
                </a:lnTo>
                <a:lnTo>
                  <a:pt x="127103" y="315758"/>
                </a:lnTo>
                <a:lnTo>
                  <a:pt x="132008" y="346273"/>
                </a:lnTo>
                <a:lnTo>
                  <a:pt x="138100" y="374378"/>
                </a:lnTo>
                <a:lnTo>
                  <a:pt x="144983" y="400875"/>
                </a:lnTo>
                <a:lnTo>
                  <a:pt x="163920" y="441605"/>
                </a:lnTo>
                <a:lnTo>
                  <a:pt x="186448" y="469586"/>
                </a:lnTo>
                <a:lnTo>
                  <a:pt x="210571" y="482021"/>
                </a:lnTo>
                <a:lnTo>
                  <a:pt x="224342" y="481810"/>
                </a:lnTo>
                <a:lnTo>
                  <a:pt x="254695" y="472167"/>
                </a:lnTo>
                <a:lnTo>
                  <a:pt x="287000" y="444834"/>
                </a:lnTo>
                <a:lnTo>
                  <a:pt x="320172" y="401171"/>
                </a:lnTo>
                <a:lnTo>
                  <a:pt x="336920" y="370759"/>
                </a:lnTo>
                <a:lnTo>
                  <a:pt x="353730" y="337079"/>
                </a:lnTo>
                <a:lnTo>
                  <a:pt x="370581" y="296987"/>
                </a:lnTo>
                <a:lnTo>
                  <a:pt x="387459" y="252620"/>
                </a:lnTo>
                <a:lnTo>
                  <a:pt x="404356" y="205404"/>
                </a:lnTo>
                <a:lnTo>
                  <a:pt x="419854" y="164048"/>
                </a:lnTo>
                <a:lnTo>
                  <a:pt x="434419" y="126600"/>
                </a:lnTo>
                <a:lnTo>
                  <a:pt x="448363" y="91756"/>
                </a:lnTo>
                <a:lnTo>
                  <a:pt x="465737" y="47397"/>
                </a:lnTo>
                <a:lnTo>
                  <a:pt x="479269" y="11786"/>
                </a:lnTo>
                <a:lnTo>
                  <a:pt x="480379" y="13803"/>
                </a:lnTo>
                <a:lnTo>
                  <a:pt x="481942" y="45177"/>
                </a:lnTo>
                <a:lnTo>
                  <a:pt x="482308" y="89255"/>
                </a:lnTo>
                <a:lnTo>
                  <a:pt x="482405" y="116954"/>
                </a:lnTo>
                <a:lnTo>
                  <a:pt x="482471" y="147415"/>
                </a:lnTo>
                <a:lnTo>
                  <a:pt x="482513" y="179717"/>
                </a:lnTo>
                <a:lnTo>
                  <a:pt x="483953" y="211129"/>
                </a:lnTo>
                <a:lnTo>
                  <a:pt x="486324" y="241948"/>
                </a:lnTo>
                <a:lnTo>
                  <a:pt x="489316" y="272372"/>
                </a:lnTo>
                <a:lnTo>
                  <a:pt x="494133" y="299710"/>
                </a:lnTo>
                <a:lnTo>
                  <a:pt x="500166" y="324991"/>
                </a:lnTo>
                <a:lnTo>
                  <a:pt x="516513" y="369074"/>
                </a:lnTo>
                <a:lnTo>
                  <a:pt x="548544" y="413458"/>
                </a:lnTo>
                <a:lnTo>
                  <a:pt x="565150" y="43482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" name="SMARTInkShape-Group598"/>
          <p:cNvGrpSpPr/>
          <p:nvPr/>
        </p:nvGrpSpPr>
        <p:grpSpPr>
          <a:xfrm>
            <a:off x="3683000" y="2317750"/>
            <a:ext cx="488951" cy="139701"/>
            <a:chOff x="3683000" y="2317750"/>
            <a:chExt cx="488951" cy="139701"/>
          </a:xfrm>
        </p:grpSpPr>
        <p:sp>
          <p:nvSpPr>
            <p:cNvPr id="131" name="SMARTInkShape-2488"/>
            <p:cNvSpPr/>
            <p:nvPr>
              <p:custDataLst>
                <p:tags r:id="rId42"/>
              </p:custDataLst>
            </p:nvPr>
          </p:nvSpPr>
          <p:spPr>
            <a:xfrm>
              <a:off x="3683000" y="2343150"/>
              <a:ext cx="488951" cy="114301"/>
            </a:xfrm>
            <a:custGeom>
              <a:avLst/>
              <a:gdLst/>
              <a:ahLst/>
              <a:cxnLst/>
              <a:rect l="0" t="0" r="0" b="0"/>
              <a:pathLst>
                <a:path w="488951" h="114301">
                  <a:moveTo>
                    <a:pt x="0" y="114300"/>
                  </a:moveTo>
                  <a:lnTo>
                    <a:pt x="0" y="114300"/>
                  </a:lnTo>
                  <a:lnTo>
                    <a:pt x="44644" y="110929"/>
                  </a:lnTo>
                  <a:lnTo>
                    <a:pt x="69274" y="107114"/>
                  </a:lnTo>
                  <a:lnTo>
                    <a:pt x="99805" y="101748"/>
                  </a:lnTo>
                  <a:lnTo>
                    <a:pt x="134270" y="95349"/>
                  </a:lnTo>
                  <a:lnTo>
                    <a:pt x="173474" y="86849"/>
                  </a:lnTo>
                  <a:lnTo>
                    <a:pt x="215838" y="76949"/>
                  </a:lnTo>
                  <a:lnTo>
                    <a:pt x="260309" y="66116"/>
                  </a:lnTo>
                  <a:lnTo>
                    <a:pt x="305478" y="53955"/>
                  </a:lnTo>
                  <a:lnTo>
                    <a:pt x="351113" y="40909"/>
                  </a:lnTo>
                  <a:lnTo>
                    <a:pt x="397059" y="27273"/>
                  </a:lnTo>
                  <a:lnTo>
                    <a:pt x="427689" y="18182"/>
                  </a:lnTo>
                  <a:lnTo>
                    <a:pt x="488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2489"/>
            <p:cNvSpPr/>
            <p:nvPr>
              <p:custDataLst>
                <p:tags r:id="rId43"/>
              </p:custDataLst>
            </p:nvPr>
          </p:nvSpPr>
          <p:spPr>
            <a:xfrm>
              <a:off x="3702050" y="2317750"/>
              <a:ext cx="247651" cy="47521"/>
            </a:xfrm>
            <a:custGeom>
              <a:avLst/>
              <a:gdLst/>
              <a:ahLst/>
              <a:cxnLst/>
              <a:rect l="0" t="0" r="0" b="0"/>
              <a:pathLst>
                <a:path w="247651" h="47521">
                  <a:moveTo>
                    <a:pt x="0" y="38100"/>
                  </a:moveTo>
                  <a:lnTo>
                    <a:pt x="0" y="38100"/>
                  </a:lnTo>
                  <a:lnTo>
                    <a:pt x="13667" y="43169"/>
                  </a:lnTo>
                  <a:lnTo>
                    <a:pt x="49832" y="47520"/>
                  </a:lnTo>
                  <a:lnTo>
                    <a:pt x="87529" y="46285"/>
                  </a:lnTo>
                  <a:lnTo>
                    <a:pt x="130153" y="39621"/>
                  </a:lnTo>
                  <a:lnTo>
                    <a:pt x="172851" y="28898"/>
                  </a:lnTo>
                  <a:lnTo>
                    <a:pt x="210643" y="14725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SMARTInkShape-2490"/>
          <p:cNvSpPr/>
          <p:nvPr>
            <p:custDataLst>
              <p:tags r:id="rId4"/>
            </p:custDataLst>
          </p:nvPr>
        </p:nvSpPr>
        <p:spPr>
          <a:xfrm>
            <a:off x="11507363" y="1530350"/>
            <a:ext cx="315255" cy="850901"/>
          </a:xfrm>
          <a:custGeom>
            <a:avLst/>
            <a:gdLst/>
            <a:ahLst/>
            <a:cxnLst/>
            <a:rect l="0" t="0" r="0" b="0"/>
            <a:pathLst>
              <a:path w="315255" h="850901">
                <a:moveTo>
                  <a:pt x="113137" y="0"/>
                </a:moveTo>
                <a:lnTo>
                  <a:pt x="113137" y="0"/>
                </a:lnTo>
                <a:lnTo>
                  <a:pt x="113137" y="23597"/>
                </a:lnTo>
                <a:lnTo>
                  <a:pt x="126305" y="46471"/>
                </a:lnTo>
                <a:lnTo>
                  <a:pt x="136735" y="58497"/>
                </a:lnTo>
                <a:lnTo>
                  <a:pt x="176542" y="83149"/>
                </a:lnTo>
                <a:lnTo>
                  <a:pt x="201973" y="95649"/>
                </a:lnTo>
                <a:lnTo>
                  <a:pt x="226689" y="106099"/>
                </a:lnTo>
                <a:lnTo>
                  <a:pt x="250927" y="115183"/>
                </a:lnTo>
                <a:lnTo>
                  <a:pt x="292205" y="131626"/>
                </a:lnTo>
                <a:lnTo>
                  <a:pt x="315254" y="148341"/>
                </a:lnTo>
                <a:lnTo>
                  <a:pt x="314909" y="160277"/>
                </a:lnTo>
                <a:lnTo>
                  <a:pt x="295712" y="190473"/>
                </a:lnTo>
                <a:lnTo>
                  <a:pt x="273657" y="208121"/>
                </a:lnTo>
                <a:lnTo>
                  <a:pt x="244846" y="226942"/>
                </a:lnTo>
                <a:lnTo>
                  <a:pt x="211526" y="246544"/>
                </a:lnTo>
                <a:lnTo>
                  <a:pt x="178023" y="265963"/>
                </a:lnTo>
                <a:lnTo>
                  <a:pt x="144400" y="285259"/>
                </a:lnTo>
                <a:lnTo>
                  <a:pt x="110695" y="304472"/>
                </a:lnTo>
                <a:lnTo>
                  <a:pt x="81876" y="323632"/>
                </a:lnTo>
                <a:lnTo>
                  <a:pt x="56313" y="342754"/>
                </a:lnTo>
                <a:lnTo>
                  <a:pt x="17327" y="379524"/>
                </a:lnTo>
                <a:lnTo>
                  <a:pt x="0" y="412329"/>
                </a:lnTo>
                <a:lnTo>
                  <a:pt x="318" y="428697"/>
                </a:lnTo>
                <a:lnTo>
                  <a:pt x="13842" y="461936"/>
                </a:lnTo>
                <a:lnTo>
                  <a:pt x="49485" y="493642"/>
                </a:lnTo>
                <a:lnTo>
                  <a:pt x="72819" y="509011"/>
                </a:lnTo>
                <a:lnTo>
                  <a:pt x="98957" y="522785"/>
                </a:lnTo>
                <a:lnTo>
                  <a:pt x="126967" y="535496"/>
                </a:lnTo>
                <a:lnTo>
                  <a:pt x="156226" y="547497"/>
                </a:lnTo>
                <a:lnTo>
                  <a:pt x="203783" y="568358"/>
                </a:lnTo>
                <a:lnTo>
                  <a:pt x="239501" y="587742"/>
                </a:lnTo>
                <a:lnTo>
                  <a:pt x="260080" y="608117"/>
                </a:lnTo>
                <a:lnTo>
                  <a:pt x="264015" y="620606"/>
                </a:lnTo>
                <a:lnTo>
                  <a:pt x="262745" y="649534"/>
                </a:lnTo>
                <a:lnTo>
                  <a:pt x="255123" y="681206"/>
                </a:lnTo>
                <a:lnTo>
                  <a:pt x="246093" y="714802"/>
                </a:lnTo>
                <a:lnTo>
                  <a:pt x="239725" y="750901"/>
                </a:lnTo>
                <a:lnTo>
                  <a:pt x="243953" y="789993"/>
                </a:lnTo>
                <a:lnTo>
                  <a:pt x="259187" y="8509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Shape-2491"/>
          <p:cNvSpPr/>
          <p:nvPr>
            <p:custDataLst>
              <p:tags r:id="rId5"/>
            </p:custDataLst>
          </p:nvPr>
        </p:nvSpPr>
        <p:spPr>
          <a:xfrm>
            <a:off x="4787900" y="2000250"/>
            <a:ext cx="38091" cy="811871"/>
          </a:xfrm>
          <a:custGeom>
            <a:avLst/>
            <a:gdLst/>
            <a:ahLst/>
            <a:cxnLst/>
            <a:rect l="0" t="0" r="0" b="0"/>
            <a:pathLst>
              <a:path w="38091" h="811871">
                <a:moveTo>
                  <a:pt x="0" y="0"/>
                </a:moveTo>
                <a:lnTo>
                  <a:pt x="0" y="0"/>
                </a:lnTo>
                <a:lnTo>
                  <a:pt x="6349" y="6349"/>
                </a:lnTo>
                <a:lnTo>
                  <a:pt x="8232" y="52471"/>
                </a:lnTo>
                <a:lnTo>
                  <a:pt x="11376" y="95040"/>
                </a:lnTo>
                <a:lnTo>
                  <a:pt x="12817" y="131845"/>
                </a:lnTo>
                <a:lnTo>
                  <a:pt x="15809" y="176426"/>
                </a:lnTo>
                <a:lnTo>
                  <a:pt x="16889" y="202284"/>
                </a:lnTo>
                <a:lnTo>
                  <a:pt x="17610" y="230106"/>
                </a:lnTo>
                <a:lnTo>
                  <a:pt x="18090" y="259237"/>
                </a:lnTo>
                <a:lnTo>
                  <a:pt x="18409" y="290653"/>
                </a:lnTo>
                <a:lnTo>
                  <a:pt x="18623" y="323591"/>
                </a:lnTo>
                <a:lnTo>
                  <a:pt x="18766" y="357544"/>
                </a:lnTo>
                <a:lnTo>
                  <a:pt x="19566" y="392879"/>
                </a:lnTo>
                <a:lnTo>
                  <a:pt x="20805" y="429136"/>
                </a:lnTo>
                <a:lnTo>
                  <a:pt x="22337" y="466007"/>
                </a:lnTo>
                <a:lnTo>
                  <a:pt x="24062" y="501877"/>
                </a:lnTo>
                <a:lnTo>
                  <a:pt x="25920" y="537079"/>
                </a:lnTo>
                <a:lnTo>
                  <a:pt x="27863" y="571836"/>
                </a:lnTo>
                <a:lnTo>
                  <a:pt x="29864" y="603474"/>
                </a:lnTo>
                <a:lnTo>
                  <a:pt x="31904" y="633032"/>
                </a:lnTo>
                <a:lnTo>
                  <a:pt x="33969" y="661205"/>
                </a:lnTo>
                <a:lnTo>
                  <a:pt x="35346" y="687042"/>
                </a:lnTo>
                <a:lnTo>
                  <a:pt x="36876" y="734565"/>
                </a:lnTo>
                <a:lnTo>
                  <a:pt x="37738" y="780760"/>
                </a:lnTo>
                <a:lnTo>
                  <a:pt x="38090" y="811870"/>
                </a:lnTo>
                <a:lnTo>
                  <a:pt x="37394" y="796139"/>
                </a:lnTo>
                <a:lnTo>
                  <a:pt x="31750" y="7556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SMARTInkShape-Group601"/>
          <p:cNvGrpSpPr/>
          <p:nvPr/>
        </p:nvGrpSpPr>
        <p:grpSpPr>
          <a:xfrm>
            <a:off x="5439818" y="1881662"/>
            <a:ext cx="764133" cy="996985"/>
            <a:chOff x="5439818" y="1881662"/>
            <a:chExt cx="764133" cy="996985"/>
          </a:xfrm>
        </p:grpSpPr>
        <p:sp>
          <p:nvSpPr>
            <p:cNvPr id="136" name="SMARTInkShape-2492"/>
            <p:cNvSpPr/>
            <p:nvPr>
              <p:custDataLst>
                <p:tags r:id="rId40"/>
              </p:custDataLst>
            </p:nvPr>
          </p:nvSpPr>
          <p:spPr>
            <a:xfrm>
              <a:off x="5600700" y="2400901"/>
              <a:ext cx="603251" cy="42556"/>
            </a:xfrm>
            <a:custGeom>
              <a:avLst/>
              <a:gdLst/>
              <a:ahLst/>
              <a:cxnLst/>
              <a:rect l="0" t="0" r="0" b="0"/>
              <a:pathLst>
                <a:path w="603251" h="42556">
                  <a:moveTo>
                    <a:pt x="0" y="37499"/>
                  </a:moveTo>
                  <a:lnTo>
                    <a:pt x="0" y="37499"/>
                  </a:lnTo>
                  <a:lnTo>
                    <a:pt x="3371" y="40870"/>
                  </a:lnTo>
                  <a:lnTo>
                    <a:pt x="45481" y="42555"/>
                  </a:lnTo>
                  <a:lnTo>
                    <a:pt x="88183" y="40216"/>
                  </a:lnTo>
                  <a:lnTo>
                    <a:pt x="116644" y="37900"/>
                  </a:lnTo>
                  <a:lnTo>
                    <a:pt x="149024" y="34944"/>
                  </a:lnTo>
                  <a:lnTo>
                    <a:pt x="184016" y="31562"/>
                  </a:lnTo>
                  <a:lnTo>
                    <a:pt x="221455" y="27897"/>
                  </a:lnTo>
                  <a:lnTo>
                    <a:pt x="260526" y="24042"/>
                  </a:lnTo>
                  <a:lnTo>
                    <a:pt x="300684" y="20061"/>
                  </a:lnTo>
                  <a:lnTo>
                    <a:pt x="340156" y="16701"/>
                  </a:lnTo>
                  <a:lnTo>
                    <a:pt x="379170" y="13756"/>
                  </a:lnTo>
                  <a:lnTo>
                    <a:pt x="417880" y="11087"/>
                  </a:lnTo>
                  <a:lnTo>
                    <a:pt x="450743" y="8602"/>
                  </a:lnTo>
                  <a:lnTo>
                    <a:pt x="479706" y="6240"/>
                  </a:lnTo>
                  <a:lnTo>
                    <a:pt x="526469" y="2439"/>
                  </a:lnTo>
                  <a:lnTo>
                    <a:pt x="573842" y="0"/>
                  </a:lnTo>
                  <a:lnTo>
                    <a:pt x="584536" y="371"/>
                  </a:lnTo>
                  <a:lnTo>
                    <a:pt x="603250" y="57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2493"/>
            <p:cNvSpPr/>
            <p:nvPr>
              <p:custDataLst>
                <p:tags r:id="rId41"/>
              </p:custDataLst>
            </p:nvPr>
          </p:nvSpPr>
          <p:spPr>
            <a:xfrm>
              <a:off x="5439818" y="1881662"/>
              <a:ext cx="638090" cy="996985"/>
            </a:xfrm>
            <a:custGeom>
              <a:avLst/>
              <a:gdLst/>
              <a:ahLst/>
              <a:cxnLst/>
              <a:rect l="0" t="0" r="0" b="0"/>
              <a:pathLst>
                <a:path w="638090" h="996985">
                  <a:moveTo>
                    <a:pt x="27532" y="86838"/>
                  </a:moveTo>
                  <a:lnTo>
                    <a:pt x="27532" y="86838"/>
                  </a:lnTo>
                  <a:lnTo>
                    <a:pt x="1049" y="86838"/>
                  </a:lnTo>
                  <a:lnTo>
                    <a:pt x="0" y="86132"/>
                  </a:lnTo>
                  <a:lnTo>
                    <a:pt x="5" y="84956"/>
                  </a:lnTo>
                  <a:lnTo>
                    <a:pt x="714" y="83467"/>
                  </a:lnTo>
                  <a:lnTo>
                    <a:pt x="37914" y="70232"/>
                  </a:lnTo>
                  <a:lnTo>
                    <a:pt x="82005" y="59702"/>
                  </a:lnTo>
                  <a:lnTo>
                    <a:pt x="110414" y="53225"/>
                  </a:lnTo>
                  <a:lnTo>
                    <a:pt x="142053" y="46085"/>
                  </a:lnTo>
                  <a:lnTo>
                    <a:pt x="175846" y="38503"/>
                  </a:lnTo>
                  <a:lnTo>
                    <a:pt x="211075" y="31331"/>
                  </a:lnTo>
                  <a:lnTo>
                    <a:pt x="247260" y="24433"/>
                  </a:lnTo>
                  <a:lnTo>
                    <a:pt x="284084" y="17718"/>
                  </a:lnTo>
                  <a:lnTo>
                    <a:pt x="320628" y="12536"/>
                  </a:lnTo>
                  <a:lnTo>
                    <a:pt x="356984" y="8376"/>
                  </a:lnTo>
                  <a:lnTo>
                    <a:pt x="393217" y="4896"/>
                  </a:lnTo>
                  <a:lnTo>
                    <a:pt x="427250" y="2577"/>
                  </a:lnTo>
                  <a:lnTo>
                    <a:pt x="459814" y="1031"/>
                  </a:lnTo>
                  <a:lnTo>
                    <a:pt x="491404" y="0"/>
                  </a:lnTo>
                  <a:lnTo>
                    <a:pt x="518108" y="18"/>
                  </a:lnTo>
                  <a:lnTo>
                    <a:pt x="562831" y="1920"/>
                  </a:lnTo>
                  <a:lnTo>
                    <a:pt x="609629" y="6957"/>
                  </a:lnTo>
                  <a:lnTo>
                    <a:pt x="624908" y="12765"/>
                  </a:lnTo>
                  <a:lnTo>
                    <a:pt x="635391" y="23968"/>
                  </a:lnTo>
                  <a:lnTo>
                    <a:pt x="638089" y="27991"/>
                  </a:lnTo>
                  <a:lnTo>
                    <a:pt x="635441" y="45632"/>
                  </a:lnTo>
                  <a:lnTo>
                    <a:pt x="622049" y="88975"/>
                  </a:lnTo>
                  <a:lnTo>
                    <a:pt x="608555" y="128710"/>
                  </a:lnTo>
                  <a:lnTo>
                    <a:pt x="599032" y="152147"/>
                  </a:lnTo>
                  <a:lnTo>
                    <a:pt x="588449" y="176944"/>
                  </a:lnTo>
                  <a:lnTo>
                    <a:pt x="577159" y="206175"/>
                  </a:lnTo>
                  <a:lnTo>
                    <a:pt x="565400" y="238363"/>
                  </a:lnTo>
                  <a:lnTo>
                    <a:pt x="553328" y="272521"/>
                  </a:lnTo>
                  <a:lnTo>
                    <a:pt x="541046" y="307993"/>
                  </a:lnTo>
                  <a:lnTo>
                    <a:pt x="528625" y="344342"/>
                  </a:lnTo>
                  <a:lnTo>
                    <a:pt x="516108" y="381274"/>
                  </a:lnTo>
                  <a:lnTo>
                    <a:pt x="504945" y="419301"/>
                  </a:lnTo>
                  <a:lnTo>
                    <a:pt x="494679" y="458058"/>
                  </a:lnTo>
                  <a:lnTo>
                    <a:pt x="485015" y="497301"/>
                  </a:lnTo>
                  <a:lnTo>
                    <a:pt x="474337" y="537574"/>
                  </a:lnTo>
                  <a:lnTo>
                    <a:pt x="462984" y="578535"/>
                  </a:lnTo>
                  <a:lnTo>
                    <a:pt x="451182" y="619952"/>
                  </a:lnTo>
                  <a:lnTo>
                    <a:pt x="440494" y="659559"/>
                  </a:lnTo>
                  <a:lnTo>
                    <a:pt x="430545" y="697957"/>
                  </a:lnTo>
                  <a:lnTo>
                    <a:pt x="421091" y="735551"/>
                  </a:lnTo>
                  <a:lnTo>
                    <a:pt x="412672" y="770491"/>
                  </a:lnTo>
                  <a:lnTo>
                    <a:pt x="404942" y="803662"/>
                  </a:lnTo>
                  <a:lnTo>
                    <a:pt x="397672" y="835654"/>
                  </a:lnTo>
                  <a:lnTo>
                    <a:pt x="391414" y="863332"/>
                  </a:lnTo>
                  <a:lnTo>
                    <a:pt x="385831" y="888134"/>
                  </a:lnTo>
                  <a:lnTo>
                    <a:pt x="376570" y="929803"/>
                  </a:lnTo>
                  <a:lnTo>
                    <a:pt x="367391" y="970978"/>
                  </a:lnTo>
                  <a:lnTo>
                    <a:pt x="359143" y="996975"/>
                  </a:lnTo>
                  <a:lnTo>
                    <a:pt x="360084" y="996984"/>
                  </a:lnTo>
                  <a:lnTo>
                    <a:pt x="364892" y="993233"/>
                  </a:lnTo>
                  <a:lnTo>
                    <a:pt x="376782" y="950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SMARTInkShape-2494"/>
          <p:cNvSpPr/>
          <p:nvPr>
            <p:custDataLst>
              <p:tags r:id="rId6"/>
            </p:custDataLst>
          </p:nvPr>
        </p:nvSpPr>
        <p:spPr>
          <a:xfrm>
            <a:off x="2875533" y="3906360"/>
            <a:ext cx="864618" cy="313581"/>
          </a:xfrm>
          <a:custGeom>
            <a:avLst/>
            <a:gdLst/>
            <a:ahLst/>
            <a:cxnLst/>
            <a:rect l="0" t="0" r="0" b="0"/>
            <a:pathLst>
              <a:path w="864618" h="313581">
                <a:moveTo>
                  <a:pt x="229617" y="36990"/>
                </a:moveTo>
                <a:lnTo>
                  <a:pt x="229617" y="36990"/>
                </a:lnTo>
                <a:lnTo>
                  <a:pt x="232988" y="36990"/>
                </a:lnTo>
                <a:lnTo>
                  <a:pt x="233981" y="37695"/>
                </a:lnTo>
                <a:lnTo>
                  <a:pt x="234643" y="38871"/>
                </a:lnTo>
                <a:lnTo>
                  <a:pt x="240157" y="74580"/>
                </a:lnTo>
                <a:lnTo>
                  <a:pt x="240266" y="118997"/>
                </a:lnTo>
                <a:lnTo>
                  <a:pt x="235290" y="153871"/>
                </a:lnTo>
                <a:lnTo>
                  <a:pt x="226494" y="192418"/>
                </a:lnTo>
                <a:lnTo>
                  <a:pt x="214118" y="231658"/>
                </a:lnTo>
                <a:lnTo>
                  <a:pt x="196858" y="267913"/>
                </a:lnTo>
                <a:lnTo>
                  <a:pt x="175547" y="293434"/>
                </a:lnTo>
                <a:lnTo>
                  <a:pt x="163937" y="303202"/>
                </a:lnTo>
                <a:lnTo>
                  <a:pt x="137867" y="312175"/>
                </a:lnTo>
                <a:lnTo>
                  <a:pt x="124000" y="313580"/>
                </a:lnTo>
                <a:lnTo>
                  <a:pt x="91659" y="303852"/>
                </a:lnTo>
                <a:lnTo>
                  <a:pt x="57530" y="282595"/>
                </a:lnTo>
                <a:lnTo>
                  <a:pt x="25899" y="249629"/>
                </a:lnTo>
                <a:lnTo>
                  <a:pt x="6666" y="215222"/>
                </a:lnTo>
                <a:lnTo>
                  <a:pt x="550" y="198145"/>
                </a:lnTo>
                <a:lnTo>
                  <a:pt x="0" y="182526"/>
                </a:lnTo>
                <a:lnTo>
                  <a:pt x="8796" y="153884"/>
                </a:lnTo>
                <a:lnTo>
                  <a:pt x="33873" y="130806"/>
                </a:lnTo>
                <a:lnTo>
                  <a:pt x="74181" y="110436"/>
                </a:lnTo>
                <a:lnTo>
                  <a:pt x="102710" y="100065"/>
                </a:lnTo>
                <a:lnTo>
                  <a:pt x="134429" y="89623"/>
                </a:lnTo>
                <a:lnTo>
                  <a:pt x="172508" y="80545"/>
                </a:lnTo>
                <a:lnTo>
                  <a:pt x="214828" y="72377"/>
                </a:lnTo>
                <a:lnTo>
                  <a:pt x="259974" y="64815"/>
                </a:lnTo>
                <a:lnTo>
                  <a:pt x="307005" y="57656"/>
                </a:lnTo>
                <a:lnTo>
                  <a:pt x="355292" y="50767"/>
                </a:lnTo>
                <a:lnTo>
                  <a:pt x="404417" y="44059"/>
                </a:lnTo>
                <a:lnTo>
                  <a:pt x="451984" y="38174"/>
                </a:lnTo>
                <a:lnTo>
                  <a:pt x="498511" y="32841"/>
                </a:lnTo>
                <a:lnTo>
                  <a:pt x="544346" y="27874"/>
                </a:lnTo>
                <a:lnTo>
                  <a:pt x="585486" y="23151"/>
                </a:lnTo>
                <a:lnTo>
                  <a:pt x="623496" y="18592"/>
                </a:lnTo>
                <a:lnTo>
                  <a:pt x="659419" y="14141"/>
                </a:lnTo>
                <a:lnTo>
                  <a:pt x="689013" y="10468"/>
                </a:lnTo>
                <a:lnTo>
                  <a:pt x="714387" y="7315"/>
                </a:lnTo>
                <a:lnTo>
                  <a:pt x="756220" y="2634"/>
                </a:lnTo>
                <a:lnTo>
                  <a:pt x="801455" y="0"/>
                </a:lnTo>
                <a:lnTo>
                  <a:pt x="829909" y="630"/>
                </a:lnTo>
                <a:lnTo>
                  <a:pt x="864617" y="1159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2" name="SMARTInkShape-Group603"/>
          <p:cNvGrpSpPr/>
          <p:nvPr/>
        </p:nvGrpSpPr>
        <p:grpSpPr>
          <a:xfrm>
            <a:off x="4297983" y="3930650"/>
            <a:ext cx="362918" cy="253739"/>
            <a:chOff x="4297983" y="3930650"/>
            <a:chExt cx="362918" cy="253739"/>
          </a:xfrm>
        </p:grpSpPr>
        <p:sp>
          <p:nvSpPr>
            <p:cNvPr id="140" name="SMARTInkShape-2495"/>
            <p:cNvSpPr/>
            <p:nvPr>
              <p:custDataLst>
                <p:tags r:id="rId38"/>
              </p:custDataLst>
            </p:nvPr>
          </p:nvSpPr>
          <p:spPr>
            <a:xfrm>
              <a:off x="4297983" y="4102100"/>
              <a:ext cx="362918" cy="82289"/>
            </a:xfrm>
            <a:custGeom>
              <a:avLst/>
              <a:gdLst/>
              <a:ahLst/>
              <a:cxnLst/>
              <a:rect l="0" t="0" r="0" b="0"/>
              <a:pathLst>
                <a:path w="362918" h="82289">
                  <a:moveTo>
                    <a:pt x="7317" y="76200"/>
                  </a:moveTo>
                  <a:lnTo>
                    <a:pt x="7317" y="76200"/>
                  </a:lnTo>
                  <a:lnTo>
                    <a:pt x="575" y="79571"/>
                  </a:lnTo>
                  <a:lnTo>
                    <a:pt x="0" y="80564"/>
                  </a:lnTo>
                  <a:lnTo>
                    <a:pt x="1028" y="81226"/>
                  </a:lnTo>
                  <a:lnTo>
                    <a:pt x="26301" y="82288"/>
                  </a:lnTo>
                  <a:lnTo>
                    <a:pt x="59499" y="78670"/>
                  </a:lnTo>
                  <a:lnTo>
                    <a:pt x="102476" y="71653"/>
                  </a:lnTo>
                  <a:lnTo>
                    <a:pt x="149799" y="61479"/>
                  </a:lnTo>
                  <a:lnTo>
                    <a:pt x="174271" y="56508"/>
                  </a:lnTo>
                  <a:lnTo>
                    <a:pt x="199053" y="51783"/>
                  </a:lnTo>
                  <a:lnTo>
                    <a:pt x="245638" y="42065"/>
                  </a:lnTo>
                  <a:lnTo>
                    <a:pt x="282806" y="30690"/>
                  </a:lnTo>
                  <a:lnTo>
                    <a:pt x="315788" y="18579"/>
                  </a:lnTo>
                  <a:lnTo>
                    <a:pt x="3629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2496"/>
            <p:cNvSpPr/>
            <p:nvPr>
              <p:custDataLst>
                <p:tags r:id="rId39"/>
              </p:custDataLst>
            </p:nvPr>
          </p:nvSpPr>
          <p:spPr>
            <a:xfrm>
              <a:off x="4306183" y="3930650"/>
              <a:ext cx="259468" cy="19051"/>
            </a:xfrm>
            <a:custGeom>
              <a:avLst/>
              <a:gdLst/>
              <a:ahLst/>
              <a:cxnLst/>
              <a:rect l="0" t="0" r="0" b="0"/>
              <a:pathLst>
                <a:path w="259468" h="19051">
                  <a:moveTo>
                    <a:pt x="5467" y="19050"/>
                  </a:moveTo>
                  <a:lnTo>
                    <a:pt x="5467" y="19050"/>
                  </a:lnTo>
                  <a:lnTo>
                    <a:pt x="0" y="19050"/>
                  </a:lnTo>
                  <a:lnTo>
                    <a:pt x="33806" y="18344"/>
                  </a:lnTo>
                  <a:lnTo>
                    <a:pt x="66275" y="15679"/>
                  </a:lnTo>
                  <a:lnTo>
                    <a:pt x="106106" y="12143"/>
                  </a:lnTo>
                  <a:lnTo>
                    <a:pt x="148266" y="8219"/>
                  </a:lnTo>
                  <a:lnTo>
                    <a:pt x="188173" y="4123"/>
                  </a:lnTo>
                  <a:lnTo>
                    <a:pt x="232855" y="1222"/>
                  </a:lnTo>
                  <a:lnTo>
                    <a:pt x="2594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SMARTInkShape-Group604"/>
          <p:cNvGrpSpPr/>
          <p:nvPr/>
        </p:nvGrpSpPr>
        <p:grpSpPr>
          <a:xfrm>
            <a:off x="5187950" y="3611571"/>
            <a:ext cx="730251" cy="752208"/>
            <a:chOff x="5187950" y="3611571"/>
            <a:chExt cx="730251" cy="752208"/>
          </a:xfrm>
        </p:grpSpPr>
        <p:sp>
          <p:nvSpPr>
            <p:cNvPr id="143" name="SMARTInkShape-2497"/>
            <p:cNvSpPr/>
            <p:nvPr>
              <p:custDataLst>
                <p:tags r:id="rId36"/>
              </p:custDataLst>
            </p:nvPr>
          </p:nvSpPr>
          <p:spPr>
            <a:xfrm>
              <a:off x="5278779" y="3968750"/>
              <a:ext cx="639422" cy="73222"/>
            </a:xfrm>
            <a:custGeom>
              <a:avLst/>
              <a:gdLst/>
              <a:ahLst/>
              <a:cxnLst/>
              <a:rect l="0" t="0" r="0" b="0"/>
              <a:pathLst>
                <a:path w="639422" h="73222">
                  <a:moveTo>
                    <a:pt x="29821" y="69850"/>
                  </a:moveTo>
                  <a:lnTo>
                    <a:pt x="29821" y="69850"/>
                  </a:lnTo>
                  <a:lnTo>
                    <a:pt x="0" y="69850"/>
                  </a:lnTo>
                  <a:lnTo>
                    <a:pt x="8756" y="73221"/>
                  </a:lnTo>
                  <a:lnTo>
                    <a:pt x="41625" y="72994"/>
                  </a:lnTo>
                  <a:lnTo>
                    <a:pt x="65207" y="71946"/>
                  </a:lnTo>
                  <a:lnTo>
                    <a:pt x="95744" y="69130"/>
                  </a:lnTo>
                  <a:lnTo>
                    <a:pt x="130921" y="65137"/>
                  </a:lnTo>
                  <a:lnTo>
                    <a:pt x="169187" y="60358"/>
                  </a:lnTo>
                  <a:lnTo>
                    <a:pt x="214454" y="55055"/>
                  </a:lnTo>
                  <a:lnTo>
                    <a:pt x="264387" y="49404"/>
                  </a:lnTo>
                  <a:lnTo>
                    <a:pt x="317433" y="43519"/>
                  </a:lnTo>
                  <a:lnTo>
                    <a:pt x="367612" y="37479"/>
                  </a:lnTo>
                  <a:lnTo>
                    <a:pt x="415881" y="31336"/>
                  </a:lnTo>
                  <a:lnTo>
                    <a:pt x="462878" y="25124"/>
                  </a:lnTo>
                  <a:lnTo>
                    <a:pt x="503381" y="19572"/>
                  </a:lnTo>
                  <a:lnTo>
                    <a:pt x="539555" y="14459"/>
                  </a:lnTo>
                  <a:lnTo>
                    <a:pt x="572844" y="9639"/>
                  </a:lnTo>
                  <a:lnTo>
                    <a:pt x="6394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2498"/>
            <p:cNvSpPr/>
            <p:nvPr>
              <p:custDataLst>
                <p:tags r:id="rId37"/>
              </p:custDataLst>
            </p:nvPr>
          </p:nvSpPr>
          <p:spPr>
            <a:xfrm>
              <a:off x="5187950" y="3611571"/>
              <a:ext cx="396226" cy="752208"/>
            </a:xfrm>
            <a:custGeom>
              <a:avLst/>
              <a:gdLst/>
              <a:ahLst/>
              <a:cxnLst/>
              <a:rect l="0" t="0" r="0" b="0"/>
              <a:pathLst>
                <a:path w="396226" h="752208">
                  <a:moveTo>
                    <a:pt x="0" y="84129"/>
                  </a:moveTo>
                  <a:lnTo>
                    <a:pt x="0" y="84129"/>
                  </a:lnTo>
                  <a:lnTo>
                    <a:pt x="35156" y="73459"/>
                  </a:lnTo>
                  <a:lnTo>
                    <a:pt x="66425" y="63159"/>
                  </a:lnTo>
                  <a:lnTo>
                    <a:pt x="108545" y="51526"/>
                  </a:lnTo>
                  <a:lnTo>
                    <a:pt x="132335" y="44755"/>
                  </a:lnTo>
                  <a:lnTo>
                    <a:pt x="157368" y="37418"/>
                  </a:lnTo>
                  <a:lnTo>
                    <a:pt x="183228" y="29706"/>
                  </a:lnTo>
                  <a:lnTo>
                    <a:pt x="208936" y="23152"/>
                  </a:lnTo>
                  <a:lnTo>
                    <a:pt x="234540" y="17372"/>
                  </a:lnTo>
                  <a:lnTo>
                    <a:pt x="260077" y="12108"/>
                  </a:lnTo>
                  <a:lnTo>
                    <a:pt x="303503" y="4377"/>
                  </a:lnTo>
                  <a:lnTo>
                    <a:pt x="338796" y="0"/>
                  </a:lnTo>
                  <a:lnTo>
                    <a:pt x="363888" y="407"/>
                  </a:lnTo>
                  <a:lnTo>
                    <a:pt x="380686" y="6702"/>
                  </a:lnTo>
                  <a:lnTo>
                    <a:pt x="387140" y="11344"/>
                  </a:lnTo>
                  <a:lnTo>
                    <a:pt x="391444" y="17967"/>
                  </a:lnTo>
                  <a:lnTo>
                    <a:pt x="396225" y="34733"/>
                  </a:lnTo>
                  <a:lnTo>
                    <a:pt x="385432" y="77489"/>
                  </a:lnTo>
                  <a:lnTo>
                    <a:pt x="370034" y="119749"/>
                  </a:lnTo>
                  <a:lnTo>
                    <a:pt x="360990" y="143859"/>
                  </a:lnTo>
                  <a:lnTo>
                    <a:pt x="351432" y="170516"/>
                  </a:lnTo>
                  <a:lnTo>
                    <a:pt x="341531" y="198870"/>
                  </a:lnTo>
                  <a:lnTo>
                    <a:pt x="331405" y="228356"/>
                  </a:lnTo>
                  <a:lnTo>
                    <a:pt x="321125" y="260008"/>
                  </a:lnTo>
                  <a:lnTo>
                    <a:pt x="310745" y="293104"/>
                  </a:lnTo>
                  <a:lnTo>
                    <a:pt x="300296" y="327163"/>
                  </a:lnTo>
                  <a:lnTo>
                    <a:pt x="290509" y="361157"/>
                  </a:lnTo>
                  <a:lnTo>
                    <a:pt x="281162" y="395109"/>
                  </a:lnTo>
                  <a:lnTo>
                    <a:pt x="272108" y="429032"/>
                  </a:lnTo>
                  <a:lnTo>
                    <a:pt x="264661" y="461525"/>
                  </a:lnTo>
                  <a:lnTo>
                    <a:pt x="258285" y="493066"/>
                  </a:lnTo>
                  <a:lnTo>
                    <a:pt x="252623" y="523970"/>
                  </a:lnTo>
                  <a:lnTo>
                    <a:pt x="247438" y="552334"/>
                  </a:lnTo>
                  <a:lnTo>
                    <a:pt x="242570" y="579005"/>
                  </a:lnTo>
                  <a:lnTo>
                    <a:pt x="237913" y="604546"/>
                  </a:lnTo>
                  <a:lnTo>
                    <a:pt x="232739" y="647978"/>
                  </a:lnTo>
                  <a:lnTo>
                    <a:pt x="230439" y="683978"/>
                  </a:lnTo>
                  <a:lnTo>
                    <a:pt x="227081" y="730190"/>
                  </a:lnTo>
                  <a:lnTo>
                    <a:pt x="222886" y="751813"/>
                  </a:lnTo>
                  <a:lnTo>
                    <a:pt x="222674" y="752207"/>
                  </a:lnTo>
                  <a:lnTo>
                    <a:pt x="222533" y="751764"/>
                  </a:lnTo>
                  <a:lnTo>
                    <a:pt x="241300" y="7191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" name="SMARTInkShape-2499"/>
          <p:cNvSpPr/>
          <p:nvPr>
            <p:custDataLst>
              <p:tags r:id="rId7"/>
            </p:custDataLst>
          </p:nvPr>
        </p:nvSpPr>
        <p:spPr>
          <a:xfrm>
            <a:off x="6451598" y="4743450"/>
            <a:ext cx="1181103" cy="63501"/>
          </a:xfrm>
          <a:custGeom>
            <a:avLst/>
            <a:gdLst/>
            <a:ahLst/>
            <a:cxnLst/>
            <a:rect l="0" t="0" r="0" b="0"/>
            <a:pathLst>
              <a:path w="1181103" h="63501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67735" y="2822"/>
                </a:lnTo>
                <a:lnTo>
                  <a:pt x="180624" y="7526"/>
                </a:lnTo>
                <a:lnTo>
                  <a:pt x="323616" y="13484"/>
                </a:lnTo>
                <a:lnTo>
                  <a:pt x="482445" y="21689"/>
                </a:lnTo>
                <a:lnTo>
                  <a:pt x="1181102" y="635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Shape-2500"/>
          <p:cNvSpPr/>
          <p:nvPr>
            <p:custDataLst>
              <p:tags r:id="rId8"/>
            </p:custDataLst>
          </p:nvPr>
        </p:nvSpPr>
        <p:spPr>
          <a:xfrm>
            <a:off x="11123802" y="2028005"/>
            <a:ext cx="414149" cy="721546"/>
          </a:xfrm>
          <a:custGeom>
            <a:avLst/>
            <a:gdLst/>
            <a:ahLst/>
            <a:cxnLst/>
            <a:rect l="0" t="0" r="0" b="0"/>
            <a:pathLst>
              <a:path w="414149" h="721546">
                <a:moveTo>
                  <a:pt x="71248" y="118295"/>
                </a:moveTo>
                <a:lnTo>
                  <a:pt x="71248" y="118295"/>
                </a:lnTo>
                <a:lnTo>
                  <a:pt x="110809" y="77469"/>
                </a:lnTo>
                <a:lnTo>
                  <a:pt x="155341" y="45790"/>
                </a:lnTo>
                <a:lnTo>
                  <a:pt x="199098" y="20769"/>
                </a:lnTo>
                <a:lnTo>
                  <a:pt x="241068" y="5594"/>
                </a:lnTo>
                <a:lnTo>
                  <a:pt x="263462" y="0"/>
                </a:lnTo>
                <a:lnTo>
                  <a:pt x="263594" y="2037"/>
                </a:lnTo>
                <a:lnTo>
                  <a:pt x="254337" y="11827"/>
                </a:lnTo>
                <a:lnTo>
                  <a:pt x="223410" y="33111"/>
                </a:lnTo>
                <a:lnTo>
                  <a:pt x="177683" y="63502"/>
                </a:lnTo>
                <a:lnTo>
                  <a:pt x="150670" y="82472"/>
                </a:lnTo>
                <a:lnTo>
                  <a:pt x="122080" y="102879"/>
                </a:lnTo>
                <a:lnTo>
                  <a:pt x="95963" y="123540"/>
                </a:lnTo>
                <a:lnTo>
                  <a:pt x="71498" y="144370"/>
                </a:lnTo>
                <a:lnTo>
                  <a:pt x="30437" y="184917"/>
                </a:lnTo>
                <a:lnTo>
                  <a:pt x="5131" y="221753"/>
                </a:lnTo>
                <a:lnTo>
                  <a:pt x="359" y="237361"/>
                </a:lnTo>
                <a:lnTo>
                  <a:pt x="0" y="251295"/>
                </a:lnTo>
                <a:lnTo>
                  <a:pt x="2582" y="264111"/>
                </a:lnTo>
                <a:lnTo>
                  <a:pt x="28030" y="287759"/>
                </a:lnTo>
                <a:lnTo>
                  <a:pt x="67562" y="308618"/>
                </a:lnTo>
                <a:lnTo>
                  <a:pt x="113356" y="324944"/>
                </a:lnTo>
                <a:lnTo>
                  <a:pt x="154403" y="341137"/>
                </a:lnTo>
                <a:lnTo>
                  <a:pt x="187933" y="358447"/>
                </a:lnTo>
                <a:lnTo>
                  <a:pt x="209891" y="377900"/>
                </a:lnTo>
                <a:lnTo>
                  <a:pt x="215183" y="388731"/>
                </a:lnTo>
                <a:lnTo>
                  <a:pt x="217296" y="412056"/>
                </a:lnTo>
                <a:lnTo>
                  <a:pt x="203500" y="457159"/>
                </a:lnTo>
                <a:lnTo>
                  <a:pt x="194945" y="493631"/>
                </a:lnTo>
                <a:lnTo>
                  <a:pt x="190195" y="518650"/>
                </a:lnTo>
                <a:lnTo>
                  <a:pt x="197038" y="559906"/>
                </a:lnTo>
                <a:lnTo>
                  <a:pt x="219213" y="603410"/>
                </a:lnTo>
                <a:lnTo>
                  <a:pt x="258240" y="644209"/>
                </a:lnTo>
                <a:lnTo>
                  <a:pt x="291234" y="666477"/>
                </a:lnTo>
                <a:lnTo>
                  <a:pt x="328475" y="685781"/>
                </a:lnTo>
                <a:lnTo>
                  <a:pt x="370897" y="703768"/>
                </a:lnTo>
                <a:lnTo>
                  <a:pt x="414148" y="72154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0" name="SMARTInkShape-Group607"/>
          <p:cNvGrpSpPr/>
          <p:nvPr/>
        </p:nvGrpSpPr>
        <p:grpSpPr>
          <a:xfrm>
            <a:off x="2906646" y="5259578"/>
            <a:ext cx="421444" cy="548106"/>
            <a:chOff x="2906646" y="5259578"/>
            <a:chExt cx="421444" cy="548106"/>
          </a:xfrm>
        </p:grpSpPr>
        <p:sp>
          <p:nvSpPr>
            <p:cNvPr id="148" name="SMARTInkShape-2501"/>
            <p:cNvSpPr/>
            <p:nvPr>
              <p:custDataLst>
                <p:tags r:id="rId34"/>
              </p:custDataLst>
            </p:nvPr>
          </p:nvSpPr>
          <p:spPr>
            <a:xfrm>
              <a:off x="3117850" y="537210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0"/>
                  </a:moveTo>
                  <a:lnTo>
                    <a:pt x="0" y="0"/>
                  </a:lnTo>
                  <a:lnTo>
                    <a:pt x="63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2502"/>
            <p:cNvSpPr/>
            <p:nvPr>
              <p:custDataLst>
                <p:tags r:id="rId35"/>
              </p:custDataLst>
            </p:nvPr>
          </p:nvSpPr>
          <p:spPr>
            <a:xfrm>
              <a:off x="2906646" y="5259578"/>
              <a:ext cx="421444" cy="548106"/>
            </a:xfrm>
            <a:custGeom>
              <a:avLst/>
              <a:gdLst/>
              <a:ahLst/>
              <a:cxnLst/>
              <a:rect l="0" t="0" r="0" b="0"/>
              <a:pathLst>
                <a:path w="421444" h="548106">
                  <a:moveTo>
                    <a:pt x="274704" y="80772"/>
                  </a:moveTo>
                  <a:lnTo>
                    <a:pt x="274704" y="80772"/>
                  </a:lnTo>
                  <a:lnTo>
                    <a:pt x="271333" y="77401"/>
                  </a:lnTo>
                  <a:lnTo>
                    <a:pt x="269678" y="73864"/>
                  </a:lnTo>
                  <a:lnTo>
                    <a:pt x="265244" y="62474"/>
                  </a:lnTo>
                  <a:lnTo>
                    <a:pt x="226679" y="19867"/>
                  </a:lnTo>
                  <a:lnTo>
                    <a:pt x="211026" y="10663"/>
                  </a:lnTo>
                  <a:lnTo>
                    <a:pt x="180969" y="2223"/>
                  </a:lnTo>
                  <a:lnTo>
                    <a:pt x="155197" y="0"/>
                  </a:lnTo>
                  <a:lnTo>
                    <a:pt x="129162" y="8419"/>
                  </a:lnTo>
                  <a:lnTo>
                    <a:pt x="88823" y="36756"/>
                  </a:lnTo>
                  <a:lnTo>
                    <a:pt x="61563" y="64737"/>
                  </a:lnTo>
                  <a:lnTo>
                    <a:pt x="37687" y="100691"/>
                  </a:lnTo>
                  <a:lnTo>
                    <a:pt x="19080" y="147716"/>
                  </a:lnTo>
                  <a:lnTo>
                    <a:pt x="11155" y="174085"/>
                  </a:lnTo>
                  <a:lnTo>
                    <a:pt x="5871" y="201541"/>
                  </a:lnTo>
                  <a:lnTo>
                    <a:pt x="2349" y="229723"/>
                  </a:lnTo>
                  <a:lnTo>
                    <a:pt x="0" y="258390"/>
                  </a:lnTo>
                  <a:lnTo>
                    <a:pt x="552" y="285967"/>
                  </a:lnTo>
                  <a:lnTo>
                    <a:pt x="3036" y="312819"/>
                  </a:lnTo>
                  <a:lnTo>
                    <a:pt x="6808" y="339186"/>
                  </a:lnTo>
                  <a:lnTo>
                    <a:pt x="14262" y="365231"/>
                  </a:lnTo>
                  <a:lnTo>
                    <a:pt x="24171" y="391062"/>
                  </a:lnTo>
                  <a:lnTo>
                    <a:pt x="35715" y="416750"/>
                  </a:lnTo>
                  <a:lnTo>
                    <a:pt x="65475" y="462223"/>
                  </a:lnTo>
                  <a:lnTo>
                    <a:pt x="99164" y="500072"/>
                  </a:lnTo>
                  <a:lnTo>
                    <a:pt x="132951" y="526301"/>
                  </a:lnTo>
                  <a:lnTo>
                    <a:pt x="166782" y="541722"/>
                  </a:lnTo>
                  <a:lnTo>
                    <a:pt x="202044" y="548105"/>
                  </a:lnTo>
                  <a:lnTo>
                    <a:pt x="241235" y="543886"/>
                  </a:lnTo>
                  <a:lnTo>
                    <a:pt x="276527" y="531193"/>
                  </a:lnTo>
                  <a:lnTo>
                    <a:pt x="308675" y="510970"/>
                  </a:lnTo>
                  <a:lnTo>
                    <a:pt x="339426" y="480815"/>
                  </a:lnTo>
                  <a:lnTo>
                    <a:pt x="365793" y="440602"/>
                  </a:lnTo>
                  <a:lnTo>
                    <a:pt x="387860" y="395213"/>
                  </a:lnTo>
                  <a:lnTo>
                    <a:pt x="404723" y="349170"/>
                  </a:lnTo>
                  <a:lnTo>
                    <a:pt x="415511" y="306599"/>
                  </a:lnTo>
                  <a:lnTo>
                    <a:pt x="421246" y="267922"/>
                  </a:lnTo>
                  <a:lnTo>
                    <a:pt x="421443" y="234270"/>
                  </a:lnTo>
                  <a:lnTo>
                    <a:pt x="410845" y="190928"/>
                  </a:lnTo>
                  <a:lnTo>
                    <a:pt x="397671" y="158018"/>
                  </a:lnTo>
                  <a:lnTo>
                    <a:pt x="374717" y="130392"/>
                  </a:lnTo>
                  <a:lnTo>
                    <a:pt x="342202" y="107704"/>
                  </a:lnTo>
                  <a:lnTo>
                    <a:pt x="297523" y="91919"/>
                  </a:lnTo>
                  <a:lnTo>
                    <a:pt x="281054" y="871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1" name="SMARTInkShape-2503"/>
          <p:cNvSpPr/>
          <p:nvPr>
            <p:custDataLst>
              <p:tags r:id="rId9"/>
            </p:custDataLst>
          </p:nvPr>
        </p:nvSpPr>
        <p:spPr>
          <a:xfrm>
            <a:off x="3575050" y="5249937"/>
            <a:ext cx="279401" cy="592500"/>
          </a:xfrm>
          <a:custGeom>
            <a:avLst/>
            <a:gdLst/>
            <a:ahLst/>
            <a:cxnLst/>
            <a:rect l="0" t="0" r="0" b="0"/>
            <a:pathLst>
              <a:path w="279401" h="592500">
                <a:moveTo>
                  <a:pt x="0" y="103113"/>
                </a:moveTo>
                <a:lnTo>
                  <a:pt x="0" y="103113"/>
                </a:lnTo>
                <a:lnTo>
                  <a:pt x="705" y="63968"/>
                </a:lnTo>
                <a:lnTo>
                  <a:pt x="5775" y="28719"/>
                </a:lnTo>
                <a:lnTo>
                  <a:pt x="17023" y="0"/>
                </a:lnTo>
                <a:lnTo>
                  <a:pt x="17699" y="1210"/>
                </a:lnTo>
                <a:lnTo>
                  <a:pt x="18783" y="38482"/>
                </a:lnTo>
                <a:lnTo>
                  <a:pt x="18872" y="57909"/>
                </a:lnTo>
                <a:lnTo>
                  <a:pt x="18226" y="99081"/>
                </a:lnTo>
                <a:lnTo>
                  <a:pt x="17089" y="154754"/>
                </a:lnTo>
                <a:lnTo>
                  <a:pt x="15626" y="220090"/>
                </a:lnTo>
                <a:lnTo>
                  <a:pt x="14651" y="276348"/>
                </a:lnTo>
                <a:lnTo>
                  <a:pt x="14000" y="326552"/>
                </a:lnTo>
                <a:lnTo>
                  <a:pt x="13567" y="372723"/>
                </a:lnTo>
                <a:lnTo>
                  <a:pt x="13277" y="413381"/>
                </a:lnTo>
                <a:lnTo>
                  <a:pt x="13085" y="450364"/>
                </a:lnTo>
                <a:lnTo>
                  <a:pt x="12957" y="484897"/>
                </a:lnTo>
                <a:lnTo>
                  <a:pt x="12871" y="512858"/>
                </a:lnTo>
                <a:lnTo>
                  <a:pt x="12776" y="557096"/>
                </a:lnTo>
                <a:lnTo>
                  <a:pt x="12715" y="592499"/>
                </a:lnTo>
                <a:lnTo>
                  <a:pt x="10821" y="555696"/>
                </a:lnTo>
                <a:lnTo>
                  <a:pt x="9331" y="529718"/>
                </a:lnTo>
                <a:lnTo>
                  <a:pt x="8337" y="497583"/>
                </a:lnTo>
                <a:lnTo>
                  <a:pt x="7674" y="461343"/>
                </a:lnTo>
                <a:lnTo>
                  <a:pt x="7233" y="422366"/>
                </a:lnTo>
                <a:lnTo>
                  <a:pt x="6939" y="391442"/>
                </a:lnTo>
                <a:lnTo>
                  <a:pt x="6612" y="343913"/>
                </a:lnTo>
                <a:lnTo>
                  <a:pt x="6372" y="298354"/>
                </a:lnTo>
                <a:lnTo>
                  <a:pt x="7775" y="298185"/>
                </a:lnTo>
                <a:lnTo>
                  <a:pt x="47778" y="317647"/>
                </a:lnTo>
                <a:lnTo>
                  <a:pt x="87440" y="323839"/>
                </a:lnTo>
                <a:lnTo>
                  <a:pt x="110124" y="317160"/>
                </a:lnTo>
                <a:lnTo>
                  <a:pt x="146694" y="293769"/>
                </a:lnTo>
                <a:lnTo>
                  <a:pt x="172441" y="265460"/>
                </a:lnTo>
                <a:lnTo>
                  <a:pt x="186222" y="243094"/>
                </a:lnTo>
                <a:lnTo>
                  <a:pt x="200348" y="217601"/>
                </a:lnTo>
                <a:lnTo>
                  <a:pt x="213293" y="189316"/>
                </a:lnTo>
                <a:lnTo>
                  <a:pt x="225451" y="159170"/>
                </a:lnTo>
                <a:lnTo>
                  <a:pt x="237084" y="127786"/>
                </a:lnTo>
                <a:lnTo>
                  <a:pt x="253772" y="83504"/>
                </a:lnTo>
                <a:lnTo>
                  <a:pt x="269242" y="39816"/>
                </a:lnTo>
                <a:lnTo>
                  <a:pt x="271922" y="30736"/>
                </a:lnTo>
                <a:lnTo>
                  <a:pt x="277191" y="68093"/>
                </a:lnTo>
                <a:lnTo>
                  <a:pt x="278418" y="112714"/>
                </a:lnTo>
                <a:lnTo>
                  <a:pt x="278040" y="141263"/>
                </a:lnTo>
                <a:lnTo>
                  <a:pt x="277082" y="172996"/>
                </a:lnTo>
                <a:lnTo>
                  <a:pt x="275738" y="206852"/>
                </a:lnTo>
                <a:lnTo>
                  <a:pt x="274137" y="242828"/>
                </a:lnTo>
                <a:lnTo>
                  <a:pt x="272363" y="280217"/>
                </a:lnTo>
                <a:lnTo>
                  <a:pt x="270476" y="318549"/>
                </a:lnTo>
                <a:lnTo>
                  <a:pt x="269923" y="354687"/>
                </a:lnTo>
                <a:lnTo>
                  <a:pt x="270259" y="389363"/>
                </a:lnTo>
                <a:lnTo>
                  <a:pt x="271190" y="423062"/>
                </a:lnTo>
                <a:lnTo>
                  <a:pt x="272515" y="453291"/>
                </a:lnTo>
                <a:lnTo>
                  <a:pt x="274105" y="481203"/>
                </a:lnTo>
                <a:lnTo>
                  <a:pt x="277046" y="526564"/>
                </a:lnTo>
                <a:lnTo>
                  <a:pt x="279090" y="566618"/>
                </a:lnTo>
                <a:lnTo>
                  <a:pt x="279308" y="523924"/>
                </a:lnTo>
                <a:lnTo>
                  <a:pt x="279400" y="48411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SMARTInkShape-Group609"/>
          <p:cNvGrpSpPr/>
          <p:nvPr/>
        </p:nvGrpSpPr>
        <p:grpSpPr>
          <a:xfrm>
            <a:off x="4076700" y="5398285"/>
            <a:ext cx="63501" cy="265654"/>
            <a:chOff x="4076700" y="5398285"/>
            <a:chExt cx="63501" cy="265654"/>
          </a:xfrm>
        </p:grpSpPr>
        <p:sp>
          <p:nvSpPr>
            <p:cNvPr id="152" name="SMARTInkShape-2504"/>
            <p:cNvSpPr/>
            <p:nvPr>
              <p:custDataLst>
                <p:tags r:id="rId32"/>
              </p:custDataLst>
            </p:nvPr>
          </p:nvSpPr>
          <p:spPr>
            <a:xfrm>
              <a:off x="4127500" y="5657850"/>
              <a:ext cx="12701" cy="6089"/>
            </a:xfrm>
            <a:custGeom>
              <a:avLst/>
              <a:gdLst/>
              <a:ahLst/>
              <a:cxnLst/>
              <a:rect l="0" t="0" r="0" b="0"/>
              <a:pathLst>
                <a:path w="12701" h="6089">
                  <a:moveTo>
                    <a:pt x="12700" y="0"/>
                  </a:moveTo>
                  <a:lnTo>
                    <a:pt x="12700" y="0"/>
                  </a:lnTo>
                  <a:lnTo>
                    <a:pt x="7233" y="5467"/>
                  </a:lnTo>
                  <a:lnTo>
                    <a:pt x="3240" y="6088"/>
                  </a:lnTo>
                  <a:lnTo>
                    <a:pt x="2160" y="5470"/>
                  </a:lnTo>
                  <a:lnTo>
                    <a:pt x="1440" y="435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2505"/>
            <p:cNvSpPr/>
            <p:nvPr>
              <p:custDataLst>
                <p:tags r:id="rId33"/>
              </p:custDataLst>
            </p:nvPr>
          </p:nvSpPr>
          <p:spPr>
            <a:xfrm>
              <a:off x="4076700" y="5398285"/>
              <a:ext cx="6351" cy="30966"/>
            </a:xfrm>
            <a:custGeom>
              <a:avLst/>
              <a:gdLst/>
              <a:ahLst/>
              <a:cxnLst/>
              <a:rect l="0" t="0" r="0" b="0"/>
              <a:pathLst>
                <a:path w="6351" h="30966">
                  <a:moveTo>
                    <a:pt x="6350" y="18265"/>
                  </a:moveTo>
                  <a:lnTo>
                    <a:pt x="6350" y="18265"/>
                  </a:lnTo>
                  <a:lnTo>
                    <a:pt x="262" y="0"/>
                  </a:lnTo>
                  <a:lnTo>
                    <a:pt x="0" y="309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SMARTInkShape-Group610"/>
          <p:cNvGrpSpPr/>
          <p:nvPr/>
        </p:nvGrpSpPr>
        <p:grpSpPr>
          <a:xfrm>
            <a:off x="4834998" y="5344088"/>
            <a:ext cx="710871" cy="529528"/>
            <a:chOff x="4834998" y="5344088"/>
            <a:chExt cx="710871" cy="529528"/>
          </a:xfrm>
        </p:grpSpPr>
        <p:sp>
          <p:nvSpPr>
            <p:cNvPr id="155" name="SMARTInkShape-2506"/>
            <p:cNvSpPr/>
            <p:nvPr>
              <p:custDataLst>
                <p:tags r:id="rId30"/>
              </p:custDataLst>
            </p:nvPr>
          </p:nvSpPr>
          <p:spPr>
            <a:xfrm>
              <a:off x="4834998" y="5344088"/>
              <a:ext cx="710871" cy="515541"/>
            </a:xfrm>
            <a:custGeom>
              <a:avLst/>
              <a:gdLst/>
              <a:ahLst/>
              <a:cxnLst/>
              <a:rect l="0" t="0" r="0" b="0"/>
              <a:pathLst>
                <a:path w="710871" h="515541">
                  <a:moveTo>
                    <a:pt x="16402" y="91512"/>
                  </a:moveTo>
                  <a:lnTo>
                    <a:pt x="16402" y="91512"/>
                  </a:lnTo>
                  <a:lnTo>
                    <a:pt x="3309" y="77714"/>
                  </a:lnTo>
                  <a:lnTo>
                    <a:pt x="0" y="71739"/>
                  </a:lnTo>
                  <a:lnTo>
                    <a:pt x="1939" y="68452"/>
                  </a:lnTo>
                  <a:lnTo>
                    <a:pt x="11620" y="61038"/>
                  </a:lnTo>
                  <a:lnTo>
                    <a:pt x="56535" y="52300"/>
                  </a:lnTo>
                  <a:lnTo>
                    <a:pt x="79140" y="48437"/>
                  </a:lnTo>
                  <a:lnTo>
                    <a:pt x="104794" y="43746"/>
                  </a:lnTo>
                  <a:lnTo>
                    <a:pt x="132480" y="38501"/>
                  </a:lnTo>
                  <a:lnTo>
                    <a:pt x="162931" y="33593"/>
                  </a:lnTo>
                  <a:lnTo>
                    <a:pt x="195228" y="28911"/>
                  </a:lnTo>
                  <a:lnTo>
                    <a:pt x="228752" y="24378"/>
                  </a:lnTo>
                  <a:lnTo>
                    <a:pt x="260980" y="19945"/>
                  </a:lnTo>
                  <a:lnTo>
                    <a:pt x="292343" y="15577"/>
                  </a:lnTo>
                  <a:lnTo>
                    <a:pt x="323129" y="11256"/>
                  </a:lnTo>
                  <a:lnTo>
                    <a:pt x="350709" y="8375"/>
                  </a:lnTo>
                  <a:lnTo>
                    <a:pt x="376151" y="6454"/>
                  </a:lnTo>
                  <a:lnTo>
                    <a:pt x="421118" y="3614"/>
                  </a:lnTo>
                  <a:lnTo>
                    <a:pt x="457567" y="0"/>
                  </a:lnTo>
                  <a:lnTo>
                    <a:pt x="505080" y="2366"/>
                  </a:lnTo>
                  <a:lnTo>
                    <a:pt x="511587" y="2608"/>
                  </a:lnTo>
                  <a:lnTo>
                    <a:pt x="511695" y="49491"/>
                  </a:lnTo>
                  <a:lnTo>
                    <a:pt x="511699" y="91415"/>
                  </a:lnTo>
                  <a:lnTo>
                    <a:pt x="510289" y="120375"/>
                  </a:lnTo>
                  <a:lnTo>
                    <a:pt x="507938" y="153793"/>
                  </a:lnTo>
                  <a:lnTo>
                    <a:pt x="504959" y="190183"/>
                  </a:lnTo>
                  <a:lnTo>
                    <a:pt x="502973" y="227847"/>
                  </a:lnTo>
                  <a:lnTo>
                    <a:pt x="501650" y="266365"/>
                  </a:lnTo>
                  <a:lnTo>
                    <a:pt x="500767" y="305447"/>
                  </a:lnTo>
                  <a:lnTo>
                    <a:pt x="500179" y="341379"/>
                  </a:lnTo>
                  <a:lnTo>
                    <a:pt x="499786" y="375212"/>
                  </a:lnTo>
                  <a:lnTo>
                    <a:pt x="499525" y="407646"/>
                  </a:lnTo>
                  <a:lnTo>
                    <a:pt x="499351" y="434206"/>
                  </a:lnTo>
                  <a:lnTo>
                    <a:pt x="499157" y="476888"/>
                  </a:lnTo>
                  <a:lnTo>
                    <a:pt x="499016" y="515540"/>
                  </a:lnTo>
                  <a:lnTo>
                    <a:pt x="499006" y="482832"/>
                  </a:lnTo>
                  <a:lnTo>
                    <a:pt x="502767" y="445818"/>
                  </a:lnTo>
                  <a:lnTo>
                    <a:pt x="509847" y="406320"/>
                  </a:lnTo>
                  <a:lnTo>
                    <a:pt x="520050" y="372303"/>
                  </a:lnTo>
                  <a:lnTo>
                    <a:pt x="539166" y="344483"/>
                  </a:lnTo>
                  <a:lnTo>
                    <a:pt x="563419" y="323183"/>
                  </a:lnTo>
                  <a:lnTo>
                    <a:pt x="588309" y="311363"/>
                  </a:lnTo>
                  <a:lnTo>
                    <a:pt x="615365" y="311285"/>
                  </a:lnTo>
                  <a:lnTo>
                    <a:pt x="642441" y="319717"/>
                  </a:lnTo>
                  <a:lnTo>
                    <a:pt x="666234" y="335223"/>
                  </a:lnTo>
                  <a:lnTo>
                    <a:pt x="682923" y="359519"/>
                  </a:lnTo>
                  <a:lnTo>
                    <a:pt x="698372" y="401168"/>
                  </a:lnTo>
                  <a:lnTo>
                    <a:pt x="707417" y="438437"/>
                  </a:lnTo>
                  <a:lnTo>
                    <a:pt x="710870" y="458778"/>
                  </a:lnTo>
                  <a:lnTo>
                    <a:pt x="708143" y="492139"/>
                  </a:lnTo>
                  <a:lnTo>
                    <a:pt x="702202" y="5042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2507"/>
            <p:cNvSpPr/>
            <p:nvPr>
              <p:custDataLst>
                <p:tags r:id="rId31"/>
              </p:custDataLst>
            </p:nvPr>
          </p:nvSpPr>
          <p:spPr>
            <a:xfrm>
              <a:off x="5061841" y="5374331"/>
              <a:ext cx="37210" cy="499285"/>
            </a:xfrm>
            <a:custGeom>
              <a:avLst/>
              <a:gdLst/>
              <a:ahLst/>
              <a:cxnLst/>
              <a:rect l="0" t="0" r="0" b="0"/>
              <a:pathLst>
                <a:path w="37210" h="499285">
                  <a:moveTo>
                    <a:pt x="37209" y="23169"/>
                  </a:moveTo>
                  <a:lnTo>
                    <a:pt x="37209" y="23169"/>
                  </a:lnTo>
                  <a:lnTo>
                    <a:pt x="33838" y="16427"/>
                  </a:lnTo>
                  <a:lnTo>
                    <a:pt x="34064" y="9354"/>
                  </a:lnTo>
                  <a:lnTo>
                    <a:pt x="36588" y="58"/>
                  </a:lnTo>
                  <a:lnTo>
                    <a:pt x="36795" y="0"/>
                  </a:lnTo>
                  <a:lnTo>
                    <a:pt x="37154" y="23663"/>
                  </a:lnTo>
                  <a:lnTo>
                    <a:pt x="35303" y="60312"/>
                  </a:lnTo>
                  <a:lnTo>
                    <a:pt x="33822" y="83915"/>
                  </a:lnTo>
                  <a:lnTo>
                    <a:pt x="32129" y="113055"/>
                  </a:lnTo>
                  <a:lnTo>
                    <a:pt x="30294" y="145887"/>
                  </a:lnTo>
                  <a:lnTo>
                    <a:pt x="28366" y="181181"/>
                  </a:lnTo>
                  <a:lnTo>
                    <a:pt x="26374" y="217410"/>
                  </a:lnTo>
                  <a:lnTo>
                    <a:pt x="24342" y="254263"/>
                  </a:lnTo>
                  <a:lnTo>
                    <a:pt x="22280" y="291532"/>
                  </a:lnTo>
                  <a:lnTo>
                    <a:pt x="18790" y="326961"/>
                  </a:lnTo>
                  <a:lnTo>
                    <a:pt x="14346" y="361163"/>
                  </a:lnTo>
                  <a:lnTo>
                    <a:pt x="9267" y="394549"/>
                  </a:lnTo>
                  <a:lnTo>
                    <a:pt x="5881" y="421745"/>
                  </a:lnTo>
                  <a:lnTo>
                    <a:pt x="2119" y="465131"/>
                  </a:lnTo>
                  <a:lnTo>
                    <a:pt x="0" y="497098"/>
                  </a:lnTo>
                  <a:lnTo>
                    <a:pt x="409" y="499284"/>
                  </a:lnTo>
                  <a:lnTo>
                    <a:pt x="1387" y="497918"/>
                  </a:lnTo>
                  <a:lnTo>
                    <a:pt x="5459" y="486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SMARTInkShape-2508"/>
          <p:cNvSpPr/>
          <p:nvPr>
            <p:custDataLst>
              <p:tags r:id="rId10"/>
            </p:custDataLst>
          </p:nvPr>
        </p:nvSpPr>
        <p:spPr>
          <a:xfrm>
            <a:off x="5778500" y="5791200"/>
            <a:ext cx="76201" cy="133351"/>
          </a:xfrm>
          <a:custGeom>
            <a:avLst/>
            <a:gdLst/>
            <a:ahLst/>
            <a:cxnLst/>
            <a:rect l="0" t="0" r="0" b="0"/>
            <a:pathLst>
              <a:path w="76201" h="133351">
                <a:moveTo>
                  <a:pt x="76200" y="0"/>
                </a:moveTo>
                <a:lnTo>
                  <a:pt x="76200" y="0"/>
                </a:lnTo>
                <a:lnTo>
                  <a:pt x="40731" y="44259"/>
                </a:lnTo>
                <a:lnTo>
                  <a:pt x="15362" y="82493"/>
                </a:lnTo>
                <a:lnTo>
                  <a:pt x="4004" y="105102"/>
                </a:lnTo>
                <a:lnTo>
                  <a:pt x="0" y="1333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2" name="SMARTInkShape-Group612"/>
          <p:cNvGrpSpPr/>
          <p:nvPr/>
        </p:nvGrpSpPr>
        <p:grpSpPr>
          <a:xfrm>
            <a:off x="6014594" y="5423161"/>
            <a:ext cx="1052957" cy="501390"/>
            <a:chOff x="6014594" y="5423161"/>
            <a:chExt cx="1052957" cy="501390"/>
          </a:xfrm>
        </p:grpSpPr>
        <p:sp>
          <p:nvSpPr>
            <p:cNvPr id="159" name="SMARTInkShape-2509"/>
            <p:cNvSpPr/>
            <p:nvPr>
              <p:custDataLst>
                <p:tags r:id="rId27"/>
              </p:custDataLst>
            </p:nvPr>
          </p:nvSpPr>
          <p:spPr>
            <a:xfrm>
              <a:off x="6729180" y="5706239"/>
              <a:ext cx="338371" cy="53212"/>
            </a:xfrm>
            <a:custGeom>
              <a:avLst/>
              <a:gdLst/>
              <a:ahLst/>
              <a:cxnLst/>
              <a:rect l="0" t="0" r="0" b="0"/>
              <a:pathLst>
                <a:path w="338371" h="53212">
                  <a:moveTo>
                    <a:pt x="8170" y="53211"/>
                  </a:moveTo>
                  <a:lnTo>
                    <a:pt x="8170" y="53211"/>
                  </a:lnTo>
                  <a:lnTo>
                    <a:pt x="147" y="44483"/>
                  </a:lnTo>
                  <a:lnTo>
                    <a:pt x="0" y="43159"/>
                  </a:lnTo>
                  <a:lnTo>
                    <a:pt x="607" y="42276"/>
                  </a:lnTo>
                  <a:lnTo>
                    <a:pt x="21686" y="30921"/>
                  </a:lnTo>
                  <a:lnTo>
                    <a:pt x="56275" y="21902"/>
                  </a:lnTo>
                  <a:lnTo>
                    <a:pt x="102222" y="13897"/>
                  </a:lnTo>
                  <a:lnTo>
                    <a:pt x="127315" y="10774"/>
                  </a:lnTo>
                  <a:lnTo>
                    <a:pt x="153217" y="7986"/>
                  </a:lnTo>
                  <a:lnTo>
                    <a:pt x="178952" y="5422"/>
                  </a:lnTo>
                  <a:lnTo>
                    <a:pt x="204575" y="3007"/>
                  </a:lnTo>
                  <a:lnTo>
                    <a:pt x="230122" y="692"/>
                  </a:lnTo>
                  <a:lnTo>
                    <a:pt x="275443" y="0"/>
                  </a:lnTo>
                  <a:lnTo>
                    <a:pt x="338370" y="24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2510"/>
            <p:cNvSpPr/>
            <p:nvPr>
              <p:custDataLst>
                <p:tags r:id="rId28"/>
              </p:custDataLst>
            </p:nvPr>
          </p:nvSpPr>
          <p:spPr>
            <a:xfrm>
              <a:off x="6014594" y="5423161"/>
              <a:ext cx="28871" cy="501390"/>
            </a:xfrm>
            <a:custGeom>
              <a:avLst/>
              <a:gdLst/>
              <a:ahLst/>
              <a:cxnLst/>
              <a:rect l="0" t="0" r="0" b="0"/>
              <a:pathLst>
                <a:path w="28871" h="501390">
                  <a:moveTo>
                    <a:pt x="11556" y="6089"/>
                  </a:moveTo>
                  <a:lnTo>
                    <a:pt x="11556" y="6089"/>
                  </a:lnTo>
                  <a:lnTo>
                    <a:pt x="8185" y="2718"/>
                  </a:lnTo>
                  <a:lnTo>
                    <a:pt x="4649" y="1063"/>
                  </a:lnTo>
                  <a:lnTo>
                    <a:pt x="0" y="0"/>
                  </a:lnTo>
                  <a:lnTo>
                    <a:pt x="9677" y="41837"/>
                  </a:lnTo>
                  <a:lnTo>
                    <a:pt x="18482" y="77010"/>
                  </a:lnTo>
                  <a:lnTo>
                    <a:pt x="24747" y="123218"/>
                  </a:lnTo>
                  <a:lnTo>
                    <a:pt x="26701" y="150496"/>
                  </a:lnTo>
                  <a:lnTo>
                    <a:pt x="28002" y="179972"/>
                  </a:lnTo>
                  <a:lnTo>
                    <a:pt x="28870" y="210911"/>
                  </a:lnTo>
                  <a:lnTo>
                    <a:pt x="28743" y="241415"/>
                  </a:lnTo>
                  <a:lnTo>
                    <a:pt x="27953" y="271629"/>
                  </a:lnTo>
                  <a:lnTo>
                    <a:pt x="26720" y="301648"/>
                  </a:lnTo>
                  <a:lnTo>
                    <a:pt x="25194" y="330129"/>
                  </a:lnTo>
                  <a:lnTo>
                    <a:pt x="23469" y="357582"/>
                  </a:lnTo>
                  <a:lnTo>
                    <a:pt x="21616" y="384351"/>
                  </a:lnTo>
                  <a:lnTo>
                    <a:pt x="19555" y="429147"/>
                  </a:lnTo>
                  <a:lnTo>
                    <a:pt x="20276" y="474809"/>
                  </a:lnTo>
                  <a:lnTo>
                    <a:pt x="24256" y="5013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2511"/>
            <p:cNvSpPr/>
            <p:nvPr>
              <p:custDataLst>
                <p:tags r:id="rId29"/>
              </p:custDataLst>
            </p:nvPr>
          </p:nvSpPr>
          <p:spPr>
            <a:xfrm>
              <a:off x="6176837" y="5430148"/>
              <a:ext cx="458914" cy="489799"/>
            </a:xfrm>
            <a:custGeom>
              <a:avLst/>
              <a:gdLst/>
              <a:ahLst/>
              <a:cxnLst/>
              <a:rect l="0" t="0" r="0" b="0"/>
              <a:pathLst>
                <a:path w="458914" h="489799">
                  <a:moveTo>
                    <a:pt x="96963" y="88002"/>
                  </a:moveTo>
                  <a:lnTo>
                    <a:pt x="96963" y="88002"/>
                  </a:lnTo>
                  <a:lnTo>
                    <a:pt x="84754" y="75793"/>
                  </a:lnTo>
                  <a:lnTo>
                    <a:pt x="83179" y="71396"/>
                  </a:lnTo>
                  <a:lnTo>
                    <a:pt x="83310" y="60866"/>
                  </a:lnTo>
                  <a:lnTo>
                    <a:pt x="94094" y="39666"/>
                  </a:lnTo>
                  <a:lnTo>
                    <a:pt x="120807" y="15511"/>
                  </a:lnTo>
                  <a:lnTo>
                    <a:pt x="165646" y="593"/>
                  </a:lnTo>
                  <a:lnTo>
                    <a:pt x="198985" y="0"/>
                  </a:lnTo>
                  <a:lnTo>
                    <a:pt x="229795" y="5850"/>
                  </a:lnTo>
                  <a:lnTo>
                    <a:pt x="252896" y="17859"/>
                  </a:lnTo>
                  <a:lnTo>
                    <a:pt x="268807" y="42010"/>
                  </a:lnTo>
                  <a:lnTo>
                    <a:pt x="275026" y="57341"/>
                  </a:lnTo>
                  <a:lnTo>
                    <a:pt x="272528" y="96952"/>
                  </a:lnTo>
                  <a:lnTo>
                    <a:pt x="266923" y="119369"/>
                  </a:lnTo>
                  <a:lnTo>
                    <a:pt x="256837" y="144897"/>
                  </a:lnTo>
                  <a:lnTo>
                    <a:pt x="243763" y="172498"/>
                  </a:lnTo>
                  <a:lnTo>
                    <a:pt x="228695" y="201483"/>
                  </a:lnTo>
                  <a:lnTo>
                    <a:pt x="209479" y="231389"/>
                  </a:lnTo>
                  <a:lnTo>
                    <a:pt x="187496" y="261910"/>
                  </a:lnTo>
                  <a:lnTo>
                    <a:pt x="163668" y="292841"/>
                  </a:lnTo>
                  <a:lnTo>
                    <a:pt x="140022" y="321222"/>
                  </a:lnTo>
                  <a:lnTo>
                    <a:pt x="116497" y="347904"/>
                  </a:lnTo>
                  <a:lnTo>
                    <a:pt x="72483" y="394720"/>
                  </a:lnTo>
                  <a:lnTo>
                    <a:pt x="36459" y="429639"/>
                  </a:lnTo>
                  <a:lnTo>
                    <a:pt x="5265" y="459612"/>
                  </a:lnTo>
                  <a:lnTo>
                    <a:pt x="1260" y="466270"/>
                  </a:lnTo>
                  <a:lnTo>
                    <a:pt x="0" y="472120"/>
                  </a:lnTo>
                  <a:lnTo>
                    <a:pt x="570" y="477430"/>
                  </a:lnTo>
                  <a:lnTo>
                    <a:pt x="5184" y="481676"/>
                  </a:lnTo>
                  <a:lnTo>
                    <a:pt x="21601" y="488274"/>
                  </a:lnTo>
                  <a:lnTo>
                    <a:pt x="59940" y="489798"/>
                  </a:lnTo>
                  <a:lnTo>
                    <a:pt x="84981" y="489216"/>
                  </a:lnTo>
                  <a:lnTo>
                    <a:pt x="115081" y="488122"/>
                  </a:lnTo>
                  <a:lnTo>
                    <a:pt x="148552" y="486686"/>
                  </a:lnTo>
                  <a:lnTo>
                    <a:pt x="184274" y="485026"/>
                  </a:lnTo>
                  <a:lnTo>
                    <a:pt x="221491" y="483212"/>
                  </a:lnTo>
                  <a:lnTo>
                    <a:pt x="259710" y="481298"/>
                  </a:lnTo>
                  <a:lnTo>
                    <a:pt x="298595" y="479316"/>
                  </a:lnTo>
                  <a:lnTo>
                    <a:pt x="333690" y="477289"/>
                  </a:lnTo>
                  <a:lnTo>
                    <a:pt x="366259" y="475232"/>
                  </a:lnTo>
                  <a:lnTo>
                    <a:pt x="397143" y="473155"/>
                  </a:lnTo>
                  <a:lnTo>
                    <a:pt x="458913" y="4690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SMARTInkShape-Group613"/>
          <p:cNvGrpSpPr/>
          <p:nvPr/>
        </p:nvGrpSpPr>
        <p:grpSpPr>
          <a:xfrm>
            <a:off x="11017250" y="3050549"/>
            <a:ext cx="1041401" cy="613402"/>
            <a:chOff x="11017250" y="3050549"/>
            <a:chExt cx="1041401" cy="613402"/>
          </a:xfrm>
        </p:grpSpPr>
        <p:sp>
          <p:nvSpPr>
            <p:cNvPr id="163" name="SMARTInkShape-2512"/>
            <p:cNvSpPr/>
            <p:nvPr>
              <p:custDataLst>
                <p:tags r:id="rId25"/>
              </p:custDataLst>
            </p:nvPr>
          </p:nvSpPr>
          <p:spPr>
            <a:xfrm>
              <a:off x="11017250" y="3050549"/>
              <a:ext cx="319420" cy="308602"/>
            </a:xfrm>
            <a:custGeom>
              <a:avLst/>
              <a:gdLst/>
              <a:ahLst/>
              <a:cxnLst/>
              <a:rect l="0" t="0" r="0" b="0"/>
              <a:pathLst>
                <a:path w="319420" h="308602">
                  <a:moveTo>
                    <a:pt x="0" y="149851"/>
                  </a:moveTo>
                  <a:lnTo>
                    <a:pt x="0" y="149851"/>
                  </a:lnTo>
                  <a:lnTo>
                    <a:pt x="12958" y="133231"/>
                  </a:lnTo>
                  <a:lnTo>
                    <a:pt x="46172" y="107219"/>
                  </a:lnTo>
                  <a:lnTo>
                    <a:pt x="85433" y="87394"/>
                  </a:lnTo>
                  <a:lnTo>
                    <a:pt x="109168" y="76463"/>
                  </a:lnTo>
                  <a:lnTo>
                    <a:pt x="134865" y="64942"/>
                  </a:lnTo>
                  <a:lnTo>
                    <a:pt x="161878" y="53029"/>
                  </a:lnTo>
                  <a:lnTo>
                    <a:pt x="188352" y="42264"/>
                  </a:lnTo>
                  <a:lnTo>
                    <a:pt x="214470" y="32265"/>
                  </a:lnTo>
                  <a:lnTo>
                    <a:pt x="261125" y="15747"/>
                  </a:lnTo>
                  <a:lnTo>
                    <a:pt x="304403" y="3186"/>
                  </a:lnTo>
                  <a:lnTo>
                    <a:pt x="318265" y="0"/>
                  </a:lnTo>
                  <a:lnTo>
                    <a:pt x="319419" y="2678"/>
                  </a:lnTo>
                  <a:lnTo>
                    <a:pt x="313180" y="15061"/>
                  </a:lnTo>
                  <a:lnTo>
                    <a:pt x="287827" y="51139"/>
                  </a:lnTo>
                  <a:lnTo>
                    <a:pt x="270201" y="75576"/>
                  </a:lnTo>
                  <a:lnTo>
                    <a:pt x="248572" y="103862"/>
                  </a:lnTo>
                  <a:lnTo>
                    <a:pt x="224275" y="134714"/>
                  </a:lnTo>
                  <a:lnTo>
                    <a:pt x="198200" y="167276"/>
                  </a:lnTo>
                  <a:lnTo>
                    <a:pt x="173055" y="197451"/>
                  </a:lnTo>
                  <a:lnTo>
                    <a:pt x="148533" y="226034"/>
                  </a:lnTo>
                  <a:lnTo>
                    <a:pt x="108345" y="271905"/>
                  </a:lnTo>
                  <a:lnTo>
                    <a:pt x="76200" y="3086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2513"/>
            <p:cNvSpPr/>
            <p:nvPr>
              <p:custDataLst>
                <p:tags r:id="rId26"/>
              </p:custDataLst>
            </p:nvPr>
          </p:nvSpPr>
          <p:spPr>
            <a:xfrm>
              <a:off x="11087100" y="3321230"/>
              <a:ext cx="971551" cy="342721"/>
            </a:xfrm>
            <a:custGeom>
              <a:avLst/>
              <a:gdLst/>
              <a:ahLst/>
              <a:cxnLst/>
              <a:rect l="0" t="0" r="0" b="0"/>
              <a:pathLst>
                <a:path w="971551" h="342721">
                  <a:moveTo>
                    <a:pt x="0" y="69670"/>
                  </a:moveTo>
                  <a:lnTo>
                    <a:pt x="0" y="69670"/>
                  </a:lnTo>
                  <a:lnTo>
                    <a:pt x="28222" y="65907"/>
                  </a:lnTo>
                  <a:lnTo>
                    <a:pt x="50567" y="62928"/>
                  </a:lnTo>
                  <a:lnTo>
                    <a:pt x="85214" y="56708"/>
                  </a:lnTo>
                  <a:lnTo>
                    <a:pt x="128070" y="48329"/>
                  </a:lnTo>
                  <a:lnTo>
                    <a:pt x="176396" y="38509"/>
                  </a:lnTo>
                  <a:lnTo>
                    <a:pt x="226959" y="28435"/>
                  </a:lnTo>
                  <a:lnTo>
                    <a:pt x="279012" y="18191"/>
                  </a:lnTo>
                  <a:lnTo>
                    <a:pt x="332057" y="7834"/>
                  </a:lnTo>
                  <a:lnTo>
                    <a:pt x="374479" y="2340"/>
                  </a:lnTo>
                  <a:lnTo>
                    <a:pt x="409813" y="89"/>
                  </a:lnTo>
                  <a:lnTo>
                    <a:pt x="440425" y="0"/>
                  </a:lnTo>
                  <a:lnTo>
                    <a:pt x="474439" y="5544"/>
                  </a:lnTo>
                  <a:lnTo>
                    <a:pt x="483509" y="9986"/>
                  </a:lnTo>
                  <a:lnTo>
                    <a:pt x="479677" y="20003"/>
                  </a:lnTo>
                  <a:lnTo>
                    <a:pt x="449080" y="49948"/>
                  </a:lnTo>
                  <a:lnTo>
                    <a:pt x="419332" y="65693"/>
                  </a:lnTo>
                  <a:lnTo>
                    <a:pt x="381860" y="81131"/>
                  </a:lnTo>
                  <a:lnTo>
                    <a:pt x="339239" y="96360"/>
                  </a:lnTo>
                  <a:lnTo>
                    <a:pt x="296010" y="110041"/>
                  </a:lnTo>
                  <a:lnTo>
                    <a:pt x="252373" y="122689"/>
                  </a:lnTo>
                  <a:lnTo>
                    <a:pt x="208465" y="134650"/>
                  </a:lnTo>
                  <a:lnTo>
                    <a:pt x="173548" y="144034"/>
                  </a:lnTo>
                  <a:lnTo>
                    <a:pt x="144627" y="151702"/>
                  </a:lnTo>
                  <a:lnTo>
                    <a:pt x="103084" y="162573"/>
                  </a:lnTo>
                  <a:lnTo>
                    <a:pt x="84621" y="167405"/>
                  </a:lnTo>
                  <a:lnTo>
                    <a:pt x="86045" y="168693"/>
                  </a:lnTo>
                  <a:lnTo>
                    <a:pt x="124745" y="170506"/>
                  </a:lnTo>
                  <a:lnTo>
                    <a:pt x="150896" y="170761"/>
                  </a:lnTo>
                  <a:lnTo>
                    <a:pt x="181031" y="170930"/>
                  </a:lnTo>
                  <a:lnTo>
                    <a:pt x="218054" y="171044"/>
                  </a:lnTo>
                  <a:lnTo>
                    <a:pt x="259669" y="171119"/>
                  </a:lnTo>
                  <a:lnTo>
                    <a:pt x="304345" y="171169"/>
                  </a:lnTo>
                  <a:lnTo>
                    <a:pt x="349652" y="173319"/>
                  </a:lnTo>
                  <a:lnTo>
                    <a:pt x="395378" y="176869"/>
                  </a:lnTo>
                  <a:lnTo>
                    <a:pt x="441385" y="181353"/>
                  </a:lnTo>
                  <a:lnTo>
                    <a:pt x="478405" y="186459"/>
                  </a:lnTo>
                  <a:lnTo>
                    <a:pt x="509436" y="191979"/>
                  </a:lnTo>
                  <a:lnTo>
                    <a:pt x="554500" y="202346"/>
                  </a:lnTo>
                  <a:lnTo>
                    <a:pt x="574529" y="209306"/>
                  </a:lnTo>
                  <a:lnTo>
                    <a:pt x="573518" y="214972"/>
                  </a:lnTo>
                  <a:lnTo>
                    <a:pt x="555465" y="230674"/>
                  </a:lnTo>
                  <a:lnTo>
                    <a:pt x="514986" y="253175"/>
                  </a:lnTo>
                  <a:lnTo>
                    <a:pt x="489375" y="266090"/>
                  </a:lnTo>
                  <a:lnTo>
                    <a:pt x="464538" y="276817"/>
                  </a:lnTo>
                  <a:lnTo>
                    <a:pt x="440219" y="286084"/>
                  </a:lnTo>
                  <a:lnTo>
                    <a:pt x="399559" y="299909"/>
                  </a:lnTo>
                  <a:lnTo>
                    <a:pt x="379136" y="306054"/>
                  </a:lnTo>
                  <a:lnTo>
                    <a:pt x="379757" y="309810"/>
                  </a:lnTo>
                  <a:lnTo>
                    <a:pt x="397381" y="319626"/>
                  </a:lnTo>
                  <a:lnTo>
                    <a:pt x="422966" y="324502"/>
                  </a:lnTo>
                  <a:lnTo>
                    <a:pt x="458366" y="329163"/>
                  </a:lnTo>
                  <a:lnTo>
                    <a:pt x="500307" y="333682"/>
                  </a:lnTo>
                  <a:lnTo>
                    <a:pt x="552968" y="336695"/>
                  </a:lnTo>
                  <a:lnTo>
                    <a:pt x="612766" y="338704"/>
                  </a:lnTo>
                  <a:lnTo>
                    <a:pt x="677326" y="340042"/>
                  </a:lnTo>
                  <a:lnTo>
                    <a:pt x="738712" y="340935"/>
                  </a:lnTo>
                  <a:lnTo>
                    <a:pt x="797982" y="341530"/>
                  </a:lnTo>
                  <a:lnTo>
                    <a:pt x="855839" y="341927"/>
                  </a:lnTo>
                  <a:lnTo>
                    <a:pt x="894411" y="342191"/>
                  </a:lnTo>
                  <a:lnTo>
                    <a:pt x="971550" y="342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SMARTInkShape-Group614"/>
          <p:cNvGrpSpPr/>
          <p:nvPr/>
        </p:nvGrpSpPr>
        <p:grpSpPr>
          <a:xfrm>
            <a:off x="10858500" y="3988945"/>
            <a:ext cx="1143001" cy="703706"/>
            <a:chOff x="10858500" y="3988945"/>
            <a:chExt cx="1143001" cy="703706"/>
          </a:xfrm>
        </p:grpSpPr>
        <p:sp>
          <p:nvSpPr>
            <p:cNvPr id="166" name="SMARTInkShape-2514"/>
            <p:cNvSpPr/>
            <p:nvPr>
              <p:custDataLst>
                <p:tags r:id="rId22"/>
              </p:custDataLst>
            </p:nvPr>
          </p:nvSpPr>
          <p:spPr>
            <a:xfrm>
              <a:off x="10902950" y="3988945"/>
              <a:ext cx="450625" cy="297306"/>
            </a:xfrm>
            <a:custGeom>
              <a:avLst/>
              <a:gdLst/>
              <a:ahLst/>
              <a:cxnLst/>
              <a:rect l="0" t="0" r="0" b="0"/>
              <a:pathLst>
                <a:path w="450625" h="297306">
                  <a:moveTo>
                    <a:pt x="196850" y="11555"/>
                  </a:moveTo>
                  <a:lnTo>
                    <a:pt x="196850" y="11555"/>
                  </a:lnTo>
                  <a:lnTo>
                    <a:pt x="200221" y="8184"/>
                  </a:lnTo>
                  <a:lnTo>
                    <a:pt x="242767" y="2717"/>
                  </a:lnTo>
                  <a:lnTo>
                    <a:pt x="267680" y="1430"/>
                  </a:lnTo>
                  <a:lnTo>
                    <a:pt x="296984" y="571"/>
                  </a:lnTo>
                  <a:lnTo>
                    <a:pt x="329224" y="0"/>
                  </a:lnTo>
                  <a:lnTo>
                    <a:pt x="357773" y="1029"/>
                  </a:lnTo>
                  <a:lnTo>
                    <a:pt x="383859" y="3126"/>
                  </a:lnTo>
                  <a:lnTo>
                    <a:pt x="426015" y="10631"/>
                  </a:lnTo>
                  <a:lnTo>
                    <a:pt x="449457" y="23374"/>
                  </a:lnTo>
                  <a:lnTo>
                    <a:pt x="450624" y="33546"/>
                  </a:lnTo>
                  <a:lnTo>
                    <a:pt x="436875" y="59899"/>
                  </a:lnTo>
                  <a:lnTo>
                    <a:pt x="416132" y="77651"/>
                  </a:lnTo>
                  <a:lnTo>
                    <a:pt x="387489" y="97952"/>
                  </a:lnTo>
                  <a:lnTo>
                    <a:pt x="353575" y="119953"/>
                  </a:lnTo>
                  <a:lnTo>
                    <a:pt x="312622" y="143793"/>
                  </a:lnTo>
                  <a:lnTo>
                    <a:pt x="266978" y="168858"/>
                  </a:lnTo>
                  <a:lnTo>
                    <a:pt x="218201" y="194740"/>
                  </a:lnTo>
                  <a:lnTo>
                    <a:pt x="172279" y="217640"/>
                  </a:lnTo>
                  <a:lnTo>
                    <a:pt x="128258" y="238550"/>
                  </a:lnTo>
                  <a:lnTo>
                    <a:pt x="85505" y="258135"/>
                  </a:lnTo>
                  <a:lnTo>
                    <a:pt x="0" y="297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2515"/>
            <p:cNvSpPr/>
            <p:nvPr>
              <p:custDataLst>
                <p:tags r:id="rId23"/>
              </p:custDataLst>
            </p:nvPr>
          </p:nvSpPr>
          <p:spPr>
            <a:xfrm>
              <a:off x="10858500" y="4273125"/>
              <a:ext cx="454177" cy="140126"/>
            </a:xfrm>
            <a:custGeom>
              <a:avLst/>
              <a:gdLst/>
              <a:ahLst/>
              <a:cxnLst/>
              <a:rect l="0" t="0" r="0" b="0"/>
              <a:pathLst>
                <a:path w="454177" h="140126">
                  <a:moveTo>
                    <a:pt x="0" y="32175"/>
                  </a:moveTo>
                  <a:lnTo>
                    <a:pt x="0" y="32175"/>
                  </a:lnTo>
                  <a:lnTo>
                    <a:pt x="37081" y="28804"/>
                  </a:lnTo>
                  <a:lnTo>
                    <a:pt x="64229" y="24989"/>
                  </a:lnTo>
                  <a:lnTo>
                    <a:pt x="98559" y="19623"/>
                  </a:lnTo>
                  <a:lnTo>
                    <a:pt x="137673" y="13223"/>
                  </a:lnTo>
                  <a:lnTo>
                    <a:pt x="182094" y="8252"/>
                  </a:lnTo>
                  <a:lnTo>
                    <a:pt x="230050" y="4232"/>
                  </a:lnTo>
                  <a:lnTo>
                    <a:pt x="280367" y="846"/>
                  </a:lnTo>
                  <a:lnTo>
                    <a:pt x="324495" y="0"/>
                  </a:lnTo>
                  <a:lnTo>
                    <a:pt x="364496" y="848"/>
                  </a:lnTo>
                  <a:lnTo>
                    <a:pt x="401748" y="2823"/>
                  </a:lnTo>
                  <a:lnTo>
                    <a:pt x="443138" y="10663"/>
                  </a:lnTo>
                  <a:lnTo>
                    <a:pt x="454176" y="15717"/>
                  </a:lnTo>
                  <a:lnTo>
                    <a:pt x="453066" y="24731"/>
                  </a:lnTo>
                  <a:lnTo>
                    <a:pt x="429255" y="49798"/>
                  </a:lnTo>
                  <a:lnTo>
                    <a:pt x="406819" y="63679"/>
                  </a:lnTo>
                  <a:lnTo>
                    <a:pt x="379162" y="77872"/>
                  </a:lnTo>
                  <a:lnTo>
                    <a:pt x="348025" y="92272"/>
                  </a:lnTo>
                  <a:lnTo>
                    <a:pt x="320918" y="103990"/>
                  </a:lnTo>
                  <a:lnTo>
                    <a:pt x="273863" y="122654"/>
                  </a:lnTo>
                  <a:lnTo>
                    <a:pt x="228600" y="140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2516"/>
            <p:cNvSpPr/>
            <p:nvPr>
              <p:custDataLst>
                <p:tags r:id="rId24"/>
              </p:custDataLst>
            </p:nvPr>
          </p:nvSpPr>
          <p:spPr>
            <a:xfrm>
              <a:off x="11176000" y="4451350"/>
              <a:ext cx="825501" cy="241301"/>
            </a:xfrm>
            <a:custGeom>
              <a:avLst/>
              <a:gdLst/>
              <a:ahLst/>
              <a:cxnLst/>
              <a:rect l="0" t="0" r="0" b="0"/>
              <a:pathLst>
                <a:path w="825501" h="241301">
                  <a:moveTo>
                    <a:pt x="0" y="0"/>
                  </a:moveTo>
                  <a:lnTo>
                    <a:pt x="0" y="0"/>
                  </a:lnTo>
                  <a:lnTo>
                    <a:pt x="19050" y="5644"/>
                  </a:lnTo>
                  <a:lnTo>
                    <a:pt x="50798" y="15052"/>
                  </a:lnTo>
                  <a:lnTo>
                    <a:pt x="91017" y="26968"/>
                  </a:lnTo>
                  <a:lnTo>
                    <a:pt x="146048" y="42673"/>
                  </a:lnTo>
                  <a:lnTo>
                    <a:pt x="210961" y="60904"/>
                  </a:lnTo>
                  <a:lnTo>
                    <a:pt x="282457" y="80819"/>
                  </a:lnTo>
                  <a:lnTo>
                    <a:pt x="357638" y="102563"/>
                  </a:lnTo>
                  <a:lnTo>
                    <a:pt x="435276" y="125525"/>
                  </a:lnTo>
                  <a:lnTo>
                    <a:pt x="514552" y="149301"/>
                  </a:lnTo>
                  <a:lnTo>
                    <a:pt x="584333" y="170089"/>
                  </a:lnTo>
                  <a:lnTo>
                    <a:pt x="647788" y="188887"/>
                  </a:lnTo>
                  <a:lnTo>
                    <a:pt x="707024" y="206358"/>
                  </a:lnTo>
                  <a:lnTo>
                    <a:pt x="746516" y="218006"/>
                  </a:lnTo>
                  <a:lnTo>
                    <a:pt x="82550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SMARTInkShape-Group615"/>
          <p:cNvGrpSpPr/>
          <p:nvPr/>
        </p:nvGrpSpPr>
        <p:grpSpPr>
          <a:xfrm>
            <a:off x="7186424" y="5472712"/>
            <a:ext cx="1208277" cy="677478"/>
            <a:chOff x="7186424" y="5472712"/>
            <a:chExt cx="1208277" cy="677478"/>
          </a:xfrm>
        </p:grpSpPr>
        <p:sp>
          <p:nvSpPr>
            <p:cNvPr id="170" name="SMARTInkShape-2517"/>
            <p:cNvSpPr/>
            <p:nvPr>
              <p:custDataLst>
                <p:tags r:id="rId18"/>
              </p:custDataLst>
            </p:nvPr>
          </p:nvSpPr>
          <p:spPr>
            <a:xfrm>
              <a:off x="7186424" y="5472712"/>
              <a:ext cx="401827" cy="431913"/>
            </a:xfrm>
            <a:custGeom>
              <a:avLst/>
              <a:gdLst/>
              <a:ahLst/>
              <a:cxnLst/>
              <a:rect l="0" t="0" r="0" b="0"/>
              <a:pathLst>
                <a:path w="401827" h="431913">
                  <a:moveTo>
                    <a:pt x="14476" y="89888"/>
                  </a:moveTo>
                  <a:lnTo>
                    <a:pt x="14476" y="89888"/>
                  </a:lnTo>
                  <a:lnTo>
                    <a:pt x="170" y="81049"/>
                  </a:lnTo>
                  <a:lnTo>
                    <a:pt x="0" y="77646"/>
                  </a:lnTo>
                  <a:lnTo>
                    <a:pt x="3574" y="68219"/>
                  </a:lnTo>
                  <a:lnTo>
                    <a:pt x="23631" y="51012"/>
                  </a:lnTo>
                  <a:lnTo>
                    <a:pt x="58659" y="32508"/>
                  </a:lnTo>
                  <a:lnTo>
                    <a:pt x="103688" y="13621"/>
                  </a:lnTo>
                  <a:lnTo>
                    <a:pt x="146037" y="1360"/>
                  </a:lnTo>
                  <a:lnTo>
                    <a:pt x="182024" y="0"/>
                  </a:lnTo>
                  <a:lnTo>
                    <a:pt x="191087" y="3151"/>
                  </a:lnTo>
                  <a:lnTo>
                    <a:pt x="204918" y="14180"/>
                  </a:lnTo>
                  <a:lnTo>
                    <a:pt x="217265" y="56481"/>
                  </a:lnTo>
                  <a:lnTo>
                    <a:pt x="215378" y="103262"/>
                  </a:lnTo>
                  <a:lnTo>
                    <a:pt x="211910" y="130554"/>
                  </a:lnTo>
                  <a:lnTo>
                    <a:pt x="206071" y="158626"/>
                  </a:lnTo>
                  <a:lnTo>
                    <a:pt x="198649" y="187219"/>
                  </a:lnTo>
                  <a:lnTo>
                    <a:pt x="190175" y="216159"/>
                  </a:lnTo>
                  <a:lnTo>
                    <a:pt x="179587" y="243919"/>
                  </a:lnTo>
                  <a:lnTo>
                    <a:pt x="167589" y="270892"/>
                  </a:lnTo>
                  <a:lnTo>
                    <a:pt x="154651" y="297340"/>
                  </a:lnTo>
                  <a:lnTo>
                    <a:pt x="123342" y="341780"/>
                  </a:lnTo>
                  <a:lnTo>
                    <a:pt x="90378" y="377523"/>
                  </a:lnTo>
                  <a:lnTo>
                    <a:pt x="50841" y="411396"/>
                  </a:lnTo>
                  <a:lnTo>
                    <a:pt x="25292" y="428353"/>
                  </a:lnTo>
                  <a:lnTo>
                    <a:pt x="19987" y="430818"/>
                  </a:lnTo>
                  <a:lnTo>
                    <a:pt x="19563" y="431475"/>
                  </a:lnTo>
                  <a:lnTo>
                    <a:pt x="19983" y="431912"/>
                  </a:lnTo>
                  <a:lnTo>
                    <a:pt x="53899" y="423181"/>
                  </a:lnTo>
                  <a:lnTo>
                    <a:pt x="87265" y="418406"/>
                  </a:lnTo>
                  <a:lnTo>
                    <a:pt x="129377" y="413931"/>
                  </a:lnTo>
                  <a:lnTo>
                    <a:pt x="152461" y="411749"/>
                  </a:lnTo>
                  <a:lnTo>
                    <a:pt x="177021" y="410296"/>
                  </a:lnTo>
                  <a:lnTo>
                    <a:pt x="202567" y="409327"/>
                  </a:lnTo>
                  <a:lnTo>
                    <a:pt x="228770" y="408681"/>
                  </a:lnTo>
                  <a:lnTo>
                    <a:pt x="254706" y="408250"/>
                  </a:lnTo>
                  <a:lnTo>
                    <a:pt x="280462" y="407963"/>
                  </a:lnTo>
                  <a:lnTo>
                    <a:pt x="306100" y="407771"/>
                  </a:lnTo>
                  <a:lnTo>
                    <a:pt x="347757" y="407558"/>
                  </a:lnTo>
                  <a:lnTo>
                    <a:pt x="401826" y="4073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2518"/>
            <p:cNvSpPr/>
            <p:nvPr>
              <p:custDataLst>
                <p:tags r:id="rId19"/>
              </p:custDataLst>
            </p:nvPr>
          </p:nvSpPr>
          <p:spPr>
            <a:xfrm>
              <a:off x="7988661" y="5623340"/>
              <a:ext cx="241259" cy="263111"/>
            </a:xfrm>
            <a:custGeom>
              <a:avLst/>
              <a:gdLst/>
              <a:ahLst/>
              <a:cxnLst/>
              <a:rect l="0" t="0" r="0" b="0"/>
              <a:pathLst>
                <a:path w="241259" h="263111">
                  <a:moveTo>
                    <a:pt x="12339" y="78960"/>
                  </a:moveTo>
                  <a:lnTo>
                    <a:pt x="12339" y="78960"/>
                  </a:lnTo>
                  <a:lnTo>
                    <a:pt x="12339" y="75589"/>
                  </a:lnTo>
                  <a:lnTo>
                    <a:pt x="14220" y="72052"/>
                  </a:lnTo>
                  <a:lnTo>
                    <a:pt x="17806" y="67404"/>
                  </a:lnTo>
                  <a:lnTo>
                    <a:pt x="18101" y="67728"/>
                  </a:lnTo>
                  <a:lnTo>
                    <a:pt x="18611" y="92053"/>
                  </a:lnTo>
                  <a:lnTo>
                    <a:pt x="15295" y="135521"/>
                  </a:lnTo>
                  <a:lnTo>
                    <a:pt x="9843" y="181875"/>
                  </a:lnTo>
                  <a:lnTo>
                    <a:pt x="1470" y="228406"/>
                  </a:lnTo>
                  <a:lnTo>
                    <a:pt x="0" y="235873"/>
                  </a:lnTo>
                  <a:lnTo>
                    <a:pt x="8476" y="201692"/>
                  </a:lnTo>
                  <a:lnTo>
                    <a:pt x="16971" y="159614"/>
                  </a:lnTo>
                  <a:lnTo>
                    <a:pt x="23189" y="130613"/>
                  </a:lnTo>
                  <a:lnTo>
                    <a:pt x="30156" y="98579"/>
                  </a:lnTo>
                  <a:lnTo>
                    <a:pt x="43540" y="51695"/>
                  </a:lnTo>
                  <a:lnTo>
                    <a:pt x="56546" y="20276"/>
                  </a:lnTo>
                  <a:lnTo>
                    <a:pt x="69380" y="3960"/>
                  </a:lnTo>
                  <a:lnTo>
                    <a:pt x="75062" y="738"/>
                  </a:lnTo>
                  <a:lnTo>
                    <a:pt x="80260" y="0"/>
                  </a:lnTo>
                  <a:lnTo>
                    <a:pt x="85137" y="920"/>
                  </a:lnTo>
                  <a:lnTo>
                    <a:pt x="94317" y="13231"/>
                  </a:lnTo>
                  <a:lnTo>
                    <a:pt x="108338" y="55628"/>
                  </a:lnTo>
                  <a:lnTo>
                    <a:pt x="117902" y="83785"/>
                  </a:lnTo>
                  <a:lnTo>
                    <a:pt x="122286" y="91217"/>
                  </a:lnTo>
                  <a:lnTo>
                    <a:pt x="125148" y="92775"/>
                  </a:lnTo>
                  <a:lnTo>
                    <a:pt x="128467" y="93109"/>
                  </a:lnTo>
                  <a:lnTo>
                    <a:pt x="132091" y="92626"/>
                  </a:lnTo>
                  <a:lnTo>
                    <a:pt x="172921" y="64157"/>
                  </a:lnTo>
                  <a:lnTo>
                    <a:pt x="207042" y="42091"/>
                  </a:lnTo>
                  <a:lnTo>
                    <a:pt x="214107" y="42385"/>
                  </a:lnTo>
                  <a:lnTo>
                    <a:pt x="227603" y="50240"/>
                  </a:lnTo>
                  <a:lnTo>
                    <a:pt x="236893" y="72546"/>
                  </a:lnTo>
                  <a:lnTo>
                    <a:pt x="241258" y="104331"/>
                  </a:lnTo>
                  <a:lnTo>
                    <a:pt x="238493" y="141977"/>
                  </a:lnTo>
                  <a:lnTo>
                    <a:pt x="228799" y="180345"/>
                  </a:lnTo>
                  <a:lnTo>
                    <a:pt x="215789" y="215037"/>
                  </a:lnTo>
                  <a:lnTo>
                    <a:pt x="202949" y="239863"/>
                  </a:lnTo>
                  <a:lnTo>
                    <a:pt x="190187" y="252777"/>
                  </a:lnTo>
                  <a:lnTo>
                    <a:pt x="171089" y="2631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2519"/>
            <p:cNvSpPr/>
            <p:nvPr>
              <p:custDataLst>
                <p:tags r:id="rId20"/>
              </p:custDataLst>
            </p:nvPr>
          </p:nvSpPr>
          <p:spPr>
            <a:xfrm>
              <a:off x="8312150" y="5867400"/>
              <a:ext cx="82551" cy="107951"/>
            </a:xfrm>
            <a:custGeom>
              <a:avLst/>
              <a:gdLst/>
              <a:ahLst/>
              <a:cxnLst/>
              <a:rect l="0" t="0" r="0" b="0"/>
              <a:pathLst>
                <a:path w="82551" h="107951">
                  <a:moveTo>
                    <a:pt x="82550" y="0"/>
                  </a:moveTo>
                  <a:lnTo>
                    <a:pt x="82550" y="0"/>
                  </a:lnTo>
                  <a:lnTo>
                    <a:pt x="58064" y="46470"/>
                  </a:lnTo>
                  <a:lnTo>
                    <a:pt x="20093" y="88907"/>
                  </a:lnTo>
                  <a:lnTo>
                    <a:pt x="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2520"/>
            <p:cNvSpPr/>
            <p:nvPr>
              <p:custDataLst>
                <p:tags r:id="rId21"/>
              </p:custDataLst>
            </p:nvPr>
          </p:nvSpPr>
          <p:spPr>
            <a:xfrm>
              <a:off x="7633790" y="5665774"/>
              <a:ext cx="216868" cy="484416"/>
            </a:xfrm>
            <a:custGeom>
              <a:avLst/>
              <a:gdLst/>
              <a:ahLst/>
              <a:cxnLst/>
              <a:rect l="0" t="0" r="0" b="0"/>
              <a:pathLst>
                <a:path w="216868" h="484416">
                  <a:moveTo>
                    <a:pt x="30660" y="100026"/>
                  </a:moveTo>
                  <a:lnTo>
                    <a:pt x="30660" y="100026"/>
                  </a:lnTo>
                  <a:lnTo>
                    <a:pt x="30660" y="94559"/>
                  </a:lnTo>
                  <a:lnTo>
                    <a:pt x="35686" y="137737"/>
                  </a:lnTo>
                  <a:lnTo>
                    <a:pt x="35716" y="176054"/>
                  </a:lnTo>
                  <a:lnTo>
                    <a:pt x="34736" y="200100"/>
                  </a:lnTo>
                  <a:lnTo>
                    <a:pt x="33378" y="226007"/>
                  </a:lnTo>
                  <a:lnTo>
                    <a:pt x="31061" y="253865"/>
                  </a:lnTo>
                  <a:lnTo>
                    <a:pt x="28104" y="283018"/>
                  </a:lnTo>
                  <a:lnTo>
                    <a:pt x="24723" y="313038"/>
                  </a:lnTo>
                  <a:lnTo>
                    <a:pt x="21057" y="341517"/>
                  </a:lnTo>
                  <a:lnTo>
                    <a:pt x="17202" y="368969"/>
                  </a:lnTo>
                  <a:lnTo>
                    <a:pt x="13222" y="395739"/>
                  </a:lnTo>
                  <a:lnTo>
                    <a:pt x="8799" y="436771"/>
                  </a:lnTo>
                  <a:lnTo>
                    <a:pt x="4427" y="472382"/>
                  </a:lnTo>
                  <a:lnTo>
                    <a:pt x="0" y="484415"/>
                  </a:lnTo>
                  <a:lnTo>
                    <a:pt x="2783" y="439179"/>
                  </a:lnTo>
                  <a:lnTo>
                    <a:pt x="2197" y="412912"/>
                  </a:lnTo>
                  <a:lnTo>
                    <a:pt x="1101" y="382699"/>
                  </a:lnTo>
                  <a:lnTo>
                    <a:pt x="1782" y="347037"/>
                  </a:lnTo>
                  <a:lnTo>
                    <a:pt x="3646" y="307739"/>
                  </a:lnTo>
                  <a:lnTo>
                    <a:pt x="6300" y="266017"/>
                  </a:lnTo>
                  <a:lnTo>
                    <a:pt x="10188" y="229031"/>
                  </a:lnTo>
                  <a:lnTo>
                    <a:pt x="14894" y="195202"/>
                  </a:lnTo>
                  <a:lnTo>
                    <a:pt x="20150" y="163476"/>
                  </a:lnTo>
                  <a:lnTo>
                    <a:pt x="26475" y="135976"/>
                  </a:lnTo>
                  <a:lnTo>
                    <a:pt x="41030" y="88488"/>
                  </a:lnTo>
                  <a:lnTo>
                    <a:pt x="58787" y="51860"/>
                  </a:lnTo>
                  <a:lnTo>
                    <a:pt x="79145" y="23585"/>
                  </a:lnTo>
                  <a:lnTo>
                    <a:pt x="102303" y="3962"/>
                  </a:lnTo>
                  <a:lnTo>
                    <a:pt x="116520" y="0"/>
                  </a:lnTo>
                  <a:lnTo>
                    <a:pt x="149254" y="1242"/>
                  </a:lnTo>
                  <a:lnTo>
                    <a:pt x="179324" y="14495"/>
                  </a:lnTo>
                  <a:lnTo>
                    <a:pt x="193269" y="23955"/>
                  </a:lnTo>
                  <a:lnTo>
                    <a:pt x="210645" y="49519"/>
                  </a:lnTo>
                  <a:lnTo>
                    <a:pt x="216266" y="64238"/>
                  </a:lnTo>
                  <a:lnTo>
                    <a:pt x="216867" y="95644"/>
                  </a:lnTo>
                  <a:lnTo>
                    <a:pt x="214066" y="111921"/>
                  </a:lnTo>
                  <a:lnTo>
                    <a:pt x="197780" y="143176"/>
                  </a:lnTo>
                  <a:lnTo>
                    <a:pt x="173375" y="170005"/>
                  </a:lnTo>
                  <a:lnTo>
                    <a:pt x="143712" y="186632"/>
                  </a:lnTo>
                  <a:lnTo>
                    <a:pt x="111715" y="193079"/>
                  </a:lnTo>
                  <a:lnTo>
                    <a:pt x="95280" y="193813"/>
                  </a:lnTo>
                  <a:lnTo>
                    <a:pt x="67612" y="185218"/>
                  </a:lnTo>
                  <a:lnTo>
                    <a:pt x="55294" y="177987"/>
                  </a:lnTo>
                  <a:lnTo>
                    <a:pt x="47788" y="169639"/>
                  </a:lnTo>
                  <a:lnTo>
                    <a:pt x="37010" y="1317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SMARTInkShape-Group616"/>
          <p:cNvGrpSpPr/>
          <p:nvPr/>
        </p:nvGrpSpPr>
        <p:grpSpPr>
          <a:xfrm>
            <a:off x="8712505" y="5515904"/>
            <a:ext cx="1053796" cy="469081"/>
            <a:chOff x="8712505" y="5515904"/>
            <a:chExt cx="1053796" cy="469081"/>
          </a:xfrm>
        </p:grpSpPr>
        <p:sp>
          <p:nvSpPr>
            <p:cNvPr id="175" name="SMARTInkShape-2521"/>
            <p:cNvSpPr/>
            <p:nvPr>
              <p:custDataLst>
                <p:tags r:id="rId15"/>
              </p:custDataLst>
            </p:nvPr>
          </p:nvSpPr>
          <p:spPr>
            <a:xfrm>
              <a:off x="8712505" y="5515904"/>
              <a:ext cx="373568" cy="377376"/>
            </a:xfrm>
            <a:custGeom>
              <a:avLst/>
              <a:gdLst/>
              <a:ahLst/>
              <a:cxnLst/>
              <a:rect l="0" t="0" r="0" b="0"/>
              <a:pathLst>
                <a:path w="373568" h="377376">
                  <a:moveTo>
                    <a:pt x="56845" y="65746"/>
                  </a:moveTo>
                  <a:lnTo>
                    <a:pt x="56845" y="65746"/>
                  </a:lnTo>
                  <a:lnTo>
                    <a:pt x="51776" y="101102"/>
                  </a:lnTo>
                  <a:lnTo>
                    <a:pt x="48006" y="142373"/>
                  </a:lnTo>
                  <a:lnTo>
                    <a:pt x="44602" y="166925"/>
                  </a:lnTo>
                  <a:lnTo>
                    <a:pt x="40217" y="193171"/>
                  </a:lnTo>
                  <a:lnTo>
                    <a:pt x="35176" y="220546"/>
                  </a:lnTo>
                  <a:lnTo>
                    <a:pt x="30406" y="247262"/>
                  </a:lnTo>
                  <a:lnTo>
                    <a:pt x="25812" y="273540"/>
                  </a:lnTo>
                  <a:lnTo>
                    <a:pt x="17651" y="320377"/>
                  </a:lnTo>
                  <a:lnTo>
                    <a:pt x="9799" y="363050"/>
                  </a:lnTo>
                  <a:lnTo>
                    <a:pt x="7713" y="374270"/>
                  </a:lnTo>
                  <a:lnTo>
                    <a:pt x="6451" y="376556"/>
                  </a:lnTo>
                  <a:lnTo>
                    <a:pt x="4906" y="377375"/>
                  </a:lnTo>
                  <a:lnTo>
                    <a:pt x="3168" y="377217"/>
                  </a:lnTo>
                  <a:lnTo>
                    <a:pt x="722" y="356765"/>
                  </a:lnTo>
                  <a:lnTo>
                    <a:pt x="152" y="318560"/>
                  </a:lnTo>
                  <a:lnTo>
                    <a:pt x="0" y="293554"/>
                  </a:lnTo>
                  <a:lnTo>
                    <a:pt x="2719" y="259246"/>
                  </a:lnTo>
                  <a:lnTo>
                    <a:pt x="7356" y="218735"/>
                  </a:lnTo>
                  <a:lnTo>
                    <a:pt x="13269" y="174089"/>
                  </a:lnTo>
                  <a:lnTo>
                    <a:pt x="20033" y="137269"/>
                  </a:lnTo>
                  <a:lnTo>
                    <a:pt x="27362" y="105667"/>
                  </a:lnTo>
                  <a:lnTo>
                    <a:pt x="35075" y="77543"/>
                  </a:lnTo>
                  <a:lnTo>
                    <a:pt x="47404" y="38769"/>
                  </a:lnTo>
                  <a:lnTo>
                    <a:pt x="58999" y="14244"/>
                  </a:lnTo>
                  <a:lnTo>
                    <a:pt x="73559" y="993"/>
                  </a:lnTo>
                  <a:lnTo>
                    <a:pt x="82100" y="0"/>
                  </a:lnTo>
                  <a:lnTo>
                    <a:pt x="100995" y="6422"/>
                  </a:lnTo>
                  <a:lnTo>
                    <a:pt x="121153" y="35616"/>
                  </a:lnTo>
                  <a:lnTo>
                    <a:pt x="141870" y="80578"/>
                  </a:lnTo>
                  <a:lnTo>
                    <a:pt x="152333" y="107383"/>
                  </a:lnTo>
                  <a:lnTo>
                    <a:pt x="162838" y="135837"/>
                  </a:lnTo>
                  <a:lnTo>
                    <a:pt x="174074" y="164685"/>
                  </a:lnTo>
                  <a:lnTo>
                    <a:pt x="185796" y="193794"/>
                  </a:lnTo>
                  <a:lnTo>
                    <a:pt x="197845" y="223078"/>
                  </a:lnTo>
                  <a:lnTo>
                    <a:pt x="210111" y="248950"/>
                  </a:lnTo>
                  <a:lnTo>
                    <a:pt x="235032" y="294630"/>
                  </a:lnTo>
                  <a:lnTo>
                    <a:pt x="266117" y="335824"/>
                  </a:lnTo>
                  <a:lnTo>
                    <a:pt x="280617" y="348059"/>
                  </a:lnTo>
                  <a:lnTo>
                    <a:pt x="286460" y="351321"/>
                  </a:lnTo>
                  <a:lnTo>
                    <a:pt x="291059" y="351379"/>
                  </a:lnTo>
                  <a:lnTo>
                    <a:pt x="294831" y="349302"/>
                  </a:lnTo>
                  <a:lnTo>
                    <a:pt x="298053" y="345799"/>
                  </a:lnTo>
                  <a:lnTo>
                    <a:pt x="316070" y="307160"/>
                  </a:lnTo>
                  <a:lnTo>
                    <a:pt x="322795" y="283134"/>
                  </a:lnTo>
                  <a:lnTo>
                    <a:pt x="329395" y="253710"/>
                  </a:lnTo>
                  <a:lnTo>
                    <a:pt x="335912" y="220689"/>
                  </a:lnTo>
                  <a:lnTo>
                    <a:pt x="341667" y="189502"/>
                  </a:lnTo>
                  <a:lnTo>
                    <a:pt x="346915" y="159538"/>
                  </a:lnTo>
                  <a:lnTo>
                    <a:pt x="351825" y="130391"/>
                  </a:lnTo>
                  <a:lnTo>
                    <a:pt x="361043" y="86716"/>
                  </a:lnTo>
                  <a:lnTo>
                    <a:pt x="370403" y="43972"/>
                  </a:lnTo>
                  <a:lnTo>
                    <a:pt x="373567" y="20679"/>
                  </a:lnTo>
                  <a:lnTo>
                    <a:pt x="373121" y="19474"/>
                  </a:lnTo>
                  <a:lnTo>
                    <a:pt x="372116" y="19375"/>
                  </a:lnTo>
                  <a:lnTo>
                    <a:pt x="370743" y="20015"/>
                  </a:lnTo>
                  <a:lnTo>
                    <a:pt x="361645" y="466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2522"/>
            <p:cNvSpPr/>
            <p:nvPr>
              <p:custDataLst>
                <p:tags r:id="rId16"/>
              </p:custDataLst>
            </p:nvPr>
          </p:nvSpPr>
          <p:spPr>
            <a:xfrm>
              <a:off x="9550400" y="5602599"/>
              <a:ext cx="215901" cy="382386"/>
            </a:xfrm>
            <a:custGeom>
              <a:avLst/>
              <a:gdLst/>
              <a:ahLst/>
              <a:cxnLst/>
              <a:rect l="0" t="0" r="0" b="0"/>
              <a:pathLst>
                <a:path w="215901" h="382386">
                  <a:moveTo>
                    <a:pt x="215900" y="42551"/>
                  </a:moveTo>
                  <a:lnTo>
                    <a:pt x="215900" y="42551"/>
                  </a:lnTo>
                  <a:lnTo>
                    <a:pt x="194851" y="16036"/>
                  </a:lnTo>
                  <a:lnTo>
                    <a:pt x="173837" y="4513"/>
                  </a:lnTo>
                  <a:lnTo>
                    <a:pt x="146364" y="0"/>
                  </a:lnTo>
                  <a:lnTo>
                    <a:pt x="119252" y="5406"/>
                  </a:lnTo>
                  <a:lnTo>
                    <a:pt x="103801" y="15929"/>
                  </a:lnTo>
                  <a:lnTo>
                    <a:pt x="96717" y="22687"/>
                  </a:lnTo>
                  <a:lnTo>
                    <a:pt x="88847" y="39602"/>
                  </a:lnTo>
                  <a:lnTo>
                    <a:pt x="86746" y="49051"/>
                  </a:lnTo>
                  <a:lnTo>
                    <a:pt x="93907" y="92690"/>
                  </a:lnTo>
                  <a:lnTo>
                    <a:pt x="112803" y="139095"/>
                  </a:lnTo>
                  <a:lnTo>
                    <a:pt x="131979" y="171066"/>
                  </a:lnTo>
                  <a:lnTo>
                    <a:pt x="154611" y="203385"/>
                  </a:lnTo>
                  <a:lnTo>
                    <a:pt x="187628" y="249348"/>
                  </a:lnTo>
                  <a:lnTo>
                    <a:pt x="199337" y="279335"/>
                  </a:lnTo>
                  <a:lnTo>
                    <a:pt x="197485" y="307244"/>
                  </a:lnTo>
                  <a:lnTo>
                    <a:pt x="193039" y="320613"/>
                  </a:lnTo>
                  <a:lnTo>
                    <a:pt x="173048" y="344875"/>
                  </a:lnTo>
                  <a:lnTo>
                    <a:pt x="144645" y="365301"/>
                  </a:lnTo>
                  <a:lnTo>
                    <a:pt x="110852" y="379082"/>
                  </a:lnTo>
                  <a:lnTo>
                    <a:pt x="78430" y="382385"/>
                  </a:lnTo>
                  <a:lnTo>
                    <a:pt x="62870" y="381291"/>
                  </a:lnTo>
                  <a:lnTo>
                    <a:pt x="36174" y="366904"/>
                  </a:lnTo>
                  <a:lnTo>
                    <a:pt x="0" y="3346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2523"/>
            <p:cNvSpPr/>
            <p:nvPr>
              <p:custDataLst>
                <p:tags r:id="rId17"/>
              </p:custDataLst>
            </p:nvPr>
          </p:nvSpPr>
          <p:spPr>
            <a:xfrm>
              <a:off x="9187899" y="5564160"/>
              <a:ext cx="305352" cy="378248"/>
            </a:xfrm>
            <a:custGeom>
              <a:avLst/>
              <a:gdLst/>
              <a:ahLst/>
              <a:cxnLst/>
              <a:rect l="0" t="0" r="0" b="0"/>
              <a:pathLst>
                <a:path w="305352" h="378248">
                  <a:moveTo>
                    <a:pt x="267251" y="30190"/>
                  </a:moveTo>
                  <a:lnTo>
                    <a:pt x="267251" y="30190"/>
                  </a:lnTo>
                  <a:lnTo>
                    <a:pt x="267251" y="23448"/>
                  </a:lnTo>
                  <a:lnTo>
                    <a:pt x="263488" y="16375"/>
                  </a:lnTo>
                  <a:lnTo>
                    <a:pt x="260508" y="12514"/>
                  </a:lnTo>
                  <a:lnTo>
                    <a:pt x="236091" y="3708"/>
                  </a:lnTo>
                  <a:lnTo>
                    <a:pt x="191929" y="0"/>
                  </a:lnTo>
                  <a:lnTo>
                    <a:pt x="154989" y="4776"/>
                  </a:lnTo>
                  <a:lnTo>
                    <a:pt x="135260" y="9015"/>
                  </a:lnTo>
                  <a:lnTo>
                    <a:pt x="96405" y="30657"/>
                  </a:lnTo>
                  <a:lnTo>
                    <a:pt x="60085" y="64264"/>
                  </a:lnTo>
                  <a:lnTo>
                    <a:pt x="29833" y="109775"/>
                  </a:lnTo>
                  <a:lnTo>
                    <a:pt x="18661" y="134046"/>
                  </a:lnTo>
                  <a:lnTo>
                    <a:pt x="9802" y="158694"/>
                  </a:lnTo>
                  <a:lnTo>
                    <a:pt x="2483" y="183593"/>
                  </a:lnTo>
                  <a:lnTo>
                    <a:pt x="0" y="230073"/>
                  </a:lnTo>
                  <a:lnTo>
                    <a:pt x="8771" y="272838"/>
                  </a:lnTo>
                  <a:lnTo>
                    <a:pt x="29135" y="310659"/>
                  </a:lnTo>
                  <a:lnTo>
                    <a:pt x="58409" y="338758"/>
                  </a:lnTo>
                  <a:lnTo>
                    <a:pt x="94000" y="359242"/>
                  </a:lnTo>
                  <a:lnTo>
                    <a:pt x="135688" y="373050"/>
                  </a:lnTo>
                  <a:lnTo>
                    <a:pt x="180085" y="378247"/>
                  </a:lnTo>
                  <a:lnTo>
                    <a:pt x="224277" y="376793"/>
                  </a:lnTo>
                  <a:lnTo>
                    <a:pt x="265084" y="369091"/>
                  </a:lnTo>
                  <a:lnTo>
                    <a:pt x="305351" y="3603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SMARTInkShape-Group617"/>
          <p:cNvGrpSpPr/>
          <p:nvPr/>
        </p:nvGrpSpPr>
        <p:grpSpPr>
          <a:xfrm>
            <a:off x="10261600" y="5597441"/>
            <a:ext cx="1022351" cy="413792"/>
            <a:chOff x="10261600" y="5597441"/>
            <a:chExt cx="1022351" cy="413792"/>
          </a:xfrm>
        </p:grpSpPr>
        <p:sp>
          <p:nvSpPr>
            <p:cNvPr id="179" name="SMARTInkShape-2524"/>
            <p:cNvSpPr/>
            <p:nvPr>
              <p:custDataLst>
                <p:tags r:id="rId12"/>
              </p:custDataLst>
            </p:nvPr>
          </p:nvSpPr>
          <p:spPr>
            <a:xfrm>
              <a:off x="10712825" y="5607603"/>
              <a:ext cx="221876" cy="363440"/>
            </a:xfrm>
            <a:custGeom>
              <a:avLst/>
              <a:gdLst/>
              <a:ahLst/>
              <a:cxnLst/>
              <a:rect l="0" t="0" r="0" b="0"/>
              <a:pathLst>
                <a:path w="221876" h="363440">
                  <a:moveTo>
                    <a:pt x="221875" y="24847"/>
                  </a:moveTo>
                  <a:lnTo>
                    <a:pt x="221875" y="24847"/>
                  </a:lnTo>
                  <a:lnTo>
                    <a:pt x="179810" y="9920"/>
                  </a:lnTo>
                  <a:lnTo>
                    <a:pt x="137287" y="2247"/>
                  </a:lnTo>
                  <a:lnTo>
                    <a:pt x="90005" y="0"/>
                  </a:lnTo>
                  <a:lnTo>
                    <a:pt x="53226" y="2928"/>
                  </a:lnTo>
                  <a:lnTo>
                    <a:pt x="46646" y="7412"/>
                  </a:lnTo>
                  <a:lnTo>
                    <a:pt x="35576" y="21801"/>
                  </a:lnTo>
                  <a:lnTo>
                    <a:pt x="24780" y="59849"/>
                  </a:lnTo>
                  <a:lnTo>
                    <a:pt x="19508" y="94496"/>
                  </a:lnTo>
                  <a:lnTo>
                    <a:pt x="14811" y="129886"/>
                  </a:lnTo>
                  <a:lnTo>
                    <a:pt x="8199" y="168231"/>
                  </a:lnTo>
                  <a:lnTo>
                    <a:pt x="471" y="198643"/>
                  </a:lnTo>
                  <a:lnTo>
                    <a:pt x="189" y="198565"/>
                  </a:lnTo>
                  <a:lnTo>
                    <a:pt x="0" y="197809"/>
                  </a:lnTo>
                  <a:lnTo>
                    <a:pt x="9848" y="193374"/>
                  </a:lnTo>
                  <a:lnTo>
                    <a:pt x="53932" y="185372"/>
                  </a:lnTo>
                  <a:lnTo>
                    <a:pt x="65462" y="184781"/>
                  </a:lnTo>
                  <a:lnTo>
                    <a:pt x="105289" y="197431"/>
                  </a:lnTo>
                  <a:lnTo>
                    <a:pt x="141626" y="225797"/>
                  </a:lnTo>
                  <a:lnTo>
                    <a:pt x="171364" y="261011"/>
                  </a:lnTo>
                  <a:lnTo>
                    <a:pt x="181787" y="285737"/>
                  </a:lnTo>
                  <a:lnTo>
                    <a:pt x="185007" y="309426"/>
                  </a:lnTo>
                  <a:lnTo>
                    <a:pt x="181737" y="329363"/>
                  </a:lnTo>
                  <a:lnTo>
                    <a:pt x="171815" y="345747"/>
                  </a:lnTo>
                  <a:lnTo>
                    <a:pt x="165218" y="353080"/>
                  </a:lnTo>
                  <a:lnTo>
                    <a:pt x="144718" y="361228"/>
                  </a:lnTo>
                  <a:lnTo>
                    <a:pt x="119144" y="363439"/>
                  </a:lnTo>
                  <a:lnTo>
                    <a:pt x="91313" y="359717"/>
                  </a:lnTo>
                  <a:lnTo>
                    <a:pt x="54621" y="342947"/>
                  </a:lnTo>
                  <a:lnTo>
                    <a:pt x="37944" y="322387"/>
                  </a:lnTo>
                  <a:lnTo>
                    <a:pt x="18675" y="2851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2525"/>
            <p:cNvSpPr/>
            <p:nvPr>
              <p:custDataLst>
                <p:tags r:id="rId13"/>
              </p:custDataLst>
            </p:nvPr>
          </p:nvSpPr>
          <p:spPr>
            <a:xfrm>
              <a:off x="11080436" y="5644303"/>
              <a:ext cx="203515" cy="366930"/>
            </a:xfrm>
            <a:custGeom>
              <a:avLst/>
              <a:gdLst/>
              <a:ahLst/>
              <a:cxnLst/>
              <a:rect l="0" t="0" r="0" b="0"/>
              <a:pathLst>
                <a:path w="203515" h="366930">
                  <a:moveTo>
                    <a:pt x="203514" y="57997"/>
                  </a:moveTo>
                  <a:lnTo>
                    <a:pt x="203514" y="57997"/>
                  </a:lnTo>
                  <a:lnTo>
                    <a:pt x="192670" y="29696"/>
                  </a:lnTo>
                  <a:lnTo>
                    <a:pt x="182465" y="15080"/>
                  </a:lnTo>
                  <a:lnTo>
                    <a:pt x="168994" y="5291"/>
                  </a:lnTo>
                  <a:lnTo>
                    <a:pt x="161451" y="1693"/>
                  </a:lnTo>
                  <a:lnTo>
                    <a:pt x="130609" y="0"/>
                  </a:lnTo>
                  <a:lnTo>
                    <a:pt x="94659" y="14080"/>
                  </a:lnTo>
                  <a:lnTo>
                    <a:pt x="63938" y="42868"/>
                  </a:lnTo>
                  <a:lnTo>
                    <a:pt x="47074" y="78209"/>
                  </a:lnTo>
                  <a:lnTo>
                    <a:pt x="47722" y="122233"/>
                  </a:lnTo>
                  <a:lnTo>
                    <a:pt x="60896" y="154514"/>
                  </a:lnTo>
                  <a:lnTo>
                    <a:pt x="81566" y="188381"/>
                  </a:lnTo>
                  <a:lnTo>
                    <a:pt x="107217" y="224602"/>
                  </a:lnTo>
                  <a:lnTo>
                    <a:pt x="129437" y="259984"/>
                  </a:lnTo>
                  <a:lnTo>
                    <a:pt x="150285" y="305993"/>
                  </a:lnTo>
                  <a:lnTo>
                    <a:pt x="153212" y="318578"/>
                  </a:lnTo>
                  <a:lnTo>
                    <a:pt x="150819" y="338205"/>
                  </a:lnTo>
                  <a:lnTo>
                    <a:pt x="147216" y="346403"/>
                  </a:lnTo>
                  <a:lnTo>
                    <a:pt x="133807" y="359273"/>
                  </a:lnTo>
                  <a:lnTo>
                    <a:pt x="125290" y="364681"/>
                  </a:lnTo>
                  <a:lnTo>
                    <a:pt x="102662" y="366929"/>
                  </a:lnTo>
                  <a:lnTo>
                    <a:pt x="76140" y="361105"/>
                  </a:lnTo>
                  <a:lnTo>
                    <a:pt x="35559" y="337287"/>
                  </a:lnTo>
                  <a:lnTo>
                    <a:pt x="14332" y="315477"/>
                  </a:lnTo>
                  <a:lnTo>
                    <a:pt x="3015" y="291671"/>
                  </a:lnTo>
                  <a:lnTo>
                    <a:pt x="0" y="279396"/>
                  </a:lnTo>
                  <a:lnTo>
                    <a:pt x="2290" y="256350"/>
                  </a:lnTo>
                  <a:lnTo>
                    <a:pt x="5865" y="245265"/>
                  </a:lnTo>
                  <a:lnTo>
                    <a:pt x="13185" y="236465"/>
                  </a:lnTo>
                  <a:lnTo>
                    <a:pt x="60424" y="210320"/>
                  </a:lnTo>
                  <a:lnTo>
                    <a:pt x="102791" y="191324"/>
                  </a:lnTo>
                  <a:lnTo>
                    <a:pt x="144498" y="172684"/>
                  </a:lnTo>
                  <a:lnTo>
                    <a:pt x="156353" y="159533"/>
                  </a:lnTo>
                  <a:lnTo>
                    <a:pt x="161491" y="151087"/>
                  </a:lnTo>
                  <a:lnTo>
                    <a:pt x="165317" y="134178"/>
                  </a:lnTo>
                  <a:lnTo>
                    <a:pt x="162023" y="96955"/>
                  </a:lnTo>
                  <a:lnTo>
                    <a:pt x="140014" y="516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2526"/>
            <p:cNvSpPr/>
            <p:nvPr>
              <p:custDataLst>
                <p:tags r:id="rId14"/>
              </p:custDataLst>
            </p:nvPr>
          </p:nvSpPr>
          <p:spPr>
            <a:xfrm>
              <a:off x="10261600" y="5597441"/>
              <a:ext cx="281030" cy="345938"/>
            </a:xfrm>
            <a:custGeom>
              <a:avLst/>
              <a:gdLst/>
              <a:ahLst/>
              <a:cxnLst/>
              <a:rect l="0" t="0" r="0" b="0"/>
              <a:pathLst>
                <a:path w="281030" h="345938">
                  <a:moveTo>
                    <a:pt x="0" y="41359"/>
                  </a:moveTo>
                  <a:lnTo>
                    <a:pt x="0" y="41359"/>
                  </a:lnTo>
                  <a:lnTo>
                    <a:pt x="3371" y="31246"/>
                  </a:lnTo>
                  <a:lnTo>
                    <a:pt x="10670" y="22518"/>
                  </a:lnTo>
                  <a:lnTo>
                    <a:pt x="15580" y="18215"/>
                  </a:lnTo>
                  <a:lnTo>
                    <a:pt x="46087" y="5417"/>
                  </a:lnTo>
                  <a:lnTo>
                    <a:pt x="79985" y="690"/>
                  </a:lnTo>
                  <a:lnTo>
                    <a:pt x="120214" y="0"/>
                  </a:lnTo>
                  <a:lnTo>
                    <a:pt x="161615" y="4398"/>
                  </a:lnTo>
                  <a:lnTo>
                    <a:pt x="196009" y="12937"/>
                  </a:lnTo>
                  <a:lnTo>
                    <a:pt x="211104" y="18178"/>
                  </a:lnTo>
                  <a:lnTo>
                    <a:pt x="221169" y="26610"/>
                  </a:lnTo>
                  <a:lnTo>
                    <a:pt x="232354" y="49150"/>
                  </a:lnTo>
                  <a:lnTo>
                    <a:pt x="231808" y="61370"/>
                  </a:lnTo>
                  <a:lnTo>
                    <a:pt x="221795" y="86236"/>
                  </a:lnTo>
                  <a:lnTo>
                    <a:pt x="186211" y="120665"/>
                  </a:lnTo>
                  <a:lnTo>
                    <a:pt x="146661" y="146467"/>
                  </a:lnTo>
                  <a:lnTo>
                    <a:pt x="117466" y="166112"/>
                  </a:lnTo>
                  <a:lnTo>
                    <a:pt x="119234" y="166861"/>
                  </a:lnTo>
                  <a:lnTo>
                    <a:pt x="163416" y="174904"/>
                  </a:lnTo>
                  <a:lnTo>
                    <a:pt x="195395" y="185849"/>
                  </a:lnTo>
                  <a:lnTo>
                    <a:pt x="227953" y="201533"/>
                  </a:lnTo>
                  <a:lnTo>
                    <a:pt x="254182" y="222614"/>
                  </a:lnTo>
                  <a:lnTo>
                    <a:pt x="278671" y="258283"/>
                  </a:lnTo>
                  <a:lnTo>
                    <a:pt x="281029" y="270643"/>
                  </a:lnTo>
                  <a:lnTo>
                    <a:pt x="278008" y="295662"/>
                  </a:lnTo>
                  <a:lnTo>
                    <a:pt x="270711" y="306144"/>
                  </a:lnTo>
                  <a:lnTo>
                    <a:pt x="247553" y="323436"/>
                  </a:lnTo>
                  <a:lnTo>
                    <a:pt x="216561" y="336294"/>
                  </a:lnTo>
                  <a:lnTo>
                    <a:pt x="182328" y="344598"/>
                  </a:lnTo>
                  <a:lnTo>
                    <a:pt x="148297" y="345937"/>
                  </a:lnTo>
                  <a:lnTo>
                    <a:pt x="100778" y="339352"/>
                  </a:lnTo>
                  <a:lnTo>
                    <a:pt x="77951" y="326669"/>
                  </a:lnTo>
                  <a:lnTo>
                    <a:pt x="68899" y="318350"/>
                  </a:lnTo>
                  <a:lnTo>
                    <a:pt x="56964" y="294052"/>
                  </a:lnTo>
                  <a:lnTo>
                    <a:pt x="44450" y="2509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3" name="SMARTInkShape-2527"/>
          <p:cNvSpPr/>
          <p:nvPr>
            <p:custDataLst>
              <p:tags r:id="rId11"/>
            </p:custDataLst>
          </p:nvPr>
        </p:nvSpPr>
        <p:spPr>
          <a:xfrm>
            <a:off x="4552950" y="6372124"/>
            <a:ext cx="3683562" cy="187427"/>
          </a:xfrm>
          <a:custGeom>
            <a:avLst/>
            <a:gdLst/>
            <a:ahLst/>
            <a:cxnLst/>
            <a:rect l="0" t="0" r="0" b="0"/>
            <a:pathLst>
              <a:path w="3683562" h="187427">
                <a:moveTo>
                  <a:pt x="0" y="66776"/>
                </a:moveTo>
                <a:lnTo>
                  <a:pt x="0" y="66776"/>
                </a:lnTo>
                <a:lnTo>
                  <a:pt x="23675" y="61706"/>
                </a:lnTo>
                <a:lnTo>
                  <a:pt x="66967" y="57937"/>
                </a:lnTo>
                <a:lnTo>
                  <a:pt x="103206" y="54533"/>
                </a:lnTo>
                <a:lnTo>
                  <a:pt x="147826" y="50147"/>
                </a:lnTo>
                <a:lnTo>
                  <a:pt x="198034" y="45107"/>
                </a:lnTo>
                <a:lnTo>
                  <a:pt x="261844" y="38925"/>
                </a:lnTo>
                <a:lnTo>
                  <a:pt x="334724" y="31980"/>
                </a:lnTo>
                <a:lnTo>
                  <a:pt x="413650" y="24529"/>
                </a:lnTo>
                <a:lnTo>
                  <a:pt x="508600" y="18151"/>
                </a:lnTo>
                <a:lnTo>
                  <a:pt x="614233" y="12487"/>
                </a:lnTo>
                <a:lnTo>
                  <a:pt x="726989" y="7300"/>
                </a:lnTo>
                <a:lnTo>
                  <a:pt x="851548" y="3842"/>
                </a:lnTo>
                <a:lnTo>
                  <a:pt x="983976" y="1536"/>
                </a:lnTo>
                <a:lnTo>
                  <a:pt x="1121651" y="0"/>
                </a:lnTo>
                <a:lnTo>
                  <a:pt x="1267056" y="1092"/>
                </a:lnTo>
                <a:lnTo>
                  <a:pt x="1417615" y="3936"/>
                </a:lnTo>
                <a:lnTo>
                  <a:pt x="1571610" y="7950"/>
                </a:lnTo>
                <a:lnTo>
                  <a:pt x="1732834" y="13447"/>
                </a:lnTo>
                <a:lnTo>
                  <a:pt x="1898878" y="19934"/>
                </a:lnTo>
                <a:lnTo>
                  <a:pt x="2068135" y="27081"/>
                </a:lnTo>
                <a:lnTo>
                  <a:pt x="2235301" y="37491"/>
                </a:lnTo>
                <a:lnTo>
                  <a:pt x="2401073" y="50075"/>
                </a:lnTo>
                <a:lnTo>
                  <a:pt x="2565915" y="64108"/>
                </a:lnTo>
                <a:lnTo>
                  <a:pt x="2719555" y="77698"/>
                </a:lnTo>
                <a:lnTo>
                  <a:pt x="2865725" y="90990"/>
                </a:lnTo>
                <a:lnTo>
                  <a:pt x="3006916" y="104084"/>
                </a:lnTo>
                <a:lnTo>
                  <a:pt x="3132794" y="116344"/>
                </a:lnTo>
                <a:lnTo>
                  <a:pt x="3248462" y="128043"/>
                </a:lnTo>
                <a:lnTo>
                  <a:pt x="3357325" y="139371"/>
                </a:lnTo>
                <a:lnTo>
                  <a:pt x="3444717" y="148334"/>
                </a:lnTo>
                <a:lnTo>
                  <a:pt x="3517795" y="155719"/>
                </a:lnTo>
                <a:lnTo>
                  <a:pt x="3581329" y="162055"/>
                </a:lnTo>
                <a:lnTo>
                  <a:pt x="3625097" y="165572"/>
                </a:lnTo>
                <a:lnTo>
                  <a:pt x="3655687" y="167213"/>
                </a:lnTo>
                <a:lnTo>
                  <a:pt x="3677492" y="167600"/>
                </a:lnTo>
                <a:lnTo>
                  <a:pt x="3683561" y="165036"/>
                </a:lnTo>
                <a:lnTo>
                  <a:pt x="3679141" y="160505"/>
                </a:lnTo>
                <a:lnTo>
                  <a:pt x="3632602" y="145122"/>
                </a:lnTo>
                <a:lnTo>
                  <a:pt x="3581667" y="133118"/>
                </a:lnTo>
                <a:lnTo>
                  <a:pt x="3520194" y="119471"/>
                </a:lnTo>
                <a:lnTo>
                  <a:pt x="3440409" y="106139"/>
                </a:lnTo>
                <a:lnTo>
                  <a:pt x="3348411" y="93019"/>
                </a:lnTo>
                <a:lnTo>
                  <a:pt x="3248274" y="80037"/>
                </a:lnTo>
                <a:lnTo>
                  <a:pt x="3127188" y="68561"/>
                </a:lnTo>
                <a:lnTo>
                  <a:pt x="2992136" y="58089"/>
                </a:lnTo>
                <a:lnTo>
                  <a:pt x="2847774" y="48284"/>
                </a:lnTo>
                <a:lnTo>
                  <a:pt x="2692971" y="41043"/>
                </a:lnTo>
                <a:lnTo>
                  <a:pt x="2531208" y="35509"/>
                </a:lnTo>
                <a:lnTo>
                  <a:pt x="2364805" y="31115"/>
                </a:lnTo>
                <a:lnTo>
                  <a:pt x="2195309" y="30302"/>
                </a:lnTo>
                <a:lnTo>
                  <a:pt x="2023751" y="31877"/>
                </a:lnTo>
                <a:lnTo>
                  <a:pt x="1850816" y="35043"/>
                </a:lnTo>
                <a:lnTo>
                  <a:pt x="1676966" y="41387"/>
                </a:lnTo>
                <a:lnTo>
                  <a:pt x="1502506" y="49850"/>
                </a:lnTo>
                <a:lnTo>
                  <a:pt x="1327636" y="59725"/>
                </a:lnTo>
                <a:lnTo>
                  <a:pt x="1165902" y="71248"/>
                </a:lnTo>
                <a:lnTo>
                  <a:pt x="1012924" y="83868"/>
                </a:lnTo>
                <a:lnTo>
                  <a:pt x="865782" y="97221"/>
                </a:lnTo>
                <a:lnTo>
                  <a:pt x="742994" y="109650"/>
                </a:lnTo>
                <a:lnTo>
                  <a:pt x="636441" y="121465"/>
                </a:lnTo>
                <a:lnTo>
                  <a:pt x="540710" y="132867"/>
                </a:lnTo>
                <a:lnTo>
                  <a:pt x="472657" y="140471"/>
                </a:lnTo>
                <a:lnTo>
                  <a:pt x="423055" y="145539"/>
                </a:lnTo>
                <a:lnTo>
                  <a:pt x="385753" y="148917"/>
                </a:lnTo>
                <a:lnTo>
                  <a:pt x="363121" y="150791"/>
                </a:lnTo>
                <a:lnTo>
                  <a:pt x="396337" y="146449"/>
                </a:lnTo>
                <a:lnTo>
                  <a:pt x="442730" y="140353"/>
                </a:lnTo>
                <a:lnTo>
                  <a:pt x="500471" y="132760"/>
                </a:lnTo>
                <a:lnTo>
                  <a:pt x="584825" y="122760"/>
                </a:lnTo>
                <a:lnTo>
                  <a:pt x="686922" y="111154"/>
                </a:lnTo>
                <a:lnTo>
                  <a:pt x="800848" y="98478"/>
                </a:lnTo>
                <a:lnTo>
                  <a:pt x="935360" y="87911"/>
                </a:lnTo>
                <a:lnTo>
                  <a:pt x="1083595" y="78749"/>
                </a:lnTo>
                <a:lnTo>
                  <a:pt x="1240980" y="70523"/>
                </a:lnTo>
                <a:lnTo>
                  <a:pt x="1408697" y="65747"/>
                </a:lnTo>
                <a:lnTo>
                  <a:pt x="1583304" y="63268"/>
                </a:lnTo>
                <a:lnTo>
                  <a:pt x="1762502" y="62321"/>
                </a:lnTo>
                <a:lnTo>
                  <a:pt x="1950407" y="66629"/>
                </a:lnTo>
                <a:lnTo>
                  <a:pt x="2144116" y="74439"/>
                </a:lnTo>
                <a:lnTo>
                  <a:pt x="2341694" y="84584"/>
                </a:lnTo>
                <a:lnTo>
                  <a:pt x="2531973" y="96993"/>
                </a:lnTo>
                <a:lnTo>
                  <a:pt x="2717388" y="110909"/>
                </a:lnTo>
                <a:lnTo>
                  <a:pt x="2899559" y="125832"/>
                </a:lnTo>
                <a:lnTo>
                  <a:pt x="3067572" y="139307"/>
                </a:lnTo>
                <a:lnTo>
                  <a:pt x="3226148" y="151820"/>
                </a:lnTo>
                <a:lnTo>
                  <a:pt x="3378432" y="163688"/>
                </a:lnTo>
                <a:lnTo>
                  <a:pt x="3479954" y="171600"/>
                </a:lnTo>
                <a:lnTo>
                  <a:pt x="3683000" y="18742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6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" name="SMARTInkShape-Group567"/>
          <p:cNvGrpSpPr/>
          <p:nvPr/>
        </p:nvGrpSpPr>
        <p:grpSpPr>
          <a:xfrm>
            <a:off x="9798050" y="4306055"/>
            <a:ext cx="2183180" cy="939046"/>
            <a:chOff x="9798050" y="4306055"/>
            <a:chExt cx="2183180" cy="939046"/>
          </a:xfrm>
        </p:grpSpPr>
        <p:sp>
          <p:nvSpPr>
            <p:cNvPr id="317" name="SMARTInkShape-2395"/>
            <p:cNvSpPr/>
            <p:nvPr>
              <p:custDataLst>
                <p:tags r:id="rId65"/>
              </p:custDataLst>
            </p:nvPr>
          </p:nvSpPr>
          <p:spPr>
            <a:xfrm>
              <a:off x="9832051" y="4540328"/>
              <a:ext cx="448600" cy="335808"/>
            </a:xfrm>
            <a:custGeom>
              <a:avLst/>
              <a:gdLst/>
              <a:ahLst/>
              <a:cxnLst/>
              <a:rect l="0" t="0" r="0" b="0"/>
              <a:pathLst>
                <a:path w="448600" h="335808">
                  <a:moveTo>
                    <a:pt x="232699" y="6272"/>
                  </a:moveTo>
                  <a:lnTo>
                    <a:pt x="232699" y="6272"/>
                  </a:lnTo>
                  <a:lnTo>
                    <a:pt x="232697" y="183"/>
                  </a:lnTo>
                  <a:lnTo>
                    <a:pt x="229328" y="0"/>
                  </a:lnTo>
                  <a:lnTo>
                    <a:pt x="186612" y="24347"/>
                  </a:lnTo>
                  <a:lnTo>
                    <a:pt x="142922" y="47454"/>
                  </a:lnTo>
                  <a:lnTo>
                    <a:pt x="106956" y="63851"/>
                  </a:lnTo>
                  <a:lnTo>
                    <a:pt x="70275" y="80546"/>
                  </a:lnTo>
                  <a:lnTo>
                    <a:pt x="27940" y="104401"/>
                  </a:lnTo>
                  <a:lnTo>
                    <a:pt x="3872" y="120327"/>
                  </a:lnTo>
                  <a:lnTo>
                    <a:pt x="1126" y="123937"/>
                  </a:lnTo>
                  <a:lnTo>
                    <a:pt x="0" y="127048"/>
                  </a:lnTo>
                  <a:lnTo>
                    <a:pt x="2072" y="131240"/>
                  </a:lnTo>
                  <a:lnTo>
                    <a:pt x="11900" y="141541"/>
                  </a:lnTo>
                  <a:lnTo>
                    <a:pt x="43412" y="152498"/>
                  </a:lnTo>
                  <a:lnTo>
                    <a:pt x="80659" y="160213"/>
                  </a:lnTo>
                  <a:lnTo>
                    <a:pt x="124689" y="174211"/>
                  </a:lnTo>
                  <a:lnTo>
                    <a:pt x="155263" y="191379"/>
                  </a:lnTo>
                  <a:lnTo>
                    <a:pt x="154970" y="194588"/>
                  </a:lnTo>
                  <a:lnTo>
                    <a:pt x="147117" y="201916"/>
                  </a:lnTo>
                  <a:lnTo>
                    <a:pt x="108236" y="223188"/>
                  </a:lnTo>
                  <a:lnTo>
                    <a:pt x="69370" y="241523"/>
                  </a:lnTo>
                  <a:lnTo>
                    <a:pt x="27680" y="266681"/>
                  </a:lnTo>
                  <a:lnTo>
                    <a:pt x="5386" y="285292"/>
                  </a:lnTo>
                  <a:lnTo>
                    <a:pt x="4251" y="288945"/>
                  </a:lnTo>
                  <a:lnTo>
                    <a:pt x="4907" y="292793"/>
                  </a:lnTo>
                  <a:lnTo>
                    <a:pt x="6755" y="296770"/>
                  </a:lnTo>
                  <a:lnTo>
                    <a:pt x="18214" y="304950"/>
                  </a:lnTo>
                  <a:lnTo>
                    <a:pt x="37887" y="312584"/>
                  </a:lnTo>
                  <a:lnTo>
                    <a:pt x="67801" y="318329"/>
                  </a:lnTo>
                  <a:lnTo>
                    <a:pt x="109786" y="325116"/>
                  </a:lnTo>
                  <a:lnTo>
                    <a:pt x="133824" y="328902"/>
                  </a:lnTo>
                  <a:lnTo>
                    <a:pt x="161842" y="331425"/>
                  </a:lnTo>
                  <a:lnTo>
                    <a:pt x="192518" y="333107"/>
                  </a:lnTo>
                  <a:lnTo>
                    <a:pt x="224961" y="334229"/>
                  </a:lnTo>
                  <a:lnTo>
                    <a:pt x="256468" y="334976"/>
                  </a:lnTo>
                  <a:lnTo>
                    <a:pt x="287351" y="335475"/>
                  </a:lnTo>
                  <a:lnTo>
                    <a:pt x="317816" y="335807"/>
                  </a:lnTo>
                  <a:lnTo>
                    <a:pt x="345889" y="334618"/>
                  </a:lnTo>
                  <a:lnTo>
                    <a:pt x="372364" y="332414"/>
                  </a:lnTo>
                  <a:lnTo>
                    <a:pt x="414718" y="327612"/>
                  </a:lnTo>
                  <a:lnTo>
                    <a:pt x="448599" y="3237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2396"/>
            <p:cNvSpPr/>
            <p:nvPr>
              <p:custDataLst>
                <p:tags r:id="rId66"/>
              </p:custDataLst>
            </p:nvPr>
          </p:nvSpPr>
          <p:spPr>
            <a:xfrm>
              <a:off x="10483848" y="4542942"/>
              <a:ext cx="6090" cy="343549"/>
            </a:xfrm>
            <a:custGeom>
              <a:avLst/>
              <a:gdLst/>
              <a:ahLst/>
              <a:cxnLst/>
              <a:rect l="0" t="0" r="0" b="0"/>
              <a:pathLst>
                <a:path w="6090" h="343549">
                  <a:moveTo>
                    <a:pt x="2" y="3658"/>
                  </a:moveTo>
                  <a:lnTo>
                    <a:pt x="2" y="3658"/>
                  </a:lnTo>
                  <a:lnTo>
                    <a:pt x="0" y="0"/>
                  </a:lnTo>
                  <a:lnTo>
                    <a:pt x="1883" y="36656"/>
                  </a:lnTo>
                  <a:lnTo>
                    <a:pt x="4365" y="66301"/>
                  </a:lnTo>
                  <a:lnTo>
                    <a:pt x="5469" y="110052"/>
                  </a:lnTo>
                  <a:lnTo>
                    <a:pt x="5764" y="134559"/>
                  </a:lnTo>
                  <a:lnTo>
                    <a:pt x="5961" y="160070"/>
                  </a:lnTo>
                  <a:lnTo>
                    <a:pt x="6089" y="186250"/>
                  </a:lnTo>
                  <a:lnTo>
                    <a:pt x="5474" y="210758"/>
                  </a:lnTo>
                  <a:lnTo>
                    <a:pt x="2903" y="256804"/>
                  </a:lnTo>
                  <a:lnTo>
                    <a:pt x="1292" y="295143"/>
                  </a:lnTo>
                  <a:lnTo>
                    <a:pt x="114" y="342044"/>
                  </a:lnTo>
                  <a:lnTo>
                    <a:pt x="79" y="343548"/>
                  </a:lnTo>
                  <a:lnTo>
                    <a:pt x="2" y="3275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2397"/>
            <p:cNvSpPr/>
            <p:nvPr>
              <p:custDataLst>
                <p:tags r:id="rId67"/>
              </p:custDataLst>
            </p:nvPr>
          </p:nvSpPr>
          <p:spPr>
            <a:xfrm>
              <a:off x="10363540" y="4560594"/>
              <a:ext cx="298111" cy="36807"/>
            </a:xfrm>
            <a:custGeom>
              <a:avLst/>
              <a:gdLst/>
              <a:ahLst/>
              <a:cxnLst/>
              <a:rect l="0" t="0" r="0" b="0"/>
              <a:pathLst>
                <a:path w="298111" h="36807">
                  <a:moveTo>
                    <a:pt x="12360" y="5056"/>
                  </a:moveTo>
                  <a:lnTo>
                    <a:pt x="12360" y="5056"/>
                  </a:lnTo>
                  <a:lnTo>
                    <a:pt x="0" y="5056"/>
                  </a:lnTo>
                  <a:lnTo>
                    <a:pt x="39689" y="1685"/>
                  </a:lnTo>
                  <a:lnTo>
                    <a:pt x="71542" y="30"/>
                  </a:lnTo>
                  <a:lnTo>
                    <a:pt x="109925" y="0"/>
                  </a:lnTo>
                  <a:lnTo>
                    <a:pt x="152854" y="2338"/>
                  </a:lnTo>
                  <a:lnTo>
                    <a:pt x="194040" y="5730"/>
                  </a:lnTo>
                  <a:lnTo>
                    <a:pt x="231395" y="10294"/>
                  </a:lnTo>
                  <a:lnTo>
                    <a:pt x="272700" y="20798"/>
                  </a:lnTo>
                  <a:lnTo>
                    <a:pt x="298110" y="368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2398"/>
            <p:cNvSpPr/>
            <p:nvPr>
              <p:custDataLst>
                <p:tags r:id="rId68"/>
              </p:custDataLst>
            </p:nvPr>
          </p:nvSpPr>
          <p:spPr>
            <a:xfrm>
              <a:off x="10363204" y="4870450"/>
              <a:ext cx="266697" cy="19051"/>
            </a:xfrm>
            <a:custGeom>
              <a:avLst/>
              <a:gdLst/>
              <a:ahLst/>
              <a:cxnLst/>
              <a:rect l="0" t="0" r="0" b="0"/>
              <a:pathLst>
                <a:path w="266697" h="19051">
                  <a:moveTo>
                    <a:pt x="6346" y="19050"/>
                  </a:moveTo>
                  <a:lnTo>
                    <a:pt x="6346" y="19050"/>
                  </a:lnTo>
                  <a:lnTo>
                    <a:pt x="0" y="19050"/>
                  </a:lnTo>
                  <a:lnTo>
                    <a:pt x="44052" y="14686"/>
                  </a:lnTo>
                  <a:lnTo>
                    <a:pt x="75313" y="13583"/>
                  </a:lnTo>
                  <a:lnTo>
                    <a:pt x="112258" y="11211"/>
                  </a:lnTo>
                  <a:lnTo>
                    <a:pt x="150079" y="7805"/>
                  </a:lnTo>
                  <a:lnTo>
                    <a:pt x="183350" y="3939"/>
                  </a:lnTo>
                  <a:lnTo>
                    <a:pt x="223109" y="4538"/>
                  </a:lnTo>
                  <a:lnTo>
                    <a:pt x="26669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2399"/>
            <p:cNvSpPr/>
            <p:nvPr>
              <p:custDataLst>
                <p:tags r:id="rId69"/>
              </p:custDataLst>
            </p:nvPr>
          </p:nvSpPr>
          <p:spPr>
            <a:xfrm>
              <a:off x="10770900" y="4565650"/>
              <a:ext cx="106651" cy="373759"/>
            </a:xfrm>
            <a:custGeom>
              <a:avLst/>
              <a:gdLst/>
              <a:ahLst/>
              <a:cxnLst/>
              <a:rect l="0" t="0" r="0" b="0"/>
              <a:pathLst>
                <a:path w="106651" h="373759">
                  <a:moveTo>
                    <a:pt x="81250" y="0"/>
                  </a:moveTo>
                  <a:lnTo>
                    <a:pt x="81250" y="0"/>
                  </a:lnTo>
                  <a:lnTo>
                    <a:pt x="60970" y="42673"/>
                  </a:lnTo>
                  <a:lnTo>
                    <a:pt x="45896" y="80819"/>
                  </a:lnTo>
                  <a:lnTo>
                    <a:pt x="27910" y="125525"/>
                  </a:lnTo>
                  <a:lnTo>
                    <a:pt x="10975" y="172912"/>
                  </a:lnTo>
                  <a:lnTo>
                    <a:pt x="1098" y="219842"/>
                  </a:lnTo>
                  <a:lnTo>
                    <a:pt x="0" y="260926"/>
                  </a:lnTo>
                  <a:lnTo>
                    <a:pt x="7040" y="298706"/>
                  </a:lnTo>
                  <a:lnTo>
                    <a:pt x="24279" y="336664"/>
                  </a:lnTo>
                  <a:lnTo>
                    <a:pt x="44170" y="361531"/>
                  </a:lnTo>
                  <a:lnTo>
                    <a:pt x="54414" y="370137"/>
                  </a:lnTo>
                  <a:lnTo>
                    <a:pt x="64770" y="373758"/>
                  </a:lnTo>
                  <a:lnTo>
                    <a:pt x="106650" y="368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2400"/>
            <p:cNvSpPr/>
            <p:nvPr>
              <p:custDataLst>
                <p:tags r:id="rId70"/>
              </p:custDataLst>
            </p:nvPr>
          </p:nvSpPr>
          <p:spPr>
            <a:xfrm>
              <a:off x="10960100" y="4711700"/>
              <a:ext cx="25401" cy="209551"/>
            </a:xfrm>
            <a:custGeom>
              <a:avLst/>
              <a:gdLst/>
              <a:ahLst/>
              <a:cxnLst/>
              <a:rect l="0" t="0" r="0" b="0"/>
              <a:pathLst>
                <a:path w="25401" h="209551">
                  <a:moveTo>
                    <a:pt x="25400" y="0"/>
                  </a:moveTo>
                  <a:lnTo>
                    <a:pt x="25400" y="0"/>
                  </a:lnTo>
                  <a:lnTo>
                    <a:pt x="22030" y="37081"/>
                  </a:lnTo>
                  <a:lnTo>
                    <a:pt x="16611" y="75982"/>
                  </a:lnTo>
                  <a:lnTo>
                    <a:pt x="10205" y="117731"/>
                  </a:lnTo>
                  <a:lnTo>
                    <a:pt x="5007" y="157453"/>
                  </a:lnTo>
                  <a:lnTo>
                    <a:pt x="1483" y="198662"/>
                  </a:lnTo>
                  <a:lnTo>
                    <a:pt x="660" y="208002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2401"/>
            <p:cNvSpPr/>
            <p:nvPr>
              <p:custDataLst>
                <p:tags r:id="rId71"/>
              </p:custDataLst>
            </p:nvPr>
          </p:nvSpPr>
          <p:spPr>
            <a:xfrm>
              <a:off x="10953750" y="4611877"/>
              <a:ext cx="238815" cy="42674"/>
            </a:xfrm>
            <a:custGeom>
              <a:avLst/>
              <a:gdLst/>
              <a:ahLst/>
              <a:cxnLst/>
              <a:rect l="0" t="0" r="0" b="0"/>
              <a:pathLst>
                <a:path w="238815" h="42674">
                  <a:moveTo>
                    <a:pt x="0" y="42673"/>
                  </a:moveTo>
                  <a:lnTo>
                    <a:pt x="0" y="42673"/>
                  </a:lnTo>
                  <a:lnTo>
                    <a:pt x="3370" y="42673"/>
                  </a:lnTo>
                  <a:lnTo>
                    <a:pt x="42716" y="24996"/>
                  </a:lnTo>
                  <a:lnTo>
                    <a:pt x="84310" y="12819"/>
                  </a:lnTo>
                  <a:lnTo>
                    <a:pt x="117904" y="6356"/>
                  </a:lnTo>
                  <a:lnTo>
                    <a:pt x="152590" y="1838"/>
                  </a:lnTo>
                  <a:lnTo>
                    <a:pt x="197063" y="0"/>
                  </a:lnTo>
                  <a:lnTo>
                    <a:pt x="238814" y="4353"/>
                  </a:lnTo>
                  <a:lnTo>
                    <a:pt x="230451" y="7879"/>
                  </a:lnTo>
                  <a:lnTo>
                    <a:pt x="188792" y="17430"/>
                  </a:lnTo>
                  <a:lnTo>
                    <a:pt x="147829" y="25771"/>
                  </a:lnTo>
                  <a:lnTo>
                    <a:pt x="100809" y="35489"/>
                  </a:lnTo>
                  <a:lnTo>
                    <a:pt x="95979" y="36213"/>
                  </a:lnTo>
                  <a:lnTo>
                    <a:pt x="95576" y="38155"/>
                  </a:lnTo>
                  <a:lnTo>
                    <a:pt x="95252" y="42649"/>
                  </a:lnTo>
                  <a:lnTo>
                    <a:pt x="107950" y="363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2402"/>
            <p:cNvSpPr/>
            <p:nvPr>
              <p:custDataLst>
                <p:tags r:id="rId72"/>
              </p:custDataLst>
            </p:nvPr>
          </p:nvSpPr>
          <p:spPr>
            <a:xfrm>
              <a:off x="10937980" y="4775200"/>
              <a:ext cx="174521" cy="27993"/>
            </a:xfrm>
            <a:custGeom>
              <a:avLst/>
              <a:gdLst/>
              <a:ahLst/>
              <a:cxnLst/>
              <a:rect l="0" t="0" r="0" b="0"/>
              <a:pathLst>
                <a:path w="174521" h="27993">
                  <a:moveTo>
                    <a:pt x="9420" y="0"/>
                  </a:moveTo>
                  <a:lnTo>
                    <a:pt x="9420" y="0"/>
                  </a:lnTo>
                  <a:lnTo>
                    <a:pt x="0" y="0"/>
                  </a:lnTo>
                  <a:lnTo>
                    <a:pt x="1232" y="0"/>
                  </a:lnTo>
                  <a:lnTo>
                    <a:pt x="40540" y="10832"/>
                  </a:lnTo>
                  <a:lnTo>
                    <a:pt x="76024" y="17007"/>
                  </a:lnTo>
                  <a:lnTo>
                    <a:pt x="118839" y="23305"/>
                  </a:lnTo>
                  <a:lnTo>
                    <a:pt x="156257" y="27992"/>
                  </a:lnTo>
                  <a:lnTo>
                    <a:pt x="17452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2403"/>
            <p:cNvSpPr/>
            <p:nvPr>
              <p:custDataLst>
                <p:tags r:id="rId73"/>
              </p:custDataLst>
            </p:nvPr>
          </p:nvSpPr>
          <p:spPr>
            <a:xfrm>
              <a:off x="11093450" y="4946650"/>
              <a:ext cx="25401" cy="104576"/>
            </a:xfrm>
            <a:custGeom>
              <a:avLst/>
              <a:gdLst/>
              <a:ahLst/>
              <a:cxnLst/>
              <a:rect l="0" t="0" r="0" b="0"/>
              <a:pathLst>
                <a:path w="25401" h="104576">
                  <a:moveTo>
                    <a:pt x="25400" y="0"/>
                  </a:moveTo>
                  <a:lnTo>
                    <a:pt x="25400" y="0"/>
                  </a:lnTo>
                  <a:lnTo>
                    <a:pt x="18657" y="3371"/>
                  </a:lnTo>
                  <a:lnTo>
                    <a:pt x="13467" y="12552"/>
                  </a:lnTo>
                  <a:lnTo>
                    <a:pt x="9515" y="27450"/>
                  </a:lnTo>
                  <a:lnTo>
                    <a:pt x="6974" y="67746"/>
                  </a:lnTo>
                  <a:lnTo>
                    <a:pt x="4654" y="90863"/>
                  </a:lnTo>
                  <a:lnTo>
                    <a:pt x="920" y="104575"/>
                  </a:lnTo>
                  <a:lnTo>
                    <a:pt x="613" y="103584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2404"/>
            <p:cNvSpPr/>
            <p:nvPr>
              <p:custDataLst>
                <p:tags r:id="rId74"/>
              </p:custDataLst>
            </p:nvPr>
          </p:nvSpPr>
          <p:spPr>
            <a:xfrm>
              <a:off x="11341622" y="4790980"/>
              <a:ext cx="132829" cy="15971"/>
            </a:xfrm>
            <a:custGeom>
              <a:avLst/>
              <a:gdLst/>
              <a:ahLst/>
              <a:cxnLst/>
              <a:rect l="0" t="0" r="0" b="0"/>
              <a:pathLst>
                <a:path w="132829" h="15971">
                  <a:moveTo>
                    <a:pt x="12178" y="15970"/>
                  </a:moveTo>
                  <a:lnTo>
                    <a:pt x="12178" y="15970"/>
                  </a:lnTo>
                  <a:lnTo>
                    <a:pt x="5435" y="12599"/>
                  </a:lnTo>
                  <a:lnTo>
                    <a:pt x="3451" y="10901"/>
                  </a:lnTo>
                  <a:lnTo>
                    <a:pt x="0" y="4414"/>
                  </a:lnTo>
                  <a:lnTo>
                    <a:pt x="36152" y="0"/>
                  </a:lnTo>
                  <a:lnTo>
                    <a:pt x="74158" y="4575"/>
                  </a:lnTo>
                  <a:lnTo>
                    <a:pt x="119518" y="10837"/>
                  </a:lnTo>
                  <a:lnTo>
                    <a:pt x="132828" y="159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2405"/>
            <p:cNvSpPr/>
            <p:nvPr>
              <p:custDataLst>
                <p:tags r:id="rId75"/>
              </p:custDataLst>
            </p:nvPr>
          </p:nvSpPr>
          <p:spPr>
            <a:xfrm>
              <a:off x="11334750" y="4883150"/>
              <a:ext cx="139701" cy="18091"/>
            </a:xfrm>
            <a:custGeom>
              <a:avLst/>
              <a:gdLst/>
              <a:ahLst/>
              <a:cxnLst/>
              <a:rect l="0" t="0" r="0" b="0"/>
              <a:pathLst>
                <a:path w="139701" h="18091">
                  <a:moveTo>
                    <a:pt x="0" y="6350"/>
                  </a:moveTo>
                  <a:lnTo>
                    <a:pt x="0" y="6350"/>
                  </a:lnTo>
                  <a:lnTo>
                    <a:pt x="42375" y="11376"/>
                  </a:lnTo>
                  <a:lnTo>
                    <a:pt x="83003" y="15810"/>
                  </a:lnTo>
                  <a:lnTo>
                    <a:pt x="106204" y="18090"/>
                  </a:lnTo>
                  <a:lnTo>
                    <a:pt x="119874" y="12978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2406"/>
            <p:cNvSpPr/>
            <p:nvPr>
              <p:custDataLst>
                <p:tags r:id="rId76"/>
              </p:custDataLst>
            </p:nvPr>
          </p:nvSpPr>
          <p:spPr>
            <a:xfrm>
              <a:off x="11137900" y="4834094"/>
              <a:ext cx="25401" cy="30007"/>
            </a:xfrm>
            <a:custGeom>
              <a:avLst/>
              <a:gdLst/>
              <a:ahLst/>
              <a:cxnLst/>
              <a:rect l="0" t="0" r="0" b="0"/>
              <a:pathLst>
                <a:path w="25401" h="30007">
                  <a:moveTo>
                    <a:pt x="25400" y="30006"/>
                  </a:moveTo>
                  <a:lnTo>
                    <a:pt x="25400" y="30006"/>
                  </a:lnTo>
                  <a:lnTo>
                    <a:pt x="19933" y="24539"/>
                  </a:lnTo>
                  <a:lnTo>
                    <a:pt x="15940" y="23918"/>
                  </a:lnTo>
                  <a:lnTo>
                    <a:pt x="14861" y="24536"/>
                  </a:lnTo>
                  <a:lnTo>
                    <a:pt x="14141" y="25654"/>
                  </a:lnTo>
                  <a:lnTo>
                    <a:pt x="13659" y="27105"/>
                  </a:lnTo>
                  <a:lnTo>
                    <a:pt x="12634" y="28072"/>
                  </a:lnTo>
                  <a:lnTo>
                    <a:pt x="6638" y="29930"/>
                  </a:lnTo>
                  <a:lnTo>
                    <a:pt x="9806" y="29984"/>
                  </a:lnTo>
                  <a:lnTo>
                    <a:pt x="10771" y="29286"/>
                  </a:lnTo>
                  <a:lnTo>
                    <a:pt x="11842" y="26628"/>
                  </a:lnTo>
                  <a:lnTo>
                    <a:pt x="7158" y="4144"/>
                  </a:lnTo>
                  <a:lnTo>
                    <a:pt x="6183" y="2181"/>
                  </a:lnTo>
                  <a:lnTo>
                    <a:pt x="4828" y="873"/>
                  </a:lnTo>
                  <a:lnTo>
                    <a:pt x="3218" y="0"/>
                  </a:lnTo>
                  <a:lnTo>
                    <a:pt x="2148" y="124"/>
                  </a:lnTo>
                  <a:lnTo>
                    <a:pt x="1430" y="912"/>
                  </a:lnTo>
                  <a:lnTo>
                    <a:pt x="0" y="46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2407"/>
            <p:cNvSpPr/>
            <p:nvPr>
              <p:custDataLst>
                <p:tags r:id="rId77"/>
              </p:custDataLst>
            </p:nvPr>
          </p:nvSpPr>
          <p:spPr>
            <a:xfrm>
              <a:off x="11588750" y="4655433"/>
              <a:ext cx="57151" cy="264024"/>
            </a:xfrm>
            <a:custGeom>
              <a:avLst/>
              <a:gdLst/>
              <a:ahLst/>
              <a:cxnLst/>
              <a:rect l="0" t="0" r="0" b="0"/>
              <a:pathLst>
                <a:path w="57151" h="264024">
                  <a:moveTo>
                    <a:pt x="57150" y="5467"/>
                  </a:moveTo>
                  <a:lnTo>
                    <a:pt x="57150" y="5467"/>
                  </a:lnTo>
                  <a:lnTo>
                    <a:pt x="57147" y="0"/>
                  </a:lnTo>
                  <a:lnTo>
                    <a:pt x="53780" y="6120"/>
                  </a:lnTo>
                  <a:lnTo>
                    <a:pt x="48311" y="43839"/>
                  </a:lnTo>
                  <a:lnTo>
                    <a:pt x="42404" y="82023"/>
                  </a:lnTo>
                  <a:lnTo>
                    <a:pt x="35074" y="124864"/>
                  </a:lnTo>
                  <a:lnTo>
                    <a:pt x="27115" y="169775"/>
                  </a:lnTo>
                  <a:lnTo>
                    <a:pt x="20751" y="208079"/>
                  </a:lnTo>
                  <a:lnTo>
                    <a:pt x="13205" y="248004"/>
                  </a:lnTo>
                  <a:lnTo>
                    <a:pt x="8380" y="263126"/>
                  </a:lnTo>
                  <a:lnTo>
                    <a:pt x="7703" y="264023"/>
                  </a:lnTo>
                  <a:lnTo>
                    <a:pt x="5069" y="259375"/>
                  </a:lnTo>
                  <a:lnTo>
                    <a:pt x="0" y="246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2408"/>
            <p:cNvSpPr/>
            <p:nvPr>
              <p:custDataLst>
                <p:tags r:id="rId78"/>
              </p:custDataLst>
            </p:nvPr>
          </p:nvSpPr>
          <p:spPr>
            <a:xfrm>
              <a:off x="11576050" y="4671102"/>
              <a:ext cx="151963" cy="259698"/>
            </a:xfrm>
            <a:custGeom>
              <a:avLst/>
              <a:gdLst/>
              <a:ahLst/>
              <a:cxnLst/>
              <a:rect l="0" t="0" r="0" b="0"/>
              <a:pathLst>
                <a:path w="151963" h="259698">
                  <a:moveTo>
                    <a:pt x="0" y="135848"/>
                  </a:moveTo>
                  <a:lnTo>
                    <a:pt x="0" y="135848"/>
                  </a:lnTo>
                  <a:lnTo>
                    <a:pt x="0" y="130381"/>
                  </a:lnTo>
                  <a:lnTo>
                    <a:pt x="15580" y="138414"/>
                  </a:lnTo>
                  <a:lnTo>
                    <a:pt x="53617" y="141699"/>
                  </a:lnTo>
                  <a:lnTo>
                    <a:pt x="86949" y="138728"/>
                  </a:lnTo>
                  <a:lnTo>
                    <a:pt x="100735" y="125839"/>
                  </a:lnTo>
                  <a:lnTo>
                    <a:pt x="120393" y="91021"/>
                  </a:lnTo>
                  <a:lnTo>
                    <a:pt x="135861" y="50599"/>
                  </a:lnTo>
                  <a:lnTo>
                    <a:pt x="150182" y="3228"/>
                  </a:lnTo>
                  <a:lnTo>
                    <a:pt x="151413" y="0"/>
                  </a:lnTo>
                  <a:lnTo>
                    <a:pt x="151744" y="127"/>
                  </a:lnTo>
                  <a:lnTo>
                    <a:pt x="151962" y="917"/>
                  </a:lnTo>
                  <a:lnTo>
                    <a:pt x="146539" y="43186"/>
                  </a:lnTo>
                  <a:lnTo>
                    <a:pt x="143554" y="71957"/>
                  </a:lnTo>
                  <a:lnTo>
                    <a:pt x="140152" y="105954"/>
                  </a:lnTo>
                  <a:lnTo>
                    <a:pt x="137179" y="134969"/>
                  </a:lnTo>
                  <a:lnTo>
                    <a:pt x="134494" y="160662"/>
                  </a:lnTo>
                  <a:lnTo>
                    <a:pt x="130329" y="202615"/>
                  </a:lnTo>
                  <a:lnTo>
                    <a:pt x="127657" y="246899"/>
                  </a:lnTo>
                  <a:lnTo>
                    <a:pt x="127128" y="259697"/>
                  </a:lnTo>
                  <a:lnTo>
                    <a:pt x="127000" y="2501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2409"/>
            <p:cNvSpPr/>
            <p:nvPr>
              <p:custDataLst>
                <p:tags r:id="rId79"/>
              </p:custDataLst>
            </p:nvPr>
          </p:nvSpPr>
          <p:spPr>
            <a:xfrm>
              <a:off x="11817350" y="4610100"/>
              <a:ext cx="80265" cy="355601"/>
            </a:xfrm>
            <a:custGeom>
              <a:avLst/>
              <a:gdLst/>
              <a:ahLst/>
              <a:cxnLst/>
              <a:rect l="0" t="0" r="0" b="0"/>
              <a:pathLst>
                <a:path w="80265" h="355601">
                  <a:moveTo>
                    <a:pt x="57150" y="0"/>
                  </a:moveTo>
                  <a:lnTo>
                    <a:pt x="57150" y="0"/>
                  </a:lnTo>
                  <a:lnTo>
                    <a:pt x="58561" y="13667"/>
                  </a:lnTo>
                  <a:lnTo>
                    <a:pt x="67288" y="49831"/>
                  </a:lnTo>
                  <a:lnTo>
                    <a:pt x="74827" y="87529"/>
                  </a:lnTo>
                  <a:lnTo>
                    <a:pt x="77401" y="118325"/>
                  </a:lnTo>
                  <a:lnTo>
                    <a:pt x="79118" y="156494"/>
                  </a:lnTo>
                  <a:lnTo>
                    <a:pt x="80264" y="199580"/>
                  </a:lnTo>
                  <a:lnTo>
                    <a:pt x="78204" y="234654"/>
                  </a:lnTo>
                  <a:lnTo>
                    <a:pt x="74008" y="264385"/>
                  </a:lnTo>
                  <a:lnTo>
                    <a:pt x="68390" y="290557"/>
                  </a:lnTo>
                  <a:lnTo>
                    <a:pt x="58294" y="309415"/>
                  </a:lnTo>
                  <a:lnTo>
                    <a:pt x="0" y="355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2410"/>
            <p:cNvSpPr/>
            <p:nvPr>
              <p:custDataLst>
                <p:tags r:id="rId80"/>
              </p:custDataLst>
            </p:nvPr>
          </p:nvSpPr>
          <p:spPr>
            <a:xfrm>
              <a:off x="11874500" y="4559300"/>
              <a:ext cx="106730" cy="508001"/>
            </a:xfrm>
            <a:custGeom>
              <a:avLst/>
              <a:gdLst/>
              <a:ahLst/>
              <a:cxnLst/>
              <a:rect l="0" t="0" r="0" b="0"/>
              <a:pathLst>
                <a:path w="106730" h="508001">
                  <a:moveTo>
                    <a:pt x="88900" y="0"/>
                  </a:moveTo>
                  <a:lnTo>
                    <a:pt x="88900" y="0"/>
                  </a:lnTo>
                  <a:lnTo>
                    <a:pt x="92270" y="3371"/>
                  </a:lnTo>
                  <a:lnTo>
                    <a:pt x="101765" y="48021"/>
                  </a:lnTo>
                  <a:lnTo>
                    <a:pt x="105201" y="84842"/>
                  </a:lnTo>
                  <a:lnTo>
                    <a:pt x="106118" y="109479"/>
                  </a:lnTo>
                  <a:lnTo>
                    <a:pt x="106729" y="136485"/>
                  </a:lnTo>
                  <a:lnTo>
                    <a:pt x="102902" y="178479"/>
                  </a:lnTo>
                  <a:lnTo>
                    <a:pt x="96118" y="230464"/>
                  </a:lnTo>
                  <a:lnTo>
                    <a:pt x="87361" y="289109"/>
                  </a:lnTo>
                  <a:lnTo>
                    <a:pt x="73764" y="339495"/>
                  </a:lnTo>
                  <a:lnTo>
                    <a:pt x="56936" y="384374"/>
                  </a:lnTo>
                  <a:lnTo>
                    <a:pt x="37957" y="425583"/>
                  </a:lnTo>
                  <a:lnTo>
                    <a:pt x="0" y="508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2411"/>
            <p:cNvSpPr/>
            <p:nvPr>
              <p:custDataLst>
                <p:tags r:id="rId81"/>
              </p:custDataLst>
            </p:nvPr>
          </p:nvSpPr>
          <p:spPr>
            <a:xfrm>
              <a:off x="9798050" y="5092700"/>
              <a:ext cx="11818" cy="152401"/>
            </a:xfrm>
            <a:custGeom>
              <a:avLst/>
              <a:gdLst/>
              <a:ahLst/>
              <a:cxnLst/>
              <a:rect l="0" t="0" r="0" b="0"/>
              <a:pathLst>
                <a:path w="11818" h="152401">
                  <a:moveTo>
                    <a:pt x="6350" y="0"/>
                  </a:moveTo>
                  <a:lnTo>
                    <a:pt x="6350" y="0"/>
                  </a:lnTo>
                  <a:lnTo>
                    <a:pt x="9721" y="46741"/>
                  </a:lnTo>
                  <a:lnTo>
                    <a:pt x="11817" y="91068"/>
                  </a:lnTo>
                  <a:lnTo>
                    <a:pt x="7456" y="132967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2412"/>
            <p:cNvSpPr/>
            <p:nvPr>
              <p:custDataLst>
                <p:tags r:id="rId82"/>
              </p:custDataLst>
            </p:nvPr>
          </p:nvSpPr>
          <p:spPr>
            <a:xfrm>
              <a:off x="9810750" y="4948211"/>
              <a:ext cx="19051" cy="30190"/>
            </a:xfrm>
            <a:custGeom>
              <a:avLst/>
              <a:gdLst/>
              <a:ahLst/>
              <a:cxnLst/>
              <a:rect l="0" t="0" r="0" b="0"/>
              <a:pathLst>
                <a:path w="19051" h="30190">
                  <a:moveTo>
                    <a:pt x="19050" y="30189"/>
                  </a:moveTo>
                  <a:lnTo>
                    <a:pt x="19050" y="30189"/>
                  </a:lnTo>
                  <a:lnTo>
                    <a:pt x="7117" y="16374"/>
                  </a:lnTo>
                  <a:lnTo>
                    <a:pt x="2106" y="6340"/>
                  </a:lnTo>
                  <a:lnTo>
                    <a:pt x="416" y="0"/>
                  </a:lnTo>
                  <a:lnTo>
                    <a:pt x="278" y="185"/>
                  </a:lnTo>
                  <a:lnTo>
                    <a:pt x="0" y="4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2413"/>
            <p:cNvSpPr/>
            <p:nvPr>
              <p:custDataLst>
                <p:tags r:id="rId83"/>
              </p:custDataLst>
            </p:nvPr>
          </p:nvSpPr>
          <p:spPr>
            <a:xfrm>
              <a:off x="9895065" y="5131731"/>
              <a:ext cx="118886" cy="11770"/>
            </a:xfrm>
            <a:custGeom>
              <a:avLst/>
              <a:gdLst/>
              <a:ahLst/>
              <a:cxnLst/>
              <a:rect l="0" t="0" r="0" b="0"/>
              <a:pathLst>
                <a:path w="118886" h="11770">
                  <a:moveTo>
                    <a:pt x="10935" y="11769"/>
                  </a:moveTo>
                  <a:lnTo>
                    <a:pt x="10935" y="11769"/>
                  </a:lnTo>
                  <a:lnTo>
                    <a:pt x="4192" y="8398"/>
                  </a:lnTo>
                  <a:lnTo>
                    <a:pt x="2208" y="6700"/>
                  </a:lnTo>
                  <a:lnTo>
                    <a:pt x="0" y="2930"/>
                  </a:lnTo>
                  <a:lnTo>
                    <a:pt x="822" y="1643"/>
                  </a:lnTo>
                  <a:lnTo>
                    <a:pt x="5500" y="213"/>
                  </a:lnTo>
                  <a:lnTo>
                    <a:pt x="40983" y="0"/>
                  </a:lnTo>
                  <a:lnTo>
                    <a:pt x="78556" y="4206"/>
                  </a:lnTo>
                  <a:lnTo>
                    <a:pt x="118885" y="117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2414"/>
            <p:cNvSpPr/>
            <p:nvPr>
              <p:custDataLst>
                <p:tags r:id="rId84"/>
              </p:custDataLst>
            </p:nvPr>
          </p:nvSpPr>
          <p:spPr>
            <a:xfrm>
              <a:off x="9931400" y="5181600"/>
              <a:ext cx="107951" cy="6351"/>
            </a:xfrm>
            <a:custGeom>
              <a:avLst/>
              <a:gdLst/>
              <a:ahLst/>
              <a:cxnLst/>
              <a:rect l="0" t="0" r="0" b="0"/>
              <a:pathLst>
                <a:path w="107951" h="6351">
                  <a:moveTo>
                    <a:pt x="0" y="6350"/>
                  </a:moveTo>
                  <a:lnTo>
                    <a:pt x="0" y="6350"/>
                  </a:lnTo>
                  <a:lnTo>
                    <a:pt x="43324" y="6350"/>
                  </a:lnTo>
                  <a:lnTo>
                    <a:pt x="88168" y="2979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2415"/>
            <p:cNvSpPr/>
            <p:nvPr>
              <p:custDataLst>
                <p:tags r:id="rId85"/>
              </p:custDataLst>
            </p:nvPr>
          </p:nvSpPr>
          <p:spPr>
            <a:xfrm>
              <a:off x="10128250" y="5086350"/>
              <a:ext cx="12701" cy="139701"/>
            </a:xfrm>
            <a:custGeom>
              <a:avLst/>
              <a:gdLst/>
              <a:ahLst/>
              <a:cxnLst/>
              <a:rect l="0" t="0" r="0" b="0"/>
              <a:pathLst>
                <a:path w="12701" h="139701">
                  <a:moveTo>
                    <a:pt x="0" y="0"/>
                  </a:moveTo>
                  <a:lnTo>
                    <a:pt x="0" y="0"/>
                  </a:lnTo>
                  <a:lnTo>
                    <a:pt x="5025" y="35156"/>
                  </a:lnTo>
                  <a:lnTo>
                    <a:pt x="7841" y="77209"/>
                  </a:lnTo>
                  <a:lnTo>
                    <a:pt x="11739" y="122182"/>
                  </a:lnTo>
                  <a:lnTo>
                    <a:pt x="12700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2416"/>
            <p:cNvSpPr/>
            <p:nvPr>
              <p:custDataLst>
                <p:tags r:id="rId86"/>
              </p:custDataLst>
            </p:nvPr>
          </p:nvSpPr>
          <p:spPr>
            <a:xfrm>
              <a:off x="9931739" y="4306055"/>
              <a:ext cx="101262" cy="215146"/>
            </a:xfrm>
            <a:custGeom>
              <a:avLst/>
              <a:gdLst/>
              <a:ahLst/>
              <a:cxnLst/>
              <a:rect l="0" t="0" r="0" b="0"/>
              <a:pathLst>
                <a:path w="101262" h="215146">
                  <a:moveTo>
                    <a:pt x="18711" y="30995"/>
                  </a:moveTo>
                  <a:lnTo>
                    <a:pt x="18711" y="30995"/>
                  </a:lnTo>
                  <a:lnTo>
                    <a:pt x="18709" y="7851"/>
                  </a:lnTo>
                  <a:lnTo>
                    <a:pt x="18006" y="4982"/>
                  </a:lnTo>
                  <a:lnTo>
                    <a:pt x="16830" y="3070"/>
                  </a:lnTo>
                  <a:lnTo>
                    <a:pt x="13244" y="0"/>
                  </a:lnTo>
                  <a:lnTo>
                    <a:pt x="12949" y="453"/>
                  </a:lnTo>
                  <a:lnTo>
                    <a:pt x="12394" y="44796"/>
                  </a:lnTo>
                  <a:lnTo>
                    <a:pt x="8996" y="79504"/>
                  </a:lnTo>
                  <a:lnTo>
                    <a:pt x="0" y="112370"/>
                  </a:lnTo>
                  <a:lnTo>
                    <a:pt x="21329" y="68309"/>
                  </a:lnTo>
                  <a:lnTo>
                    <a:pt x="41256" y="31624"/>
                  </a:lnTo>
                  <a:lnTo>
                    <a:pt x="54475" y="18873"/>
                  </a:lnTo>
                  <a:lnTo>
                    <a:pt x="58078" y="17269"/>
                  </a:lnTo>
                  <a:lnTo>
                    <a:pt x="61182" y="16906"/>
                  </a:lnTo>
                  <a:lnTo>
                    <a:pt x="63959" y="17369"/>
                  </a:lnTo>
                  <a:lnTo>
                    <a:pt x="66514" y="19794"/>
                  </a:lnTo>
                  <a:lnTo>
                    <a:pt x="71236" y="28134"/>
                  </a:lnTo>
                  <a:lnTo>
                    <a:pt x="77862" y="71696"/>
                  </a:lnTo>
                  <a:lnTo>
                    <a:pt x="82159" y="110233"/>
                  </a:lnTo>
                  <a:lnTo>
                    <a:pt x="87126" y="148762"/>
                  </a:lnTo>
                  <a:lnTo>
                    <a:pt x="96447" y="193281"/>
                  </a:lnTo>
                  <a:lnTo>
                    <a:pt x="101261" y="215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4" name="SMARTInkShape-Group568"/>
          <p:cNvGrpSpPr/>
          <p:nvPr/>
        </p:nvGrpSpPr>
        <p:grpSpPr>
          <a:xfrm>
            <a:off x="8655050" y="4400550"/>
            <a:ext cx="908051" cy="568334"/>
            <a:chOff x="8655050" y="4400550"/>
            <a:chExt cx="908051" cy="568334"/>
          </a:xfrm>
        </p:grpSpPr>
        <p:sp>
          <p:nvSpPr>
            <p:cNvPr id="340" name="SMARTInkShape-2417"/>
            <p:cNvSpPr/>
            <p:nvPr>
              <p:custDataLst>
                <p:tags r:id="rId61"/>
              </p:custDataLst>
            </p:nvPr>
          </p:nvSpPr>
          <p:spPr>
            <a:xfrm>
              <a:off x="9144000" y="4584700"/>
              <a:ext cx="203201" cy="232701"/>
            </a:xfrm>
            <a:custGeom>
              <a:avLst/>
              <a:gdLst/>
              <a:ahLst/>
              <a:cxnLst/>
              <a:rect l="0" t="0" r="0" b="0"/>
              <a:pathLst>
                <a:path w="203201" h="232701">
                  <a:moveTo>
                    <a:pt x="0" y="50800"/>
                  </a:moveTo>
                  <a:lnTo>
                    <a:pt x="0" y="50800"/>
                  </a:lnTo>
                  <a:lnTo>
                    <a:pt x="0" y="31027"/>
                  </a:lnTo>
                  <a:lnTo>
                    <a:pt x="2117" y="30562"/>
                  </a:lnTo>
                  <a:lnTo>
                    <a:pt x="10113" y="33810"/>
                  </a:lnTo>
                  <a:lnTo>
                    <a:pt x="29886" y="50312"/>
                  </a:lnTo>
                  <a:lnTo>
                    <a:pt x="53618" y="89931"/>
                  </a:lnTo>
                  <a:lnTo>
                    <a:pt x="66398" y="125812"/>
                  </a:lnTo>
                  <a:lnTo>
                    <a:pt x="75371" y="162455"/>
                  </a:lnTo>
                  <a:lnTo>
                    <a:pt x="79716" y="204768"/>
                  </a:lnTo>
                  <a:lnTo>
                    <a:pt x="78232" y="223652"/>
                  </a:lnTo>
                  <a:lnTo>
                    <a:pt x="76144" y="228829"/>
                  </a:lnTo>
                  <a:lnTo>
                    <a:pt x="73341" y="231575"/>
                  </a:lnTo>
                  <a:lnTo>
                    <a:pt x="70061" y="232700"/>
                  </a:lnTo>
                  <a:lnTo>
                    <a:pt x="67168" y="232039"/>
                  </a:lnTo>
                  <a:lnTo>
                    <a:pt x="62071" y="227541"/>
                  </a:lnTo>
                  <a:lnTo>
                    <a:pt x="55237" y="203592"/>
                  </a:lnTo>
                  <a:lnTo>
                    <a:pt x="56535" y="168332"/>
                  </a:lnTo>
                  <a:lnTo>
                    <a:pt x="63931" y="126319"/>
                  </a:lnTo>
                  <a:lnTo>
                    <a:pt x="78980" y="91184"/>
                  </a:lnTo>
                  <a:lnTo>
                    <a:pt x="110654" y="50379"/>
                  </a:lnTo>
                  <a:lnTo>
                    <a:pt x="146852" y="26059"/>
                  </a:lnTo>
                  <a:lnTo>
                    <a:pt x="203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2418"/>
            <p:cNvSpPr/>
            <p:nvPr>
              <p:custDataLst>
                <p:tags r:id="rId62"/>
              </p:custDataLst>
            </p:nvPr>
          </p:nvSpPr>
          <p:spPr>
            <a:xfrm>
              <a:off x="9420541" y="4461561"/>
              <a:ext cx="142560" cy="507323"/>
            </a:xfrm>
            <a:custGeom>
              <a:avLst/>
              <a:gdLst/>
              <a:ahLst/>
              <a:cxnLst/>
              <a:rect l="0" t="0" r="0" b="0"/>
              <a:pathLst>
                <a:path w="142560" h="507323">
                  <a:moveTo>
                    <a:pt x="142559" y="8839"/>
                  </a:moveTo>
                  <a:lnTo>
                    <a:pt x="142559" y="8839"/>
                  </a:lnTo>
                  <a:lnTo>
                    <a:pt x="124882" y="0"/>
                  </a:lnTo>
                  <a:lnTo>
                    <a:pt x="120896" y="124"/>
                  </a:lnTo>
                  <a:lnTo>
                    <a:pt x="112704" y="4025"/>
                  </a:lnTo>
                  <a:lnTo>
                    <a:pt x="86676" y="27638"/>
                  </a:lnTo>
                  <a:lnTo>
                    <a:pt x="64099" y="60939"/>
                  </a:lnTo>
                  <a:lnTo>
                    <a:pt x="52153" y="81673"/>
                  </a:lnTo>
                  <a:lnTo>
                    <a:pt x="41366" y="108900"/>
                  </a:lnTo>
                  <a:lnTo>
                    <a:pt x="31353" y="140457"/>
                  </a:lnTo>
                  <a:lnTo>
                    <a:pt x="21856" y="174901"/>
                  </a:lnTo>
                  <a:lnTo>
                    <a:pt x="14112" y="211269"/>
                  </a:lnTo>
                  <a:lnTo>
                    <a:pt x="7539" y="248920"/>
                  </a:lnTo>
                  <a:lnTo>
                    <a:pt x="1745" y="287425"/>
                  </a:lnTo>
                  <a:lnTo>
                    <a:pt x="0" y="322975"/>
                  </a:lnTo>
                  <a:lnTo>
                    <a:pt x="953" y="356551"/>
                  </a:lnTo>
                  <a:lnTo>
                    <a:pt x="3705" y="388814"/>
                  </a:lnTo>
                  <a:lnTo>
                    <a:pt x="9067" y="416672"/>
                  </a:lnTo>
                  <a:lnTo>
                    <a:pt x="16169" y="441594"/>
                  </a:lnTo>
                  <a:lnTo>
                    <a:pt x="34880" y="481280"/>
                  </a:lnTo>
                  <a:lnTo>
                    <a:pt x="59659" y="503622"/>
                  </a:lnTo>
                  <a:lnTo>
                    <a:pt x="73885" y="507322"/>
                  </a:lnTo>
                  <a:lnTo>
                    <a:pt x="115234" y="501868"/>
                  </a:lnTo>
                  <a:lnTo>
                    <a:pt x="136209" y="497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2419"/>
            <p:cNvSpPr/>
            <p:nvPr>
              <p:custDataLst>
                <p:tags r:id="rId63"/>
              </p:custDataLst>
            </p:nvPr>
          </p:nvSpPr>
          <p:spPr>
            <a:xfrm>
              <a:off x="8655050" y="4400550"/>
              <a:ext cx="317501" cy="472668"/>
            </a:xfrm>
            <a:custGeom>
              <a:avLst/>
              <a:gdLst/>
              <a:ahLst/>
              <a:cxnLst/>
              <a:rect l="0" t="0" r="0" b="0"/>
              <a:pathLst>
                <a:path w="317501" h="472668">
                  <a:moveTo>
                    <a:pt x="0" y="107950"/>
                  </a:moveTo>
                  <a:lnTo>
                    <a:pt x="0" y="107950"/>
                  </a:lnTo>
                  <a:lnTo>
                    <a:pt x="8838" y="93644"/>
                  </a:lnTo>
                  <a:lnTo>
                    <a:pt x="12865" y="91010"/>
                  </a:lnTo>
                  <a:lnTo>
                    <a:pt x="14927" y="90306"/>
                  </a:lnTo>
                  <a:lnTo>
                    <a:pt x="17713" y="92659"/>
                  </a:lnTo>
                  <a:lnTo>
                    <a:pt x="29785" y="113689"/>
                  </a:lnTo>
                  <a:lnTo>
                    <a:pt x="43107" y="144603"/>
                  </a:lnTo>
                  <a:lnTo>
                    <a:pt x="60316" y="189386"/>
                  </a:lnTo>
                  <a:lnTo>
                    <a:pt x="69843" y="215157"/>
                  </a:lnTo>
                  <a:lnTo>
                    <a:pt x="79018" y="242920"/>
                  </a:lnTo>
                  <a:lnTo>
                    <a:pt x="87955" y="272014"/>
                  </a:lnTo>
                  <a:lnTo>
                    <a:pt x="96736" y="301993"/>
                  </a:lnTo>
                  <a:lnTo>
                    <a:pt x="106120" y="330445"/>
                  </a:lnTo>
                  <a:lnTo>
                    <a:pt x="115901" y="357880"/>
                  </a:lnTo>
                  <a:lnTo>
                    <a:pt x="125951" y="384637"/>
                  </a:lnTo>
                  <a:lnTo>
                    <a:pt x="142761" y="423773"/>
                  </a:lnTo>
                  <a:lnTo>
                    <a:pt x="167228" y="468189"/>
                  </a:lnTo>
                  <a:lnTo>
                    <a:pt x="172631" y="472667"/>
                  </a:lnTo>
                  <a:lnTo>
                    <a:pt x="175764" y="471744"/>
                  </a:lnTo>
                  <a:lnTo>
                    <a:pt x="183011" y="465075"/>
                  </a:lnTo>
                  <a:lnTo>
                    <a:pt x="200568" y="418330"/>
                  </a:lnTo>
                  <a:lnTo>
                    <a:pt x="214261" y="372426"/>
                  </a:lnTo>
                  <a:lnTo>
                    <a:pt x="222569" y="340712"/>
                  </a:lnTo>
                  <a:lnTo>
                    <a:pt x="231635" y="304047"/>
                  </a:lnTo>
                  <a:lnTo>
                    <a:pt x="241206" y="264081"/>
                  </a:lnTo>
                  <a:lnTo>
                    <a:pt x="251114" y="225442"/>
                  </a:lnTo>
                  <a:lnTo>
                    <a:pt x="261249" y="187690"/>
                  </a:lnTo>
                  <a:lnTo>
                    <a:pt x="271533" y="150526"/>
                  </a:lnTo>
                  <a:lnTo>
                    <a:pt x="280506" y="120812"/>
                  </a:lnTo>
                  <a:lnTo>
                    <a:pt x="296121" y="74626"/>
                  </a:lnTo>
                  <a:lnTo>
                    <a:pt x="310067" y="30970"/>
                  </a:lnTo>
                  <a:lnTo>
                    <a:pt x="316523" y="1422"/>
                  </a:lnTo>
                  <a:lnTo>
                    <a:pt x="317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2420"/>
            <p:cNvSpPr/>
            <p:nvPr>
              <p:custDataLst>
                <p:tags r:id="rId64"/>
              </p:custDataLst>
            </p:nvPr>
          </p:nvSpPr>
          <p:spPr>
            <a:xfrm>
              <a:off x="8956704" y="4611833"/>
              <a:ext cx="142847" cy="169718"/>
            </a:xfrm>
            <a:custGeom>
              <a:avLst/>
              <a:gdLst/>
              <a:ahLst/>
              <a:cxnLst/>
              <a:rect l="0" t="0" r="0" b="0"/>
              <a:pathLst>
                <a:path w="142847" h="169718">
                  <a:moveTo>
                    <a:pt x="92046" y="87167"/>
                  </a:moveTo>
                  <a:lnTo>
                    <a:pt x="92046" y="87167"/>
                  </a:lnTo>
                  <a:lnTo>
                    <a:pt x="92046" y="39637"/>
                  </a:lnTo>
                  <a:lnTo>
                    <a:pt x="85303" y="18286"/>
                  </a:lnTo>
                  <a:lnTo>
                    <a:pt x="70997" y="1925"/>
                  </a:lnTo>
                  <a:lnTo>
                    <a:pt x="64608" y="0"/>
                  </a:lnTo>
                  <a:lnTo>
                    <a:pt x="49983" y="1624"/>
                  </a:lnTo>
                  <a:lnTo>
                    <a:pt x="34075" y="14575"/>
                  </a:lnTo>
                  <a:lnTo>
                    <a:pt x="19011" y="36560"/>
                  </a:lnTo>
                  <a:lnTo>
                    <a:pt x="4005" y="83226"/>
                  </a:lnTo>
                  <a:lnTo>
                    <a:pt x="0" y="113874"/>
                  </a:lnTo>
                  <a:lnTo>
                    <a:pt x="3863" y="138312"/>
                  </a:lnTo>
                  <a:lnTo>
                    <a:pt x="7857" y="148780"/>
                  </a:lnTo>
                  <a:lnTo>
                    <a:pt x="13343" y="155759"/>
                  </a:lnTo>
                  <a:lnTo>
                    <a:pt x="26962" y="163513"/>
                  </a:lnTo>
                  <a:lnTo>
                    <a:pt x="33839" y="163464"/>
                  </a:lnTo>
                  <a:lnTo>
                    <a:pt x="47127" y="157766"/>
                  </a:lnTo>
                  <a:lnTo>
                    <a:pt x="66507" y="135916"/>
                  </a:lnTo>
                  <a:lnTo>
                    <a:pt x="83684" y="98540"/>
                  </a:lnTo>
                  <a:lnTo>
                    <a:pt x="85061" y="98278"/>
                  </a:lnTo>
                  <a:lnTo>
                    <a:pt x="86684" y="99512"/>
                  </a:lnTo>
                  <a:lnTo>
                    <a:pt x="88471" y="101747"/>
                  </a:lnTo>
                  <a:lnTo>
                    <a:pt x="107737" y="149266"/>
                  </a:lnTo>
                  <a:lnTo>
                    <a:pt x="115717" y="159687"/>
                  </a:lnTo>
                  <a:lnTo>
                    <a:pt x="125851" y="165260"/>
                  </a:lnTo>
                  <a:lnTo>
                    <a:pt x="142846" y="169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0" name="SMARTInkShape-Group569"/>
          <p:cNvGrpSpPr/>
          <p:nvPr/>
        </p:nvGrpSpPr>
        <p:grpSpPr>
          <a:xfrm>
            <a:off x="7569694" y="4416229"/>
            <a:ext cx="856757" cy="536258"/>
            <a:chOff x="7569694" y="4416229"/>
            <a:chExt cx="856757" cy="536258"/>
          </a:xfrm>
        </p:grpSpPr>
        <p:sp>
          <p:nvSpPr>
            <p:cNvPr id="345" name="SMARTInkShape-2421"/>
            <p:cNvSpPr/>
            <p:nvPr>
              <p:custDataLst>
                <p:tags r:id="rId56"/>
              </p:custDataLst>
            </p:nvPr>
          </p:nvSpPr>
          <p:spPr>
            <a:xfrm>
              <a:off x="8251629" y="4775200"/>
              <a:ext cx="174822" cy="5057"/>
            </a:xfrm>
            <a:custGeom>
              <a:avLst/>
              <a:gdLst/>
              <a:ahLst/>
              <a:cxnLst/>
              <a:rect l="0" t="0" r="0" b="0"/>
              <a:pathLst>
                <a:path w="174822" h="5057">
                  <a:moveTo>
                    <a:pt x="3371" y="0"/>
                  </a:moveTo>
                  <a:lnTo>
                    <a:pt x="3371" y="0"/>
                  </a:lnTo>
                  <a:lnTo>
                    <a:pt x="0" y="0"/>
                  </a:lnTo>
                  <a:lnTo>
                    <a:pt x="418" y="705"/>
                  </a:lnTo>
                  <a:lnTo>
                    <a:pt x="4645" y="3371"/>
                  </a:lnTo>
                  <a:lnTo>
                    <a:pt x="45616" y="5056"/>
                  </a:lnTo>
                  <a:lnTo>
                    <a:pt x="77886" y="2717"/>
                  </a:lnTo>
                  <a:lnTo>
                    <a:pt x="115276" y="1207"/>
                  </a:lnTo>
                  <a:lnTo>
                    <a:pt x="1748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2422"/>
            <p:cNvSpPr/>
            <p:nvPr>
              <p:custDataLst>
                <p:tags r:id="rId57"/>
              </p:custDataLst>
            </p:nvPr>
          </p:nvSpPr>
          <p:spPr>
            <a:xfrm>
              <a:off x="8256765" y="4622877"/>
              <a:ext cx="169686" cy="18974"/>
            </a:xfrm>
            <a:custGeom>
              <a:avLst/>
              <a:gdLst/>
              <a:ahLst/>
              <a:cxnLst/>
              <a:rect l="0" t="0" r="0" b="0"/>
              <a:pathLst>
                <a:path w="169686" h="18974">
                  <a:moveTo>
                    <a:pt x="10935" y="6273"/>
                  </a:moveTo>
                  <a:lnTo>
                    <a:pt x="10935" y="6273"/>
                  </a:lnTo>
                  <a:lnTo>
                    <a:pt x="0" y="806"/>
                  </a:lnTo>
                  <a:lnTo>
                    <a:pt x="41759" y="0"/>
                  </a:lnTo>
                  <a:lnTo>
                    <a:pt x="73317" y="3720"/>
                  </a:lnTo>
                  <a:lnTo>
                    <a:pt x="107100" y="9372"/>
                  </a:lnTo>
                  <a:lnTo>
                    <a:pt x="148946" y="15814"/>
                  </a:lnTo>
                  <a:lnTo>
                    <a:pt x="169685" y="189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2423"/>
            <p:cNvSpPr/>
            <p:nvPr>
              <p:custDataLst>
                <p:tags r:id="rId58"/>
              </p:custDataLst>
            </p:nvPr>
          </p:nvSpPr>
          <p:spPr>
            <a:xfrm>
              <a:off x="7816850" y="4515733"/>
              <a:ext cx="51158" cy="297568"/>
            </a:xfrm>
            <a:custGeom>
              <a:avLst/>
              <a:gdLst/>
              <a:ahLst/>
              <a:cxnLst/>
              <a:rect l="0" t="0" r="0" b="0"/>
              <a:pathLst>
                <a:path w="51158" h="297568">
                  <a:moveTo>
                    <a:pt x="0" y="5467"/>
                  </a:moveTo>
                  <a:lnTo>
                    <a:pt x="0" y="5467"/>
                  </a:lnTo>
                  <a:lnTo>
                    <a:pt x="0" y="2096"/>
                  </a:lnTo>
                  <a:lnTo>
                    <a:pt x="705" y="1103"/>
                  </a:lnTo>
                  <a:lnTo>
                    <a:pt x="1881" y="441"/>
                  </a:lnTo>
                  <a:lnTo>
                    <a:pt x="3370" y="0"/>
                  </a:lnTo>
                  <a:lnTo>
                    <a:pt x="18951" y="16233"/>
                  </a:lnTo>
                  <a:lnTo>
                    <a:pt x="34699" y="60241"/>
                  </a:lnTo>
                  <a:lnTo>
                    <a:pt x="43878" y="99897"/>
                  </a:lnTo>
                  <a:lnTo>
                    <a:pt x="50547" y="143392"/>
                  </a:lnTo>
                  <a:lnTo>
                    <a:pt x="51157" y="188592"/>
                  </a:lnTo>
                  <a:lnTo>
                    <a:pt x="47196" y="227026"/>
                  </a:lnTo>
                  <a:lnTo>
                    <a:pt x="40025" y="257749"/>
                  </a:lnTo>
                  <a:lnTo>
                    <a:pt x="29783" y="278459"/>
                  </a:lnTo>
                  <a:lnTo>
                    <a:pt x="18176" y="289074"/>
                  </a:lnTo>
                  <a:lnTo>
                    <a:pt x="0" y="297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2424"/>
            <p:cNvSpPr/>
            <p:nvPr>
              <p:custDataLst>
                <p:tags r:id="rId59"/>
              </p:custDataLst>
            </p:nvPr>
          </p:nvSpPr>
          <p:spPr>
            <a:xfrm>
              <a:off x="7962900" y="4416229"/>
              <a:ext cx="82004" cy="441992"/>
            </a:xfrm>
            <a:custGeom>
              <a:avLst/>
              <a:gdLst/>
              <a:ahLst/>
              <a:cxnLst/>
              <a:rect l="0" t="0" r="0" b="0"/>
              <a:pathLst>
                <a:path w="82004" h="441992">
                  <a:moveTo>
                    <a:pt x="38100" y="3371"/>
                  </a:moveTo>
                  <a:lnTo>
                    <a:pt x="38100" y="3371"/>
                  </a:lnTo>
                  <a:lnTo>
                    <a:pt x="41470" y="0"/>
                  </a:lnTo>
                  <a:lnTo>
                    <a:pt x="43874" y="418"/>
                  </a:lnTo>
                  <a:lnTo>
                    <a:pt x="50309" y="4645"/>
                  </a:lnTo>
                  <a:lnTo>
                    <a:pt x="65236" y="28444"/>
                  </a:lnTo>
                  <a:lnTo>
                    <a:pt x="73209" y="63667"/>
                  </a:lnTo>
                  <a:lnTo>
                    <a:pt x="76322" y="85902"/>
                  </a:lnTo>
                  <a:lnTo>
                    <a:pt x="78398" y="112014"/>
                  </a:lnTo>
                  <a:lnTo>
                    <a:pt x="79782" y="140710"/>
                  </a:lnTo>
                  <a:lnTo>
                    <a:pt x="80704" y="171131"/>
                  </a:lnTo>
                  <a:lnTo>
                    <a:pt x="81320" y="201288"/>
                  </a:lnTo>
                  <a:lnTo>
                    <a:pt x="81730" y="231272"/>
                  </a:lnTo>
                  <a:lnTo>
                    <a:pt x="82003" y="261138"/>
                  </a:lnTo>
                  <a:lnTo>
                    <a:pt x="80774" y="290221"/>
                  </a:lnTo>
                  <a:lnTo>
                    <a:pt x="78544" y="318783"/>
                  </a:lnTo>
                  <a:lnTo>
                    <a:pt x="75646" y="346995"/>
                  </a:lnTo>
                  <a:lnTo>
                    <a:pt x="64900" y="391514"/>
                  </a:lnTo>
                  <a:lnTo>
                    <a:pt x="50716" y="423529"/>
                  </a:lnTo>
                  <a:lnTo>
                    <a:pt x="35005" y="440109"/>
                  </a:lnTo>
                  <a:lnTo>
                    <a:pt x="27569" y="441991"/>
                  </a:lnTo>
                  <a:lnTo>
                    <a:pt x="20496" y="440423"/>
                  </a:lnTo>
                  <a:lnTo>
                    <a:pt x="0" y="428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2425"/>
            <p:cNvSpPr/>
            <p:nvPr>
              <p:custDataLst>
                <p:tags r:id="rId60"/>
              </p:custDataLst>
            </p:nvPr>
          </p:nvSpPr>
          <p:spPr>
            <a:xfrm>
              <a:off x="7569694" y="4559774"/>
              <a:ext cx="151693" cy="392713"/>
            </a:xfrm>
            <a:custGeom>
              <a:avLst/>
              <a:gdLst/>
              <a:ahLst/>
              <a:cxnLst/>
              <a:rect l="0" t="0" r="0" b="0"/>
              <a:pathLst>
                <a:path w="151693" h="392713">
                  <a:moveTo>
                    <a:pt x="24906" y="94776"/>
                  </a:moveTo>
                  <a:lnTo>
                    <a:pt x="24906" y="94776"/>
                  </a:lnTo>
                  <a:lnTo>
                    <a:pt x="14792" y="91405"/>
                  </a:lnTo>
                  <a:lnTo>
                    <a:pt x="11108" y="91118"/>
                  </a:lnTo>
                  <a:lnTo>
                    <a:pt x="5132" y="92679"/>
                  </a:lnTo>
                  <a:lnTo>
                    <a:pt x="3257" y="95495"/>
                  </a:lnTo>
                  <a:lnTo>
                    <a:pt x="1173" y="104268"/>
                  </a:lnTo>
                  <a:lnTo>
                    <a:pt x="0" y="141333"/>
                  </a:lnTo>
                  <a:lnTo>
                    <a:pt x="3489" y="176616"/>
                  </a:lnTo>
                  <a:lnTo>
                    <a:pt x="9036" y="216522"/>
                  </a:lnTo>
                  <a:lnTo>
                    <a:pt x="13854" y="260128"/>
                  </a:lnTo>
                  <a:lnTo>
                    <a:pt x="16466" y="303497"/>
                  </a:lnTo>
                  <a:lnTo>
                    <a:pt x="16921" y="342763"/>
                  </a:lnTo>
                  <a:lnTo>
                    <a:pt x="13345" y="387308"/>
                  </a:lnTo>
                  <a:lnTo>
                    <a:pt x="12966" y="391397"/>
                  </a:lnTo>
                  <a:lnTo>
                    <a:pt x="11301" y="392712"/>
                  </a:lnTo>
                  <a:lnTo>
                    <a:pt x="8781" y="392178"/>
                  </a:lnTo>
                  <a:lnTo>
                    <a:pt x="5689" y="390410"/>
                  </a:lnTo>
                  <a:lnTo>
                    <a:pt x="3627" y="386410"/>
                  </a:lnTo>
                  <a:lnTo>
                    <a:pt x="1338" y="374439"/>
                  </a:lnTo>
                  <a:lnTo>
                    <a:pt x="3420" y="331607"/>
                  </a:lnTo>
                  <a:lnTo>
                    <a:pt x="4937" y="307696"/>
                  </a:lnTo>
                  <a:lnTo>
                    <a:pt x="6654" y="279055"/>
                  </a:lnTo>
                  <a:lnTo>
                    <a:pt x="8504" y="247263"/>
                  </a:lnTo>
                  <a:lnTo>
                    <a:pt x="11149" y="213366"/>
                  </a:lnTo>
                  <a:lnTo>
                    <a:pt x="14324" y="178070"/>
                  </a:lnTo>
                  <a:lnTo>
                    <a:pt x="17851" y="141839"/>
                  </a:lnTo>
                  <a:lnTo>
                    <a:pt x="23025" y="111334"/>
                  </a:lnTo>
                  <a:lnTo>
                    <a:pt x="29295" y="84648"/>
                  </a:lnTo>
                  <a:lnTo>
                    <a:pt x="43790" y="42297"/>
                  </a:lnTo>
                  <a:lnTo>
                    <a:pt x="59640" y="16419"/>
                  </a:lnTo>
                  <a:lnTo>
                    <a:pt x="77972" y="3506"/>
                  </a:lnTo>
                  <a:lnTo>
                    <a:pt x="87800" y="64"/>
                  </a:lnTo>
                  <a:lnTo>
                    <a:pt x="108127" y="0"/>
                  </a:lnTo>
                  <a:lnTo>
                    <a:pt x="118487" y="1958"/>
                  </a:lnTo>
                  <a:lnTo>
                    <a:pt x="126804" y="8203"/>
                  </a:lnTo>
                  <a:lnTo>
                    <a:pt x="139810" y="28312"/>
                  </a:lnTo>
                  <a:lnTo>
                    <a:pt x="151692" y="70770"/>
                  </a:lnTo>
                  <a:lnTo>
                    <a:pt x="149694" y="98923"/>
                  </a:lnTo>
                  <a:lnTo>
                    <a:pt x="146198" y="112358"/>
                  </a:lnTo>
                  <a:lnTo>
                    <a:pt x="129143" y="136692"/>
                  </a:lnTo>
                  <a:lnTo>
                    <a:pt x="105101" y="157150"/>
                  </a:lnTo>
                  <a:lnTo>
                    <a:pt x="65209" y="175189"/>
                  </a:lnTo>
                  <a:lnTo>
                    <a:pt x="41641" y="179904"/>
                  </a:lnTo>
                  <a:lnTo>
                    <a:pt x="23172" y="178236"/>
                  </a:lnTo>
                  <a:lnTo>
                    <a:pt x="15283" y="175816"/>
                  </a:lnTo>
                  <a:lnTo>
                    <a:pt x="10729" y="172792"/>
                  </a:lnTo>
                  <a:lnTo>
                    <a:pt x="8400" y="169364"/>
                  </a:lnTo>
                  <a:lnTo>
                    <a:pt x="5856" y="1582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4" name="SMARTInkShape-Group570"/>
          <p:cNvGrpSpPr/>
          <p:nvPr/>
        </p:nvGrpSpPr>
        <p:grpSpPr>
          <a:xfrm>
            <a:off x="6608311" y="4458922"/>
            <a:ext cx="706890" cy="439891"/>
            <a:chOff x="6608311" y="4458922"/>
            <a:chExt cx="706890" cy="439891"/>
          </a:xfrm>
        </p:grpSpPr>
        <p:sp>
          <p:nvSpPr>
            <p:cNvPr id="351" name="SMARTInkShape-2426"/>
            <p:cNvSpPr/>
            <p:nvPr>
              <p:custDataLst>
                <p:tags r:id="rId53"/>
              </p:custDataLst>
            </p:nvPr>
          </p:nvSpPr>
          <p:spPr>
            <a:xfrm>
              <a:off x="6608311" y="4458922"/>
              <a:ext cx="154440" cy="439891"/>
            </a:xfrm>
            <a:custGeom>
              <a:avLst/>
              <a:gdLst/>
              <a:ahLst/>
              <a:cxnLst/>
              <a:rect l="0" t="0" r="0" b="0"/>
              <a:pathLst>
                <a:path w="154440" h="439891">
                  <a:moveTo>
                    <a:pt x="116339" y="17828"/>
                  </a:moveTo>
                  <a:lnTo>
                    <a:pt x="116339" y="17828"/>
                  </a:lnTo>
                  <a:lnTo>
                    <a:pt x="119709" y="14457"/>
                  </a:lnTo>
                  <a:lnTo>
                    <a:pt x="119996" y="12759"/>
                  </a:lnTo>
                  <a:lnTo>
                    <a:pt x="119483" y="10920"/>
                  </a:lnTo>
                  <a:lnTo>
                    <a:pt x="113589" y="2901"/>
                  </a:lnTo>
                  <a:lnTo>
                    <a:pt x="109707" y="610"/>
                  </a:lnTo>
                  <a:lnTo>
                    <a:pt x="107684" y="0"/>
                  </a:lnTo>
                  <a:lnTo>
                    <a:pt x="101674" y="1201"/>
                  </a:lnTo>
                  <a:lnTo>
                    <a:pt x="98097" y="2511"/>
                  </a:lnTo>
                  <a:lnTo>
                    <a:pt x="82946" y="14465"/>
                  </a:lnTo>
                  <a:lnTo>
                    <a:pt x="53089" y="54793"/>
                  </a:lnTo>
                  <a:lnTo>
                    <a:pt x="34135" y="86468"/>
                  </a:lnTo>
                  <a:lnTo>
                    <a:pt x="17714" y="131120"/>
                  </a:lnTo>
                  <a:lnTo>
                    <a:pt x="10373" y="156856"/>
                  </a:lnTo>
                  <a:lnTo>
                    <a:pt x="5478" y="184596"/>
                  </a:lnTo>
                  <a:lnTo>
                    <a:pt x="2215" y="213673"/>
                  </a:lnTo>
                  <a:lnTo>
                    <a:pt x="39" y="243641"/>
                  </a:lnTo>
                  <a:lnTo>
                    <a:pt x="0" y="272793"/>
                  </a:lnTo>
                  <a:lnTo>
                    <a:pt x="1386" y="301399"/>
                  </a:lnTo>
                  <a:lnTo>
                    <a:pt x="3720" y="329642"/>
                  </a:lnTo>
                  <a:lnTo>
                    <a:pt x="15721" y="376075"/>
                  </a:lnTo>
                  <a:lnTo>
                    <a:pt x="32814" y="411999"/>
                  </a:lnTo>
                  <a:lnTo>
                    <a:pt x="52171" y="435020"/>
                  </a:lnTo>
                  <a:lnTo>
                    <a:pt x="64388" y="439890"/>
                  </a:lnTo>
                  <a:lnTo>
                    <a:pt x="93014" y="439656"/>
                  </a:lnTo>
                  <a:lnTo>
                    <a:pt x="118908" y="426851"/>
                  </a:lnTo>
                  <a:lnTo>
                    <a:pt x="154439" y="3988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2427"/>
            <p:cNvSpPr/>
            <p:nvPr>
              <p:custDataLst>
                <p:tags r:id="rId54"/>
              </p:custDataLst>
            </p:nvPr>
          </p:nvSpPr>
          <p:spPr>
            <a:xfrm>
              <a:off x="7232650" y="4794250"/>
              <a:ext cx="82551" cy="88901"/>
            </a:xfrm>
            <a:custGeom>
              <a:avLst/>
              <a:gdLst/>
              <a:ahLst/>
              <a:cxnLst/>
              <a:rect l="0" t="0" r="0" b="0"/>
              <a:pathLst>
                <a:path w="82551" h="88901">
                  <a:moveTo>
                    <a:pt x="82550" y="0"/>
                  </a:moveTo>
                  <a:lnTo>
                    <a:pt x="82550" y="0"/>
                  </a:lnTo>
                  <a:lnTo>
                    <a:pt x="40191" y="40477"/>
                  </a:lnTo>
                  <a:lnTo>
                    <a:pt x="3934" y="74266"/>
                  </a:lnTo>
                  <a:lnTo>
                    <a:pt x="1917" y="78437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2428"/>
            <p:cNvSpPr/>
            <p:nvPr>
              <p:custDataLst>
                <p:tags r:id="rId55"/>
              </p:custDataLst>
            </p:nvPr>
          </p:nvSpPr>
          <p:spPr>
            <a:xfrm>
              <a:off x="6935082" y="4567336"/>
              <a:ext cx="142407" cy="252315"/>
            </a:xfrm>
            <a:custGeom>
              <a:avLst/>
              <a:gdLst/>
              <a:ahLst/>
              <a:cxnLst/>
              <a:rect l="0" t="0" r="0" b="0"/>
              <a:pathLst>
                <a:path w="142407" h="252315">
                  <a:moveTo>
                    <a:pt x="5468" y="74514"/>
                  </a:moveTo>
                  <a:lnTo>
                    <a:pt x="5468" y="74514"/>
                  </a:lnTo>
                  <a:lnTo>
                    <a:pt x="5468" y="65675"/>
                  </a:lnTo>
                  <a:lnTo>
                    <a:pt x="4763" y="64388"/>
                  </a:lnTo>
                  <a:lnTo>
                    <a:pt x="3586" y="63530"/>
                  </a:lnTo>
                  <a:lnTo>
                    <a:pt x="0" y="62153"/>
                  </a:lnTo>
                  <a:lnTo>
                    <a:pt x="4663" y="98471"/>
                  </a:lnTo>
                  <a:lnTo>
                    <a:pt x="5229" y="136489"/>
                  </a:lnTo>
                  <a:lnTo>
                    <a:pt x="5397" y="175662"/>
                  </a:lnTo>
                  <a:lnTo>
                    <a:pt x="5462" y="204711"/>
                  </a:lnTo>
                  <a:lnTo>
                    <a:pt x="4758" y="204351"/>
                  </a:lnTo>
                  <a:lnTo>
                    <a:pt x="2096" y="200188"/>
                  </a:lnTo>
                  <a:lnTo>
                    <a:pt x="0" y="183169"/>
                  </a:lnTo>
                  <a:lnTo>
                    <a:pt x="3273" y="151262"/>
                  </a:lnTo>
                  <a:lnTo>
                    <a:pt x="9431" y="107918"/>
                  </a:lnTo>
                  <a:lnTo>
                    <a:pt x="16872" y="62784"/>
                  </a:lnTo>
                  <a:lnTo>
                    <a:pt x="28646" y="31907"/>
                  </a:lnTo>
                  <a:lnTo>
                    <a:pt x="35737" y="20709"/>
                  </a:lnTo>
                  <a:lnTo>
                    <a:pt x="53022" y="6386"/>
                  </a:lnTo>
                  <a:lnTo>
                    <a:pt x="62571" y="1578"/>
                  </a:lnTo>
                  <a:lnTo>
                    <a:pt x="82587" y="0"/>
                  </a:lnTo>
                  <a:lnTo>
                    <a:pt x="92864" y="1555"/>
                  </a:lnTo>
                  <a:lnTo>
                    <a:pt x="109928" y="12690"/>
                  </a:lnTo>
                  <a:lnTo>
                    <a:pt x="117441" y="20598"/>
                  </a:lnTo>
                  <a:lnTo>
                    <a:pt x="134759" y="65437"/>
                  </a:lnTo>
                  <a:lnTo>
                    <a:pt x="140540" y="105288"/>
                  </a:lnTo>
                  <a:lnTo>
                    <a:pt x="142406" y="146753"/>
                  </a:lnTo>
                  <a:lnTo>
                    <a:pt x="140884" y="183996"/>
                  </a:lnTo>
                  <a:lnTo>
                    <a:pt x="129316" y="226584"/>
                  </a:lnTo>
                  <a:lnTo>
                    <a:pt x="119768" y="2523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3" name="SMARTInkShape-Group571"/>
          <p:cNvGrpSpPr/>
          <p:nvPr/>
        </p:nvGrpSpPr>
        <p:grpSpPr>
          <a:xfrm>
            <a:off x="4261111" y="4276139"/>
            <a:ext cx="2088890" cy="594605"/>
            <a:chOff x="4261111" y="4276139"/>
            <a:chExt cx="2088890" cy="594605"/>
          </a:xfrm>
        </p:grpSpPr>
        <p:sp>
          <p:nvSpPr>
            <p:cNvPr id="355" name="SMARTInkShape-2429"/>
            <p:cNvSpPr/>
            <p:nvPr>
              <p:custDataLst>
                <p:tags r:id="rId45"/>
              </p:custDataLst>
            </p:nvPr>
          </p:nvSpPr>
          <p:spPr>
            <a:xfrm>
              <a:off x="6049003" y="4487433"/>
              <a:ext cx="34298" cy="27418"/>
            </a:xfrm>
            <a:custGeom>
              <a:avLst/>
              <a:gdLst/>
              <a:ahLst/>
              <a:cxnLst/>
              <a:rect l="0" t="0" r="0" b="0"/>
              <a:pathLst>
                <a:path w="34298" h="27418">
                  <a:moveTo>
                    <a:pt x="27947" y="21067"/>
                  </a:moveTo>
                  <a:lnTo>
                    <a:pt x="27947" y="21067"/>
                  </a:lnTo>
                  <a:lnTo>
                    <a:pt x="842" y="52"/>
                  </a:lnTo>
                  <a:lnTo>
                    <a:pt x="0" y="0"/>
                  </a:lnTo>
                  <a:lnTo>
                    <a:pt x="143" y="1379"/>
                  </a:lnTo>
                  <a:lnTo>
                    <a:pt x="944" y="3708"/>
                  </a:lnTo>
                  <a:lnTo>
                    <a:pt x="34297" y="27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2430"/>
            <p:cNvSpPr/>
            <p:nvPr>
              <p:custDataLst>
                <p:tags r:id="rId46"/>
              </p:custDataLst>
            </p:nvPr>
          </p:nvSpPr>
          <p:spPr>
            <a:xfrm>
              <a:off x="6226754" y="4565650"/>
              <a:ext cx="123247" cy="215901"/>
            </a:xfrm>
            <a:custGeom>
              <a:avLst/>
              <a:gdLst/>
              <a:ahLst/>
              <a:cxnLst/>
              <a:rect l="0" t="0" r="0" b="0"/>
              <a:pathLst>
                <a:path w="123247" h="215901">
                  <a:moveTo>
                    <a:pt x="15296" y="0"/>
                  </a:moveTo>
                  <a:lnTo>
                    <a:pt x="15296" y="0"/>
                  </a:lnTo>
                  <a:lnTo>
                    <a:pt x="6457" y="0"/>
                  </a:lnTo>
                  <a:lnTo>
                    <a:pt x="5875" y="1411"/>
                  </a:lnTo>
                  <a:lnTo>
                    <a:pt x="13653" y="38988"/>
                  </a:lnTo>
                  <a:lnTo>
                    <a:pt x="19670" y="81715"/>
                  </a:lnTo>
                  <a:lnTo>
                    <a:pt x="24509" y="128712"/>
                  </a:lnTo>
                  <a:lnTo>
                    <a:pt x="22102" y="167960"/>
                  </a:lnTo>
                  <a:lnTo>
                    <a:pt x="16921" y="191817"/>
                  </a:lnTo>
                  <a:lnTo>
                    <a:pt x="12960" y="198141"/>
                  </a:lnTo>
                  <a:lnTo>
                    <a:pt x="10916" y="198416"/>
                  </a:lnTo>
                  <a:lnTo>
                    <a:pt x="8849" y="197188"/>
                  </a:lnTo>
                  <a:lnTo>
                    <a:pt x="6765" y="194959"/>
                  </a:lnTo>
                  <a:lnTo>
                    <a:pt x="460" y="168224"/>
                  </a:lnTo>
                  <a:lnTo>
                    <a:pt x="0" y="129564"/>
                  </a:lnTo>
                  <a:lnTo>
                    <a:pt x="2853" y="84395"/>
                  </a:lnTo>
                  <a:lnTo>
                    <a:pt x="8825" y="47857"/>
                  </a:lnTo>
                  <a:lnTo>
                    <a:pt x="18064" y="26444"/>
                  </a:lnTo>
                  <a:lnTo>
                    <a:pt x="29932" y="14575"/>
                  </a:lnTo>
                  <a:lnTo>
                    <a:pt x="44614" y="6948"/>
                  </a:lnTo>
                  <a:lnTo>
                    <a:pt x="60547" y="6851"/>
                  </a:lnTo>
                  <a:lnTo>
                    <a:pt x="68746" y="8800"/>
                  </a:lnTo>
                  <a:lnTo>
                    <a:pt x="85383" y="22255"/>
                  </a:lnTo>
                  <a:lnTo>
                    <a:pt x="100775" y="44464"/>
                  </a:lnTo>
                  <a:lnTo>
                    <a:pt x="115960" y="91961"/>
                  </a:lnTo>
                  <a:lnTo>
                    <a:pt x="120007" y="125303"/>
                  </a:lnTo>
                  <a:lnTo>
                    <a:pt x="122287" y="169066"/>
                  </a:lnTo>
                  <a:lnTo>
                    <a:pt x="123246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2431"/>
            <p:cNvSpPr/>
            <p:nvPr>
              <p:custDataLst>
                <p:tags r:id="rId47"/>
              </p:custDataLst>
            </p:nvPr>
          </p:nvSpPr>
          <p:spPr>
            <a:xfrm>
              <a:off x="4261111" y="4276139"/>
              <a:ext cx="374390" cy="564984"/>
            </a:xfrm>
            <a:custGeom>
              <a:avLst/>
              <a:gdLst/>
              <a:ahLst/>
              <a:cxnLst/>
              <a:rect l="0" t="0" r="0" b="0"/>
              <a:pathLst>
                <a:path w="374390" h="564984">
                  <a:moveTo>
                    <a:pt x="6089" y="29161"/>
                  </a:moveTo>
                  <a:lnTo>
                    <a:pt x="6089" y="29161"/>
                  </a:lnTo>
                  <a:lnTo>
                    <a:pt x="1063" y="17228"/>
                  </a:lnTo>
                  <a:lnTo>
                    <a:pt x="0" y="11517"/>
                  </a:lnTo>
                  <a:lnTo>
                    <a:pt x="24181" y="50233"/>
                  </a:lnTo>
                  <a:lnTo>
                    <a:pt x="41176" y="83917"/>
                  </a:lnTo>
                  <a:lnTo>
                    <a:pt x="59783" y="128286"/>
                  </a:lnTo>
                  <a:lnTo>
                    <a:pt x="68696" y="155922"/>
                  </a:lnTo>
                  <a:lnTo>
                    <a:pt x="77460" y="185635"/>
                  </a:lnTo>
                  <a:lnTo>
                    <a:pt x="86831" y="217438"/>
                  </a:lnTo>
                  <a:lnTo>
                    <a:pt x="96606" y="250635"/>
                  </a:lnTo>
                  <a:lnTo>
                    <a:pt x="106650" y="284760"/>
                  </a:lnTo>
                  <a:lnTo>
                    <a:pt x="117579" y="319505"/>
                  </a:lnTo>
                  <a:lnTo>
                    <a:pt x="129099" y="354662"/>
                  </a:lnTo>
                  <a:lnTo>
                    <a:pt x="141013" y="390095"/>
                  </a:lnTo>
                  <a:lnTo>
                    <a:pt x="152482" y="422184"/>
                  </a:lnTo>
                  <a:lnTo>
                    <a:pt x="163657" y="452043"/>
                  </a:lnTo>
                  <a:lnTo>
                    <a:pt x="174635" y="480416"/>
                  </a:lnTo>
                  <a:lnTo>
                    <a:pt x="192475" y="523230"/>
                  </a:lnTo>
                  <a:lnTo>
                    <a:pt x="206755" y="552136"/>
                  </a:lnTo>
                  <a:lnTo>
                    <a:pt x="217806" y="564983"/>
                  </a:lnTo>
                  <a:lnTo>
                    <a:pt x="222727" y="564881"/>
                  </a:lnTo>
                  <a:lnTo>
                    <a:pt x="227420" y="561285"/>
                  </a:lnTo>
                  <a:lnTo>
                    <a:pt x="231960" y="555361"/>
                  </a:lnTo>
                  <a:lnTo>
                    <a:pt x="245091" y="516683"/>
                  </a:lnTo>
                  <a:lnTo>
                    <a:pt x="253658" y="479141"/>
                  </a:lnTo>
                  <a:lnTo>
                    <a:pt x="262875" y="435174"/>
                  </a:lnTo>
                  <a:lnTo>
                    <a:pt x="268297" y="410609"/>
                  </a:lnTo>
                  <a:lnTo>
                    <a:pt x="274027" y="385059"/>
                  </a:lnTo>
                  <a:lnTo>
                    <a:pt x="280670" y="355326"/>
                  </a:lnTo>
                  <a:lnTo>
                    <a:pt x="287921" y="322805"/>
                  </a:lnTo>
                  <a:lnTo>
                    <a:pt x="295577" y="288423"/>
                  </a:lnTo>
                  <a:lnTo>
                    <a:pt x="303503" y="249980"/>
                  </a:lnTo>
                  <a:lnTo>
                    <a:pt x="311609" y="208829"/>
                  </a:lnTo>
                  <a:lnTo>
                    <a:pt x="319836" y="165873"/>
                  </a:lnTo>
                  <a:lnTo>
                    <a:pt x="327437" y="131591"/>
                  </a:lnTo>
                  <a:lnTo>
                    <a:pt x="334621" y="103093"/>
                  </a:lnTo>
                  <a:lnTo>
                    <a:pt x="347542" y="58492"/>
                  </a:lnTo>
                  <a:lnTo>
                    <a:pt x="361339" y="17077"/>
                  </a:lnTo>
                  <a:lnTo>
                    <a:pt x="366759" y="3238"/>
                  </a:lnTo>
                  <a:lnTo>
                    <a:pt x="370528" y="0"/>
                  </a:lnTo>
                  <a:lnTo>
                    <a:pt x="371815" y="1959"/>
                  </a:lnTo>
                  <a:lnTo>
                    <a:pt x="374389" y="228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2432"/>
            <p:cNvSpPr/>
            <p:nvPr>
              <p:custDataLst>
                <p:tags r:id="rId48"/>
              </p:custDataLst>
            </p:nvPr>
          </p:nvSpPr>
          <p:spPr>
            <a:xfrm>
              <a:off x="4666960" y="4569597"/>
              <a:ext cx="203491" cy="259370"/>
            </a:xfrm>
            <a:custGeom>
              <a:avLst/>
              <a:gdLst/>
              <a:ahLst/>
              <a:cxnLst/>
              <a:rect l="0" t="0" r="0" b="0"/>
              <a:pathLst>
                <a:path w="203491" h="259370">
                  <a:moveTo>
                    <a:pt x="133640" y="27803"/>
                  </a:moveTo>
                  <a:lnTo>
                    <a:pt x="133640" y="27803"/>
                  </a:lnTo>
                  <a:lnTo>
                    <a:pt x="133640" y="17690"/>
                  </a:lnTo>
                  <a:lnTo>
                    <a:pt x="132228" y="14005"/>
                  </a:lnTo>
                  <a:lnTo>
                    <a:pt x="126898" y="8030"/>
                  </a:lnTo>
                  <a:lnTo>
                    <a:pt x="112592" y="699"/>
                  </a:lnTo>
                  <a:lnTo>
                    <a:pt x="102883" y="0"/>
                  </a:lnTo>
                  <a:lnTo>
                    <a:pt x="98319" y="801"/>
                  </a:lnTo>
                  <a:lnTo>
                    <a:pt x="78411" y="15412"/>
                  </a:lnTo>
                  <a:lnTo>
                    <a:pt x="41331" y="62252"/>
                  </a:lnTo>
                  <a:lnTo>
                    <a:pt x="20882" y="95325"/>
                  </a:lnTo>
                  <a:lnTo>
                    <a:pt x="7560" y="129309"/>
                  </a:lnTo>
                  <a:lnTo>
                    <a:pt x="699" y="163228"/>
                  </a:lnTo>
                  <a:lnTo>
                    <a:pt x="0" y="197118"/>
                  </a:lnTo>
                  <a:lnTo>
                    <a:pt x="6946" y="237818"/>
                  </a:lnTo>
                  <a:lnTo>
                    <a:pt x="15948" y="253552"/>
                  </a:lnTo>
                  <a:lnTo>
                    <a:pt x="21312" y="258736"/>
                  </a:lnTo>
                  <a:lnTo>
                    <a:pt x="27710" y="259369"/>
                  </a:lnTo>
                  <a:lnTo>
                    <a:pt x="42345" y="252547"/>
                  </a:lnTo>
                  <a:lnTo>
                    <a:pt x="66451" y="215985"/>
                  </a:lnTo>
                  <a:lnTo>
                    <a:pt x="81200" y="173293"/>
                  </a:lnTo>
                  <a:lnTo>
                    <a:pt x="88097" y="148080"/>
                  </a:lnTo>
                  <a:lnTo>
                    <a:pt x="99522" y="103131"/>
                  </a:lnTo>
                  <a:lnTo>
                    <a:pt x="107894" y="66221"/>
                  </a:lnTo>
                  <a:lnTo>
                    <a:pt x="114002" y="26367"/>
                  </a:lnTo>
                  <a:lnTo>
                    <a:pt x="114198" y="26140"/>
                  </a:lnTo>
                  <a:lnTo>
                    <a:pt x="120313" y="64482"/>
                  </a:lnTo>
                  <a:lnTo>
                    <a:pt x="131180" y="111579"/>
                  </a:lnTo>
                  <a:lnTo>
                    <a:pt x="147493" y="152579"/>
                  </a:lnTo>
                  <a:lnTo>
                    <a:pt x="170086" y="190869"/>
                  </a:lnTo>
                  <a:lnTo>
                    <a:pt x="174870" y="195782"/>
                  </a:lnTo>
                  <a:lnTo>
                    <a:pt x="180177" y="196938"/>
                  </a:lnTo>
                  <a:lnTo>
                    <a:pt x="185831" y="195592"/>
                  </a:lnTo>
                  <a:lnTo>
                    <a:pt x="203490" y="1865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2433"/>
            <p:cNvSpPr/>
            <p:nvPr>
              <p:custDataLst>
                <p:tags r:id="rId49"/>
              </p:custDataLst>
            </p:nvPr>
          </p:nvSpPr>
          <p:spPr>
            <a:xfrm>
              <a:off x="4912419" y="4508500"/>
              <a:ext cx="231082" cy="278822"/>
            </a:xfrm>
            <a:custGeom>
              <a:avLst/>
              <a:gdLst/>
              <a:ahLst/>
              <a:cxnLst/>
              <a:rect l="0" t="0" r="0" b="0"/>
              <a:pathLst>
                <a:path w="231082" h="278822">
                  <a:moveTo>
                    <a:pt x="15181" y="31750"/>
                  </a:moveTo>
                  <a:lnTo>
                    <a:pt x="15181" y="31750"/>
                  </a:lnTo>
                  <a:lnTo>
                    <a:pt x="875" y="17444"/>
                  </a:lnTo>
                  <a:lnTo>
                    <a:pt x="0" y="15863"/>
                  </a:lnTo>
                  <a:lnTo>
                    <a:pt x="121" y="14810"/>
                  </a:lnTo>
                  <a:lnTo>
                    <a:pt x="908" y="14106"/>
                  </a:lnTo>
                  <a:lnTo>
                    <a:pt x="18870" y="19858"/>
                  </a:lnTo>
                  <a:lnTo>
                    <a:pt x="46535" y="43984"/>
                  </a:lnTo>
                  <a:lnTo>
                    <a:pt x="68627" y="75523"/>
                  </a:lnTo>
                  <a:lnTo>
                    <a:pt x="91851" y="114704"/>
                  </a:lnTo>
                  <a:lnTo>
                    <a:pt x="113932" y="155637"/>
                  </a:lnTo>
                  <a:lnTo>
                    <a:pt x="131743" y="197348"/>
                  </a:lnTo>
                  <a:lnTo>
                    <a:pt x="144598" y="235171"/>
                  </a:lnTo>
                  <a:lnTo>
                    <a:pt x="151128" y="269509"/>
                  </a:lnTo>
                  <a:lnTo>
                    <a:pt x="150156" y="278532"/>
                  </a:lnTo>
                  <a:lnTo>
                    <a:pt x="147498" y="278821"/>
                  </a:lnTo>
                  <a:lnTo>
                    <a:pt x="138899" y="273498"/>
                  </a:lnTo>
                  <a:lnTo>
                    <a:pt x="115416" y="238375"/>
                  </a:lnTo>
                  <a:lnTo>
                    <a:pt x="101828" y="196021"/>
                  </a:lnTo>
                  <a:lnTo>
                    <a:pt x="94613" y="148504"/>
                  </a:lnTo>
                  <a:lnTo>
                    <a:pt x="98462" y="108570"/>
                  </a:lnTo>
                  <a:lnTo>
                    <a:pt x="115900" y="64467"/>
                  </a:lnTo>
                  <a:lnTo>
                    <a:pt x="134735" y="44174"/>
                  </a:lnTo>
                  <a:lnTo>
                    <a:pt x="174577" y="17271"/>
                  </a:lnTo>
                  <a:lnTo>
                    <a:pt x="2310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2434"/>
            <p:cNvSpPr/>
            <p:nvPr>
              <p:custDataLst>
                <p:tags r:id="rId50"/>
              </p:custDataLst>
            </p:nvPr>
          </p:nvSpPr>
          <p:spPr>
            <a:xfrm>
              <a:off x="5353817" y="4362472"/>
              <a:ext cx="164334" cy="508272"/>
            </a:xfrm>
            <a:custGeom>
              <a:avLst/>
              <a:gdLst/>
              <a:ahLst/>
              <a:cxnLst/>
              <a:rect l="0" t="0" r="0" b="0"/>
              <a:pathLst>
                <a:path w="164334" h="508272">
                  <a:moveTo>
                    <a:pt x="164333" y="6328"/>
                  </a:moveTo>
                  <a:lnTo>
                    <a:pt x="164333" y="6328"/>
                  </a:lnTo>
                  <a:lnTo>
                    <a:pt x="160962" y="6328"/>
                  </a:lnTo>
                  <a:lnTo>
                    <a:pt x="139276" y="370"/>
                  </a:lnTo>
                  <a:lnTo>
                    <a:pt x="129604" y="0"/>
                  </a:lnTo>
                  <a:lnTo>
                    <a:pt x="88148" y="46845"/>
                  </a:lnTo>
                  <a:lnTo>
                    <a:pt x="63210" y="82661"/>
                  </a:lnTo>
                  <a:lnTo>
                    <a:pt x="51057" y="105899"/>
                  </a:lnTo>
                  <a:lnTo>
                    <a:pt x="39426" y="131976"/>
                  </a:lnTo>
                  <a:lnTo>
                    <a:pt x="28145" y="159943"/>
                  </a:lnTo>
                  <a:lnTo>
                    <a:pt x="19214" y="189171"/>
                  </a:lnTo>
                  <a:lnTo>
                    <a:pt x="11848" y="219240"/>
                  </a:lnTo>
                  <a:lnTo>
                    <a:pt x="5526" y="249870"/>
                  </a:lnTo>
                  <a:lnTo>
                    <a:pt x="2018" y="279461"/>
                  </a:lnTo>
                  <a:lnTo>
                    <a:pt x="384" y="308362"/>
                  </a:lnTo>
                  <a:lnTo>
                    <a:pt x="0" y="336800"/>
                  </a:lnTo>
                  <a:lnTo>
                    <a:pt x="1861" y="363521"/>
                  </a:lnTo>
                  <a:lnTo>
                    <a:pt x="5219" y="389095"/>
                  </a:lnTo>
                  <a:lnTo>
                    <a:pt x="16710" y="435386"/>
                  </a:lnTo>
                  <a:lnTo>
                    <a:pt x="35928" y="472422"/>
                  </a:lnTo>
                  <a:lnTo>
                    <a:pt x="63807" y="504185"/>
                  </a:lnTo>
                  <a:lnTo>
                    <a:pt x="74032" y="508271"/>
                  </a:lnTo>
                  <a:lnTo>
                    <a:pt x="119883" y="5079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2435"/>
            <p:cNvSpPr/>
            <p:nvPr>
              <p:custDataLst>
                <p:tags r:id="rId51"/>
              </p:custDataLst>
            </p:nvPr>
          </p:nvSpPr>
          <p:spPr>
            <a:xfrm>
              <a:off x="5713458" y="4382464"/>
              <a:ext cx="229459" cy="435822"/>
            </a:xfrm>
            <a:custGeom>
              <a:avLst/>
              <a:gdLst/>
              <a:ahLst/>
              <a:cxnLst/>
              <a:rect l="0" t="0" r="0" b="0"/>
              <a:pathLst>
                <a:path w="229459" h="435822">
                  <a:moveTo>
                    <a:pt x="20592" y="75236"/>
                  </a:moveTo>
                  <a:lnTo>
                    <a:pt x="20592" y="75236"/>
                  </a:lnTo>
                  <a:lnTo>
                    <a:pt x="15125" y="75236"/>
                  </a:lnTo>
                  <a:lnTo>
                    <a:pt x="11132" y="92092"/>
                  </a:lnTo>
                  <a:lnTo>
                    <a:pt x="15594" y="139653"/>
                  </a:lnTo>
                  <a:lnTo>
                    <a:pt x="20252" y="184770"/>
                  </a:lnTo>
                  <a:lnTo>
                    <a:pt x="22482" y="209642"/>
                  </a:lnTo>
                  <a:lnTo>
                    <a:pt x="26842" y="256092"/>
                  </a:lnTo>
                  <a:lnTo>
                    <a:pt x="31131" y="298844"/>
                  </a:lnTo>
                  <a:lnTo>
                    <a:pt x="35389" y="336660"/>
                  </a:lnTo>
                  <a:lnTo>
                    <a:pt x="34056" y="383888"/>
                  </a:lnTo>
                  <a:lnTo>
                    <a:pt x="33802" y="386838"/>
                  </a:lnTo>
                  <a:lnTo>
                    <a:pt x="33632" y="386687"/>
                  </a:lnTo>
                  <a:lnTo>
                    <a:pt x="26596" y="352219"/>
                  </a:lnTo>
                  <a:lnTo>
                    <a:pt x="17615" y="307465"/>
                  </a:lnTo>
                  <a:lnTo>
                    <a:pt x="12258" y="278739"/>
                  </a:lnTo>
                  <a:lnTo>
                    <a:pt x="7980" y="246888"/>
                  </a:lnTo>
                  <a:lnTo>
                    <a:pt x="4423" y="212954"/>
                  </a:lnTo>
                  <a:lnTo>
                    <a:pt x="1346" y="177631"/>
                  </a:lnTo>
                  <a:lnTo>
                    <a:pt x="0" y="149849"/>
                  </a:lnTo>
                  <a:lnTo>
                    <a:pt x="386" y="107692"/>
                  </a:lnTo>
                  <a:lnTo>
                    <a:pt x="11313" y="66900"/>
                  </a:lnTo>
                  <a:lnTo>
                    <a:pt x="41440" y="30197"/>
                  </a:lnTo>
                  <a:lnTo>
                    <a:pt x="85017" y="5995"/>
                  </a:lnTo>
                  <a:lnTo>
                    <a:pt x="126934" y="0"/>
                  </a:lnTo>
                  <a:lnTo>
                    <a:pt x="149466" y="5109"/>
                  </a:lnTo>
                  <a:lnTo>
                    <a:pt x="159422" y="9435"/>
                  </a:lnTo>
                  <a:lnTo>
                    <a:pt x="174252" y="27411"/>
                  </a:lnTo>
                  <a:lnTo>
                    <a:pt x="184136" y="51865"/>
                  </a:lnTo>
                  <a:lnTo>
                    <a:pt x="188528" y="79195"/>
                  </a:lnTo>
                  <a:lnTo>
                    <a:pt x="180888" y="122349"/>
                  </a:lnTo>
                  <a:lnTo>
                    <a:pt x="161848" y="156301"/>
                  </a:lnTo>
                  <a:lnTo>
                    <a:pt x="148284" y="169591"/>
                  </a:lnTo>
                  <a:lnTo>
                    <a:pt x="135905" y="177144"/>
                  </a:lnTo>
                  <a:lnTo>
                    <a:pt x="118342" y="181992"/>
                  </a:lnTo>
                  <a:lnTo>
                    <a:pt x="115391" y="182390"/>
                  </a:lnTo>
                  <a:lnTo>
                    <a:pt x="114836" y="184067"/>
                  </a:lnTo>
                  <a:lnTo>
                    <a:pt x="117982" y="189692"/>
                  </a:lnTo>
                  <a:lnTo>
                    <a:pt x="158056" y="226463"/>
                  </a:lnTo>
                  <a:lnTo>
                    <a:pt x="191379" y="264683"/>
                  </a:lnTo>
                  <a:lnTo>
                    <a:pt x="217951" y="311755"/>
                  </a:lnTo>
                  <a:lnTo>
                    <a:pt x="227546" y="344750"/>
                  </a:lnTo>
                  <a:lnTo>
                    <a:pt x="229458" y="378230"/>
                  </a:lnTo>
                  <a:lnTo>
                    <a:pt x="224749" y="392237"/>
                  </a:lnTo>
                  <a:lnTo>
                    <a:pt x="206343" y="415327"/>
                  </a:lnTo>
                  <a:lnTo>
                    <a:pt x="176055" y="429352"/>
                  </a:lnTo>
                  <a:lnTo>
                    <a:pt x="139780" y="435821"/>
                  </a:lnTo>
                  <a:lnTo>
                    <a:pt x="102493" y="433992"/>
                  </a:lnTo>
                  <a:lnTo>
                    <a:pt x="68517" y="426594"/>
                  </a:lnTo>
                  <a:lnTo>
                    <a:pt x="41186" y="415545"/>
                  </a:lnTo>
                  <a:lnTo>
                    <a:pt x="26687" y="401227"/>
                  </a:lnTo>
                  <a:lnTo>
                    <a:pt x="27478" y="392753"/>
                  </a:lnTo>
                  <a:lnTo>
                    <a:pt x="58692" y="3546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2436"/>
            <p:cNvSpPr/>
            <p:nvPr>
              <p:custDataLst>
                <p:tags r:id="rId52"/>
              </p:custDataLst>
            </p:nvPr>
          </p:nvSpPr>
          <p:spPr>
            <a:xfrm>
              <a:off x="6066943" y="4660900"/>
              <a:ext cx="22708" cy="133351"/>
            </a:xfrm>
            <a:custGeom>
              <a:avLst/>
              <a:gdLst/>
              <a:ahLst/>
              <a:cxnLst/>
              <a:rect l="0" t="0" r="0" b="0"/>
              <a:pathLst>
                <a:path w="22708" h="133351">
                  <a:moveTo>
                    <a:pt x="3657" y="0"/>
                  </a:moveTo>
                  <a:lnTo>
                    <a:pt x="3657" y="0"/>
                  </a:lnTo>
                  <a:lnTo>
                    <a:pt x="286" y="0"/>
                  </a:lnTo>
                  <a:lnTo>
                    <a:pt x="0" y="1411"/>
                  </a:lnTo>
                  <a:lnTo>
                    <a:pt x="9018" y="38282"/>
                  </a:lnTo>
                  <a:lnTo>
                    <a:pt x="18024" y="75940"/>
                  </a:lnTo>
                  <a:lnTo>
                    <a:pt x="22090" y="122810"/>
                  </a:lnTo>
                  <a:lnTo>
                    <a:pt x="22707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6" name="SMARTInkShape-Group572"/>
          <p:cNvGrpSpPr/>
          <p:nvPr/>
        </p:nvGrpSpPr>
        <p:grpSpPr>
          <a:xfrm>
            <a:off x="3238500" y="4272275"/>
            <a:ext cx="377765" cy="535536"/>
            <a:chOff x="3238500" y="4272275"/>
            <a:chExt cx="377765" cy="535536"/>
          </a:xfrm>
        </p:grpSpPr>
        <p:sp>
          <p:nvSpPr>
            <p:cNvPr id="364" name="SMARTInkShape-2437"/>
            <p:cNvSpPr/>
            <p:nvPr>
              <p:custDataLst>
                <p:tags r:id="rId43"/>
              </p:custDataLst>
            </p:nvPr>
          </p:nvSpPr>
          <p:spPr>
            <a:xfrm>
              <a:off x="3238500" y="4470400"/>
              <a:ext cx="121865" cy="247330"/>
            </a:xfrm>
            <a:custGeom>
              <a:avLst/>
              <a:gdLst/>
              <a:ahLst/>
              <a:cxnLst/>
              <a:rect l="0" t="0" r="0" b="0"/>
              <a:pathLst>
                <a:path w="121865" h="247330">
                  <a:moveTo>
                    <a:pt x="19050" y="0"/>
                  </a:moveTo>
                  <a:lnTo>
                    <a:pt x="19050" y="0"/>
                  </a:lnTo>
                  <a:lnTo>
                    <a:pt x="19050" y="43823"/>
                  </a:lnTo>
                  <a:lnTo>
                    <a:pt x="19050" y="66610"/>
                  </a:lnTo>
                  <a:lnTo>
                    <a:pt x="19050" y="91679"/>
                  </a:lnTo>
                  <a:lnTo>
                    <a:pt x="19050" y="118270"/>
                  </a:lnTo>
                  <a:lnTo>
                    <a:pt x="17168" y="162865"/>
                  </a:lnTo>
                  <a:lnTo>
                    <a:pt x="13981" y="199385"/>
                  </a:lnTo>
                  <a:lnTo>
                    <a:pt x="7495" y="246111"/>
                  </a:lnTo>
                  <a:lnTo>
                    <a:pt x="6407" y="247329"/>
                  </a:lnTo>
                  <a:lnTo>
                    <a:pt x="4977" y="246731"/>
                  </a:lnTo>
                  <a:lnTo>
                    <a:pt x="3318" y="244920"/>
                  </a:lnTo>
                  <a:lnTo>
                    <a:pt x="983" y="215405"/>
                  </a:lnTo>
                  <a:lnTo>
                    <a:pt x="6082" y="184635"/>
                  </a:lnTo>
                  <a:lnTo>
                    <a:pt x="20852" y="142901"/>
                  </a:lnTo>
                  <a:lnTo>
                    <a:pt x="26601" y="133367"/>
                  </a:lnTo>
                  <a:lnTo>
                    <a:pt x="33256" y="127012"/>
                  </a:lnTo>
                  <a:lnTo>
                    <a:pt x="48177" y="119950"/>
                  </a:lnTo>
                  <a:lnTo>
                    <a:pt x="64216" y="118692"/>
                  </a:lnTo>
                  <a:lnTo>
                    <a:pt x="72444" y="119345"/>
                  </a:lnTo>
                  <a:lnTo>
                    <a:pt x="87230" y="125714"/>
                  </a:lnTo>
                  <a:lnTo>
                    <a:pt x="94137" y="130376"/>
                  </a:lnTo>
                  <a:lnTo>
                    <a:pt x="110599" y="153792"/>
                  </a:lnTo>
                  <a:lnTo>
                    <a:pt x="121043" y="183073"/>
                  </a:lnTo>
                  <a:lnTo>
                    <a:pt x="121864" y="210720"/>
                  </a:lnTo>
                  <a:lnTo>
                    <a:pt x="117931" y="218796"/>
                  </a:lnTo>
                  <a:lnTo>
                    <a:pt x="104155" y="233415"/>
                  </a:lnTo>
                  <a:lnTo>
                    <a:pt x="82510" y="241323"/>
                  </a:lnTo>
                  <a:lnTo>
                    <a:pt x="57132" y="243427"/>
                  </a:lnTo>
                  <a:lnTo>
                    <a:pt x="21867" y="236677"/>
                  </a:lnTo>
                  <a:lnTo>
                    <a:pt x="7131" y="229603"/>
                  </a:lnTo>
                  <a:lnTo>
                    <a:pt x="3343" y="224330"/>
                  </a:lnTo>
                  <a:lnTo>
                    <a:pt x="0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2438"/>
            <p:cNvSpPr/>
            <p:nvPr>
              <p:custDataLst>
                <p:tags r:id="rId44"/>
              </p:custDataLst>
            </p:nvPr>
          </p:nvSpPr>
          <p:spPr>
            <a:xfrm>
              <a:off x="3422650" y="4272275"/>
              <a:ext cx="193615" cy="535536"/>
            </a:xfrm>
            <a:custGeom>
              <a:avLst/>
              <a:gdLst/>
              <a:ahLst/>
              <a:cxnLst/>
              <a:rect l="0" t="0" r="0" b="0"/>
              <a:pathLst>
                <a:path w="193615" h="535536">
                  <a:moveTo>
                    <a:pt x="25400" y="1275"/>
                  </a:moveTo>
                  <a:lnTo>
                    <a:pt x="25400" y="1275"/>
                  </a:lnTo>
                  <a:lnTo>
                    <a:pt x="22029" y="4646"/>
                  </a:lnTo>
                  <a:lnTo>
                    <a:pt x="30045" y="0"/>
                  </a:lnTo>
                  <a:lnTo>
                    <a:pt x="36964" y="2542"/>
                  </a:lnTo>
                  <a:lnTo>
                    <a:pt x="69043" y="29872"/>
                  </a:lnTo>
                  <a:lnTo>
                    <a:pt x="100536" y="65254"/>
                  </a:lnTo>
                  <a:lnTo>
                    <a:pt x="116413" y="88379"/>
                  </a:lnTo>
                  <a:lnTo>
                    <a:pt x="131937" y="114377"/>
                  </a:lnTo>
                  <a:lnTo>
                    <a:pt x="147224" y="142293"/>
                  </a:lnTo>
                  <a:lnTo>
                    <a:pt x="160238" y="171487"/>
                  </a:lnTo>
                  <a:lnTo>
                    <a:pt x="171736" y="201533"/>
                  </a:lnTo>
                  <a:lnTo>
                    <a:pt x="182224" y="232147"/>
                  </a:lnTo>
                  <a:lnTo>
                    <a:pt x="188511" y="263845"/>
                  </a:lnTo>
                  <a:lnTo>
                    <a:pt x="191996" y="296266"/>
                  </a:lnTo>
                  <a:lnTo>
                    <a:pt x="193614" y="329169"/>
                  </a:lnTo>
                  <a:lnTo>
                    <a:pt x="189754" y="360278"/>
                  </a:lnTo>
                  <a:lnTo>
                    <a:pt x="182242" y="390187"/>
                  </a:lnTo>
                  <a:lnTo>
                    <a:pt x="172295" y="419299"/>
                  </a:lnTo>
                  <a:lnTo>
                    <a:pt x="160019" y="445058"/>
                  </a:lnTo>
                  <a:lnTo>
                    <a:pt x="131327" y="490612"/>
                  </a:lnTo>
                  <a:lnTo>
                    <a:pt x="97879" y="520736"/>
                  </a:lnTo>
                  <a:lnTo>
                    <a:pt x="80069" y="531732"/>
                  </a:lnTo>
                  <a:lnTo>
                    <a:pt x="63257" y="535535"/>
                  </a:lnTo>
                  <a:lnTo>
                    <a:pt x="20937" y="527560"/>
                  </a:lnTo>
                  <a:lnTo>
                    <a:pt x="0" y="521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7" name="SMARTInkShape-2439"/>
          <p:cNvSpPr/>
          <p:nvPr>
            <p:custDataLst>
              <p:tags r:id="rId1"/>
            </p:custDataLst>
          </p:nvPr>
        </p:nvSpPr>
        <p:spPr>
          <a:xfrm>
            <a:off x="2618892" y="4364001"/>
            <a:ext cx="221743" cy="356960"/>
          </a:xfrm>
          <a:custGeom>
            <a:avLst/>
            <a:gdLst/>
            <a:ahLst/>
            <a:cxnLst/>
            <a:rect l="0" t="0" r="0" b="0"/>
            <a:pathLst>
              <a:path w="221743" h="356960">
                <a:moveTo>
                  <a:pt x="3658" y="30199"/>
                </a:moveTo>
                <a:lnTo>
                  <a:pt x="3658" y="30199"/>
                </a:lnTo>
                <a:lnTo>
                  <a:pt x="287" y="23457"/>
                </a:lnTo>
                <a:lnTo>
                  <a:pt x="0" y="20765"/>
                </a:lnTo>
                <a:lnTo>
                  <a:pt x="1562" y="15893"/>
                </a:lnTo>
                <a:lnTo>
                  <a:pt x="8371" y="11377"/>
                </a:lnTo>
                <a:lnTo>
                  <a:pt x="21275" y="7017"/>
                </a:lnTo>
                <a:lnTo>
                  <a:pt x="57012" y="1301"/>
                </a:lnTo>
                <a:lnTo>
                  <a:pt x="100919" y="0"/>
                </a:lnTo>
                <a:lnTo>
                  <a:pt x="136506" y="5180"/>
                </a:lnTo>
                <a:lnTo>
                  <a:pt x="156070" y="14141"/>
                </a:lnTo>
                <a:lnTo>
                  <a:pt x="162416" y="20905"/>
                </a:lnTo>
                <a:lnTo>
                  <a:pt x="169467" y="37827"/>
                </a:lnTo>
                <a:lnTo>
                  <a:pt x="165075" y="58989"/>
                </a:lnTo>
                <a:lnTo>
                  <a:pt x="146735" y="96584"/>
                </a:lnTo>
                <a:lnTo>
                  <a:pt x="121996" y="140052"/>
                </a:lnTo>
                <a:lnTo>
                  <a:pt x="114686" y="152118"/>
                </a:lnTo>
                <a:lnTo>
                  <a:pt x="114366" y="154517"/>
                </a:lnTo>
                <a:lnTo>
                  <a:pt x="115891" y="159064"/>
                </a:lnTo>
                <a:lnTo>
                  <a:pt x="120802" y="163437"/>
                </a:lnTo>
                <a:lnTo>
                  <a:pt x="163338" y="188472"/>
                </a:lnTo>
                <a:lnTo>
                  <a:pt x="204821" y="234451"/>
                </a:lnTo>
                <a:lnTo>
                  <a:pt x="216536" y="255739"/>
                </a:lnTo>
                <a:lnTo>
                  <a:pt x="221742" y="279311"/>
                </a:lnTo>
                <a:lnTo>
                  <a:pt x="220309" y="290113"/>
                </a:lnTo>
                <a:lnTo>
                  <a:pt x="211190" y="309640"/>
                </a:lnTo>
                <a:lnTo>
                  <a:pt x="192085" y="325845"/>
                </a:lnTo>
                <a:lnTo>
                  <a:pt x="165014" y="339397"/>
                </a:lnTo>
                <a:lnTo>
                  <a:pt x="129464" y="350124"/>
                </a:lnTo>
                <a:lnTo>
                  <a:pt x="95791" y="355832"/>
                </a:lnTo>
                <a:lnTo>
                  <a:pt x="67889" y="356959"/>
                </a:lnTo>
                <a:lnTo>
                  <a:pt x="35408" y="34769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0" name="SMARTInkShape-Group574"/>
          <p:cNvGrpSpPr/>
          <p:nvPr/>
        </p:nvGrpSpPr>
        <p:grpSpPr>
          <a:xfrm>
            <a:off x="2006274" y="4279457"/>
            <a:ext cx="387677" cy="533844"/>
            <a:chOff x="2006274" y="4279457"/>
            <a:chExt cx="387677" cy="533844"/>
          </a:xfrm>
        </p:grpSpPr>
        <p:sp>
          <p:nvSpPr>
            <p:cNvPr id="368" name="SMARTInkShape-2440"/>
            <p:cNvSpPr/>
            <p:nvPr>
              <p:custDataLst>
                <p:tags r:id="rId41"/>
              </p:custDataLst>
            </p:nvPr>
          </p:nvSpPr>
          <p:spPr>
            <a:xfrm>
              <a:off x="2006274" y="4279457"/>
              <a:ext cx="305761" cy="445485"/>
            </a:xfrm>
            <a:custGeom>
              <a:avLst/>
              <a:gdLst/>
              <a:ahLst/>
              <a:cxnLst/>
              <a:rect l="0" t="0" r="0" b="0"/>
              <a:pathLst>
                <a:path w="305761" h="445485">
                  <a:moveTo>
                    <a:pt x="209876" y="89343"/>
                  </a:moveTo>
                  <a:lnTo>
                    <a:pt x="209876" y="89343"/>
                  </a:lnTo>
                  <a:lnTo>
                    <a:pt x="213247" y="85972"/>
                  </a:lnTo>
                  <a:lnTo>
                    <a:pt x="214902" y="82435"/>
                  </a:lnTo>
                  <a:lnTo>
                    <a:pt x="215343" y="80504"/>
                  </a:lnTo>
                  <a:lnTo>
                    <a:pt x="214932" y="78511"/>
                  </a:lnTo>
                  <a:lnTo>
                    <a:pt x="210982" y="72336"/>
                  </a:lnTo>
                  <a:lnTo>
                    <a:pt x="207310" y="68144"/>
                  </a:lnTo>
                  <a:lnTo>
                    <a:pt x="194534" y="61816"/>
                  </a:lnTo>
                  <a:lnTo>
                    <a:pt x="163196" y="58149"/>
                  </a:lnTo>
                  <a:lnTo>
                    <a:pt x="127748" y="61074"/>
                  </a:lnTo>
                  <a:lnTo>
                    <a:pt x="81000" y="79996"/>
                  </a:lnTo>
                  <a:lnTo>
                    <a:pt x="41476" y="106407"/>
                  </a:lnTo>
                  <a:lnTo>
                    <a:pt x="20496" y="126325"/>
                  </a:lnTo>
                  <a:lnTo>
                    <a:pt x="7409" y="154463"/>
                  </a:lnTo>
                  <a:lnTo>
                    <a:pt x="652" y="189547"/>
                  </a:lnTo>
                  <a:lnTo>
                    <a:pt x="0" y="231010"/>
                  </a:lnTo>
                  <a:lnTo>
                    <a:pt x="5826" y="275308"/>
                  </a:lnTo>
                  <a:lnTo>
                    <a:pt x="16882" y="318750"/>
                  </a:lnTo>
                  <a:lnTo>
                    <a:pt x="33554" y="356872"/>
                  </a:lnTo>
                  <a:lnTo>
                    <a:pt x="69517" y="399954"/>
                  </a:lnTo>
                  <a:lnTo>
                    <a:pt x="100927" y="421891"/>
                  </a:lnTo>
                  <a:lnTo>
                    <a:pt x="133938" y="438225"/>
                  </a:lnTo>
                  <a:lnTo>
                    <a:pt x="162720" y="445484"/>
                  </a:lnTo>
                  <a:lnTo>
                    <a:pt x="189623" y="441185"/>
                  </a:lnTo>
                  <a:lnTo>
                    <a:pt x="215692" y="427751"/>
                  </a:lnTo>
                  <a:lnTo>
                    <a:pt x="252756" y="392420"/>
                  </a:lnTo>
                  <a:lnTo>
                    <a:pt x="280829" y="349967"/>
                  </a:lnTo>
                  <a:lnTo>
                    <a:pt x="293386" y="318300"/>
                  </a:lnTo>
                  <a:lnTo>
                    <a:pt x="301790" y="281648"/>
                  </a:lnTo>
                  <a:lnTo>
                    <a:pt x="305760" y="239723"/>
                  </a:lnTo>
                  <a:lnTo>
                    <a:pt x="304843" y="215702"/>
                  </a:lnTo>
                  <a:lnTo>
                    <a:pt x="302821" y="190516"/>
                  </a:lnTo>
                  <a:lnTo>
                    <a:pt x="299356" y="164552"/>
                  </a:lnTo>
                  <a:lnTo>
                    <a:pt x="294929" y="138072"/>
                  </a:lnTo>
                  <a:lnTo>
                    <a:pt x="289861" y="111246"/>
                  </a:lnTo>
                  <a:lnTo>
                    <a:pt x="276705" y="64505"/>
                  </a:lnTo>
                  <a:lnTo>
                    <a:pt x="261450" y="27504"/>
                  </a:lnTo>
                  <a:lnTo>
                    <a:pt x="245263" y="6355"/>
                  </a:lnTo>
                  <a:lnTo>
                    <a:pt x="235584" y="1562"/>
                  </a:lnTo>
                  <a:lnTo>
                    <a:pt x="213541" y="0"/>
                  </a:lnTo>
                  <a:lnTo>
                    <a:pt x="202441" y="5792"/>
                  </a:lnTo>
                  <a:lnTo>
                    <a:pt x="180701" y="27279"/>
                  </a:lnTo>
                  <a:lnTo>
                    <a:pt x="158742" y="74482"/>
                  </a:lnTo>
                  <a:lnTo>
                    <a:pt x="151872" y="112137"/>
                  </a:lnTo>
                  <a:lnTo>
                    <a:pt x="151641" y="150273"/>
                  </a:lnTo>
                  <a:lnTo>
                    <a:pt x="167378" y="197394"/>
                  </a:lnTo>
                  <a:lnTo>
                    <a:pt x="196098" y="237791"/>
                  </a:lnTo>
                  <a:lnTo>
                    <a:pt x="216226" y="2607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2441"/>
            <p:cNvSpPr/>
            <p:nvPr>
              <p:custDataLst>
                <p:tags r:id="rId42"/>
              </p:custDataLst>
            </p:nvPr>
          </p:nvSpPr>
          <p:spPr>
            <a:xfrm>
              <a:off x="2159523" y="4490234"/>
              <a:ext cx="234428" cy="323067"/>
            </a:xfrm>
            <a:custGeom>
              <a:avLst/>
              <a:gdLst/>
              <a:ahLst/>
              <a:cxnLst/>
              <a:rect l="0" t="0" r="0" b="0"/>
              <a:pathLst>
                <a:path w="234428" h="323067">
                  <a:moveTo>
                    <a:pt x="12177" y="18266"/>
                  </a:moveTo>
                  <a:lnTo>
                    <a:pt x="12177" y="18266"/>
                  </a:lnTo>
                  <a:lnTo>
                    <a:pt x="0" y="0"/>
                  </a:lnTo>
                  <a:lnTo>
                    <a:pt x="9745" y="6190"/>
                  </a:lnTo>
                  <a:lnTo>
                    <a:pt x="44257" y="49094"/>
                  </a:lnTo>
                  <a:lnTo>
                    <a:pt x="72061" y="86765"/>
                  </a:lnTo>
                  <a:lnTo>
                    <a:pt x="99470" y="133142"/>
                  </a:lnTo>
                  <a:lnTo>
                    <a:pt x="112706" y="158350"/>
                  </a:lnTo>
                  <a:lnTo>
                    <a:pt x="136819" y="205174"/>
                  </a:lnTo>
                  <a:lnTo>
                    <a:pt x="159296" y="247386"/>
                  </a:lnTo>
                  <a:lnTo>
                    <a:pt x="181045" y="282610"/>
                  </a:lnTo>
                  <a:lnTo>
                    <a:pt x="206380" y="313352"/>
                  </a:lnTo>
                  <a:lnTo>
                    <a:pt x="212907" y="318001"/>
                  </a:lnTo>
                  <a:lnTo>
                    <a:pt x="218669" y="320394"/>
                  </a:lnTo>
                  <a:lnTo>
                    <a:pt x="234427" y="3230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1" name="SMARTInkShape-2442"/>
          <p:cNvSpPr/>
          <p:nvPr>
            <p:custDataLst>
              <p:tags r:id="rId2"/>
            </p:custDataLst>
          </p:nvPr>
        </p:nvSpPr>
        <p:spPr>
          <a:xfrm>
            <a:off x="11411059" y="1905000"/>
            <a:ext cx="483141" cy="882651"/>
          </a:xfrm>
          <a:custGeom>
            <a:avLst/>
            <a:gdLst/>
            <a:ahLst/>
            <a:cxnLst/>
            <a:rect l="0" t="0" r="0" b="0"/>
            <a:pathLst>
              <a:path w="483141" h="882651">
                <a:moveTo>
                  <a:pt x="177691" y="0"/>
                </a:moveTo>
                <a:lnTo>
                  <a:pt x="177691" y="0"/>
                </a:lnTo>
                <a:lnTo>
                  <a:pt x="196642" y="27790"/>
                </a:lnTo>
                <a:lnTo>
                  <a:pt x="232965" y="66507"/>
                </a:lnTo>
                <a:lnTo>
                  <a:pt x="276411" y="106244"/>
                </a:lnTo>
                <a:lnTo>
                  <a:pt x="292124" y="123420"/>
                </a:lnTo>
                <a:lnTo>
                  <a:pt x="299106" y="138109"/>
                </a:lnTo>
                <a:lnTo>
                  <a:pt x="295322" y="145695"/>
                </a:lnTo>
                <a:lnTo>
                  <a:pt x="276069" y="161649"/>
                </a:lnTo>
                <a:lnTo>
                  <a:pt x="229880" y="176266"/>
                </a:lnTo>
                <a:lnTo>
                  <a:pt x="199783" y="183127"/>
                </a:lnTo>
                <a:lnTo>
                  <a:pt x="168430" y="189113"/>
                </a:lnTo>
                <a:lnTo>
                  <a:pt x="136239" y="194514"/>
                </a:lnTo>
                <a:lnTo>
                  <a:pt x="103490" y="199526"/>
                </a:lnTo>
                <a:lnTo>
                  <a:pt x="76013" y="203573"/>
                </a:lnTo>
                <a:lnTo>
                  <a:pt x="30429" y="209951"/>
                </a:lnTo>
                <a:lnTo>
                  <a:pt x="0" y="217508"/>
                </a:lnTo>
                <a:lnTo>
                  <a:pt x="2786" y="221205"/>
                </a:lnTo>
                <a:lnTo>
                  <a:pt x="47472" y="238638"/>
                </a:lnTo>
                <a:lnTo>
                  <a:pt x="76766" y="247992"/>
                </a:lnTo>
                <a:lnTo>
                  <a:pt x="110408" y="258462"/>
                </a:lnTo>
                <a:lnTo>
                  <a:pt x="149769" y="271085"/>
                </a:lnTo>
                <a:lnTo>
                  <a:pt x="192943" y="285146"/>
                </a:lnTo>
                <a:lnTo>
                  <a:pt x="238658" y="300164"/>
                </a:lnTo>
                <a:lnTo>
                  <a:pt x="281837" y="315115"/>
                </a:lnTo>
                <a:lnTo>
                  <a:pt x="323322" y="330021"/>
                </a:lnTo>
                <a:lnTo>
                  <a:pt x="363680" y="344897"/>
                </a:lnTo>
                <a:lnTo>
                  <a:pt x="396933" y="359754"/>
                </a:lnTo>
                <a:lnTo>
                  <a:pt x="425451" y="374597"/>
                </a:lnTo>
                <a:lnTo>
                  <a:pt x="467018" y="403554"/>
                </a:lnTo>
                <a:lnTo>
                  <a:pt x="483140" y="430535"/>
                </a:lnTo>
                <a:lnTo>
                  <a:pt x="476574" y="446479"/>
                </a:lnTo>
                <a:lnTo>
                  <a:pt x="441056" y="483009"/>
                </a:lnTo>
                <a:lnTo>
                  <a:pt x="414650" y="501217"/>
                </a:lnTo>
                <a:lnTo>
                  <a:pt x="384347" y="519000"/>
                </a:lnTo>
                <a:lnTo>
                  <a:pt x="351445" y="536500"/>
                </a:lnTo>
                <a:lnTo>
                  <a:pt x="318220" y="554517"/>
                </a:lnTo>
                <a:lnTo>
                  <a:pt x="284782" y="572878"/>
                </a:lnTo>
                <a:lnTo>
                  <a:pt x="251203" y="591469"/>
                </a:lnTo>
                <a:lnTo>
                  <a:pt x="221760" y="608801"/>
                </a:lnTo>
                <a:lnTo>
                  <a:pt x="195075" y="625295"/>
                </a:lnTo>
                <a:lnTo>
                  <a:pt x="151550" y="656087"/>
                </a:lnTo>
                <a:lnTo>
                  <a:pt x="125151" y="683883"/>
                </a:lnTo>
                <a:lnTo>
                  <a:pt x="120086" y="699339"/>
                </a:lnTo>
                <a:lnTo>
                  <a:pt x="121984" y="733445"/>
                </a:lnTo>
                <a:lnTo>
                  <a:pt x="149169" y="771651"/>
                </a:lnTo>
                <a:lnTo>
                  <a:pt x="196763" y="810739"/>
                </a:lnTo>
                <a:lnTo>
                  <a:pt x="229213" y="829065"/>
                </a:lnTo>
                <a:lnTo>
                  <a:pt x="264955" y="846927"/>
                </a:lnTo>
                <a:lnTo>
                  <a:pt x="336441" y="8826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4" name="SMARTInkShape-Group576"/>
          <p:cNvGrpSpPr/>
          <p:nvPr/>
        </p:nvGrpSpPr>
        <p:grpSpPr>
          <a:xfrm>
            <a:off x="5854854" y="1298092"/>
            <a:ext cx="3022447" cy="613259"/>
            <a:chOff x="5854854" y="1298092"/>
            <a:chExt cx="3022447" cy="613259"/>
          </a:xfrm>
        </p:grpSpPr>
        <p:sp>
          <p:nvSpPr>
            <p:cNvPr id="372" name="SMARTInkShape-2443"/>
            <p:cNvSpPr/>
            <p:nvPr>
              <p:custDataLst>
                <p:tags r:id="rId39"/>
              </p:custDataLst>
            </p:nvPr>
          </p:nvSpPr>
          <p:spPr>
            <a:xfrm>
              <a:off x="7372350" y="1298092"/>
              <a:ext cx="31751" cy="156059"/>
            </a:xfrm>
            <a:custGeom>
              <a:avLst/>
              <a:gdLst/>
              <a:ahLst/>
              <a:cxnLst/>
              <a:rect l="0" t="0" r="0" b="0"/>
              <a:pathLst>
                <a:path w="31751" h="156059">
                  <a:moveTo>
                    <a:pt x="0" y="3658"/>
                  </a:moveTo>
                  <a:lnTo>
                    <a:pt x="0" y="3658"/>
                  </a:lnTo>
                  <a:lnTo>
                    <a:pt x="0" y="0"/>
                  </a:lnTo>
                  <a:lnTo>
                    <a:pt x="5774" y="35778"/>
                  </a:lnTo>
                  <a:lnTo>
                    <a:pt x="12209" y="66617"/>
                  </a:lnTo>
                  <a:lnTo>
                    <a:pt x="19773" y="101490"/>
                  </a:lnTo>
                  <a:lnTo>
                    <a:pt x="31750" y="1560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2444"/>
            <p:cNvSpPr/>
            <p:nvPr>
              <p:custDataLst>
                <p:tags r:id="rId40"/>
              </p:custDataLst>
            </p:nvPr>
          </p:nvSpPr>
          <p:spPr>
            <a:xfrm>
              <a:off x="5854854" y="1536700"/>
              <a:ext cx="3022447" cy="374651"/>
            </a:xfrm>
            <a:custGeom>
              <a:avLst/>
              <a:gdLst/>
              <a:ahLst/>
              <a:cxnLst/>
              <a:rect l="0" t="0" r="0" b="0"/>
              <a:pathLst>
                <a:path w="3022447" h="374651">
                  <a:moveTo>
                    <a:pt x="12546" y="304800"/>
                  </a:moveTo>
                  <a:lnTo>
                    <a:pt x="12546" y="304800"/>
                  </a:lnTo>
                  <a:lnTo>
                    <a:pt x="0" y="304800"/>
                  </a:lnTo>
                  <a:lnTo>
                    <a:pt x="37432" y="299730"/>
                  </a:lnTo>
                  <a:lnTo>
                    <a:pt x="74246" y="295380"/>
                  </a:lnTo>
                  <a:lnTo>
                    <a:pt x="109348" y="296615"/>
                  </a:lnTo>
                  <a:lnTo>
                    <a:pt x="155993" y="299516"/>
                  </a:lnTo>
                  <a:lnTo>
                    <a:pt x="182261" y="301277"/>
                  </a:lnTo>
                  <a:lnTo>
                    <a:pt x="210356" y="303157"/>
                  </a:lnTo>
                  <a:lnTo>
                    <a:pt x="239669" y="305116"/>
                  </a:lnTo>
                  <a:lnTo>
                    <a:pt x="269795" y="307127"/>
                  </a:lnTo>
                  <a:lnTo>
                    <a:pt x="303284" y="308468"/>
                  </a:lnTo>
                  <a:lnTo>
                    <a:pt x="339016" y="309362"/>
                  </a:lnTo>
                  <a:lnTo>
                    <a:pt x="376243" y="309958"/>
                  </a:lnTo>
                  <a:lnTo>
                    <a:pt x="416583" y="311061"/>
                  </a:lnTo>
                  <a:lnTo>
                    <a:pt x="458998" y="312502"/>
                  </a:lnTo>
                  <a:lnTo>
                    <a:pt x="502797" y="314168"/>
                  </a:lnTo>
                  <a:lnTo>
                    <a:pt x="547519" y="315984"/>
                  </a:lnTo>
                  <a:lnTo>
                    <a:pt x="592856" y="317900"/>
                  </a:lnTo>
                  <a:lnTo>
                    <a:pt x="638602" y="319884"/>
                  </a:lnTo>
                  <a:lnTo>
                    <a:pt x="686034" y="322617"/>
                  </a:lnTo>
                  <a:lnTo>
                    <a:pt x="734588" y="325850"/>
                  </a:lnTo>
                  <a:lnTo>
                    <a:pt x="783890" y="329417"/>
                  </a:lnTo>
                  <a:lnTo>
                    <a:pt x="833691" y="332500"/>
                  </a:lnTo>
                  <a:lnTo>
                    <a:pt x="883826" y="335261"/>
                  </a:lnTo>
                  <a:lnTo>
                    <a:pt x="934183" y="337807"/>
                  </a:lnTo>
                  <a:lnTo>
                    <a:pt x="983276" y="340916"/>
                  </a:lnTo>
                  <a:lnTo>
                    <a:pt x="1031527" y="344400"/>
                  </a:lnTo>
                  <a:lnTo>
                    <a:pt x="1079216" y="348133"/>
                  </a:lnTo>
                  <a:lnTo>
                    <a:pt x="1124415" y="351328"/>
                  </a:lnTo>
                  <a:lnTo>
                    <a:pt x="1167952" y="354163"/>
                  </a:lnTo>
                  <a:lnTo>
                    <a:pt x="1210384" y="356758"/>
                  </a:lnTo>
                  <a:lnTo>
                    <a:pt x="1249254" y="359195"/>
                  </a:lnTo>
                  <a:lnTo>
                    <a:pt x="1285751" y="361524"/>
                  </a:lnTo>
                  <a:lnTo>
                    <a:pt x="1320666" y="363783"/>
                  </a:lnTo>
                  <a:lnTo>
                    <a:pt x="1350998" y="365994"/>
                  </a:lnTo>
                  <a:lnTo>
                    <a:pt x="1378275" y="368174"/>
                  </a:lnTo>
                  <a:lnTo>
                    <a:pt x="1425281" y="371772"/>
                  </a:lnTo>
                  <a:lnTo>
                    <a:pt x="1462637" y="373371"/>
                  </a:lnTo>
                  <a:lnTo>
                    <a:pt x="1508828" y="374397"/>
                  </a:lnTo>
                  <a:lnTo>
                    <a:pt x="1535641" y="374650"/>
                  </a:lnTo>
                  <a:lnTo>
                    <a:pt x="1532708" y="374650"/>
                  </a:lnTo>
                  <a:lnTo>
                    <a:pt x="1536489" y="374650"/>
                  </a:lnTo>
                  <a:lnTo>
                    <a:pt x="1539899" y="371279"/>
                  </a:lnTo>
                  <a:lnTo>
                    <a:pt x="1546004" y="331934"/>
                  </a:lnTo>
                  <a:lnTo>
                    <a:pt x="1548285" y="290340"/>
                  </a:lnTo>
                  <a:lnTo>
                    <a:pt x="1552582" y="258627"/>
                  </a:lnTo>
                  <a:lnTo>
                    <a:pt x="1558490" y="225717"/>
                  </a:lnTo>
                  <a:lnTo>
                    <a:pt x="1563468" y="192276"/>
                  </a:lnTo>
                  <a:lnTo>
                    <a:pt x="1570236" y="145087"/>
                  </a:lnTo>
                  <a:lnTo>
                    <a:pt x="1569969" y="103196"/>
                  </a:lnTo>
                  <a:lnTo>
                    <a:pt x="1563557" y="57596"/>
                  </a:lnTo>
                  <a:lnTo>
                    <a:pt x="1554243" y="15537"/>
                  </a:lnTo>
                  <a:lnTo>
                    <a:pt x="1549538" y="6888"/>
                  </a:lnTo>
                  <a:lnTo>
                    <a:pt x="1552703" y="9880"/>
                  </a:lnTo>
                  <a:lnTo>
                    <a:pt x="1554310" y="13328"/>
                  </a:lnTo>
                  <a:lnTo>
                    <a:pt x="1554739" y="15236"/>
                  </a:lnTo>
                  <a:lnTo>
                    <a:pt x="1558713" y="21291"/>
                  </a:lnTo>
                  <a:lnTo>
                    <a:pt x="1601702" y="26740"/>
                  </a:lnTo>
                  <a:lnTo>
                    <a:pt x="1636765" y="29524"/>
                  </a:lnTo>
                  <a:lnTo>
                    <a:pt x="1661920" y="30266"/>
                  </a:lnTo>
                  <a:lnTo>
                    <a:pt x="1689978" y="30761"/>
                  </a:lnTo>
                  <a:lnTo>
                    <a:pt x="1725617" y="31090"/>
                  </a:lnTo>
                  <a:lnTo>
                    <a:pt x="1766310" y="31310"/>
                  </a:lnTo>
                  <a:lnTo>
                    <a:pt x="1810371" y="31457"/>
                  </a:lnTo>
                  <a:lnTo>
                    <a:pt x="1861618" y="31554"/>
                  </a:lnTo>
                  <a:lnTo>
                    <a:pt x="1917655" y="31620"/>
                  </a:lnTo>
                  <a:lnTo>
                    <a:pt x="1976886" y="31663"/>
                  </a:lnTo>
                  <a:lnTo>
                    <a:pt x="2043889" y="31692"/>
                  </a:lnTo>
                  <a:lnTo>
                    <a:pt x="2116075" y="31711"/>
                  </a:lnTo>
                  <a:lnTo>
                    <a:pt x="2191715" y="31724"/>
                  </a:lnTo>
                  <a:lnTo>
                    <a:pt x="2266131" y="31027"/>
                  </a:lnTo>
                  <a:lnTo>
                    <a:pt x="2339730" y="29857"/>
                  </a:lnTo>
                  <a:lnTo>
                    <a:pt x="2412786" y="28371"/>
                  </a:lnTo>
                  <a:lnTo>
                    <a:pt x="2481950" y="27381"/>
                  </a:lnTo>
                  <a:lnTo>
                    <a:pt x="2548521" y="26720"/>
                  </a:lnTo>
                  <a:lnTo>
                    <a:pt x="2613362" y="26280"/>
                  </a:lnTo>
                  <a:lnTo>
                    <a:pt x="2673523" y="25281"/>
                  </a:lnTo>
                  <a:lnTo>
                    <a:pt x="2730564" y="23910"/>
                  </a:lnTo>
                  <a:lnTo>
                    <a:pt x="2785526" y="22290"/>
                  </a:lnTo>
                  <a:lnTo>
                    <a:pt x="2832043" y="20504"/>
                  </a:lnTo>
                  <a:lnTo>
                    <a:pt x="2872932" y="18608"/>
                  </a:lnTo>
                  <a:lnTo>
                    <a:pt x="2910071" y="16639"/>
                  </a:lnTo>
                  <a:lnTo>
                    <a:pt x="2939061" y="13915"/>
                  </a:lnTo>
                  <a:lnTo>
                    <a:pt x="2982564" y="7125"/>
                  </a:lnTo>
                  <a:lnTo>
                    <a:pt x="302244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9" name="SMARTInkShape-Group577"/>
          <p:cNvGrpSpPr/>
          <p:nvPr/>
        </p:nvGrpSpPr>
        <p:grpSpPr>
          <a:xfrm>
            <a:off x="5181600" y="1414274"/>
            <a:ext cx="762001" cy="897841"/>
            <a:chOff x="5181600" y="1414274"/>
            <a:chExt cx="762001" cy="897841"/>
          </a:xfrm>
        </p:grpSpPr>
        <p:sp>
          <p:nvSpPr>
            <p:cNvPr id="375" name="SMARTInkShape-2445"/>
            <p:cNvSpPr/>
            <p:nvPr>
              <p:custDataLst>
                <p:tags r:id="rId35"/>
              </p:custDataLst>
            </p:nvPr>
          </p:nvSpPr>
          <p:spPr>
            <a:xfrm>
              <a:off x="5398023" y="1879600"/>
              <a:ext cx="545578" cy="28301"/>
            </a:xfrm>
            <a:custGeom>
              <a:avLst/>
              <a:gdLst/>
              <a:ahLst/>
              <a:cxnLst/>
              <a:rect l="0" t="0" r="0" b="0"/>
              <a:pathLst>
                <a:path w="545578" h="28301">
                  <a:moveTo>
                    <a:pt x="12177" y="19050"/>
                  </a:moveTo>
                  <a:lnTo>
                    <a:pt x="12177" y="19050"/>
                  </a:lnTo>
                  <a:lnTo>
                    <a:pt x="0" y="12961"/>
                  </a:lnTo>
                  <a:lnTo>
                    <a:pt x="19006" y="19642"/>
                  </a:lnTo>
                  <a:lnTo>
                    <a:pt x="57239" y="25575"/>
                  </a:lnTo>
                  <a:lnTo>
                    <a:pt x="100643" y="28300"/>
                  </a:lnTo>
                  <a:lnTo>
                    <a:pt x="129010" y="28039"/>
                  </a:lnTo>
                  <a:lnTo>
                    <a:pt x="159916" y="27159"/>
                  </a:lnTo>
                  <a:lnTo>
                    <a:pt x="193219" y="25867"/>
                  </a:lnTo>
                  <a:lnTo>
                    <a:pt x="228122" y="24300"/>
                  </a:lnTo>
                  <a:lnTo>
                    <a:pt x="264091" y="22550"/>
                  </a:lnTo>
                  <a:lnTo>
                    <a:pt x="298653" y="20678"/>
                  </a:lnTo>
                  <a:lnTo>
                    <a:pt x="332277" y="18724"/>
                  </a:lnTo>
                  <a:lnTo>
                    <a:pt x="365277" y="16716"/>
                  </a:lnTo>
                  <a:lnTo>
                    <a:pt x="395744" y="14672"/>
                  </a:lnTo>
                  <a:lnTo>
                    <a:pt x="424522" y="12603"/>
                  </a:lnTo>
                  <a:lnTo>
                    <a:pt x="452173" y="10519"/>
                  </a:lnTo>
                  <a:lnTo>
                    <a:pt x="494186" y="6321"/>
                  </a:lnTo>
                  <a:lnTo>
                    <a:pt x="54557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2446"/>
            <p:cNvSpPr/>
            <p:nvPr>
              <p:custDataLst>
                <p:tags r:id="rId36"/>
              </p:custDataLst>
            </p:nvPr>
          </p:nvSpPr>
          <p:spPr>
            <a:xfrm>
              <a:off x="5317382" y="1414274"/>
              <a:ext cx="176436" cy="357377"/>
            </a:xfrm>
            <a:custGeom>
              <a:avLst/>
              <a:gdLst/>
              <a:ahLst/>
              <a:cxnLst/>
              <a:rect l="0" t="0" r="0" b="0"/>
              <a:pathLst>
                <a:path w="176436" h="357377">
                  <a:moveTo>
                    <a:pt x="118218" y="14476"/>
                  </a:moveTo>
                  <a:lnTo>
                    <a:pt x="118218" y="14476"/>
                  </a:lnTo>
                  <a:lnTo>
                    <a:pt x="123244" y="2542"/>
                  </a:lnTo>
                  <a:lnTo>
                    <a:pt x="123685" y="170"/>
                  </a:lnTo>
                  <a:lnTo>
                    <a:pt x="122569" y="0"/>
                  </a:lnTo>
                  <a:lnTo>
                    <a:pt x="117565" y="3574"/>
                  </a:lnTo>
                  <a:lnTo>
                    <a:pt x="110186" y="20261"/>
                  </a:lnTo>
                  <a:lnTo>
                    <a:pt x="96788" y="63305"/>
                  </a:lnTo>
                  <a:lnTo>
                    <a:pt x="83527" y="100854"/>
                  </a:lnTo>
                  <a:lnTo>
                    <a:pt x="67522" y="141061"/>
                  </a:lnTo>
                  <a:lnTo>
                    <a:pt x="48650" y="182449"/>
                  </a:lnTo>
                  <a:lnTo>
                    <a:pt x="30383" y="220599"/>
                  </a:lnTo>
                  <a:lnTo>
                    <a:pt x="9878" y="264403"/>
                  </a:lnTo>
                  <a:lnTo>
                    <a:pt x="1216" y="283262"/>
                  </a:lnTo>
                  <a:lnTo>
                    <a:pt x="0" y="284683"/>
                  </a:lnTo>
                  <a:lnTo>
                    <a:pt x="29282" y="246970"/>
                  </a:lnTo>
                  <a:lnTo>
                    <a:pt x="61057" y="202367"/>
                  </a:lnTo>
                  <a:lnTo>
                    <a:pt x="89052" y="160929"/>
                  </a:lnTo>
                  <a:lnTo>
                    <a:pt x="110732" y="131756"/>
                  </a:lnTo>
                  <a:lnTo>
                    <a:pt x="113933" y="129352"/>
                  </a:lnTo>
                  <a:lnTo>
                    <a:pt x="116772" y="128454"/>
                  </a:lnTo>
                  <a:lnTo>
                    <a:pt x="119371" y="128562"/>
                  </a:lnTo>
                  <a:lnTo>
                    <a:pt x="119692" y="131455"/>
                  </a:lnTo>
                  <a:lnTo>
                    <a:pt x="112450" y="178347"/>
                  </a:lnTo>
                  <a:lnTo>
                    <a:pt x="112256" y="185106"/>
                  </a:lnTo>
                  <a:lnTo>
                    <a:pt x="113538" y="190318"/>
                  </a:lnTo>
                  <a:lnTo>
                    <a:pt x="118725" y="197991"/>
                  </a:lnTo>
                  <a:lnTo>
                    <a:pt x="122789" y="198908"/>
                  </a:lnTo>
                  <a:lnTo>
                    <a:pt x="132950" y="196165"/>
                  </a:lnTo>
                  <a:lnTo>
                    <a:pt x="161054" y="178973"/>
                  </a:lnTo>
                  <a:lnTo>
                    <a:pt x="165826" y="174941"/>
                  </a:lnTo>
                  <a:lnTo>
                    <a:pt x="169711" y="173664"/>
                  </a:lnTo>
                  <a:lnTo>
                    <a:pt x="173008" y="174223"/>
                  </a:lnTo>
                  <a:lnTo>
                    <a:pt x="175911" y="176008"/>
                  </a:lnTo>
                  <a:lnTo>
                    <a:pt x="176435" y="181430"/>
                  </a:lnTo>
                  <a:lnTo>
                    <a:pt x="167138" y="228077"/>
                  </a:lnTo>
                  <a:lnTo>
                    <a:pt x="160422" y="263221"/>
                  </a:lnTo>
                  <a:lnTo>
                    <a:pt x="155084" y="297655"/>
                  </a:lnTo>
                  <a:lnTo>
                    <a:pt x="146615" y="342652"/>
                  </a:lnTo>
                  <a:lnTo>
                    <a:pt x="143618" y="3573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2447"/>
            <p:cNvSpPr/>
            <p:nvPr>
              <p:custDataLst>
                <p:tags r:id="rId37"/>
              </p:custDataLst>
            </p:nvPr>
          </p:nvSpPr>
          <p:spPr>
            <a:xfrm>
              <a:off x="5359400" y="1905000"/>
              <a:ext cx="25401" cy="407115"/>
            </a:xfrm>
            <a:custGeom>
              <a:avLst/>
              <a:gdLst/>
              <a:ahLst/>
              <a:cxnLst/>
              <a:rect l="0" t="0" r="0" b="0"/>
              <a:pathLst>
                <a:path w="25401" h="407115">
                  <a:moveTo>
                    <a:pt x="25400" y="0"/>
                  </a:moveTo>
                  <a:lnTo>
                    <a:pt x="25400" y="0"/>
                  </a:lnTo>
                  <a:lnTo>
                    <a:pt x="19933" y="0"/>
                  </a:lnTo>
                  <a:lnTo>
                    <a:pt x="19638" y="706"/>
                  </a:lnTo>
                  <a:lnTo>
                    <a:pt x="19073" y="46087"/>
                  </a:lnTo>
                  <a:lnTo>
                    <a:pt x="19060" y="78103"/>
                  </a:lnTo>
                  <a:lnTo>
                    <a:pt x="18348" y="117263"/>
                  </a:lnTo>
                  <a:lnTo>
                    <a:pt x="15681" y="162889"/>
                  </a:lnTo>
                  <a:lnTo>
                    <a:pt x="15393" y="186909"/>
                  </a:lnTo>
                  <a:lnTo>
                    <a:pt x="15906" y="211389"/>
                  </a:lnTo>
                  <a:lnTo>
                    <a:pt x="16954" y="236176"/>
                  </a:lnTo>
                  <a:lnTo>
                    <a:pt x="16237" y="282532"/>
                  </a:lnTo>
                  <a:lnTo>
                    <a:pt x="13566" y="324536"/>
                  </a:lnTo>
                  <a:lnTo>
                    <a:pt x="10027" y="359668"/>
                  </a:lnTo>
                  <a:lnTo>
                    <a:pt x="1205" y="407114"/>
                  </a:lnTo>
                  <a:lnTo>
                    <a:pt x="803" y="406876"/>
                  </a:lnTo>
                  <a:lnTo>
                    <a:pt x="0" y="393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2448"/>
            <p:cNvSpPr/>
            <p:nvPr>
              <p:custDataLst>
                <p:tags r:id="rId38"/>
              </p:custDataLst>
            </p:nvPr>
          </p:nvSpPr>
          <p:spPr>
            <a:xfrm>
              <a:off x="5181600" y="1489140"/>
              <a:ext cx="93608" cy="176271"/>
            </a:xfrm>
            <a:custGeom>
              <a:avLst/>
              <a:gdLst/>
              <a:ahLst/>
              <a:cxnLst/>
              <a:rect l="0" t="0" r="0" b="0"/>
              <a:pathLst>
                <a:path w="93608" h="176271">
                  <a:moveTo>
                    <a:pt x="0" y="9460"/>
                  </a:moveTo>
                  <a:lnTo>
                    <a:pt x="0" y="9460"/>
                  </a:lnTo>
                  <a:lnTo>
                    <a:pt x="3371" y="6089"/>
                  </a:lnTo>
                  <a:lnTo>
                    <a:pt x="35975" y="0"/>
                  </a:lnTo>
                  <a:lnTo>
                    <a:pt x="56520" y="1091"/>
                  </a:lnTo>
                  <a:lnTo>
                    <a:pt x="67688" y="5976"/>
                  </a:lnTo>
                  <a:lnTo>
                    <a:pt x="72642" y="9254"/>
                  </a:lnTo>
                  <a:lnTo>
                    <a:pt x="75945" y="13556"/>
                  </a:lnTo>
                  <a:lnTo>
                    <a:pt x="79614" y="23980"/>
                  </a:lnTo>
                  <a:lnTo>
                    <a:pt x="77482" y="35669"/>
                  </a:lnTo>
                  <a:lnTo>
                    <a:pt x="57919" y="74847"/>
                  </a:lnTo>
                  <a:lnTo>
                    <a:pt x="56251" y="76335"/>
                  </a:lnTo>
                  <a:lnTo>
                    <a:pt x="54434" y="77326"/>
                  </a:lnTo>
                  <a:lnTo>
                    <a:pt x="53928" y="77988"/>
                  </a:lnTo>
                  <a:lnTo>
                    <a:pt x="54297" y="78428"/>
                  </a:lnTo>
                  <a:lnTo>
                    <a:pt x="55248" y="78722"/>
                  </a:lnTo>
                  <a:lnTo>
                    <a:pt x="55881" y="79624"/>
                  </a:lnTo>
                  <a:lnTo>
                    <a:pt x="56586" y="82507"/>
                  </a:lnTo>
                  <a:lnTo>
                    <a:pt x="62544" y="86140"/>
                  </a:lnTo>
                  <a:lnTo>
                    <a:pt x="71541" y="90812"/>
                  </a:lnTo>
                  <a:lnTo>
                    <a:pt x="83835" y="101376"/>
                  </a:lnTo>
                  <a:lnTo>
                    <a:pt x="89707" y="109343"/>
                  </a:lnTo>
                  <a:lnTo>
                    <a:pt x="93607" y="128504"/>
                  </a:lnTo>
                  <a:lnTo>
                    <a:pt x="88876" y="142096"/>
                  </a:lnTo>
                  <a:lnTo>
                    <a:pt x="79011" y="154487"/>
                  </a:lnTo>
                  <a:lnTo>
                    <a:pt x="57591" y="168691"/>
                  </a:lnTo>
                  <a:lnTo>
                    <a:pt x="34781" y="176270"/>
                  </a:lnTo>
                  <a:lnTo>
                    <a:pt x="23455" y="175791"/>
                  </a:lnTo>
                  <a:lnTo>
                    <a:pt x="19870" y="173969"/>
                  </a:lnTo>
                  <a:lnTo>
                    <a:pt x="17480" y="171344"/>
                  </a:lnTo>
                  <a:lnTo>
                    <a:pt x="15886" y="168183"/>
                  </a:lnTo>
                  <a:lnTo>
                    <a:pt x="21642" y="155263"/>
                  </a:lnTo>
                  <a:lnTo>
                    <a:pt x="38100" y="1301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0" name="SMARTInkShape-2449"/>
          <p:cNvSpPr/>
          <p:nvPr>
            <p:custDataLst>
              <p:tags r:id="rId3"/>
            </p:custDataLst>
          </p:nvPr>
        </p:nvSpPr>
        <p:spPr>
          <a:xfrm>
            <a:off x="7350979" y="3542063"/>
            <a:ext cx="211872" cy="166042"/>
          </a:xfrm>
          <a:custGeom>
            <a:avLst/>
            <a:gdLst/>
            <a:ahLst/>
            <a:cxnLst/>
            <a:rect l="0" t="0" r="0" b="0"/>
            <a:pathLst>
              <a:path w="211872" h="166042">
                <a:moveTo>
                  <a:pt x="40421" y="39337"/>
                </a:moveTo>
                <a:lnTo>
                  <a:pt x="40421" y="39337"/>
                </a:lnTo>
                <a:lnTo>
                  <a:pt x="20170" y="28506"/>
                </a:lnTo>
                <a:lnTo>
                  <a:pt x="17310" y="24410"/>
                </a:lnTo>
                <a:lnTo>
                  <a:pt x="17252" y="22330"/>
                </a:lnTo>
                <a:lnTo>
                  <a:pt x="19069" y="18138"/>
                </a:lnTo>
                <a:lnTo>
                  <a:pt x="27431" y="8439"/>
                </a:lnTo>
                <a:lnTo>
                  <a:pt x="48958" y="0"/>
                </a:lnTo>
                <a:lnTo>
                  <a:pt x="67734" y="922"/>
                </a:lnTo>
                <a:lnTo>
                  <a:pt x="86427" y="6742"/>
                </a:lnTo>
                <a:lnTo>
                  <a:pt x="101790" y="16384"/>
                </a:lnTo>
                <a:lnTo>
                  <a:pt x="111911" y="35250"/>
                </a:lnTo>
                <a:lnTo>
                  <a:pt x="115598" y="47196"/>
                </a:lnTo>
                <a:lnTo>
                  <a:pt x="112167" y="71758"/>
                </a:lnTo>
                <a:lnTo>
                  <a:pt x="107303" y="84234"/>
                </a:lnTo>
                <a:lnTo>
                  <a:pt x="86845" y="107504"/>
                </a:lnTo>
                <a:lnTo>
                  <a:pt x="47355" y="136675"/>
                </a:lnTo>
                <a:lnTo>
                  <a:pt x="0" y="164090"/>
                </a:lnTo>
                <a:lnTo>
                  <a:pt x="2186" y="164839"/>
                </a:lnTo>
                <a:lnTo>
                  <a:pt x="40447" y="166041"/>
                </a:lnTo>
                <a:lnTo>
                  <a:pt x="75005" y="164794"/>
                </a:lnTo>
                <a:lnTo>
                  <a:pt x="111531" y="159536"/>
                </a:lnTo>
                <a:lnTo>
                  <a:pt x="157681" y="155385"/>
                </a:lnTo>
                <a:lnTo>
                  <a:pt x="211871" y="14728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SMARTInkShape-2450"/>
          <p:cNvSpPr/>
          <p:nvPr>
            <p:custDataLst>
              <p:tags r:id="rId4"/>
            </p:custDataLst>
          </p:nvPr>
        </p:nvSpPr>
        <p:spPr>
          <a:xfrm>
            <a:off x="5237097" y="3384550"/>
            <a:ext cx="206066" cy="203697"/>
          </a:xfrm>
          <a:custGeom>
            <a:avLst/>
            <a:gdLst/>
            <a:ahLst/>
            <a:cxnLst/>
            <a:rect l="0" t="0" r="0" b="0"/>
            <a:pathLst>
              <a:path w="206066" h="203697">
                <a:moveTo>
                  <a:pt x="115953" y="25400"/>
                </a:moveTo>
                <a:lnTo>
                  <a:pt x="115953" y="25400"/>
                </a:lnTo>
                <a:lnTo>
                  <a:pt x="101647" y="16562"/>
                </a:lnTo>
                <a:lnTo>
                  <a:pt x="78082" y="20586"/>
                </a:lnTo>
                <a:lnTo>
                  <a:pt x="54402" y="34087"/>
                </a:lnTo>
                <a:lnTo>
                  <a:pt x="33980" y="61605"/>
                </a:lnTo>
                <a:lnTo>
                  <a:pt x="11152" y="106683"/>
                </a:lnTo>
                <a:lnTo>
                  <a:pt x="0" y="150144"/>
                </a:lnTo>
                <a:lnTo>
                  <a:pt x="1153" y="173034"/>
                </a:lnTo>
                <a:lnTo>
                  <a:pt x="3437" y="183089"/>
                </a:lnTo>
                <a:lnTo>
                  <a:pt x="7781" y="190498"/>
                </a:lnTo>
                <a:lnTo>
                  <a:pt x="20134" y="200612"/>
                </a:lnTo>
                <a:lnTo>
                  <a:pt x="38794" y="203696"/>
                </a:lnTo>
                <a:lnTo>
                  <a:pt x="61904" y="200598"/>
                </a:lnTo>
                <a:lnTo>
                  <a:pt x="103388" y="181576"/>
                </a:lnTo>
                <a:lnTo>
                  <a:pt x="149703" y="149050"/>
                </a:lnTo>
                <a:lnTo>
                  <a:pt x="188042" y="109858"/>
                </a:lnTo>
                <a:lnTo>
                  <a:pt x="203496" y="86455"/>
                </a:lnTo>
                <a:lnTo>
                  <a:pt x="206065" y="75981"/>
                </a:lnTo>
                <a:lnTo>
                  <a:pt x="203275" y="56818"/>
                </a:lnTo>
                <a:lnTo>
                  <a:pt x="186433" y="30162"/>
                </a:lnTo>
                <a:lnTo>
                  <a:pt x="169620" y="18579"/>
                </a:lnTo>
                <a:lnTo>
                  <a:pt x="137053" y="7255"/>
                </a:lnTo>
                <a:lnTo>
                  <a:pt x="135665" y="5542"/>
                </a:lnTo>
                <a:lnTo>
                  <a:pt x="135003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4" name="SMARTInkShape-Group580"/>
          <p:cNvGrpSpPr/>
          <p:nvPr/>
        </p:nvGrpSpPr>
        <p:grpSpPr>
          <a:xfrm>
            <a:off x="4108450" y="3314700"/>
            <a:ext cx="279401" cy="165101"/>
            <a:chOff x="4108450" y="3314700"/>
            <a:chExt cx="279401" cy="165101"/>
          </a:xfrm>
        </p:grpSpPr>
        <p:sp>
          <p:nvSpPr>
            <p:cNvPr id="382" name="SMARTInkShape-2451"/>
            <p:cNvSpPr/>
            <p:nvPr>
              <p:custDataLst>
                <p:tags r:id="rId33"/>
              </p:custDataLst>
            </p:nvPr>
          </p:nvSpPr>
          <p:spPr>
            <a:xfrm>
              <a:off x="4108450" y="3378200"/>
              <a:ext cx="146051" cy="44167"/>
            </a:xfrm>
            <a:custGeom>
              <a:avLst/>
              <a:gdLst/>
              <a:ahLst/>
              <a:cxnLst/>
              <a:rect l="0" t="0" r="0" b="0"/>
              <a:pathLst>
                <a:path w="146051" h="44167">
                  <a:moveTo>
                    <a:pt x="0" y="31750"/>
                  </a:moveTo>
                  <a:lnTo>
                    <a:pt x="0" y="31750"/>
                  </a:lnTo>
                  <a:lnTo>
                    <a:pt x="3371" y="35121"/>
                  </a:lnTo>
                  <a:lnTo>
                    <a:pt x="39803" y="43010"/>
                  </a:lnTo>
                  <a:lnTo>
                    <a:pt x="63836" y="44166"/>
                  </a:lnTo>
                  <a:lnTo>
                    <a:pt x="86021" y="37624"/>
                  </a:lnTo>
                  <a:lnTo>
                    <a:pt x="129070" y="11090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2452"/>
            <p:cNvSpPr/>
            <p:nvPr>
              <p:custDataLst>
                <p:tags r:id="rId34"/>
              </p:custDataLst>
            </p:nvPr>
          </p:nvSpPr>
          <p:spPr>
            <a:xfrm>
              <a:off x="4356100" y="3314700"/>
              <a:ext cx="31751" cy="165101"/>
            </a:xfrm>
            <a:custGeom>
              <a:avLst/>
              <a:gdLst/>
              <a:ahLst/>
              <a:cxnLst/>
              <a:rect l="0" t="0" r="0" b="0"/>
              <a:pathLst>
                <a:path w="31751" h="165101">
                  <a:moveTo>
                    <a:pt x="31750" y="0"/>
                  </a:moveTo>
                  <a:lnTo>
                    <a:pt x="31750" y="0"/>
                  </a:lnTo>
                  <a:lnTo>
                    <a:pt x="26283" y="38724"/>
                  </a:lnTo>
                  <a:lnTo>
                    <a:pt x="19799" y="83927"/>
                  </a:lnTo>
                  <a:lnTo>
                    <a:pt x="7543" y="127977"/>
                  </a:lnTo>
                  <a:lnTo>
                    <a:pt x="0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0" name="SMARTInkShape-Group581"/>
          <p:cNvGrpSpPr/>
          <p:nvPr/>
        </p:nvGrpSpPr>
        <p:grpSpPr>
          <a:xfrm>
            <a:off x="4235450" y="1975733"/>
            <a:ext cx="1164774" cy="1096719"/>
            <a:chOff x="4235450" y="1975733"/>
            <a:chExt cx="1164774" cy="1096719"/>
          </a:xfrm>
        </p:grpSpPr>
        <p:sp>
          <p:nvSpPr>
            <p:cNvPr id="385" name="SMARTInkShape-2453"/>
            <p:cNvSpPr/>
            <p:nvPr>
              <p:custDataLst>
                <p:tags r:id="rId28"/>
              </p:custDataLst>
            </p:nvPr>
          </p:nvSpPr>
          <p:spPr>
            <a:xfrm>
              <a:off x="4257192" y="2292350"/>
              <a:ext cx="1143032" cy="129954"/>
            </a:xfrm>
            <a:custGeom>
              <a:avLst/>
              <a:gdLst/>
              <a:ahLst/>
              <a:cxnLst/>
              <a:rect l="0" t="0" r="0" b="0"/>
              <a:pathLst>
                <a:path w="1143032" h="129954">
                  <a:moveTo>
                    <a:pt x="3658" y="127000"/>
                  </a:moveTo>
                  <a:lnTo>
                    <a:pt x="3658" y="127000"/>
                  </a:lnTo>
                  <a:lnTo>
                    <a:pt x="0" y="127000"/>
                  </a:lnTo>
                  <a:lnTo>
                    <a:pt x="37782" y="128881"/>
                  </a:lnTo>
                  <a:lnTo>
                    <a:pt x="66802" y="129953"/>
                  </a:lnTo>
                  <a:lnTo>
                    <a:pt x="110274" y="125725"/>
                  </a:lnTo>
                  <a:lnTo>
                    <a:pt x="137530" y="123328"/>
                  </a:lnTo>
                  <a:lnTo>
                    <a:pt x="167695" y="121024"/>
                  </a:lnTo>
                  <a:lnTo>
                    <a:pt x="199799" y="118783"/>
                  </a:lnTo>
                  <a:lnTo>
                    <a:pt x="238136" y="115877"/>
                  </a:lnTo>
                  <a:lnTo>
                    <a:pt x="280626" y="112529"/>
                  </a:lnTo>
                  <a:lnTo>
                    <a:pt x="325888" y="108886"/>
                  </a:lnTo>
                  <a:lnTo>
                    <a:pt x="375816" y="105046"/>
                  </a:lnTo>
                  <a:lnTo>
                    <a:pt x="428858" y="101075"/>
                  </a:lnTo>
                  <a:lnTo>
                    <a:pt x="483974" y="97017"/>
                  </a:lnTo>
                  <a:lnTo>
                    <a:pt x="539063" y="92195"/>
                  </a:lnTo>
                  <a:lnTo>
                    <a:pt x="594134" y="86863"/>
                  </a:lnTo>
                  <a:lnTo>
                    <a:pt x="649192" y="81192"/>
                  </a:lnTo>
                  <a:lnTo>
                    <a:pt x="703536" y="75294"/>
                  </a:lnTo>
                  <a:lnTo>
                    <a:pt x="757403" y="69246"/>
                  </a:lnTo>
                  <a:lnTo>
                    <a:pt x="810956" y="63098"/>
                  </a:lnTo>
                  <a:lnTo>
                    <a:pt x="860062" y="57587"/>
                  </a:lnTo>
                  <a:lnTo>
                    <a:pt x="906205" y="52503"/>
                  </a:lnTo>
                  <a:lnTo>
                    <a:pt x="950373" y="47702"/>
                  </a:lnTo>
                  <a:lnTo>
                    <a:pt x="988285" y="43090"/>
                  </a:lnTo>
                  <a:lnTo>
                    <a:pt x="1022026" y="38605"/>
                  </a:lnTo>
                  <a:lnTo>
                    <a:pt x="1052987" y="34203"/>
                  </a:lnTo>
                  <a:lnTo>
                    <a:pt x="1098676" y="29312"/>
                  </a:lnTo>
                  <a:lnTo>
                    <a:pt x="1128861" y="25728"/>
                  </a:lnTo>
                  <a:lnTo>
                    <a:pt x="1142276" y="19431"/>
                  </a:lnTo>
                  <a:lnTo>
                    <a:pt x="1143031" y="15776"/>
                  </a:lnTo>
                  <a:lnTo>
                    <a:pt x="1140712" y="11929"/>
                  </a:lnTo>
                  <a:lnTo>
                    <a:pt x="11276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2454"/>
            <p:cNvSpPr/>
            <p:nvPr>
              <p:custDataLst>
                <p:tags r:id="rId29"/>
              </p:custDataLst>
            </p:nvPr>
          </p:nvSpPr>
          <p:spPr>
            <a:xfrm>
              <a:off x="4235450" y="2013028"/>
              <a:ext cx="19051" cy="196773"/>
            </a:xfrm>
            <a:custGeom>
              <a:avLst/>
              <a:gdLst/>
              <a:ahLst/>
              <a:cxnLst/>
              <a:rect l="0" t="0" r="0" b="0"/>
              <a:pathLst>
                <a:path w="19051" h="196773">
                  <a:moveTo>
                    <a:pt x="0" y="6272"/>
                  </a:moveTo>
                  <a:lnTo>
                    <a:pt x="0" y="6272"/>
                  </a:lnTo>
                  <a:lnTo>
                    <a:pt x="0" y="0"/>
                  </a:lnTo>
                  <a:lnTo>
                    <a:pt x="8838" y="38653"/>
                  </a:lnTo>
                  <a:lnTo>
                    <a:pt x="14927" y="81953"/>
                  </a:lnTo>
                  <a:lnTo>
                    <a:pt x="14457" y="128258"/>
                  </a:lnTo>
                  <a:lnTo>
                    <a:pt x="17411" y="171531"/>
                  </a:lnTo>
                  <a:lnTo>
                    <a:pt x="19050" y="1967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2455"/>
            <p:cNvSpPr/>
            <p:nvPr>
              <p:custDataLst>
                <p:tags r:id="rId30"/>
              </p:custDataLst>
            </p:nvPr>
          </p:nvSpPr>
          <p:spPr>
            <a:xfrm>
              <a:off x="4292600" y="1975733"/>
              <a:ext cx="88901" cy="265818"/>
            </a:xfrm>
            <a:custGeom>
              <a:avLst/>
              <a:gdLst/>
              <a:ahLst/>
              <a:cxnLst/>
              <a:rect l="0" t="0" r="0" b="0"/>
              <a:pathLst>
                <a:path w="88901" h="265818">
                  <a:moveTo>
                    <a:pt x="88900" y="5467"/>
                  </a:moveTo>
                  <a:lnTo>
                    <a:pt x="88900" y="5467"/>
                  </a:lnTo>
                  <a:lnTo>
                    <a:pt x="88900" y="0"/>
                  </a:lnTo>
                  <a:lnTo>
                    <a:pt x="87488" y="17322"/>
                  </a:lnTo>
                  <a:lnTo>
                    <a:pt x="78055" y="52646"/>
                  </a:lnTo>
                  <a:lnTo>
                    <a:pt x="62168" y="99252"/>
                  </a:lnTo>
                  <a:lnTo>
                    <a:pt x="50208" y="134638"/>
                  </a:lnTo>
                  <a:lnTo>
                    <a:pt x="37837" y="169650"/>
                  </a:lnTo>
                  <a:lnTo>
                    <a:pt x="25283" y="202615"/>
                  </a:lnTo>
                  <a:lnTo>
                    <a:pt x="5621" y="248864"/>
                  </a:lnTo>
                  <a:lnTo>
                    <a:pt x="0" y="265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2456"/>
            <p:cNvSpPr/>
            <p:nvPr>
              <p:custDataLst>
                <p:tags r:id="rId31"/>
              </p:custDataLst>
            </p:nvPr>
          </p:nvSpPr>
          <p:spPr>
            <a:xfrm>
              <a:off x="4381762" y="2124659"/>
              <a:ext cx="196589" cy="109563"/>
            </a:xfrm>
            <a:custGeom>
              <a:avLst/>
              <a:gdLst/>
              <a:ahLst/>
              <a:cxnLst/>
              <a:rect l="0" t="0" r="0" b="0"/>
              <a:pathLst>
                <a:path w="196589" h="109563">
                  <a:moveTo>
                    <a:pt x="6088" y="27991"/>
                  </a:moveTo>
                  <a:lnTo>
                    <a:pt x="6088" y="27991"/>
                  </a:lnTo>
                  <a:lnTo>
                    <a:pt x="2717" y="24620"/>
                  </a:lnTo>
                  <a:lnTo>
                    <a:pt x="1062" y="21083"/>
                  </a:lnTo>
                  <a:lnTo>
                    <a:pt x="0" y="13064"/>
                  </a:lnTo>
                  <a:lnTo>
                    <a:pt x="2735" y="10984"/>
                  </a:lnTo>
                  <a:lnTo>
                    <a:pt x="31743" y="465"/>
                  </a:lnTo>
                  <a:lnTo>
                    <a:pt x="42420" y="0"/>
                  </a:lnTo>
                  <a:lnTo>
                    <a:pt x="47242" y="863"/>
                  </a:lnTo>
                  <a:lnTo>
                    <a:pt x="54482" y="5586"/>
                  </a:lnTo>
                  <a:lnTo>
                    <a:pt x="57401" y="8821"/>
                  </a:lnTo>
                  <a:lnTo>
                    <a:pt x="58641" y="13800"/>
                  </a:lnTo>
                  <a:lnTo>
                    <a:pt x="58138" y="26858"/>
                  </a:lnTo>
                  <a:lnTo>
                    <a:pt x="43238" y="71525"/>
                  </a:lnTo>
                  <a:lnTo>
                    <a:pt x="26708" y="107235"/>
                  </a:lnTo>
                  <a:lnTo>
                    <a:pt x="26890" y="108337"/>
                  </a:lnTo>
                  <a:lnTo>
                    <a:pt x="27717" y="109072"/>
                  </a:lnTo>
                  <a:lnTo>
                    <a:pt x="28974" y="109562"/>
                  </a:lnTo>
                  <a:lnTo>
                    <a:pt x="74678" y="99653"/>
                  </a:lnTo>
                  <a:lnTo>
                    <a:pt x="121393" y="93312"/>
                  </a:lnTo>
                  <a:lnTo>
                    <a:pt x="158786" y="92031"/>
                  </a:lnTo>
                  <a:lnTo>
                    <a:pt x="196588" y="914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SMARTInkShape-2457"/>
            <p:cNvSpPr/>
            <p:nvPr>
              <p:custDataLst>
                <p:tags r:id="rId32"/>
              </p:custDataLst>
            </p:nvPr>
          </p:nvSpPr>
          <p:spPr>
            <a:xfrm>
              <a:off x="4268889" y="2452707"/>
              <a:ext cx="17362" cy="619745"/>
            </a:xfrm>
            <a:custGeom>
              <a:avLst/>
              <a:gdLst/>
              <a:ahLst/>
              <a:cxnLst/>
              <a:rect l="0" t="0" r="0" b="0"/>
              <a:pathLst>
                <a:path w="17362" h="619745">
                  <a:moveTo>
                    <a:pt x="17361" y="42843"/>
                  </a:moveTo>
                  <a:lnTo>
                    <a:pt x="17361" y="42843"/>
                  </a:lnTo>
                  <a:lnTo>
                    <a:pt x="16655" y="32704"/>
                  </a:lnTo>
                  <a:lnTo>
                    <a:pt x="5000" y="0"/>
                  </a:lnTo>
                  <a:lnTo>
                    <a:pt x="4887" y="170"/>
                  </a:lnTo>
                  <a:lnTo>
                    <a:pt x="4761" y="2240"/>
                  </a:lnTo>
                  <a:lnTo>
                    <a:pt x="9700" y="41451"/>
                  </a:lnTo>
                  <a:lnTo>
                    <a:pt x="9017" y="76796"/>
                  </a:lnTo>
                  <a:lnTo>
                    <a:pt x="6860" y="100051"/>
                  </a:lnTo>
                  <a:lnTo>
                    <a:pt x="4010" y="125432"/>
                  </a:lnTo>
                  <a:lnTo>
                    <a:pt x="2111" y="152935"/>
                  </a:lnTo>
                  <a:lnTo>
                    <a:pt x="844" y="181854"/>
                  </a:lnTo>
                  <a:lnTo>
                    <a:pt x="0" y="211718"/>
                  </a:lnTo>
                  <a:lnTo>
                    <a:pt x="142" y="242915"/>
                  </a:lnTo>
                  <a:lnTo>
                    <a:pt x="943" y="275002"/>
                  </a:lnTo>
                  <a:lnTo>
                    <a:pt x="2182" y="307682"/>
                  </a:lnTo>
                  <a:lnTo>
                    <a:pt x="3714" y="339347"/>
                  </a:lnTo>
                  <a:lnTo>
                    <a:pt x="5441" y="370335"/>
                  </a:lnTo>
                  <a:lnTo>
                    <a:pt x="7298" y="400871"/>
                  </a:lnTo>
                  <a:lnTo>
                    <a:pt x="8536" y="428989"/>
                  </a:lnTo>
                  <a:lnTo>
                    <a:pt x="9360" y="455496"/>
                  </a:lnTo>
                  <a:lnTo>
                    <a:pt x="9910" y="480928"/>
                  </a:lnTo>
                  <a:lnTo>
                    <a:pt x="8640" y="524238"/>
                  </a:lnTo>
                  <a:lnTo>
                    <a:pt x="6429" y="560185"/>
                  </a:lnTo>
                  <a:lnTo>
                    <a:pt x="5010" y="604481"/>
                  </a:lnTo>
                  <a:lnTo>
                    <a:pt x="4682" y="619744"/>
                  </a:lnTo>
                  <a:lnTo>
                    <a:pt x="4666" y="617041"/>
                  </a:lnTo>
                  <a:lnTo>
                    <a:pt x="17361" y="6016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1" name="SMARTInkShape-2458"/>
          <p:cNvSpPr/>
          <p:nvPr>
            <p:custDataLst>
              <p:tags r:id="rId5"/>
            </p:custDataLst>
          </p:nvPr>
        </p:nvSpPr>
        <p:spPr>
          <a:xfrm>
            <a:off x="3294713" y="2817305"/>
            <a:ext cx="146102" cy="249488"/>
          </a:xfrm>
          <a:custGeom>
            <a:avLst/>
            <a:gdLst/>
            <a:ahLst/>
            <a:cxnLst/>
            <a:rect l="0" t="0" r="0" b="0"/>
            <a:pathLst>
              <a:path w="146102" h="249488">
                <a:moveTo>
                  <a:pt x="127937" y="33845"/>
                </a:moveTo>
                <a:lnTo>
                  <a:pt x="127937" y="33845"/>
                </a:lnTo>
                <a:lnTo>
                  <a:pt x="116003" y="28819"/>
                </a:lnTo>
                <a:lnTo>
                  <a:pt x="113631" y="28378"/>
                </a:lnTo>
                <a:lnTo>
                  <a:pt x="82788" y="36411"/>
                </a:lnTo>
                <a:lnTo>
                  <a:pt x="57488" y="49187"/>
                </a:lnTo>
                <a:lnTo>
                  <a:pt x="34391" y="76490"/>
                </a:lnTo>
                <a:lnTo>
                  <a:pt x="14142" y="114763"/>
                </a:lnTo>
                <a:lnTo>
                  <a:pt x="1478" y="157382"/>
                </a:lnTo>
                <a:lnTo>
                  <a:pt x="0" y="197919"/>
                </a:lnTo>
                <a:lnTo>
                  <a:pt x="7401" y="226628"/>
                </a:lnTo>
                <a:lnTo>
                  <a:pt x="18391" y="239706"/>
                </a:lnTo>
                <a:lnTo>
                  <a:pt x="25273" y="245169"/>
                </a:lnTo>
                <a:lnTo>
                  <a:pt x="40445" y="249358"/>
                </a:lnTo>
                <a:lnTo>
                  <a:pt x="48443" y="249487"/>
                </a:lnTo>
                <a:lnTo>
                  <a:pt x="64854" y="242104"/>
                </a:lnTo>
                <a:lnTo>
                  <a:pt x="98386" y="210998"/>
                </a:lnTo>
                <a:lnTo>
                  <a:pt x="123728" y="167709"/>
                </a:lnTo>
                <a:lnTo>
                  <a:pt x="136885" y="132851"/>
                </a:lnTo>
                <a:lnTo>
                  <a:pt x="145319" y="97603"/>
                </a:lnTo>
                <a:lnTo>
                  <a:pt x="146101" y="52815"/>
                </a:lnTo>
                <a:lnTo>
                  <a:pt x="141158" y="24884"/>
                </a:lnTo>
                <a:lnTo>
                  <a:pt x="134754" y="10107"/>
                </a:lnTo>
                <a:lnTo>
                  <a:pt x="130365" y="5319"/>
                </a:lnTo>
                <a:lnTo>
                  <a:pt x="119844" y="0"/>
                </a:lnTo>
                <a:lnTo>
                  <a:pt x="113369" y="699"/>
                </a:lnTo>
                <a:lnTo>
                  <a:pt x="98650" y="7119"/>
                </a:lnTo>
                <a:lnTo>
                  <a:pt x="51737" y="5924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4" name="SMARTInkShape-Group583"/>
          <p:cNvGrpSpPr/>
          <p:nvPr/>
        </p:nvGrpSpPr>
        <p:grpSpPr>
          <a:xfrm>
            <a:off x="2958541" y="3098800"/>
            <a:ext cx="5563160" cy="256725"/>
            <a:chOff x="2958541" y="3098800"/>
            <a:chExt cx="5563160" cy="256725"/>
          </a:xfrm>
        </p:grpSpPr>
        <p:sp>
          <p:nvSpPr>
            <p:cNvPr id="392" name="SMARTInkShape-2459"/>
            <p:cNvSpPr/>
            <p:nvPr>
              <p:custDataLst>
                <p:tags r:id="rId26"/>
              </p:custDataLst>
            </p:nvPr>
          </p:nvSpPr>
          <p:spPr>
            <a:xfrm>
              <a:off x="3111500" y="3098800"/>
              <a:ext cx="1168401" cy="95100"/>
            </a:xfrm>
            <a:custGeom>
              <a:avLst/>
              <a:gdLst/>
              <a:ahLst/>
              <a:cxnLst/>
              <a:rect l="0" t="0" r="0" b="0"/>
              <a:pathLst>
                <a:path w="1168401" h="95100">
                  <a:moveTo>
                    <a:pt x="0" y="82550"/>
                  </a:moveTo>
                  <a:lnTo>
                    <a:pt x="0" y="82550"/>
                  </a:lnTo>
                  <a:lnTo>
                    <a:pt x="17677" y="91388"/>
                  </a:lnTo>
                  <a:lnTo>
                    <a:pt x="55775" y="94741"/>
                  </a:lnTo>
                  <a:lnTo>
                    <a:pt x="97900" y="95099"/>
                  </a:lnTo>
                  <a:lnTo>
                    <a:pt x="137350" y="93772"/>
                  </a:lnTo>
                  <a:lnTo>
                    <a:pt x="160711" y="91442"/>
                  </a:lnTo>
                  <a:lnTo>
                    <a:pt x="185457" y="88478"/>
                  </a:lnTo>
                  <a:lnTo>
                    <a:pt x="213949" y="85091"/>
                  </a:lnTo>
                  <a:lnTo>
                    <a:pt x="244938" y="81422"/>
                  </a:lnTo>
                  <a:lnTo>
                    <a:pt x="277592" y="77565"/>
                  </a:lnTo>
                  <a:lnTo>
                    <a:pt x="314178" y="72877"/>
                  </a:lnTo>
                  <a:lnTo>
                    <a:pt x="353385" y="67634"/>
                  </a:lnTo>
                  <a:lnTo>
                    <a:pt x="394340" y="62023"/>
                  </a:lnTo>
                  <a:lnTo>
                    <a:pt x="436460" y="56165"/>
                  </a:lnTo>
                  <a:lnTo>
                    <a:pt x="479356" y="50143"/>
                  </a:lnTo>
                  <a:lnTo>
                    <a:pt x="522771" y="44012"/>
                  </a:lnTo>
                  <a:lnTo>
                    <a:pt x="566531" y="38514"/>
                  </a:lnTo>
                  <a:lnTo>
                    <a:pt x="610520" y="33437"/>
                  </a:lnTo>
                  <a:lnTo>
                    <a:pt x="654664" y="28641"/>
                  </a:lnTo>
                  <a:lnTo>
                    <a:pt x="698909" y="24033"/>
                  </a:lnTo>
                  <a:lnTo>
                    <a:pt x="743223" y="19550"/>
                  </a:lnTo>
                  <a:lnTo>
                    <a:pt x="787582" y="15150"/>
                  </a:lnTo>
                  <a:lnTo>
                    <a:pt x="827032" y="12217"/>
                  </a:lnTo>
                  <a:lnTo>
                    <a:pt x="863210" y="10261"/>
                  </a:lnTo>
                  <a:lnTo>
                    <a:pt x="897206" y="8957"/>
                  </a:lnTo>
                  <a:lnTo>
                    <a:pt x="926927" y="7382"/>
                  </a:lnTo>
                  <a:lnTo>
                    <a:pt x="953796" y="5627"/>
                  </a:lnTo>
                  <a:lnTo>
                    <a:pt x="1001054" y="2501"/>
                  </a:lnTo>
                  <a:lnTo>
                    <a:pt x="1040872" y="1111"/>
                  </a:lnTo>
                  <a:lnTo>
                    <a:pt x="1088281" y="329"/>
                  </a:lnTo>
                  <a:lnTo>
                    <a:pt x="1130676" y="65"/>
                  </a:lnTo>
                  <a:lnTo>
                    <a:pt x="1162034" y="0"/>
                  </a:lnTo>
                  <a:lnTo>
                    <a:pt x="11684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2460"/>
            <p:cNvSpPr/>
            <p:nvPr>
              <p:custDataLst>
                <p:tags r:id="rId27"/>
              </p:custDataLst>
            </p:nvPr>
          </p:nvSpPr>
          <p:spPr>
            <a:xfrm>
              <a:off x="2958541" y="3184663"/>
              <a:ext cx="5563160" cy="170862"/>
            </a:xfrm>
            <a:custGeom>
              <a:avLst/>
              <a:gdLst/>
              <a:ahLst/>
              <a:cxnLst/>
              <a:rect l="0" t="0" r="0" b="0"/>
              <a:pathLst>
                <a:path w="5563160" h="170862">
                  <a:moveTo>
                    <a:pt x="38659" y="123687"/>
                  </a:moveTo>
                  <a:lnTo>
                    <a:pt x="38659" y="123687"/>
                  </a:lnTo>
                  <a:lnTo>
                    <a:pt x="14792" y="113635"/>
                  </a:lnTo>
                  <a:lnTo>
                    <a:pt x="0" y="111510"/>
                  </a:lnTo>
                  <a:lnTo>
                    <a:pt x="9409" y="111142"/>
                  </a:lnTo>
                  <a:lnTo>
                    <a:pt x="53668" y="114404"/>
                  </a:lnTo>
                  <a:lnTo>
                    <a:pt x="81120" y="114676"/>
                  </a:lnTo>
                  <a:lnTo>
                    <a:pt x="114944" y="114152"/>
                  </a:lnTo>
                  <a:lnTo>
                    <a:pt x="153016" y="113097"/>
                  </a:lnTo>
                  <a:lnTo>
                    <a:pt x="202385" y="110277"/>
                  </a:lnTo>
                  <a:lnTo>
                    <a:pt x="259288" y="106280"/>
                  </a:lnTo>
                  <a:lnTo>
                    <a:pt x="321212" y="101498"/>
                  </a:lnTo>
                  <a:lnTo>
                    <a:pt x="395655" y="95489"/>
                  </a:lnTo>
                  <a:lnTo>
                    <a:pt x="478446" y="88661"/>
                  </a:lnTo>
                  <a:lnTo>
                    <a:pt x="566800" y="81286"/>
                  </a:lnTo>
                  <a:lnTo>
                    <a:pt x="670153" y="72842"/>
                  </a:lnTo>
                  <a:lnTo>
                    <a:pt x="783505" y="63685"/>
                  </a:lnTo>
                  <a:lnTo>
                    <a:pt x="903523" y="54052"/>
                  </a:lnTo>
                  <a:lnTo>
                    <a:pt x="1035746" y="44808"/>
                  </a:lnTo>
                  <a:lnTo>
                    <a:pt x="1176106" y="35823"/>
                  </a:lnTo>
                  <a:lnTo>
                    <a:pt x="1321890" y="27012"/>
                  </a:lnTo>
                  <a:lnTo>
                    <a:pt x="1475524" y="19725"/>
                  </a:lnTo>
                  <a:lnTo>
                    <a:pt x="1634391" y="13457"/>
                  </a:lnTo>
                  <a:lnTo>
                    <a:pt x="1796747" y="7867"/>
                  </a:lnTo>
                  <a:lnTo>
                    <a:pt x="1969896" y="4140"/>
                  </a:lnTo>
                  <a:lnTo>
                    <a:pt x="2150239" y="1656"/>
                  </a:lnTo>
                  <a:lnTo>
                    <a:pt x="2335379" y="0"/>
                  </a:lnTo>
                  <a:lnTo>
                    <a:pt x="2522305" y="1012"/>
                  </a:lnTo>
                  <a:lnTo>
                    <a:pt x="2710423" y="3804"/>
                  </a:lnTo>
                  <a:lnTo>
                    <a:pt x="2899336" y="7782"/>
                  </a:lnTo>
                  <a:lnTo>
                    <a:pt x="3088776" y="13961"/>
                  </a:lnTo>
                  <a:lnTo>
                    <a:pt x="3278571" y="21609"/>
                  </a:lnTo>
                  <a:lnTo>
                    <a:pt x="3468600" y="30235"/>
                  </a:lnTo>
                  <a:lnTo>
                    <a:pt x="3653141" y="41630"/>
                  </a:lnTo>
                  <a:lnTo>
                    <a:pt x="3834026" y="54871"/>
                  </a:lnTo>
                  <a:lnTo>
                    <a:pt x="4012471" y="69343"/>
                  </a:lnTo>
                  <a:lnTo>
                    <a:pt x="4184349" y="83930"/>
                  </a:lnTo>
                  <a:lnTo>
                    <a:pt x="4351852" y="98593"/>
                  </a:lnTo>
                  <a:lnTo>
                    <a:pt x="4516437" y="113307"/>
                  </a:lnTo>
                  <a:lnTo>
                    <a:pt x="4664967" y="126645"/>
                  </a:lnTo>
                  <a:lnTo>
                    <a:pt x="4802792" y="139064"/>
                  </a:lnTo>
                  <a:lnTo>
                    <a:pt x="4933481" y="150872"/>
                  </a:lnTo>
                  <a:lnTo>
                    <a:pt x="5046008" y="159449"/>
                  </a:lnTo>
                  <a:lnTo>
                    <a:pt x="5146424" y="165873"/>
                  </a:lnTo>
                  <a:lnTo>
                    <a:pt x="5238768" y="170861"/>
                  </a:lnTo>
                  <a:lnTo>
                    <a:pt x="5315854" y="170659"/>
                  </a:lnTo>
                  <a:lnTo>
                    <a:pt x="5382765" y="166996"/>
                  </a:lnTo>
                  <a:lnTo>
                    <a:pt x="5442897" y="161026"/>
                  </a:lnTo>
                  <a:lnTo>
                    <a:pt x="5482985" y="157047"/>
                  </a:lnTo>
                  <a:lnTo>
                    <a:pt x="5563159" y="1490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7" name="SMARTInkShape-Group584"/>
          <p:cNvGrpSpPr/>
          <p:nvPr/>
        </p:nvGrpSpPr>
        <p:grpSpPr>
          <a:xfrm>
            <a:off x="7543800" y="406400"/>
            <a:ext cx="761863" cy="736601"/>
            <a:chOff x="7543800" y="406400"/>
            <a:chExt cx="761863" cy="736601"/>
          </a:xfrm>
        </p:grpSpPr>
        <p:sp>
          <p:nvSpPr>
            <p:cNvPr id="395" name="SMARTInkShape-2461"/>
            <p:cNvSpPr/>
            <p:nvPr>
              <p:custDataLst>
                <p:tags r:id="rId24"/>
              </p:custDataLst>
            </p:nvPr>
          </p:nvSpPr>
          <p:spPr>
            <a:xfrm>
              <a:off x="8172450" y="406400"/>
              <a:ext cx="133213" cy="736601"/>
            </a:xfrm>
            <a:custGeom>
              <a:avLst/>
              <a:gdLst/>
              <a:ahLst/>
              <a:cxnLst/>
              <a:rect l="0" t="0" r="0" b="0"/>
              <a:pathLst>
                <a:path w="133213" h="736601">
                  <a:moveTo>
                    <a:pt x="38100" y="0"/>
                  </a:moveTo>
                  <a:lnTo>
                    <a:pt x="38100" y="0"/>
                  </a:lnTo>
                  <a:lnTo>
                    <a:pt x="67611" y="10670"/>
                  </a:lnTo>
                  <a:lnTo>
                    <a:pt x="110017" y="39345"/>
                  </a:lnTo>
                  <a:lnTo>
                    <a:pt x="124861" y="64289"/>
                  </a:lnTo>
                  <a:lnTo>
                    <a:pt x="131694" y="95601"/>
                  </a:lnTo>
                  <a:lnTo>
                    <a:pt x="130028" y="133035"/>
                  </a:lnTo>
                  <a:lnTo>
                    <a:pt x="118937" y="171310"/>
                  </a:lnTo>
                  <a:lnTo>
                    <a:pt x="101545" y="208782"/>
                  </a:lnTo>
                  <a:lnTo>
                    <a:pt x="79702" y="244251"/>
                  </a:lnTo>
                  <a:lnTo>
                    <a:pt x="53719" y="285841"/>
                  </a:lnTo>
                  <a:lnTo>
                    <a:pt x="46923" y="309309"/>
                  </a:lnTo>
                  <a:lnTo>
                    <a:pt x="46960" y="331498"/>
                  </a:lnTo>
                  <a:lnTo>
                    <a:pt x="51682" y="353120"/>
                  </a:lnTo>
                  <a:lnTo>
                    <a:pt x="75642" y="395745"/>
                  </a:lnTo>
                  <a:lnTo>
                    <a:pt x="99608" y="436254"/>
                  </a:lnTo>
                  <a:lnTo>
                    <a:pt x="121510" y="475013"/>
                  </a:lnTo>
                  <a:lnTo>
                    <a:pt x="133212" y="506144"/>
                  </a:lnTo>
                  <a:lnTo>
                    <a:pt x="131171" y="530929"/>
                  </a:lnTo>
                  <a:lnTo>
                    <a:pt x="114360" y="574531"/>
                  </a:lnTo>
                  <a:lnTo>
                    <a:pt x="87036" y="621317"/>
                  </a:lnTo>
                  <a:lnTo>
                    <a:pt x="60361" y="664577"/>
                  </a:lnTo>
                  <a:lnTo>
                    <a:pt x="29013" y="710379"/>
                  </a:lnTo>
                  <a:lnTo>
                    <a:pt x="0" y="736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SMARTInkShape-2462"/>
            <p:cNvSpPr/>
            <p:nvPr>
              <p:custDataLst>
                <p:tags r:id="rId25"/>
              </p:custDataLst>
            </p:nvPr>
          </p:nvSpPr>
          <p:spPr>
            <a:xfrm>
              <a:off x="7543800" y="592993"/>
              <a:ext cx="488951" cy="329362"/>
            </a:xfrm>
            <a:custGeom>
              <a:avLst/>
              <a:gdLst/>
              <a:ahLst/>
              <a:cxnLst/>
              <a:rect l="0" t="0" r="0" b="0"/>
              <a:pathLst>
                <a:path w="488951" h="329362">
                  <a:moveTo>
                    <a:pt x="0" y="35657"/>
                  </a:moveTo>
                  <a:lnTo>
                    <a:pt x="0" y="35657"/>
                  </a:lnTo>
                  <a:lnTo>
                    <a:pt x="0" y="28915"/>
                  </a:lnTo>
                  <a:lnTo>
                    <a:pt x="3763" y="21842"/>
                  </a:lnTo>
                  <a:lnTo>
                    <a:pt x="11550" y="13995"/>
                  </a:lnTo>
                  <a:lnTo>
                    <a:pt x="24419" y="5803"/>
                  </a:lnTo>
                  <a:lnTo>
                    <a:pt x="61014" y="0"/>
                  </a:lnTo>
                  <a:lnTo>
                    <a:pt x="95321" y="2406"/>
                  </a:lnTo>
                  <a:lnTo>
                    <a:pt x="131264" y="9590"/>
                  </a:lnTo>
                  <a:lnTo>
                    <a:pt x="161351" y="22190"/>
                  </a:lnTo>
                  <a:lnTo>
                    <a:pt x="195348" y="51893"/>
                  </a:lnTo>
                  <a:lnTo>
                    <a:pt x="204884" y="79091"/>
                  </a:lnTo>
                  <a:lnTo>
                    <a:pt x="206439" y="94247"/>
                  </a:lnTo>
                  <a:lnTo>
                    <a:pt x="196879" y="129900"/>
                  </a:lnTo>
                  <a:lnTo>
                    <a:pt x="175696" y="168560"/>
                  </a:lnTo>
                  <a:lnTo>
                    <a:pt x="142763" y="206908"/>
                  </a:lnTo>
                  <a:lnTo>
                    <a:pt x="108370" y="243237"/>
                  </a:lnTo>
                  <a:lnTo>
                    <a:pt x="68563" y="286016"/>
                  </a:lnTo>
                  <a:lnTo>
                    <a:pt x="55874" y="303561"/>
                  </a:lnTo>
                  <a:lnTo>
                    <a:pt x="52584" y="316062"/>
                  </a:lnTo>
                  <a:lnTo>
                    <a:pt x="56223" y="320666"/>
                  </a:lnTo>
                  <a:lnTo>
                    <a:pt x="71554" y="327663"/>
                  </a:lnTo>
                  <a:lnTo>
                    <a:pt x="105650" y="329361"/>
                  </a:lnTo>
                  <a:lnTo>
                    <a:pt x="127583" y="328827"/>
                  </a:lnTo>
                  <a:lnTo>
                    <a:pt x="153495" y="326354"/>
                  </a:lnTo>
                  <a:lnTo>
                    <a:pt x="182057" y="322588"/>
                  </a:lnTo>
                  <a:lnTo>
                    <a:pt x="212389" y="317961"/>
                  </a:lnTo>
                  <a:lnTo>
                    <a:pt x="245309" y="312760"/>
                  </a:lnTo>
                  <a:lnTo>
                    <a:pt x="279956" y="307175"/>
                  </a:lnTo>
                  <a:lnTo>
                    <a:pt x="315754" y="301336"/>
                  </a:lnTo>
                  <a:lnTo>
                    <a:pt x="350908" y="295326"/>
                  </a:lnTo>
                  <a:lnTo>
                    <a:pt x="385633" y="289203"/>
                  </a:lnTo>
                  <a:lnTo>
                    <a:pt x="420072" y="283004"/>
                  </a:lnTo>
                  <a:lnTo>
                    <a:pt x="488950" y="2706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0" name="SMARTInkShape-Group585"/>
          <p:cNvGrpSpPr/>
          <p:nvPr/>
        </p:nvGrpSpPr>
        <p:grpSpPr>
          <a:xfrm>
            <a:off x="6722666" y="657029"/>
            <a:ext cx="500655" cy="416122"/>
            <a:chOff x="6722666" y="657029"/>
            <a:chExt cx="500655" cy="416122"/>
          </a:xfrm>
        </p:grpSpPr>
        <p:sp>
          <p:nvSpPr>
            <p:cNvPr id="398" name="SMARTInkShape-2463"/>
            <p:cNvSpPr/>
            <p:nvPr>
              <p:custDataLst>
                <p:tags r:id="rId22"/>
              </p:custDataLst>
            </p:nvPr>
          </p:nvSpPr>
          <p:spPr>
            <a:xfrm>
              <a:off x="7137400" y="927100"/>
              <a:ext cx="85921" cy="146051"/>
            </a:xfrm>
            <a:custGeom>
              <a:avLst/>
              <a:gdLst/>
              <a:ahLst/>
              <a:cxnLst/>
              <a:rect l="0" t="0" r="0" b="0"/>
              <a:pathLst>
                <a:path w="85921" h="146051">
                  <a:moveTo>
                    <a:pt x="82550" y="0"/>
                  </a:moveTo>
                  <a:lnTo>
                    <a:pt x="82550" y="0"/>
                  </a:lnTo>
                  <a:lnTo>
                    <a:pt x="85920" y="16855"/>
                  </a:lnTo>
                  <a:lnTo>
                    <a:pt x="81931" y="32656"/>
                  </a:lnTo>
                  <a:lnTo>
                    <a:pt x="59891" y="75614"/>
                  </a:lnTo>
                  <a:lnTo>
                    <a:pt x="30619" y="116144"/>
                  </a:lnTo>
                  <a:lnTo>
                    <a:pt x="0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2464"/>
            <p:cNvSpPr/>
            <p:nvPr>
              <p:custDataLst>
                <p:tags r:id="rId23"/>
              </p:custDataLst>
            </p:nvPr>
          </p:nvSpPr>
          <p:spPr>
            <a:xfrm>
              <a:off x="6722666" y="657029"/>
              <a:ext cx="272235" cy="274788"/>
            </a:xfrm>
            <a:custGeom>
              <a:avLst/>
              <a:gdLst/>
              <a:ahLst/>
              <a:cxnLst/>
              <a:rect l="0" t="0" r="0" b="0"/>
              <a:pathLst>
                <a:path w="272235" h="274788">
                  <a:moveTo>
                    <a:pt x="160734" y="3371"/>
                  </a:moveTo>
                  <a:lnTo>
                    <a:pt x="160734" y="3371"/>
                  </a:lnTo>
                  <a:lnTo>
                    <a:pt x="157363" y="0"/>
                  </a:lnTo>
                  <a:lnTo>
                    <a:pt x="135040" y="1275"/>
                  </a:lnTo>
                  <a:lnTo>
                    <a:pt x="101615" y="16234"/>
                  </a:lnTo>
                  <a:lnTo>
                    <a:pt x="61530" y="58766"/>
                  </a:lnTo>
                  <a:lnTo>
                    <a:pt x="34798" y="99958"/>
                  </a:lnTo>
                  <a:lnTo>
                    <a:pt x="12335" y="145782"/>
                  </a:lnTo>
                  <a:lnTo>
                    <a:pt x="0" y="192018"/>
                  </a:lnTo>
                  <a:lnTo>
                    <a:pt x="1572" y="229031"/>
                  </a:lnTo>
                  <a:lnTo>
                    <a:pt x="5943" y="244828"/>
                  </a:lnTo>
                  <a:lnTo>
                    <a:pt x="14501" y="256770"/>
                  </a:lnTo>
                  <a:lnTo>
                    <a:pt x="39061" y="273802"/>
                  </a:lnTo>
                  <a:lnTo>
                    <a:pt x="72555" y="274787"/>
                  </a:lnTo>
                  <a:lnTo>
                    <a:pt x="110960" y="264406"/>
                  </a:lnTo>
                  <a:lnTo>
                    <a:pt x="151548" y="245681"/>
                  </a:lnTo>
                  <a:lnTo>
                    <a:pt x="189342" y="215722"/>
                  </a:lnTo>
                  <a:lnTo>
                    <a:pt x="222837" y="177477"/>
                  </a:lnTo>
                  <a:lnTo>
                    <a:pt x="249484" y="132257"/>
                  </a:lnTo>
                  <a:lnTo>
                    <a:pt x="265560" y="93344"/>
                  </a:lnTo>
                  <a:lnTo>
                    <a:pt x="272234" y="62409"/>
                  </a:lnTo>
                  <a:lnTo>
                    <a:pt x="268144" y="41605"/>
                  </a:lnTo>
                  <a:lnTo>
                    <a:pt x="262680" y="34505"/>
                  </a:lnTo>
                  <a:lnTo>
                    <a:pt x="247200" y="24734"/>
                  </a:lnTo>
                  <a:lnTo>
                    <a:pt x="232324" y="21803"/>
                  </a:lnTo>
                  <a:lnTo>
                    <a:pt x="219363" y="23557"/>
                  </a:lnTo>
                  <a:lnTo>
                    <a:pt x="198834" y="351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3" name="SMARTInkShape-Group586"/>
          <p:cNvGrpSpPr/>
          <p:nvPr/>
        </p:nvGrpSpPr>
        <p:grpSpPr>
          <a:xfrm>
            <a:off x="5993433" y="568430"/>
            <a:ext cx="241777" cy="396771"/>
            <a:chOff x="5993433" y="568430"/>
            <a:chExt cx="241777" cy="396771"/>
          </a:xfrm>
        </p:grpSpPr>
        <p:sp>
          <p:nvSpPr>
            <p:cNvPr id="401" name="SMARTInkShape-2465"/>
            <p:cNvSpPr/>
            <p:nvPr>
              <p:custDataLst>
                <p:tags r:id="rId20"/>
              </p:custDataLst>
            </p:nvPr>
          </p:nvSpPr>
          <p:spPr>
            <a:xfrm>
              <a:off x="6172200" y="844550"/>
              <a:ext cx="63010" cy="120651"/>
            </a:xfrm>
            <a:custGeom>
              <a:avLst/>
              <a:gdLst/>
              <a:ahLst/>
              <a:cxnLst/>
              <a:rect l="0" t="0" r="0" b="0"/>
              <a:pathLst>
                <a:path w="63010" h="120651">
                  <a:moveTo>
                    <a:pt x="50800" y="0"/>
                  </a:moveTo>
                  <a:lnTo>
                    <a:pt x="50800" y="0"/>
                  </a:lnTo>
                  <a:lnTo>
                    <a:pt x="56575" y="5070"/>
                  </a:lnTo>
                  <a:lnTo>
                    <a:pt x="63009" y="8838"/>
                  </a:lnTo>
                  <a:lnTo>
                    <a:pt x="62467" y="14359"/>
                  </a:lnTo>
                  <a:lnTo>
                    <a:pt x="43200" y="51755"/>
                  </a:lnTo>
                  <a:lnTo>
                    <a:pt x="13947" y="97362"/>
                  </a:lnTo>
                  <a:lnTo>
                    <a:pt x="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SMARTInkShape-2466"/>
            <p:cNvSpPr/>
            <p:nvPr>
              <p:custDataLst>
                <p:tags r:id="rId21"/>
              </p:custDataLst>
            </p:nvPr>
          </p:nvSpPr>
          <p:spPr>
            <a:xfrm>
              <a:off x="5993433" y="568430"/>
              <a:ext cx="32718" cy="320571"/>
            </a:xfrm>
            <a:custGeom>
              <a:avLst/>
              <a:gdLst/>
              <a:ahLst/>
              <a:cxnLst/>
              <a:rect l="0" t="0" r="0" b="0"/>
              <a:pathLst>
                <a:path w="32718" h="320571">
                  <a:moveTo>
                    <a:pt x="7317" y="9420"/>
                  </a:moveTo>
                  <a:lnTo>
                    <a:pt x="7317" y="9420"/>
                  </a:lnTo>
                  <a:lnTo>
                    <a:pt x="576" y="6049"/>
                  </a:lnTo>
                  <a:lnTo>
                    <a:pt x="0" y="4350"/>
                  </a:lnTo>
                  <a:lnTo>
                    <a:pt x="1027" y="2512"/>
                  </a:lnTo>
                  <a:lnTo>
                    <a:pt x="3123" y="582"/>
                  </a:lnTo>
                  <a:lnTo>
                    <a:pt x="4522" y="0"/>
                  </a:lnTo>
                  <a:lnTo>
                    <a:pt x="5455" y="318"/>
                  </a:lnTo>
                  <a:lnTo>
                    <a:pt x="6075" y="1235"/>
                  </a:lnTo>
                  <a:lnTo>
                    <a:pt x="17211" y="35241"/>
                  </a:lnTo>
                  <a:lnTo>
                    <a:pt x="24885" y="66052"/>
                  </a:lnTo>
                  <a:lnTo>
                    <a:pt x="27355" y="104675"/>
                  </a:lnTo>
                  <a:lnTo>
                    <a:pt x="26101" y="147711"/>
                  </a:lnTo>
                  <a:lnTo>
                    <a:pt x="23190" y="192709"/>
                  </a:lnTo>
                  <a:lnTo>
                    <a:pt x="21428" y="232933"/>
                  </a:lnTo>
                  <a:lnTo>
                    <a:pt x="19938" y="267509"/>
                  </a:lnTo>
                  <a:lnTo>
                    <a:pt x="17955" y="303280"/>
                  </a:lnTo>
                  <a:lnTo>
                    <a:pt x="20759" y="309044"/>
                  </a:lnTo>
                  <a:lnTo>
                    <a:pt x="32717" y="3205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4" name="SMARTInkShape-2467"/>
          <p:cNvSpPr/>
          <p:nvPr>
            <p:custDataLst>
              <p:tags r:id="rId6"/>
            </p:custDataLst>
          </p:nvPr>
        </p:nvSpPr>
        <p:spPr>
          <a:xfrm>
            <a:off x="5473700" y="764979"/>
            <a:ext cx="285751" cy="3372"/>
          </a:xfrm>
          <a:custGeom>
            <a:avLst/>
            <a:gdLst/>
            <a:ahLst/>
            <a:cxnLst/>
            <a:rect l="0" t="0" r="0" b="0"/>
            <a:pathLst>
              <a:path w="285751" h="3372">
                <a:moveTo>
                  <a:pt x="0" y="3371"/>
                </a:moveTo>
                <a:lnTo>
                  <a:pt x="0" y="3371"/>
                </a:lnTo>
                <a:lnTo>
                  <a:pt x="47562" y="3371"/>
                </a:lnTo>
                <a:lnTo>
                  <a:pt x="78759" y="3371"/>
                </a:lnTo>
                <a:lnTo>
                  <a:pt x="115437" y="2665"/>
                </a:lnTo>
                <a:lnTo>
                  <a:pt x="152905" y="0"/>
                </a:lnTo>
                <a:lnTo>
                  <a:pt x="188843" y="226"/>
                </a:lnTo>
                <a:lnTo>
                  <a:pt x="222925" y="1974"/>
                </a:lnTo>
                <a:lnTo>
                  <a:pt x="264940" y="2957"/>
                </a:lnTo>
                <a:lnTo>
                  <a:pt x="285750" y="337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8" name="SMARTInkShape-Group588"/>
          <p:cNvGrpSpPr/>
          <p:nvPr/>
        </p:nvGrpSpPr>
        <p:grpSpPr>
          <a:xfrm>
            <a:off x="4248150" y="581718"/>
            <a:ext cx="876301" cy="434283"/>
            <a:chOff x="4248150" y="581718"/>
            <a:chExt cx="876301" cy="434283"/>
          </a:xfrm>
        </p:grpSpPr>
        <p:sp>
          <p:nvSpPr>
            <p:cNvPr id="405" name="SMARTInkShape-2468"/>
            <p:cNvSpPr/>
            <p:nvPr>
              <p:custDataLst>
                <p:tags r:id="rId17"/>
              </p:custDataLst>
            </p:nvPr>
          </p:nvSpPr>
          <p:spPr>
            <a:xfrm>
              <a:off x="4927600" y="876300"/>
              <a:ext cx="196851" cy="139701"/>
            </a:xfrm>
            <a:custGeom>
              <a:avLst/>
              <a:gdLst/>
              <a:ahLst/>
              <a:cxnLst/>
              <a:rect l="0" t="0" r="0" b="0"/>
              <a:pathLst>
                <a:path w="196851" h="139701">
                  <a:moveTo>
                    <a:pt x="196850" y="0"/>
                  </a:moveTo>
                  <a:lnTo>
                    <a:pt x="196850" y="0"/>
                  </a:lnTo>
                  <a:lnTo>
                    <a:pt x="186005" y="6481"/>
                  </a:lnTo>
                  <a:lnTo>
                    <a:pt x="144675" y="35974"/>
                  </a:lnTo>
                  <a:lnTo>
                    <a:pt x="97429" y="70004"/>
                  </a:lnTo>
                  <a:lnTo>
                    <a:pt x="59765" y="97200"/>
                  </a:lnTo>
                  <a:lnTo>
                    <a:pt x="0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SMARTInkShape-2469"/>
            <p:cNvSpPr/>
            <p:nvPr>
              <p:custDataLst>
                <p:tags r:id="rId18"/>
              </p:custDataLst>
            </p:nvPr>
          </p:nvSpPr>
          <p:spPr>
            <a:xfrm>
              <a:off x="4248150" y="736705"/>
              <a:ext cx="323851" cy="16076"/>
            </a:xfrm>
            <a:custGeom>
              <a:avLst/>
              <a:gdLst/>
              <a:ahLst/>
              <a:cxnLst/>
              <a:rect l="0" t="0" r="0" b="0"/>
              <a:pathLst>
                <a:path w="323851" h="16076">
                  <a:moveTo>
                    <a:pt x="0" y="6245"/>
                  </a:moveTo>
                  <a:lnTo>
                    <a:pt x="0" y="6245"/>
                  </a:lnTo>
                  <a:lnTo>
                    <a:pt x="5467" y="778"/>
                  </a:lnTo>
                  <a:lnTo>
                    <a:pt x="5761" y="1189"/>
                  </a:lnTo>
                  <a:lnTo>
                    <a:pt x="6272" y="5440"/>
                  </a:lnTo>
                  <a:lnTo>
                    <a:pt x="50403" y="10562"/>
                  </a:lnTo>
                  <a:lnTo>
                    <a:pt x="81668" y="11691"/>
                  </a:lnTo>
                  <a:lnTo>
                    <a:pt x="114849" y="14075"/>
                  </a:lnTo>
                  <a:lnTo>
                    <a:pt x="149821" y="16075"/>
                  </a:lnTo>
                  <a:lnTo>
                    <a:pt x="188883" y="14612"/>
                  </a:lnTo>
                  <a:lnTo>
                    <a:pt x="224118" y="11610"/>
                  </a:lnTo>
                  <a:lnTo>
                    <a:pt x="267959" y="5953"/>
                  </a:lnTo>
                  <a:lnTo>
                    <a:pt x="314825" y="53"/>
                  </a:lnTo>
                  <a:lnTo>
                    <a:pt x="315717" y="0"/>
                  </a:lnTo>
                  <a:lnTo>
                    <a:pt x="323850" y="62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SMARTInkShape-2470"/>
            <p:cNvSpPr/>
            <p:nvPr>
              <p:custDataLst>
                <p:tags r:id="rId19"/>
              </p:custDataLst>
            </p:nvPr>
          </p:nvSpPr>
          <p:spPr>
            <a:xfrm>
              <a:off x="4757088" y="581718"/>
              <a:ext cx="18113" cy="281883"/>
            </a:xfrm>
            <a:custGeom>
              <a:avLst/>
              <a:gdLst/>
              <a:ahLst/>
              <a:cxnLst/>
              <a:rect l="0" t="0" r="0" b="0"/>
              <a:pathLst>
                <a:path w="18113" h="281883">
                  <a:moveTo>
                    <a:pt x="18112" y="15182"/>
                  </a:moveTo>
                  <a:lnTo>
                    <a:pt x="18112" y="15182"/>
                  </a:lnTo>
                  <a:lnTo>
                    <a:pt x="18112" y="8440"/>
                  </a:lnTo>
                  <a:lnTo>
                    <a:pt x="16701" y="5748"/>
                  </a:lnTo>
                  <a:lnTo>
                    <a:pt x="11370" y="876"/>
                  </a:lnTo>
                  <a:lnTo>
                    <a:pt x="8678" y="0"/>
                  </a:lnTo>
                  <a:lnTo>
                    <a:pt x="6178" y="122"/>
                  </a:lnTo>
                  <a:lnTo>
                    <a:pt x="3806" y="909"/>
                  </a:lnTo>
                  <a:lnTo>
                    <a:pt x="2225" y="3550"/>
                  </a:lnTo>
                  <a:lnTo>
                    <a:pt x="0" y="20202"/>
                  </a:lnTo>
                  <a:lnTo>
                    <a:pt x="45" y="55867"/>
                  </a:lnTo>
                  <a:lnTo>
                    <a:pt x="4214" y="102574"/>
                  </a:lnTo>
                  <a:lnTo>
                    <a:pt x="7937" y="137984"/>
                  </a:lnTo>
                  <a:lnTo>
                    <a:pt x="10062" y="174888"/>
                  </a:lnTo>
                  <a:lnTo>
                    <a:pt x="10300" y="210340"/>
                  </a:lnTo>
                  <a:lnTo>
                    <a:pt x="7174" y="251277"/>
                  </a:lnTo>
                  <a:lnTo>
                    <a:pt x="5412" y="2818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9" name="SMARTInkShape-2471"/>
          <p:cNvSpPr/>
          <p:nvPr>
            <p:custDataLst>
              <p:tags r:id="rId7"/>
            </p:custDataLst>
          </p:nvPr>
        </p:nvSpPr>
        <p:spPr>
          <a:xfrm>
            <a:off x="10931473" y="1473200"/>
            <a:ext cx="428678" cy="682961"/>
          </a:xfrm>
          <a:custGeom>
            <a:avLst/>
            <a:gdLst/>
            <a:ahLst/>
            <a:cxnLst/>
            <a:rect l="0" t="0" r="0" b="0"/>
            <a:pathLst>
              <a:path w="428678" h="682961">
                <a:moveTo>
                  <a:pt x="428677" y="0"/>
                </a:moveTo>
                <a:lnTo>
                  <a:pt x="428677" y="0"/>
                </a:lnTo>
                <a:lnTo>
                  <a:pt x="391596" y="16855"/>
                </a:lnTo>
                <a:lnTo>
                  <a:pt x="369384" y="25348"/>
                </a:lnTo>
                <a:lnTo>
                  <a:pt x="343288" y="34537"/>
                </a:lnTo>
                <a:lnTo>
                  <a:pt x="314603" y="44192"/>
                </a:lnTo>
                <a:lnTo>
                  <a:pt x="284893" y="54861"/>
                </a:lnTo>
                <a:lnTo>
                  <a:pt x="254502" y="66207"/>
                </a:lnTo>
                <a:lnTo>
                  <a:pt x="223661" y="78005"/>
                </a:lnTo>
                <a:lnTo>
                  <a:pt x="196750" y="88692"/>
                </a:lnTo>
                <a:lnTo>
                  <a:pt x="149913" y="108093"/>
                </a:lnTo>
                <a:lnTo>
                  <a:pt x="108074" y="131511"/>
                </a:lnTo>
                <a:lnTo>
                  <a:pt x="101347" y="138474"/>
                </a:lnTo>
                <a:lnTo>
                  <a:pt x="97569" y="145233"/>
                </a:lnTo>
                <a:lnTo>
                  <a:pt x="95755" y="151855"/>
                </a:lnTo>
                <a:lnTo>
                  <a:pt x="101264" y="170502"/>
                </a:lnTo>
                <a:lnTo>
                  <a:pt x="125878" y="206682"/>
                </a:lnTo>
                <a:lnTo>
                  <a:pt x="160689" y="250563"/>
                </a:lnTo>
                <a:lnTo>
                  <a:pt x="178338" y="282811"/>
                </a:lnTo>
                <a:lnTo>
                  <a:pt x="183830" y="315959"/>
                </a:lnTo>
                <a:lnTo>
                  <a:pt x="174512" y="353269"/>
                </a:lnTo>
                <a:lnTo>
                  <a:pt x="155555" y="391958"/>
                </a:lnTo>
                <a:lnTo>
                  <a:pt x="130664" y="427968"/>
                </a:lnTo>
                <a:lnTo>
                  <a:pt x="103140" y="460906"/>
                </a:lnTo>
                <a:lnTo>
                  <a:pt x="59877" y="505335"/>
                </a:lnTo>
                <a:lnTo>
                  <a:pt x="21424" y="541547"/>
                </a:lnTo>
                <a:lnTo>
                  <a:pt x="11124" y="551531"/>
                </a:lnTo>
                <a:lnTo>
                  <a:pt x="1564" y="570151"/>
                </a:lnTo>
                <a:lnTo>
                  <a:pt x="0" y="579067"/>
                </a:lnTo>
                <a:lnTo>
                  <a:pt x="7673" y="600263"/>
                </a:lnTo>
                <a:lnTo>
                  <a:pt x="14658" y="611842"/>
                </a:lnTo>
                <a:lnTo>
                  <a:pt x="54827" y="641622"/>
                </a:lnTo>
                <a:lnTo>
                  <a:pt x="90836" y="657699"/>
                </a:lnTo>
                <a:lnTo>
                  <a:pt x="128243" y="670488"/>
                </a:lnTo>
                <a:lnTo>
                  <a:pt x="174950" y="680950"/>
                </a:lnTo>
                <a:lnTo>
                  <a:pt x="215209" y="682960"/>
                </a:lnTo>
                <a:lnTo>
                  <a:pt x="257237" y="676772"/>
                </a:lnTo>
                <a:lnTo>
                  <a:pt x="282627" y="6731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2" name="SMARTInkShape-Group590"/>
          <p:cNvGrpSpPr/>
          <p:nvPr/>
        </p:nvGrpSpPr>
        <p:grpSpPr>
          <a:xfrm>
            <a:off x="3809722" y="489728"/>
            <a:ext cx="495579" cy="602473"/>
            <a:chOff x="3809722" y="489728"/>
            <a:chExt cx="495579" cy="602473"/>
          </a:xfrm>
        </p:grpSpPr>
        <p:sp>
          <p:nvSpPr>
            <p:cNvPr id="410" name="SMARTInkShape-2472"/>
            <p:cNvSpPr/>
            <p:nvPr>
              <p:custDataLst>
                <p:tags r:id="rId15"/>
              </p:custDataLst>
            </p:nvPr>
          </p:nvSpPr>
          <p:spPr>
            <a:xfrm>
              <a:off x="4235450" y="755650"/>
              <a:ext cx="69851" cy="50801"/>
            </a:xfrm>
            <a:custGeom>
              <a:avLst/>
              <a:gdLst/>
              <a:ahLst/>
              <a:cxnLst/>
              <a:rect l="0" t="0" r="0" b="0"/>
              <a:pathLst>
                <a:path w="69851" h="50801">
                  <a:moveTo>
                    <a:pt x="69850" y="0"/>
                  </a:moveTo>
                  <a:lnTo>
                    <a:pt x="69850" y="0"/>
                  </a:lnTo>
                  <a:lnTo>
                    <a:pt x="62942" y="16959"/>
                  </a:lnTo>
                  <a:lnTo>
                    <a:pt x="54923" y="27104"/>
                  </a:lnTo>
                  <a:lnTo>
                    <a:pt x="50751" y="29685"/>
                  </a:lnTo>
                  <a:lnTo>
                    <a:pt x="9781" y="44561"/>
                  </a:lnTo>
                  <a:lnTo>
                    <a:pt x="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SMARTInkShape-2473"/>
            <p:cNvSpPr/>
            <p:nvPr>
              <p:custDataLst>
                <p:tags r:id="rId16"/>
              </p:custDataLst>
            </p:nvPr>
          </p:nvSpPr>
          <p:spPr>
            <a:xfrm>
              <a:off x="3809722" y="489728"/>
              <a:ext cx="190779" cy="602473"/>
            </a:xfrm>
            <a:custGeom>
              <a:avLst/>
              <a:gdLst/>
              <a:ahLst/>
              <a:cxnLst/>
              <a:rect l="0" t="0" r="0" b="0"/>
              <a:pathLst>
                <a:path w="190779" h="602473">
                  <a:moveTo>
                    <a:pt x="190778" y="75422"/>
                  </a:moveTo>
                  <a:lnTo>
                    <a:pt x="190778" y="75422"/>
                  </a:lnTo>
                  <a:lnTo>
                    <a:pt x="190778" y="61938"/>
                  </a:lnTo>
                  <a:lnTo>
                    <a:pt x="184036" y="43440"/>
                  </a:lnTo>
                  <a:lnTo>
                    <a:pt x="162988" y="24553"/>
                  </a:lnTo>
                  <a:lnTo>
                    <a:pt x="127667" y="5552"/>
                  </a:lnTo>
                  <a:lnTo>
                    <a:pt x="100170" y="389"/>
                  </a:lnTo>
                  <a:lnTo>
                    <a:pt x="85922" y="0"/>
                  </a:lnTo>
                  <a:lnTo>
                    <a:pt x="56922" y="8975"/>
                  </a:lnTo>
                  <a:lnTo>
                    <a:pt x="42273" y="16307"/>
                  </a:lnTo>
                  <a:lnTo>
                    <a:pt x="20354" y="37625"/>
                  </a:lnTo>
                  <a:lnTo>
                    <a:pt x="11545" y="50224"/>
                  </a:lnTo>
                  <a:lnTo>
                    <a:pt x="3639" y="79275"/>
                  </a:lnTo>
                  <a:lnTo>
                    <a:pt x="2519" y="94924"/>
                  </a:lnTo>
                  <a:lnTo>
                    <a:pt x="12563" y="127364"/>
                  </a:lnTo>
                  <a:lnTo>
                    <a:pt x="33254" y="160596"/>
                  </a:lnTo>
                  <a:lnTo>
                    <a:pt x="63618" y="194181"/>
                  </a:lnTo>
                  <a:lnTo>
                    <a:pt x="96397" y="224159"/>
                  </a:lnTo>
                  <a:lnTo>
                    <a:pt x="140941" y="262955"/>
                  </a:lnTo>
                  <a:lnTo>
                    <a:pt x="153320" y="274527"/>
                  </a:lnTo>
                  <a:lnTo>
                    <a:pt x="160161" y="285770"/>
                  </a:lnTo>
                  <a:lnTo>
                    <a:pt x="164000" y="307669"/>
                  </a:lnTo>
                  <a:lnTo>
                    <a:pt x="159520" y="318448"/>
                  </a:lnTo>
                  <a:lnTo>
                    <a:pt x="141372" y="339832"/>
                  </a:lnTo>
                  <a:lnTo>
                    <a:pt x="100017" y="368333"/>
                  </a:lnTo>
                  <a:lnTo>
                    <a:pt x="55387" y="391281"/>
                  </a:lnTo>
                  <a:lnTo>
                    <a:pt x="13385" y="412928"/>
                  </a:lnTo>
                  <a:lnTo>
                    <a:pt x="3046" y="422040"/>
                  </a:lnTo>
                  <a:lnTo>
                    <a:pt x="712" y="427856"/>
                  </a:lnTo>
                  <a:lnTo>
                    <a:pt x="0" y="441844"/>
                  </a:lnTo>
                  <a:lnTo>
                    <a:pt x="14056" y="484014"/>
                  </a:lnTo>
                  <a:lnTo>
                    <a:pt x="26753" y="531330"/>
                  </a:lnTo>
                  <a:lnTo>
                    <a:pt x="33836" y="573710"/>
                  </a:lnTo>
                  <a:lnTo>
                    <a:pt x="38378" y="6024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5" name="SMARTInkShape-Group591"/>
          <p:cNvGrpSpPr/>
          <p:nvPr/>
        </p:nvGrpSpPr>
        <p:grpSpPr>
          <a:xfrm>
            <a:off x="3155950" y="806450"/>
            <a:ext cx="260351" cy="127001"/>
            <a:chOff x="3155950" y="806450"/>
            <a:chExt cx="260351" cy="127001"/>
          </a:xfrm>
        </p:grpSpPr>
        <p:sp>
          <p:nvSpPr>
            <p:cNvPr id="413" name="SMARTInkShape-2474"/>
            <p:cNvSpPr/>
            <p:nvPr>
              <p:custDataLst>
                <p:tags r:id="rId13"/>
              </p:custDataLst>
            </p:nvPr>
          </p:nvSpPr>
          <p:spPr>
            <a:xfrm>
              <a:off x="3181350" y="889000"/>
              <a:ext cx="234951" cy="44451"/>
            </a:xfrm>
            <a:custGeom>
              <a:avLst/>
              <a:gdLst/>
              <a:ahLst/>
              <a:cxnLst/>
              <a:rect l="0" t="0" r="0" b="0"/>
              <a:pathLst>
                <a:path w="234951" h="44451">
                  <a:moveTo>
                    <a:pt x="0" y="44450"/>
                  </a:moveTo>
                  <a:lnTo>
                    <a:pt x="0" y="44450"/>
                  </a:lnTo>
                  <a:lnTo>
                    <a:pt x="6742" y="41079"/>
                  </a:lnTo>
                  <a:lnTo>
                    <a:pt x="41274" y="35612"/>
                  </a:lnTo>
                  <a:lnTo>
                    <a:pt x="81609" y="27822"/>
                  </a:lnTo>
                  <a:lnTo>
                    <a:pt x="105205" y="22781"/>
                  </a:lnTo>
                  <a:lnTo>
                    <a:pt x="130109" y="18010"/>
                  </a:lnTo>
                  <a:lnTo>
                    <a:pt x="155884" y="13418"/>
                  </a:lnTo>
                  <a:lnTo>
                    <a:pt x="199810" y="5963"/>
                  </a:lnTo>
                  <a:lnTo>
                    <a:pt x="234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SMARTInkShape-2475"/>
            <p:cNvSpPr/>
            <p:nvPr>
              <p:custDataLst>
                <p:tags r:id="rId14"/>
              </p:custDataLst>
            </p:nvPr>
          </p:nvSpPr>
          <p:spPr>
            <a:xfrm>
              <a:off x="3155950" y="806450"/>
              <a:ext cx="165101" cy="50801"/>
            </a:xfrm>
            <a:custGeom>
              <a:avLst/>
              <a:gdLst/>
              <a:ahLst/>
              <a:cxnLst/>
              <a:rect l="0" t="0" r="0" b="0"/>
              <a:pathLst>
                <a:path w="165101" h="50801">
                  <a:moveTo>
                    <a:pt x="0" y="50800"/>
                  </a:moveTo>
                  <a:lnTo>
                    <a:pt x="0" y="50800"/>
                  </a:lnTo>
                  <a:lnTo>
                    <a:pt x="3371" y="47429"/>
                  </a:lnTo>
                  <a:lnTo>
                    <a:pt x="35343" y="34194"/>
                  </a:lnTo>
                  <a:lnTo>
                    <a:pt x="70506" y="23664"/>
                  </a:lnTo>
                  <a:lnTo>
                    <a:pt x="108241" y="13810"/>
                  </a:lnTo>
                  <a:lnTo>
                    <a:pt x="165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6" name="SMARTInkShape-2476"/>
          <p:cNvSpPr/>
          <p:nvPr>
            <p:custDataLst>
              <p:tags r:id="rId8"/>
            </p:custDataLst>
          </p:nvPr>
        </p:nvSpPr>
        <p:spPr>
          <a:xfrm>
            <a:off x="2652774" y="529788"/>
            <a:ext cx="210686" cy="528938"/>
          </a:xfrm>
          <a:custGeom>
            <a:avLst/>
            <a:gdLst/>
            <a:ahLst/>
            <a:cxnLst/>
            <a:rect l="0" t="0" r="0" b="0"/>
            <a:pathLst>
              <a:path w="210686" h="528938">
                <a:moveTo>
                  <a:pt x="14226" y="86162"/>
                </a:moveTo>
                <a:lnTo>
                  <a:pt x="14226" y="86162"/>
                </a:lnTo>
                <a:lnTo>
                  <a:pt x="23015" y="121936"/>
                </a:lnTo>
                <a:lnTo>
                  <a:pt x="29421" y="161328"/>
                </a:lnTo>
                <a:lnTo>
                  <a:pt x="32117" y="185662"/>
                </a:lnTo>
                <a:lnTo>
                  <a:pt x="34620" y="211762"/>
                </a:lnTo>
                <a:lnTo>
                  <a:pt x="36994" y="240451"/>
                </a:lnTo>
                <a:lnTo>
                  <a:pt x="39283" y="270866"/>
                </a:lnTo>
                <a:lnTo>
                  <a:pt x="41514" y="302431"/>
                </a:lnTo>
                <a:lnTo>
                  <a:pt x="43001" y="332647"/>
                </a:lnTo>
                <a:lnTo>
                  <a:pt x="43993" y="361963"/>
                </a:lnTo>
                <a:lnTo>
                  <a:pt x="44654" y="390679"/>
                </a:lnTo>
                <a:lnTo>
                  <a:pt x="41625" y="437638"/>
                </a:lnTo>
                <a:lnTo>
                  <a:pt x="36281" y="473796"/>
                </a:lnTo>
                <a:lnTo>
                  <a:pt x="29306" y="503935"/>
                </a:lnTo>
                <a:lnTo>
                  <a:pt x="24926" y="511728"/>
                </a:lnTo>
                <a:lnTo>
                  <a:pt x="22771" y="509572"/>
                </a:lnTo>
                <a:lnTo>
                  <a:pt x="15660" y="480669"/>
                </a:lnTo>
                <a:lnTo>
                  <a:pt x="8748" y="437417"/>
                </a:lnTo>
                <a:lnTo>
                  <a:pt x="5635" y="405704"/>
                </a:lnTo>
                <a:lnTo>
                  <a:pt x="2854" y="368335"/>
                </a:lnTo>
                <a:lnTo>
                  <a:pt x="295" y="327194"/>
                </a:lnTo>
                <a:lnTo>
                  <a:pt x="0" y="285655"/>
                </a:lnTo>
                <a:lnTo>
                  <a:pt x="1214" y="243852"/>
                </a:lnTo>
                <a:lnTo>
                  <a:pt x="3434" y="201872"/>
                </a:lnTo>
                <a:lnTo>
                  <a:pt x="8443" y="166124"/>
                </a:lnTo>
                <a:lnTo>
                  <a:pt x="15309" y="134531"/>
                </a:lnTo>
                <a:lnTo>
                  <a:pt x="23415" y="105708"/>
                </a:lnTo>
                <a:lnTo>
                  <a:pt x="43710" y="62394"/>
                </a:lnTo>
                <a:lnTo>
                  <a:pt x="66841" y="31148"/>
                </a:lnTo>
                <a:lnTo>
                  <a:pt x="91233" y="10206"/>
                </a:lnTo>
                <a:lnTo>
                  <a:pt x="114303" y="1369"/>
                </a:lnTo>
                <a:lnTo>
                  <a:pt x="125394" y="0"/>
                </a:lnTo>
                <a:lnTo>
                  <a:pt x="136316" y="4026"/>
                </a:lnTo>
                <a:lnTo>
                  <a:pt x="157859" y="21670"/>
                </a:lnTo>
                <a:lnTo>
                  <a:pt x="177310" y="57264"/>
                </a:lnTo>
                <a:lnTo>
                  <a:pt x="186449" y="79596"/>
                </a:lnTo>
                <a:lnTo>
                  <a:pt x="193952" y="105774"/>
                </a:lnTo>
                <a:lnTo>
                  <a:pt x="200366" y="134514"/>
                </a:lnTo>
                <a:lnTo>
                  <a:pt x="206053" y="164964"/>
                </a:lnTo>
                <a:lnTo>
                  <a:pt x="209138" y="197257"/>
                </a:lnTo>
                <a:lnTo>
                  <a:pt x="210490" y="230781"/>
                </a:lnTo>
                <a:lnTo>
                  <a:pt x="210685" y="265125"/>
                </a:lnTo>
                <a:lnTo>
                  <a:pt x="208699" y="297898"/>
                </a:lnTo>
                <a:lnTo>
                  <a:pt x="205257" y="329625"/>
                </a:lnTo>
                <a:lnTo>
                  <a:pt x="200847" y="360654"/>
                </a:lnTo>
                <a:lnTo>
                  <a:pt x="193673" y="388395"/>
                </a:lnTo>
                <a:lnTo>
                  <a:pt x="184657" y="413945"/>
                </a:lnTo>
                <a:lnTo>
                  <a:pt x="163351" y="458327"/>
                </a:lnTo>
                <a:lnTo>
                  <a:pt x="127556" y="504996"/>
                </a:lnTo>
                <a:lnTo>
                  <a:pt x="102695" y="524899"/>
                </a:lnTo>
                <a:lnTo>
                  <a:pt x="90138" y="528937"/>
                </a:lnTo>
                <a:lnTo>
                  <a:pt x="39626" y="52431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1" name="SMARTInkShape-Group593"/>
          <p:cNvGrpSpPr/>
          <p:nvPr/>
        </p:nvGrpSpPr>
        <p:grpSpPr>
          <a:xfrm>
            <a:off x="644153" y="440737"/>
            <a:ext cx="1054023" cy="632414"/>
            <a:chOff x="644153" y="440737"/>
            <a:chExt cx="1054023" cy="632414"/>
          </a:xfrm>
        </p:grpSpPr>
        <p:sp>
          <p:nvSpPr>
            <p:cNvPr id="417" name="SMARTInkShape-2477"/>
            <p:cNvSpPr/>
            <p:nvPr>
              <p:custDataLst>
                <p:tags r:id="rId9"/>
              </p:custDataLst>
            </p:nvPr>
          </p:nvSpPr>
          <p:spPr>
            <a:xfrm>
              <a:off x="1111250" y="579160"/>
              <a:ext cx="355601" cy="373866"/>
            </a:xfrm>
            <a:custGeom>
              <a:avLst/>
              <a:gdLst/>
              <a:ahLst/>
              <a:cxnLst/>
              <a:rect l="0" t="0" r="0" b="0"/>
              <a:pathLst>
                <a:path w="355601" h="373866">
                  <a:moveTo>
                    <a:pt x="0" y="43140"/>
                  </a:moveTo>
                  <a:lnTo>
                    <a:pt x="0" y="43140"/>
                  </a:lnTo>
                  <a:lnTo>
                    <a:pt x="10113" y="29656"/>
                  </a:lnTo>
                  <a:lnTo>
                    <a:pt x="33257" y="14529"/>
                  </a:lnTo>
                  <a:lnTo>
                    <a:pt x="72570" y="1109"/>
                  </a:lnTo>
                  <a:lnTo>
                    <a:pt x="99987" y="0"/>
                  </a:lnTo>
                  <a:lnTo>
                    <a:pt x="113224" y="1680"/>
                  </a:lnTo>
                  <a:lnTo>
                    <a:pt x="135459" y="16717"/>
                  </a:lnTo>
                  <a:lnTo>
                    <a:pt x="145339" y="27641"/>
                  </a:lnTo>
                  <a:lnTo>
                    <a:pt x="154436" y="58594"/>
                  </a:lnTo>
                  <a:lnTo>
                    <a:pt x="154010" y="97281"/>
                  </a:lnTo>
                  <a:lnTo>
                    <a:pt x="144414" y="142697"/>
                  </a:lnTo>
                  <a:lnTo>
                    <a:pt x="126978" y="189223"/>
                  </a:lnTo>
                  <a:lnTo>
                    <a:pt x="107235" y="234360"/>
                  </a:lnTo>
                  <a:lnTo>
                    <a:pt x="91404" y="275588"/>
                  </a:lnTo>
                  <a:lnTo>
                    <a:pt x="73963" y="321015"/>
                  </a:lnTo>
                  <a:lnTo>
                    <a:pt x="66600" y="353446"/>
                  </a:lnTo>
                  <a:lnTo>
                    <a:pt x="67683" y="360783"/>
                  </a:lnTo>
                  <a:lnTo>
                    <a:pt x="70522" y="366380"/>
                  </a:lnTo>
                  <a:lnTo>
                    <a:pt x="74531" y="370816"/>
                  </a:lnTo>
                  <a:lnTo>
                    <a:pt x="94038" y="373865"/>
                  </a:lnTo>
                  <a:lnTo>
                    <a:pt x="124345" y="372162"/>
                  </a:lnTo>
                  <a:lnTo>
                    <a:pt x="166037" y="366702"/>
                  </a:lnTo>
                  <a:lnTo>
                    <a:pt x="189713" y="362564"/>
                  </a:lnTo>
                  <a:lnTo>
                    <a:pt x="214670" y="357690"/>
                  </a:lnTo>
                  <a:lnTo>
                    <a:pt x="240480" y="352323"/>
                  </a:lnTo>
                  <a:lnTo>
                    <a:pt x="287973" y="340716"/>
                  </a:lnTo>
                  <a:lnTo>
                    <a:pt x="355600" y="3225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SMARTInkShape-2478"/>
            <p:cNvSpPr/>
            <p:nvPr>
              <p:custDataLst>
                <p:tags r:id="rId10"/>
              </p:custDataLst>
            </p:nvPr>
          </p:nvSpPr>
          <p:spPr>
            <a:xfrm>
              <a:off x="755650" y="603250"/>
              <a:ext cx="1" cy="6351"/>
            </a:xfrm>
            <a:custGeom>
              <a:avLst/>
              <a:gdLst/>
              <a:ahLst/>
              <a:cxnLst/>
              <a:rect l="0" t="0" r="0" b="0"/>
              <a:pathLst>
                <a:path w="1" h="6351">
                  <a:moveTo>
                    <a:pt x="0" y="0"/>
                  </a:moveTo>
                  <a:lnTo>
                    <a:pt x="0" y="0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SMARTInkShape-2479"/>
            <p:cNvSpPr/>
            <p:nvPr>
              <p:custDataLst>
                <p:tags r:id="rId11"/>
              </p:custDataLst>
            </p:nvPr>
          </p:nvSpPr>
          <p:spPr>
            <a:xfrm>
              <a:off x="644153" y="510467"/>
              <a:ext cx="321048" cy="467434"/>
            </a:xfrm>
            <a:custGeom>
              <a:avLst/>
              <a:gdLst/>
              <a:ahLst/>
              <a:cxnLst/>
              <a:rect l="0" t="0" r="0" b="0"/>
              <a:pathLst>
                <a:path w="321048" h="467434">
                  <a:moveTo>
                    <a:pt x="105147" y="22933"/>
                  </a:moveTo>
                  <a:lnTo>
                    <a:pt x="105147" y="22933"/>
                  </a:lnTo>
                  <a:lnTo>
                    <a:pt x="89246" y="23639"/>
                  </a:lnTo>
                  <a:lnTo>
                    <a:pt x="75898" y="29414"/>
                  </a:lnTo>
                  <a:lnTo>
                    <a:pt x="54696" y="46020"/>
                  </a:lnTo>
                  <a:lnTo>
                    <a:pt x="31246" y="78222"/>
                  </a:lnTo>
                  <a:lnTo>
                    <a:pt x="11989" y="125001"/>
                  </a:lnTo>
                  <a:lnTo>
                    <a:pt x="4242" y="165428"/>
                  </a:lnTo>
                  <a:lnTo>
                    <a:pt x="328" y="209266"/>
                  </a:lnTo>
                  <a:lnTo>
                    <a:pt x="0" y="256031"/>
                  </a:lnTo>
                  <a:lnTo>
                    <a:pt x="1888" y="281343"/>
                  </a:lnTo>
                  <a:lnTo>
                    <a:pt x="4557" y="307389"/>
                  </a:lnTo>
                  <a:lnTo>
                    <a:pt x="13168" y="351382"/>
                  </a:lnTo>
                  <a:lnTo>
                    <a:pt x="26168" y="388338"/>
                  </a:lnTo>
                  <a:lnTo>
                    <a:pt x="46056" y="418874"/>
                  </a:lnTo>
                  <a:lnTo>
                    <a:pt x="84424" y="449753"/>
                  </a:lnTo>
                  <a:lnTo>
                    <a:pt x="98387" y="453529"/>
                  </a:lnTo>
                  <a:lnTo>
                    <a:pt x="127072" y="452081"/>
                  </a:lnTo>
                  <a:lnTo>
                    <a:pt x="154403" y="436856"/>
                  </a:lnTo>
                  <a:lnTo>
                    <a:pt x="180661" y="410804"/>
                  </a:lnTo>
                  <a:lnTo>
                    <a:pt x="206442" y="373356"/>
                  </a:lnTo>
                  <a:lnTo>
                    <a:pt x="216421" y="350387"/>
                  </a:lnTo>
                  <a:lnTo>
                    <a:pt x="224486" y="325197"/>
                  </a:lnTo>
                  <a:lnTo>
                    <a:pt x="231273" y="298525"/>
                  </a:lnTo>
                  <a:lnTo>
                    <a:pt x="236503" y="272278"/>
                  </a:lnTo>
                  <a:lnTo>
                    <a:pt x="240695" y="246313"/>
                  </a:lnTo>
                  <a:lnTo>
                    <a:pt x="244196" y="220536"/>
                  </a:lnTo>
                  <a:lnTo>
                    <a:pt x="244322" y="173081"/>
                  </a:lnTo>
                  <a:lnTo>
                    <a:pt x="237558" y="129882"/>
                  </a:lnTo>
                  <a:lnTo>
                    <a:pt x="222793" y="91868"/>
                  </a:lnTo>
                  <a:lnTo>
                    <a:pt x="198827" y="58039"/>
                  </a:lnTo>
                  <a:lnTo>
                    <a:pt x="169360" y="29363"/>
                  </a:lnTo>
                  <a:lnTo>
                    <a:pt x="137449" y="9563"/>
                  </a:lnTo>
                  <a:lnTo>
                    <a:pt x="108215" y="1233"/>
                  </a:lnTo>
                  <a:lnTo>
                    <a:pt x="94492" y="0"/>
                  </a:lnTo>
                  <a:lnTo>
                    <a:pt x="82521" y="4117"/>
                  </a:lnTo>
                  <a:lnTo>
                    <a:pt x="61695" y="21861"/>
                  </a:lnTo>
                  <a:lnTo>
                    <a:pt x="48676" y="55618"/>
                  </a:lnTo>
                  <a:lnTo>
                    <a:pt x="44065" y="100959"/>
                  </a:lnTo>
                  <a:lnTo>
                    <a:pt x="46787" y="127867"/>
                  </a:lnTo>
                  <a:lnTo>
                    <a:pt x="51424" y="156389"/>
                  </a:lnTo>
                  <a:lnTo>
                    <a:pt x="58748" y="185987"/>
                  </a:lnTo>
                  <a:lnTo>
                    <a:pt x="67864" y="216302"/>
                  </a:lnTo>
                  <a:lnTo>
                    <a:pt x="78175" y="247096"/>
                  </a:lnTo>
                  <a:lnTo>
                    <a:pt x="90694" y="274681"/>
                  </a:lnTo>
                  <a:lnTo>
                    <a:pt x="104684" y="300126"/>
                  </a:lnTo>
                  <a:lnTo>
                    <a:pt x="135986" y="345802"/>
                  </a:lnTo>
                  <a:lnTo>
                    <a:pt x="171064" y="384917"/>
                  </a:lnTo>
                  <a:lnTo>
                    <a:pt x="205940" y="415472"/>
                  </a:lnTo>
                  <a:lnTo>
                    <a:pt x="253545" y="448745"/>
                  </a:lnTo>
                  <a:lnTo>
                    <a:pt x="279757" y="461949"/>
                  </a:lnTo>
                  <a:lnTo>
                    <a:pt x="321047" y="4674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SMARTInkShape-2480"/>
            <p:cNvSpPr/>
            <p:nvPr>
              <p:custDataLst>
                <p:tags r:id="rId12"/>
              </p:custDataLst>
            </p:nvPr>
          </p:nvSpPr>
          <p:spPr>
            <a:xfrm>
              <a:off x="1485900" y="440737"/>
              <a:ext cx="212276" cy="632414"/>
            </a:xfrm>
            <a:custGeom>
              <a:avLst/>
              <a:gdLst/>
              <a:ahLst/>
              <a:cxnLst/>
              <a:rect l="0" t="0" r="0" b="0"/>
              <a:pathLst>
                <a:path w="212276" h="632414">
                  <a:moveTo>
                    <a:pt x="0" y="10113"/>
                  </a:moveTo>
                  <a:lnTo>
                    <a:pt x="0" y="10113"/>
                  </a:lnTo>
                  <a:lnTo>
                    <a:pt x="20226" y="0"/>
                  </a:lnTo>
                  <a:lnTo>
                    <a:pt x="45208" y="2561"/>
                  </a:lnTo>
                  <a:lnTo>
                    <a:pt x="59772" y="7195"/>
                  </a:lnTo>
                  <a:lnTo>
                    <a:pt x="94769" y="34922"/>
                  </a:lnTo>
                  <a:lnTo>
                    <a:pt x="113979" y="54169"/>
                  </a:lnTo>
                  <a:lnTo>
                    <a:pt x="133136" y="83228"/>
                  </a:lnTo>
                  <a:lnTo>
                    <a:pt x="152258" y="118829"/>
                  </a:lnTo>
                  <a:lnTo>
                    <a:pt x="171355" y="158790"/>
                  </a:lnTo>
                  <a:lnTo>
                    <a:pt x="186203" y="199542"/>
                  </a:lnTo>
                  <a:lnTo>
                    <a:pt x="198219" y="240821"/>
                  </a:lnTo>
                  <a:lnTo>
                    <a:pt x="208346" y="282452"/>
                  </a:lnTo>
                  <a:lnTo>
                    <a:pt x="212275" y="321495"/>
                  </a:lnTo>
                  <a:lnTo>
                    <a:pt x="212072" y="358812"/>
                  </a:lnTo>
                  <a:lnTo>
                    <a:pt x="209115" y="394979"/>
                  </a:lnTo>
                  <a:lnTo>
                    <a:pt x="200793" y="428968"/>
                  </a:lnTo>
                  <a:lnTo>
                    <a:pt x="188895" y="461505"/>
                  </a:lnTo>
                  <a:lnTo>
                    <a:pt x="174614" y="493075"/>
                  </a:lnTo>
                  <a:lnTo>
                    <a:pt x="156626" y="522587"/>
                  </a:lnTo>
                  <a:lnTo>
                    <a:pt x="136167" y="550729"/>
                  </a:lnTo>
                  <a:lnTo>
                    <a:pt x="99324" y="596109"/>
                  </a:lnTo>
                  <a:lnTo>
                    <a:pt x="69850" y="6324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91757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" name="SMARTInkShape-Group542"/>
          <p:cNvGrpSpPr/>
          <p:nvPr/>
        </p:nvGrpSpPr>
        <p:grpSpPr>
          <a:xfrm>
            <a:off x="490289" y="458083"/>
            <a:ext cx="670664" cy="449968"/>
            <a:chOff x="490289" y="458083"/>
            <a:chExt cx="670664" cy="449968"/>
          </a:xfrm>
        </p:grpSpPr>
        <p:sp>
          <p:nvSpPr>
            <p:cNvPr id="306" name="SMARTInkShape-2262"/>
            <p:cNvSpPr/>
            <p:nvPr>
              <p:custDataLst>
                <p:tags r:id="rId131"/>
              </p:custDataLst>
            </p:nvPr>
          </p:nvSpPr>
          <p:spPr>
            <a:xfrm>
              <a:off x="490289" y="474389"/>
              <a:ext cx="285586" cy="393160"/>
            </a:xfrm>
            <a:custGeom>
              <a:avLst/>
              <a:gdLst/>
              <a:ahLst/>
              <a:cxnLst/>
              <a:rect l="0" t="0" r="0" b="0"/>
              <a:pathLst>
                <a:path w="285586" h="393160">
                  <a:moveTo>
                    <a:pt x="163761" y="84411"/>
                  </a:moveTo>
                  <a:lnTo>
                    <a:pt x="163761" y="84411"/>
                  </a:lnTo>
                  <a:lnTo>
                    <a:pt x="168831" y="78636"/>
                  </a:lnTo>
                  <a:lnTo>
                    <a:pt x="174592" y="69921"/>
                  </a:lnTo>
                  <a:lnTo>
                    <a:pt x="180062" y="66007"/>
                  </a:lnTo>
                  <a:lnTo>
                    <a:pt x="181589" y="62591"/>
                  </a:lnTo>
                  <a:lnTo>
                    <a:pt x="182449" y="56701"/>
                  </a:lnTo>
                  <a:lnTo>
                    <a:pt x="177006" y="50693"/>
                  </a:lnTo>
                  <a:lnTo>
                    <a:pt x="166825" y="44025"/>
                  </a:lnTo>
                  <a:lnTo>
                    <a:pt x="144521" y="37010"/>
                  </a:lnTo>
                  <a:lnTo>
                    <a:pt x="125812" y="35122"/>
                  </a:lnTo>
                  <a:lnTo>
                    <a:pt x="105737" y="41808"/>
                  </a:lnTo>
                  <a:lnTo>
                    <a:pt x="60734" y="72468"/>
                  </a:lnTo>
                  <a:lnTo>
                    <a:pt x="30380" y="119051"/>
                  </a:lnTo>
                  <a:lnTo>
                    <a:pt x="14170" y="161190"/>
                  </a:lnTo>
                  <a:lnTo>
                    <a:pt x="6883" y="184280"/>
                  </a:lnTo>
                  <a:lnTo>
                    <a:pt x="2731" y="208846"/>
                  </a:lnTo>
                  <a:lnTo>
                    <a:pt x="669" y="234395"/>
                  </a:lnTo>
                  <a:lnTo>
                    <a:pt x="0" y="260601"/>
                  </a:lnTo>
                  <a:lnTo>
                    <a:pt x="6782" y="304769"/>
                  </a:lnTo>
                  <a:lnTo>
                    <a:pt x="21320" y="341804"/>
                  </a:lnTo>
                  <a:lnTo>
                    <a:pt x="44245" y="372374"/>
                  </a:lnTo>
                  <a:lnTo>
                    <a:pt x="74659" y="388784"/>
                  </a:lnTo>
                  <a:lnTo>
                    <a:pt x="91660" y="393159"/>
                  </a:lnTo>
                  <a:lnTo>
                    <a:pt x="125601" y="388614"/>
                  </a:lnTo>
                  <a:lnTo>
                    <a:pt x="160207" y="372012"/>
                  </a:lnTo>
                  <a:lnTo>
                    <a:pt x="196754" y="343467"/>
                  </a:lnTo>
                  <a:lnTo>
                    <a:pt x="228519" y="303969"/>
                  </a:lnTo>
                  <a:lnTo>
                    <a:pt x="242916" y="281583"/>
                  </a:lnTo>
                  <a:lnTo>
                    <a:pt x="254631" y="254665"/>
                  </a:lnTo>
                  <a:lnTo>
                    <a:pt x="264558" y="224724"/>
                  </a:lnTo>
                  <a:lnTo>
                    <a:pt x="273292" y="192770"/>
                  </a:lnTo>
                  <a:lnTo>
                    <a:pt x="279115" y="165823"/>
                  </a:lnTo>
                  <a:lnTo>
                    <a:pt x="285585" y="120829"/>
                  </a:lnTo>
                  <a:lnTo>
                    <a:pt x="284698" y="85780"/>
                  </a:lnTo>
                  <a:lnTo>
                    <a:pt x="282485" y="70507"/>
                  </a:lnTo>
                  <a:lnTo>
                    <a:pt x="268739" y="46011"/>
                  </a:lnTo>
                  <a:lnTo>
                    <a:pt x="247107" y="26422"/>
                  </a:lnTo>
                  <a:lnTo>
                    <a:pt x="204605" y="5611"/>
                  </a:lnTo>
                  <a:lnTo>
                    <a:pt x="177681" y="0"/>
                  </a:lnTo>
                  <a:lnTo>
                    <a:pt x="153485" y="5032"/>
                  </a:lnTo>
                  <a:lnTo>
                    <a:pt x="142093" y="10325"/>
                  </a:lnTo>
                  <a:lnTo>
                    <a:pt x="125674" y="29376"/>
                  </a:lnTo>
                  <a:lnTo>
                    <a:pt x="115083" y="55718"/>
                  </a:lnTo>
                  <a:lnTo>
                    <a:pt x="110376" y="88592"/>
                  </a:lnTo>
                  <a:lnTo>
                    <a:pt x="113929" y="126251"/>
                  </a:lnTo>
                  <a:lnTo>
                    <a:pt x="123269" y="165801"/>
                  </a:lnTo>
                  <a:lnTo>
                    <a:pt x="136828" y="204545"/>
                  </a:lnTo>
                  <a:lnTo>
                    <a:pt x="163699" y="248574"/>
                  </a:lnTo>
                  <a:lnTo>
                    <a:pt x="202972" y="289281"/>
                  </a:lnTo>
                  <a:lnTo>
                    <a:pt x="243566" y="327467"/>
                  </a:lnTo>
                  <a:lnTo>
                    <a:pt x="251847" y="330700"/>
                  </a:lnTo>
                  <a:lnTo>
                    <a:pt x="259011" y="3320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2263"/>
            <p:cNvSpPr/>
            <p:nvPr>
              <p:custDataLst>
                <p:tags r:id="rId132"/>
              </p:custDataLst>
            </p:nvPr>
          </p:nvSpPr>
          <p:spPr>
            <a:xfrm>
              <a:off x="927100" y="508883"/>
              <a:ext cx="44451" cy="291218"/>
            </a:xfrm>
            <a:custGeom>
              <a:avLst/>
              <a:gdLst/>
              <a:ahLst/>
              <a:cxnLst/>
              <a:rect l="0" t="0" r="0" b="0"/>
              <a:pathLst>
                <a:path w="44451" h="29121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1881" y="11785"/>
                  </a:lnTo>
                  <a:lnTo>
                    <a:pt x="8838" y="57437"/>
                  </a:lnTo>
                  <a:lnTo>
                    <a:pt x="12865" y="95122"/>
                  </a:lnTo>
                  <a:lnTo>
                    <a:pt x="17007" y="137036"/>
                  </a:lnTo>
                  <a:lnTo>
                    <a:pt x="21199" y="179183"/>
                  </a:lnTo>
                  <a:lnTo>
                    <a:pt x="25415" y="215789"/>
                  </a:lnTo>
                  <a:lnTo>
                    <a:pt x="31754" y="258520"/>
                  </a:lnTo>
                  <a:lnTo>
                    <a:pt x="38101" y="281529"/>
                  </a:lnTo>
                  <a:lnTo>
                    <a:pt x="44450" y="291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2264"/>
            <p:cNvSpPr/>
            <p:nvPr>
              <p:custDataLst>
                <p:tags r:id="rId133"/>
              </p:custDataLst>
            </p:nvPr>
          </p:nvSpPr>
          <p:spPr>
            <a:xfrm>
              <a:off x="1079500" y="458083"/>
              <a:ext cx="81453" cy="449968"/>
            </a:xfrm>
            <a:custGeom>
              <a:avLst/>
              <a:gdLst/>
              <a:ahLst/>
              <a:cxnLst/>
              <a:rect l="0" t="0" r="0" b="0"/>
              <a:pathLst>
                <a:path w="81453" h="449968">
                  <a:moveTo>
                    <a:pt x="0" y="5467"/>
                  </a:moveTo>
                  <a:lnTo>
                    <a:pt x="0" y="5467"/>
                  </a:lnTo>
                  <a:lnTo>
                    <a:pt x="3371" y="2096"/>
                  </a:lnTo>
                  <a:lnTo>
                    <a:pt x="8789" y="441"/>
                  </a:lnTo>
                  <a:lnTo>
                    <a:pt x="12209" y="0"/>
                  </a:lnTo>
                  <a:lnTo>
                    <a:pt x="21654" y="7035"/>
                  </a:lnTo>
                  <a:lnTo>
                    <a:pt x="33613" y="23097"/>
                  </a:lnTo>
                  <a:lnTo>
                    <a:pt x="54801" y="69252"/>
                  </a:lnTo>
                  <a:lnTo>
                    <a:pt x="65749" y="109781"/>
                  </a:lnTo>
                  <a:lnTo>
                    <a:pt x="70644" y="133571"/>
                  </a:lnTo>
                  <a:lnTo>
                    <a:pt x="75318" y="159308"/>
                  </a:lnTo>
                  <a:lnTo>
                    <a:pt x="79845" y="186345"/>
                  </a:lnTo>
                  <a:lnTo>
                    <a:pt x="81452" y="212835"/>
                  </a:lnTo>
                  <a:lnTo>
                    <a:pt x="81113" y="238963"/>
                  </a:lnTo>
                  <a:lnTo>
                    <a:pt x="79475" y="264847"/>
                  </a:lnTo>
                  <a:lnTo>
                    <a:pt x="73893" y="312423"/>
                  </a:lnTo>
                  <a:lnTo>
                    <a:pt x="66002" y="354970"/>
                  </a:lnTo>
                  <a:lnTo>
                    <a:pt x="55440" y="390342"/>
                  </a:lnTo>
                  <a:lnTo>
                    <a:pt x="24801" y="435262"/>
                  </a:lnTo>
                  <a:lnTo>
                    <a:pt x="12700" y="449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5" name="SMARTInkShape-Group543"/>
          <p:cNvGrpSpPr/>
          <p:nvPr/>
        </p:nvGrpSpPr>
        <p:grpSpPr>
          <a:xfrm>
            <a:off x="1621853" y="506674"/>
            <a:ext cx="1134048" cy="470329"/>
            <a:chOff x="1621853" y="506674"/>
            <a:chExt cx="1134048" cy="470329"/>
          </a:xfrm>
        </p:grpSpPr>
        <p:sp>
          <p:nvSpPr>
            <p:cNvPr id="310" name="SMARTInkShape-2265"/>
            <p:cNvSpPr/>
            <p:nvPr>
              <p:custDataLst>
                <p:tags r:id="rId126"/>
              </p:custDataLst>
            </p:nvPr>
          </p:nvSpPr>
          <p:spPr>
            <a:xfrm>
              <a:off x="1621853" y="553333"/>
              <a:ext cx="213298" cy="423670"/>
            </a:xfrm>
            <a:custGeom>
              <a:avLst/>
              <a:gdLst/>
              <a:ahLst/>
              <a:cxnLst/>
              <a:rect l="0" t="0" r="0" b="0"/>
              <a:pathLst>
                <a:path w="213298" h="423670">
                  <a:moveTo>
                    <a:pt x="60897" y="5467"/>
                  </a:moveTo>
                  <a:lnTo>
                    <a:pt x="60897" y="5467"/>
                  </a:lnTo>
                  <a:lnTo>
                    <a:pt x="66364" y="0"/>
                  </a:lnTo>
                  <a:lnTo>
                    <a:pt x="67364" y="411"/>
                  </a:lnTo>
                  <a:lnTo>
                    <a:pt x="70357" y="2749"/>
                  </a:lnTo>
                  <a:lnTo>
                    <a:pt x="72157" y="8022"/>
                  </a:lnTo>
                  <a:lnTo>
                    <a:pt x="72637" y="11404"/>
                  </a:lnTo>
                  <a:lnTo>
                    <a:pt x="66570" y="43131"/>
                  </a:lnTo>
                  <a:lnTo>
                    <a:pt x="57774" y="81944"/>
                  </a:lnTo>
                  <a:lnTo>
                    <a:pt x="52465" y="105135"/>
                  </a:lnTo>
                  <a:lnTo>
                    <a:pt x="46809" y="132590"/>
                  </a:lnTo>
                  <a:lnTo>
                    <a:pt x="40922" y="162888"/>
                  </a:lnTo>
                  <a:lnTo>
                    <a:pt x="34880" y="195081"/>
                  </a:lnTo>
                  <a:lnTo>
                    <a:pt x="29441" y="225715"/>
                  </a:lnTo>
                  <a:lnTo>
                    <a:pt x="24404" y="255310"/>
                  </a:lnTo>
                  <a:lnTo>
                    <a:pt x="19635" y="284212"/>
                  </a:lnTo>
                  <a:lnTo>
                    <a:pt x="10573" y="331378"/>
                  </a:lnTo>
                  <a:lnTo>
                    <a:pt x="3253" y="368333"/>
                  </a:lnTo>
                  <a:lnTo>
                    <a:pt x="0" y="394165"/>
                  </a:lnTo>
                  <a:lnTo>
                    <a:pt x="1249" y="403593"/>
                  </a:lnTo>
                  <a:lnTo>
                    <a:pt x="8281" y="417832"/>
                  </a:lnTo>
                  <a:lnTo>
                    <a:pt x="15236" y="421488"/>
                  </a:lnTo>
                  <a:lnTo>
                    <a:pt x="34253" y="423669"/>
                  </a:lnTo>
                  <a:lnTo>
                    <a:pt x="75502" y="414188"/>
                  </a:lnTo>
                  <a:lnTo>
                    <a:pt x="109016" y="401845"/>
                  </a:lnTo>
                  <a:lnTo>
                    <a:pt x="144372" y="388363"/>
                  </a:lnTo>
                  <a:lnTo>
                    <a:pt x="190366" y="374250"/>
                  </a:lnTo>
                  <a:lnTo>
                    <a:pt x="213297" y="367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2266"/>
            <p:cNvSpPr/>
            <p:nvPr>
              <p:custDataLst>
                <p:tags r:id="rId127"/>
              </p:custDataLst>
            </p:nvPr>
          </p:nvSpPr>
          <p:spPr>
            <a:xfrm>
              <a:off x="1955236" y="576244"/>
              <a:ext cx="235386" cy="337596"/>
            </a:xfrm>
            <a:custGeom>
              <a:avLst/>
              <a:gdLst/>
              <a:ahLst/>
              <a:cxnLst/>
              <a:rect l="0" t="0" r="0" b="0"/>
              <a:pathLst>
                <a:path w="235386" h="337596">
                  <a:moveTo>
                    <a:pt x="210114" y="14306"/>
                  </a:moveTo>
                  <a:lnTo>
                    <a:pt x="210114" y="14306"/>
                  </a:lnTo>
                  <a:lnTo>
                    <a:pt x="210114" y="7564"/>
                  </a:lnTo>
                  <a:lnTo>
                    <a:pt x="207292" y="4872"/>
                  </a:lnTo>
                  <a:lnTo>
                    <a:pt x="196630" y="0"/>
                  </a:lnTo>
                  <a:lnTo>
                    <a:pt x="164648" y="33"/>
                  </a:lnTo>
                  <a:lnTo>
                    <a:pt x="117150" y="17995"/>
                  </a:lnTo>
                  <a:lnTo>
                    <a:pt x="69601" y="55772"/>
                  </a:lnTo>
                  <a:lnTo>
                    <a:pt x="41125" y="97882"/>
                  </a:lnTo>
                  <a:lnTo>
                    <a:pt x="27605" y="122940"/>
                  </a:lnTo>
                  <a:lnTo>
                    <a:pt x="17180" y="150229"/>
                  </a:lnTo>
                  <a:lnTo>
                    <a:pt x="8819" y="179004"/>
                  </a:lnTo>
                  <a:lnTo>
                    <a:pt x="1834" y="208772"/>
                  </a:lnTo>
                  <a:lnTo>
                    <a:pt x="0" y="234261"/>
                  </a:lnTo>
                  <a:lnTo>
                    <a:pt x="5487" y="277634"/>
                  </a:lnTo>
                  <a:lnTo>
                    <a:pt x="24859" y="310081"/>
                  </a:lnTo>
                  <a:lnTo>
                    <a:pt x="37928" y="323673"/>
                  </a:lnTo>
                  <a:lnTo>
                    <a:pt x="73144" y="336893"/>
                  </a:lnTo>
                  <a:lnTo>
                    <a:pt x="112549" y="337595"/>
                  </a:lnTo>
                  <a:lnTo>
                    <a:pt x="148878" y="326147"/>
                  </a:lnTo>
                  <a:lnTo>
                    <a:pt x="183839" y="298011"/>
                  </a:lnTo>
                  <a:lnTo>
                    <a:pt x="201064" y="279643"/>
                  </a:lnTo>
                  <a:lnTo>
                    <a:pt x="213958" y="254697"/>
                  </a:lnTo>
                  <a:lnTo>
                    <a:pt x="223965" y="225367"/>
                  </a:lnTo>
                  <a:lnTo>
                    <a:pt x="232048" y="193113"/>
                  </a:lnTo>
                  <a:lnTo>
                    <a:pt x="235320" y="161733"/>
                  </a:lnTo>
                  <a:lnTo>
                    <a:pt x="235385" y="130935"/>
                  </a:lnTo>
                  <a:lnTo>
                    <a:pt x="233311" y="100525"/>
                  </a:lnTo>
                  <a:lnTo>
                    <a:pt x="215955" y="59211"/>
                  </a:lnTo>
                  <a:lnTo>
                    <a:pt x="203425" y="44243"/>
                  </a:lnTo>
                  <a:lnTo>
                    <a:pt x="188721" y="34969"/>
                  </a:lnTo>
                  <a:lnTo>
                    <a:pt x="144038" y="24583"/>
                  </a:lnTo>
                  <a:lnTo>
                    <a:pt x="121214" y="20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2267"/>
            <p:cNvSpPr/>
            <p:nvPr>
              <p:custDataLst>
                <p:tags r:id="rId128"/>
              </p:custDataLst>
            </p:nvPr>
          </p:nvSpPr>
          <p:spPr>
            <a:xfrm>
              <a:off x="2749550" y="70485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6350"/>
                  </a:moveTo>
                  <a:lnTo>
                    <a:pt x="0" y="635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2268"/>
            <p:cNvSpPr/>
            <p:nvPr>
              <p:custDataLst>
                <p:tags r:id="rId129"/>
              </p:custDataLst>
            </p:nvPr>
          </p:nvSpPr>
          <p:spPr>
            <a:xfrm>
              <a:off x="2378160" y="506674"/>
              <a:ext cx="222693" cy="361734"/>
            </a:xfrm>
            <a:custGeom>
              <a:avLst/>
              <a:gdLst/>
              <a:ahLst/>
              <a:cxnLst/>
              <a:rect l="0" t="0" r="0" b="0"/>
              <a:pathLst>
                <a:path w="222693" h="361734">
                  <a:moveTo>
                    <a:pt x="206290" y="52126"/>
                  </a:moveTo>
                  <a:lnTo>
                    <a:pt x="206290" y="52126"/>
                  </a:lnTo>
                  <a:lnTo>
                    <a:pt x="219382" y="33259"/>
                  </a:lnTo>
                  <a:lnTo>
                    <a:pt x="222692" y="23515"/>
                  </a:lnTo>
                  <a:lnTo>
                    <a:pt x="220752" y="18941"/>
                  </a:lnTo>
                  <a:lnTo>
                    <a:pt x="211071" y="10095"/>
                  </a:lnTo>
                  <a:lnTo>
                    <a:pt x="186383" y="553"/>
                  </a:lnTo>
                  <a:lnTo>
                    <a:pt x="149984" y="0"/>
                  </a:lnTo>
                  <a:lnTo>
                    <a:pt x="111290" y="11046"/>
                  </a:lnTo>
                  <a:lnTo>
                    <a:pt x="73014" y="41208"/>
                  </a:lnTo>
                  <a:lnTo>
                    <a:pt x="41604" y="84796"/>
                  </a:lnTo>
                  <a:lnTo>
                    <a:pt x="25146" y="122620"/>
                  </a:lnTo>
                  <a:lnTo>
                    <a:pt x="12187" y="163890"/>
                  </a:lnTo>
                  <a:lnTo>
                    <a:pt x="4076" y="203399"/>
                  </a:lnTo>
                  <a:lnTo>
                    <a:pt x="0" y="240244"/>
                  </a:lnTo>
                  <a:lnTo>
                    <a:pt x="1469" y="287076"/>
                  </a:lnTo>
                  <a:lnTo>
                    <a:pt x="12723" y="321413"/>
                  </a:lnTo>
                  <a:lnTo>
                    <a:pt x="23599" y="339026"/>
                  </a:lnTo>
                  <a:lnTo>
                    <a:pt x="35488" y="351557"/>
                  </a:lnTo>
                  <a:lnTo>
                    <a:pt x="53473" y="358068"/>
                  </a:lnTo>
                  <a:lnTo>
                    <a:pt x="89279" y="361733"/>
                  </a:lnTo>
                  <a:lnTo>
                    <a:pt x="129287" y="359056"/>
                  </a:lnTo>
                  <a:lnTo>
                    <a:pt x="164189" y="347444"/>
                  </a:lnTo>
                  <a:lnTo>
                    <a:pt x="180523" y="337190"/>
                  </a:lnTo>
                  <a:lnTo>
                    <a:pt x="187782" y="327928"/>
                  </a:lnTo>
                  <a:lnTo>
                    <a:pt x="187601" y="322072"/>
                  </a:lnTo>
                  <a:lnTo>
                    <a:pt x="174540" y="2934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2269"/>
            <p:cNvSpPr/>
            <p:nvPr>
              <p:custDataLst>
                <p:tags r:id="rId130"/>
              </p:custDataLst>
            </p:nvPr>
          </p:nvSpPr>
          <p:spPr>
            <a:xfrm>
              <a:off x="2360379" y="704850"/>
              <a:ext cx="147872" cy="12701"/>
            </a:xfrm>
            <a:custGeom>
              <a:avLst/>
              <a:gdLst/>
              <a:ahLst/>
              <a:cxnLst/>
              <a:rect l="0" t="0" r="0" b="0"/>
              <a:pathLst>
                <a:path w="147872" h="12701">
                  <a:moveTo>
                    <a:pt x="8171" y="12700"/>
                  </a:moveTo>
                  <a:lnTo>
                    <a:pt x="8171" y="12700"/>
                  </a:lnTo>
                  <a:lnTo>
                    <a:pt x="148" y="8336"/>
                  </a:lnTo>
                  <a:lnTo>
                    <a:pt x="0" y="7674"/>
                  </a:lnTo>
                  <a:lnTo>
                    <a:pt x="607" y="7233"/>
                  </a:lnTo>
                  <a:lnTo>
                    <a:pt x="33673" y="4585"/>
                  </a:lnTo>
                  <a:lnTo>
                    <a:pt x="66072" y="2038"/>
                  </a:lnTo>
                  <a:lnTo>
                    <a:pt x="106342" y="906"/>
                  </a:lnTo>
                  <a:lnTo>
                    <a:pt x="1478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6" name="SMARTInkShape-Group544"/>
          <p:cNvGrpSpPr/>
          <p:nvPr/>
        </p:nvGrpSpPr>
        <p:grpSpPr>
          <a:xfrm>
            <a:off x="3887229" y="369467"/>
            <a:ext cx="2115041" cy="515487"/>
            <a:chOff x="3887229" y="369467"/>
            <a:chExt cx="2115041" cy="515487"/>
          </a:xfrm>
        </p:grpSpPr>
        <p:sp>
          <p:nvSpPr>
            <p:cNvPr id="316" name="SMARTInkShape-2270"/>
            <p:cNvSpPr/>
            <p:nvPr>
              <p:custDataLst>
                <p:tags r:id="rId116"/>
              </p:custDataLst>
            </p:nvPr>
          </p:nvSpPr>
          <p:spPr>
            <a:xfrm>
              <a:off x="4762500" y="501650"/>
              <a:ext cx="190501" cy="323851"/>
            </a:xfrm>
            <a:custGeom>
              <a:avLst/>
              <a:gdLst/>
              <a:ahLst/>
              <a:cxnLst/>
              <a:rect l="0" t="0" r="0" b="0"/>
              <a:pathLst>
                <a:path w="190501" h="323851">
                  <a:moveTo>
                    <a:pt x="190500" y="0"/>
                  </a:moveTo>
                  <a:lnTo>
                    <a:pt x="190500" y="0"/>
                  </a:lnTo>
                  <a:lnTo>
                    <a:pt x="180387" y="3371"/>
                  </a:lnTo>
                  <a:lnTo>
                    <a:pt x="153872" y="22322"/>
                  </a:lnTo>
                  <a:lnTo>
                    <a:pt x="122575" y="63764"/>
                  </a:lnTo>
                  <a:lnTo>
                    <a:pt x="99633" y="101953"/>
                  </a:lnTo>
                  <a:lnTo>
                    <a:pt x="76738" y="144796"/>
                  </a:lnTo>
                  <a:lnTo>
                    <a:pt x="57153" y="189707"/>
                  </a:lnTo>
                  <a:lnTo>
                    <a:pt x="39042" y="229894"/>
                  </a:lnTo>
                  <a:lnTo>
                    <a:pt x="22996" y="265158"/>
                  </a:lnTo>
                  <a:lnTo>
                    <a:pt x="0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2271"/>
            <p:cNvSpPr/>
            <p:nvPr>
              <p:custDataLst>
                <p:tags r:id="rId117"/>
              </p:custDataLst>
            </p:nvPr>
          </p:nvSpPr>
          <p:spPr>
            <a:xfrm>
              <a:off x="4369812" y="445437"/>
              <a:ext cx="278389" cy="412864"/>
            </a:xfrm>
            <a:custGeom>
              <a:avLst/>
              <a:gdLst/>
              <a:ahLst/>
              <a:cxnLst/>
              <a:rect l="0" t="0" r="0" b="0"/>
              <a:pathLst>
                <a:path w="278389" h="412864">
                  <a:moveTo>
                    <a:pt x="278388" y="18113"/>
                  </a:moveTo>
                  <a:lnTo>
                    <a:pt x="278388" y="18113"/>
                  </a:lnTo>
                  <a:lnTo>
                    <a:pt x="278388" y="11371"/>
                  </a:lnTo>
                  <a:lnTo>
                    <a:pt x="275566" y="8679"/>
                  </a:lnTo>
                  <a:lnTo>
                    <a:pt x="264904" y="3807"/>
                  </a:lnTo>
                  <a:lnTo>
                    <a:pt x="219149" y="0"/>
                  </a:lnTo>
                  <a:lnTo>
                    <a:pt x="172798" y="46"/>
                  </a:lnTo>
                  <a:lnTo>
                    <a:pt x="139972" y="2557"/>
                  </a:lnTo>
                  <a:lnTo>
                    <a:pt x="96500" y="14680"/>
                  </a:lnTo>
                  <a:lnTo>
                    <a:pt x="60179" y="38419"/>
                  </a:lnTo>
                  <a:lnTo>
                    <a:pt x="30446" y="71167"/>
                  </a:lnTo>
                  <a:lnTo>
                    <a:pt x="10504" y="117794"/>
                  </a:lnTo>
                  <a:lnTo>
                    <a:pt x="4106" y="151551"/>
                  </a:lnTo>
                  <a:lnTo>
                    <a:pt x="1263" y="186780"/>
                  </a:lnTo>
                  <a:lnTo>
                    <a:pt x="0" y="225956"/>
                  </a:lnTo>
                  <a:lnTo>
                    <a:pt x="1318" y="265004"/>
                  </a:lnTo>
                  <a:lnTo>
                    <a:pt x="2846" y="302115"/>
                  </a:lnTo>
                  <a:lnTo>
                    <a:pt x="445" y="349363"/>
                  </a:lnTo>
                  <a:lnTo>
                    <a:pt x="1157" y="392003"/>
                  </a:lnTo>
                  <a:lnTo>
                    <a:pt x="5981" y="407825"/>
                  </a:lnTo>
                  <a:lnTo>
                    <a:pt x="7883" y="411271"/>
                  </a:lnTo>
                  <a:lnTo>
                    <a:pt x="11974" y="412863"/>
                  </a:lnTo>
                  <a:lnTo>
                    <a:pt x="24044" y="412750"/>
                  </a:lnTo>
                  <a:lnTo>
                    <a:pt x="56820" y="401978"/>
                  </a:lnTo>
                  <a:lnTo>
                    <a:pt x="89367" y="391214"/>
                  </a:lnTo>
                  <a:lnTo>
                    <a:pt x="126645" y="379375"/>
                  </a:lnTo>
                  <a:lnTo>
                    <a:pt x="164380" y="367057"/>
                  </a:lnTo>
                  <a:lnTo>
                    <a:pt x="202188" y="3546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2272"/>
            <p:cNvSpPr/>
            <p:nvPr>
              <p:custDataLst>
                <p:tags r:id="rId118"/>
              </p:custDataLst>
            </p:nvPr>
          </p:nvSpPr>
          <p:spPr>
            <a:xfrm>
              <a:off x="4735912" y="553333"/>
              <a:ext cx="198039" cy="227718"/>
            </a:xfrm>
            <a:custGeom>
              <a:avLst/>
              <a:gdLst/>
              <a:ahLst/>
              <a:cxnLst/>
              <a:rect l="0" t="0" r="0" b="0"/>
              <a:pathLst>
                <a:path w="198039" h="227718">
                  <a:moveTo>
                    <a:pt x="20238" y="5467"/>
                  </a:moveTo>
                  <a:lnTo>
                    <a:pt x="20238" y="5467"/>
                  </a:lnTo>
                  <a:lnTo>
                    <a:pt x="465" y="0"/>
                  </a:lnTo>
                  <a:lnTo>
                    <a:pt x="0" y="1822"/>
                  </a:lnTo>
                  <a:lnTo>
                    <a:pt x="3248" y="9491"/>
                  </a:lnTo>
                  <a:lnTo>
                    <a:pt x="34155" y="44623"/>
                  </a:lnTo>
                  <a:lnTo>
                    <a:pt x="77357" y="92093"/>
                  </a:lnTo>
                  <a:lnTo>
                    <a:pt x="111946" y="127929"/>
                  </a:lnTo>
                  <a:lnTo>
                    <a:pt x="157007" y="173691"/>
                  </a:lnTo>
                  <a:lnTo>
                    <a:pt x="198038" y="227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2273"/>
            <p:cNvSpPr/>
            <p:nvPr>
              <p:custDataLst>
                <p:tags r:id="rId119"/>
              </p:custDataLst>
            </p:nvPr>
          </p:nvSpPr>
          <p:spPr>
            <a:xfrm>
              <a:off x="5162550" y="533400"/>
              <a:ext cx="19051" cy="260351"/>
            </a:xfrm>
            <a:custGeom>
              <a:avLst/>
              <a:gdLst/>
              <a:ahLst/>
              <a:cxnLst/>
              <a:rect l="0" t="0" r="0" b="0"/>
              <a:pathLst>
                <a:path w="19051" h="260351">
                  <a:moveTo>
                    <a:pt x="0" y="0"/>
                  </a:moveTo>
                  <a:lnTo>
                    <a:pt x="0" y="0"/>
                  </a:lnTo>
                  <a:lnTo>
                    <a:pt x="6742" y="3371"/>
                  </a:lnTo>
                  <a:lnTo>
                    <a:pt x="11933" y="8789"/>
                  </a:lnTo>
                  <a:lnTo>
                    <a:pt x="14305" y="12209"/>
                  </a:lnTo>
                  <a:lnTo>
                    <a:pt x="18112" y="54597"/>
                  </a:lnTo>
                  <a:lnTo>
                    <a:pt x="18634" y="87060"/>
                  </a:lnTo>
                  <a:lnTo>
                    <a:pt x="16983" y="124536"/>
                  </a:lnTo>
                  <a:lnTo>
                    <a:pt x="14605" y="163299"/>
                  </a:lnTo>
                  <a:lnTo>
                    <a:pt x="13546" y="199342"/>
                  </a:lnTo>
                  <a:lnTo>
                    <a:pt x="17231" y="245372"/>
                  </a:lnTo>
                  <a:lnTo>
                    <a:pt x="19050" y="260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2274"/>
            <p:cNvSpPr/>
            <p:nvPr>
              <p:custDataLst>
                <p:tags r:id="rId120"/>
              </p:custDataLst>
            </p:nvPr>
          </p:nvSpPr>
          <p:spPr>
            <a:xfrm>
              <a:off x="5429773" y="508000"/>
              <a:ext cx="107428" cy="114301"/>
            </a:xfrm>
            <a:custGeom>
              <a:avLst/>
              <a:gdLst/>
              <a:ahLst/>
              <a:cxnLst/>
              <a:rect l="0" t="0" r="0" b="0"/>
              <a:pathLst>
                <a:path w="107428" h="114301">
                  <a:moveTo>
                    <a:pt x="12177" y="0"/>
                  </a:moveTo>
                  <a:lnTo>
                    <a:pt x="12177" y="0"/>
                  </a:lnTo>
                  <a:lnTo>
                    <a:pt x="0" y="0"/>
                  </a:lnTo>
                  <a:lnTo>
                    <a:pt x="38248" y="38724"/>
                  </a:lnTo>
                  <a:lnTo>
                    <a:pt x="73275" y="78153"/>
                  </a:lnTo>
                  <a:lnTo>
                    <a:pt x="107427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2275"/>
            <p:cNvSpPr/>
            <p:nvPr>
              <p:custDataLst>
                <p:tags r:id="rId121"/>
              </p:custDataLst>
            </p:nvPr>
          </p:nvSpPr>
          <p:spPr>
            <a:xfrm>
              <a:off x="5057292" y="647700"/>
              <a:ext cx="238609" cy="31751"/>
            </a:xfrm>
            <a:custGeom>
              <a:avLst/>
              <a:gdLst/>
              <a:ahLst/>
              <a:cxnLst/>
              <a:rect l="0" t="0" r="0" b="0"/>
              <a:pathLst>
                <a:path w="238609" h="31751">
                  <a:moveTo>
                    <a:pt x="3658" y="31750"/>
                  </a:moveTo>
                  <a:lnTo>
                    <a:pt x="3658" y="31750"/>
                  </a:lnTo>
                  <a:lnTo>
                    <a:pt x="287" y="31750"/>
                  </a:lnTo>
                  <a:lnTo>
                    <a:pt x="0" y="31044"/>
                  </a:lnTo>
                  <a:lnTo>
                    <a:pt x="1561" y="28379"/>
                  </a:lnTo>
                  <a:lnTo>
                    <a:pt x="32119" y="20919"/>
                  </a:lnTo>
                  <a:lnTo>
                    <a:pt x="64521" y="16823"/>
                  </a:lnTo>
                  <a:lnTo>
                    <a:pt x="104320" y="12651"/>
                  </a:lnTo>
                  <a:lnTo>
                    <a:pt x="145058" y="9150"/>
                  </a:lnTo>
                  <a:lnTo>
                    <a:pt x="179627" y="7595"/>
                  </a:lnTo>
                  <a:lnTo>
                    <a:pt x="224030" y="2232"/>
                  </a:lnTo>
                  <a:lnTo>
                    <a:pt x="2386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2276"/>
            <p:cNvSpPr/>
            <p:nvPr>
              <p:custDataLst>
                <p:tags r:id="rId122"/>
              </p:custDataLst>
            </p:nvPr>
          </p:nvSpPr>
          <p:spPr>
            <a:xfrm>
              <a:off x="5564871" y="451994"/>
              <a:ext cx="137430" cy="310007"/>
            </a:xfrm>
            <a:custGeom>
              <a:avLst/>
              <a:gdLst/>
              <a:ahLst/>
              <a:cxnLst/>
              <a:rect l="0" t="0" r="0" b="0"/>
              <a:pathLst>
                <a:path w="137430" h="310007">
                  <a:moveTo>
                    <a:pt x="137429" y="11556"/>
                  </a:moveTo>
                  <a:lnTo>
                    <a:pt x="137429" y="11556"/>
                  </a:lnTo>
                  <a:lnTo>
                    <a:pt x="131654" y="6486"/>
                  </a:lnTo>
                  <a:lnTo>
                    <a:pt x="125220" y="2718"/>
                  </a:lnTo>
                  <a:lnTo>
                    <a:pt x="103551" y="0"/>
                  </a:lnTo>
                  <a:lnTo>
                    <a:pt x="74788" y="9308"/>
                  </a:lnTo>
                  <a:lnTo>
                    <a:pt x="47294" y="28842"/>
                  </a:lnTo>
                  <a:lnTo>
                    <a:pt x="24644" y="69359"/>
                  </a:lnTo>
                  <a:lnTo>
                    <a:pt x="14865" y="101687"/>
                  </a:lnTo>
                  <a:lnTo>
                    <a:pt x="5392" y="147858"/>
                  </a:lnTo>
                  <a:lnTo>
                    <a:pt x="0" y="190231"/>
                  </a:lnTo>
                  <a:lnTo>
                    <a:pt x="2165" y="232184"/>
                  </a:lnTo>
                  <a:lnTo>
                    <a:pt x="12168" y="277543"/>
                  </a:lnTo>
                  <a:lnTo>
                    <a:pt x="23129" y="3100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2277"/>
            <p:cNvSpPr/>
            <p:nvPr>
              <p:custDataLst>
                <p:tags r:id="rId123"/>
              </p:custDataLst>
            </p:nvPr>
          </p:nvSpPr>
          <p:spPr>
            <a:xfrm>
              <a:off x="5861933" y="369467"/>
              <a:ext cx="140337" cy="406712"/>
            </a:xfrm>
            <a:custGeom>
              <a:avLst/>
              <a:gdLst/>
              <a:ahLst/>
              <a:cxnLst/>
              <a:rect l="0" t="0" r="0" b="0"/>
              <a:pathLst>
                <a:path w="140337" h="406712">
                  <a:moveTo>
                    <a:pt x="5467" y="17883"/>
                  </a:moveTo>
                  <a:lnTo>
                    <a:pt x="5467" y="17883"/>
                  </a:lnTo>
                  <a:lnTo>
                    <a:pt x="0" y="12416"/>
                  </a:lnTo>
                  <a:lnTo>
                    <a:pt x="37919" y="2772"/>
                  </a:lnTo>
                  <a:lnTo>
                    <a:pt x="67685" y="0"/>
                  </a:lnTo>
                  <a:lnTo>
                    <a:pt x="95475" y="5921"/>
                  </a:lnTo>
                  <a:lnTo>
                    <a:pt x="118214" y="19983"/>
                  </a:lnTo>
                  <a:lnTo>
                    <a:pt x="122258" y="26339"/>
                  </a:lnTo>
                  <a:lnTo>
                    <a:pt x="124873" y="40926"/>
                  </a:lnTo>
                  <a:lnTo>
                    <a:pt x="122376" y="75119"/>
                  </a:lnTo>
                  <a:lnTo>
                    <a:pt x="117164" y="107997"/>
                  </a:lnTo>
                  <a:lnTo>
                    <a:pt x="110848" y="146128"/>
                  </a:lnTo>
                  <a:lnTo>
                    <a:pt x="105690" y="186594"/>
                  </a:lnTo>
                  <a:lnTo>
                    <a:pt x="104808" y="226216"/>
                  </a:lnTo>
                  <a:lnTo>
                    <a:pt x="107475" y="263581"/>
                  </a:lnTo>
                  <a:lnTo>
                    <a:pt x="117614" y="310972"/>
                  </a:lnTo>
                  <a:lnTo>
                    <a:pt x="135883" y="355543"/>
                  </a:lnTo>
                  <a:lnTo>
                    <a:pt x="140336" y="371154"/>
                  </a:lnTo>
                  <a:lnTo>
                    <a:pt x="139962" y="385148"/>
                  </a:lnTo>
                  <a:lnTo>
                    <a:pt x="136757" y="390432"/>
                  </a:lnTo>
                  <a:lnTo>
                    <a:pt x="125672" y="398184"/>
                  </a:lnTo>
                  <a:lnTo>
                    <a:pt x="96821" y="406515"/>
                  </a:lnTo>
                  <a:lnTo>
                    <a:pt x="64834" y="406711"/>
                  </a:lnTo>
                  <a:lnTo>
                    <a:pt x="24517" y="3925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2278"/>
            <p:cNvSpPr/>
            <p:nvPr>
              <p:custDataLst>
                <p:tags r:id="rId124"/>
              </p:custDataLst>
            </p:nvPr>
          </p:nvSpPr>
          <p:spPr>
            <a:xfrm>
              <a:off x="3949700" y="692150"/>
              <a:ext cx="146051" cy="12701"/>
            </a:xfrm>
            <a:custGeom>
              <a:avLst/>
              <a:gdLst/>
              <a:ahLst/>
              <a:cxnLst/>
              <a:rect l="0" t="0" r="0" b="0"/>
              <a:pathLst>
                <a:path w="146051" h="12701">
                  <a:moveTo>
                    <a:pt x="0" y="12700"/>
                  </a:moveTo>
                  <a:lnTo>
                    <a:pt x="0" y="12700"/>
                  </a:lnTo>
                  <a:lnTo>
                    <a:pt x="35156" y="10818"/>
                  </a:lnTo>
                  <a:lnTo>
                    <a:pt x="65719" y="7630"/>
                  </a:lnTo>
                  <a:lnTo>
                    <a:pt x="105173" y="3862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2279"/>
            <p:cNvSpPr/>
            <p:nvPr>
              <p:custDataLst>
                <p:tags r:id="rId125"/>
              </p:custDataLst>
            </p:nvPr>
          </p:nvSpPr>
          <p:spPr>
            <a:xfrm>
              <a:off x="3887229" y="485942"/>
              <a:ext cx="303772" cy="399012"/>
            </a:xfrm>
            <a:custGeom>
              <a:avLst/>
              <a:gdLst/>
              <a:ahLst/>
              <a:cxnLst/>
              <a:rect l="0" t="0" r="0" b="0"/>
              <a:pathLst>
                <a:path w="303772" h="399012">
                  <a:moveTo>
                    <a:pt x="303771" y="41108"/>
                  </a:moveTo>
                  <a:lnTo>
                    <a:pt x="303771" y="41108"/>
                  </a:lnTo>
                  <a:lnTo>
                    <a:pt x="303771" y="34366"/>
                  </a:lnTo>
                  <a:lnTo>
                    <a:pt x="300008" y="27293"/>
                  </a:lnTo>
                  <a:lnTo>
                    <a:pt x="297029" y="23431"/>
                  </a:lnTo>
                  <a:lnTo>
                    <a:pt x="284311" y="17259"/>
                  </a:lnTo>
                  <a:lnTo>
                    <a:pt x="240660" y="4177"/>
                  </a:lnTo>
                  <a:lnTo>
                    <a:pt x="207518" y="0"/>
                  </a:lnTo>
                  <a:lnTo>
                    <a:pt x="169270" y="260"/>
                  </a:lnTo>
                  <a:lnTo>
                    <a:pt x="128751" y="7431"/>
                  </a:lnTo>
                  <a:lnTo>
                    <a:pt x="90988" y="23318"/>
                  </a:lnTo>
                  <a:lnTo>
                    <a:pt x="57506" y="46607"/>
                  </a:lnTo>
                  <a:lnTo>
                    <a:pt x="30866" y="78124"/>
                  </a:lnTo>
                  <a:lnTo>
                    <a:pt x="12910" y="115180"/>
                  </a:lnTo>
                  <a:lnTo>
                    <a:pt x="2344" y="155168"/>
                  </a:lnTo>
                  <a:lnTo>
                    <a:pt x="0" y="196459"/>
                  </a:lnTo>
                  <a:lnTo>
                    <a:pt x="3191" y="236447"/>
                  </a:lnTo>
                  <a:lnTo>
                    <a:pt x="10019" y="273270"/>
                  </a:lnTo>
                  <a:lnTo>
                    <a:pt x="26468" y="317095"/>
                  </a:lnTo>
                  <a:lnTo>
                    <a:pt x="49608" y="351325"/>
                  </a:lnTo>
                  <a:lnTo>
                    <a:pt x="88675" y="382569"/>
                  </a:lnTo>
                  <a:lnTo>
                    <a:pt x="98990" y="389399"/>
                  </a:lnTo>
                  <a:lnTo>
                    <a:pt x="140476" y="399011"/>
                  </a:lnTo>
                  <a:lnTo>
                    <a:pt x="185145" y="395117"/>
                  </a:lnTo>
                  <a:lnTo>
                    <a:pt x="226289" y="388397"/>
                  </a:lnTo>
                  <a:lnTo>
                    <a:pt x="255178" y="378566"/>
                  </a:lnTo>
                  <a:lnTo>
                    <a:pt x="266417" y="370771"/>
                  </a:lnTo>
                  <a:lnTo>
                    <a:pt x="278371" y="3586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9" name="SMARTInkShape-Group545"/>
          <p:cNvGrpSpPr/>
          <p:nvPr/>
        </p:nvGrpSpPr>
        <p:grpSpPr>
          <a:xfrm>
            <a:off x="6261098" y="610946"/>
            <a:ext cx="120653" cy="110263"/>
            <a:chOff x="6261098" y="610946"/>
            <a:chExt cx="120653" cy="110263"/>
          </a:xfrm>
        </p:grpSpPr>
        <p:sp>
          <p:nvSpPr>
            <p:cNvPr id="327" name="SMARTInkShape-2280"/>
            <p:cNvSpPr/>
            <p:nvPr>
              <p:custDataLst>
                <p:tags r:id="rId114"/>
              </p:custDataLst>
            </p:nvPr>
          </p:nvSpPr>
          <p:spPr>
            <a:xfrm>
              <a:off x="6261098" y="704850"/>
              <a:ext cx="120653" cy="16359"/>
            </a:xfrm>
            <a:custGeom>
              <a:avLst/>
              <a:gdLst/>
              <a:ahLst/>
              <a:cxnLst/>
              <a:rect l="0" t="0" r="0" b="0"/>
              <a:pathLst>
                <a:path w="120653" h="16359">
                  <a:moveTo>
                    <a:pt x="2" y="12700"/>
                  </a:moveTo>
                  <a:lnTo>
                    <a:pt x="2" y="12700"/>
                  </a:lnTo>
                  <a:lnTo>
                    <a:pt x="0" y="16071"/>
                  </a:lnTo>
                  <a:lnTo>
                    <a:pt x="1413" y="16358"/>
                  </a:lnTo>
                  <a:lnTo>
                    <a:pt x="37904" y="9950"/>
                  </a:lnTo>
                  <a:lnTo>
                    <a:pt x="69057" y="6069"/>
                  </a:lnTo>
                  <a:lnTo>
                    <a:pt x="1206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2281"/>
            <p:cNvSpPr/>
            <p:nvPr>
              <p:custDataLst>
                <p:tags r:id="rId115"/>
              </p:custDataLst>
            </p:nvPr>
          </p:nvSpPr>
          <p:spPr>
            <a:xfrm>
              <a:off x="6274683" y="610946"/>
              <a:ext cx="88018" cy="11355"/>
            </a:xfrm>
            <a:custGeom>
              <a:avLst/>
              <a:gdLst/>
              <a:ahLst/>
              <a:cxnLst/>
              <a:rect l="0" t="0" r="0" b="0"/>
              <a:pathLst>
                <a:path w="88018" h="11355">
                  <a:moveTo>
                    <a:pt x="5467" y="11354"/>
                  </a:moveTo>
                  <a:lnTo>
                    <a:pt x="5467" y="11354"/>
                  </a:lnTo>
                  <a:lnTo>
                    <a:pt x="0" y="5887"/>
                  </a:lnTo>
                  <a:lnTo>
                    <a:pt x="6120" y="1895"/>
                  </a:lnTo>
                  <a:lnTo>
                    <a:pt x="44768" y="0"/>
                  </a:lnTo>
                  <a:lnTo>
                    <a:pt x="88017" y="50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6" name="SMARTInkShape-Group546"/>
          <p:cNvGrpSpPr/>
          <p:nvPr/>
        </p:nvGrpSpPr>
        <p:grpSpPr>
          <a:xfrm>
            <a:off x="6750050" y="413428"/>
            <a:ext cx="1208885" cy="411883"/>
            <a:chOff x="6750050" y="413428"/>
            <a:chExt cx="1208885" cy="411883"/>
          </a:xfrm>
        </p:grpSpPr>
        <p:sp>
          <p:nvSpPr>
            <p:cNvPr id="330" name="SMARTInkShape-2282"/>
            <p:cNvSpPr/>
            <p:nvPr>
              <p:custDataLst>
                <p:tags r:id="rId108"/>
              </p:custDataLst>
            </p:nvPr>
          </p:nvSpPr>
          <p:spPr>
            <a:xfrm>
              <a:off x="7715250" y="413428"/>
              <a:ext cx="243685" cy="383239"/>
            </a:xfrm>
            <a:custGeom>
              <a:avLst/>
              <a:gdLst/>
              <a:ahLst/>
              <a:cxnLst/>
              <a:rect l="0" t="0" r="0" b="0"/>
              <a:pathLst>
                <a:path w="243685" h="383239">
                  <a:moveTo>
                    <a:pt x="0" y="24722"/>
                  </a:moveTo>
                  <a:lnTo>
                    <a:pt x="0" y="24722"/>
                  </a:lnTo>
                  <a:lnTo>
                    <a:pt x="0" y="17980"/>
                  </a:lnTo>
                  <a:lnTo>
                    <a:pt x="3763" y="10907"/>
                  </a:lnTo>
                  <a:lnTo>
                    <a:pt x="6741" y="7045"/>
                  </a:lnTo>
                  <a:lnTo>
                    <a:pt x="19459" y="2755"/>
                  </a:lnTo>
                  <a:lnTo>
                    <a:pt x="66481" y="0"/>
                  </a:lnTo>
                  <a:lnTo>
                    <a:pt x="99397" y="3386"/>
                  </a:lnTo>
                  <a:lnTo>
                    <a:pt x="134487" y="10301"/>
                  </a:lnTo>
                  <a:lnTo>
                    <a:pt x="168897" y="20429"/>
                  </a:lnTo>
                  <a:lnTo>
                    <a:pt x="209892" y="44773"/>
                  </a:lnTo>
                  <a:lnTo>
                    <a:pt x="234266" y="74329"/>
                  </a:lnTo>
                  <a:lnTo>
                    <a:pt x="243684" y="108800"/>
                  </a:lnTo>
                  <a:lnTo>
                    <a:pt x="239733" y="149196"/>
                  </a:lnTo>
                  <a:lnTo>
                    <a:pt x="232995" y="192444"/>
                  </a:lnTo>
                  <a:lnTo>
                    <a:pt x="223161" y="239909"/>
                  </a:lnTo>
                  <a:lnTo>
                    <a:pt x="214680" y="286350"/>
                  </a:lnTo>
                  <a:lnTo>
                    <a:pt x="211070" y="324648"/>
                  </a:lnTo>
                  <a:lnTo>
                    <a:pt x="204074" y="362713"/>
                  </a:lnTo>
                  <a:lnTo>
                    <a:pt x="197474" y="375083"/>
                  </a:lnTo>
                  <a:lnTo>
                    <a:pt x="191621" y="378946"/>
                  </a:lnTo>
                  <a:lnTo>
                    <a:pt x="175711" y="383238"/>
                  </a:lnTo>
                  <a:lnTo>
                    <a:pt x="153662" y="382284"/>
                  </a:lnTo>
                  <a:lnTo>
                    <a:pt x="133724" y="374161"/>
                  </a:lnTo>
                  <a:lnTo>
                    <a:pt x="130072" y="370570"/>
                  </a:lnTo>
                  <a:lnTo>
                    <a:pt x="128343" y="366765"/>
                  </a:lnTo>
                  <a:lnTo>
                    <a:pt x="127000" y="3549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2283"/>
            <p:cNvSpPr/>
            <p:nvPr>
              <p:custDataLst>
                <p:tags r:id="rId109"/>
              </p:custDataLst>
            </p:nvPr>
          </p:nvSpPr>
          <p:spPr>
            <a:xfrm>
              <a:off x="7480300" y="536379"/>
              <a:ext cx="196851" cy="263722"/>
            </a:xfrm>
            <a:custGeom>
              <a:avLst/>
              <a:gdLst/>
              <a:ahLst/>
              <a:cxnLst/>
              <a:rect l="0" t="0" r="0" b="0"/>
              <a:pathLst>
                <a:path w="196851" h="263722">
                  <a:moveTo>
                    <a:pt x="196850" y="3371"/>
                  </a:moveTo>
                  <a:lnTo>
                    <a:pt x="196850" y="3371"/>
                  </a:lnTo>
                  <a:lnTo>
                    <a:pt x="190108" y="0"/>
                  </a:lnTo>
                  <a:lnTo>
                    <a:pt x="169060" y="4646"/>
                  </a:lnTo>
                  <a:lnTo>
                    <a:pt x="137110" y="28443"/>
                  </a:lnTo>
                  <a:lnTo>
                    <a:pt x="113149" y="59905"/>
                  </a:lnTo>
                  <a:lnTo>
                    <a:pt x="88388" y="99758"/>
                  </a:lnTo>
                  <a:lnTo>
                    <a:pt x="63272" y="143341"/>
                  </a:lnTo>
                  <a:lnTo>
                    <a:pt x="41762" y="182937"/>
                  </a:lnTo>
                  <a:lnTo>
                    <a:pt x="17548" y="229437"/>
                  </a:lnTo>
                  <a:lnTo>
                    <a:pt x="0" y="2637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2284"/>
            <p:cNvSpPr/>
            <p:nvPr>
              <p:custDataLst>
                <p:tags r:id="rId110"/>
              </p:custDataLst>
            </p:nvPr>
          </p:nvSpPr>
          <p:spPr>
            <a:xfrm>
              <a:off x="7392282" y="553333"/>
              <a:ext cx="246769" cy="208668"/>
            </a:xfrm>
            <a:custGeom>
              <a:avLst/>
              <a:gdLst/>
              <a:ahLst/>
              <a:cxnLst/>
              <a:rect l="0" t="0" r="0" b="0"/>
              <a:pathLst>
                <a:path w="246769" h="208668">
                  <a:moveTo>
                    <a:pt x="5468" y="5467"/>
                  </a:moveTo>
                  <a:lnTo>
                    <a:pt x="5468" y="5467"/>
                  </a:lnTo>
                  <a:lnTo>
                    <a:pt x="0" y="0"/>
                  </a:lnTo>
                  <a:lnTo>
                    <a:pt x="32508" y="37534"/>
                  </a:lnTo>
                  <a:lnTo>
                    <a:pt x="75099" y="81055"/>
                  </a:lnTo>
                  <a:lnTo>
                    <a:pt x="109087" y="113851"/>
                  </a:lnTo>
                  <a:lnTo>
                    <a:pt x="143008" y="142537"/>
                  </a:lnTo>
                  <a:lnTo>
                    <a:pt x="190467" y="179117"/>
                  </a:lnTo>
                  <a:lnTo>
                    <a:pt x="246768" y="208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2285"/>
            <p:cNvSpPr/>
            <p:nvPr>
              <p:custDataLst>
                <p:tags r:id="rId111"/>
              </p:custDataLst>
            </p:nvPr>
          </p:nvSpPr>
          <p:spPr>
            <a:xfrm>
              <a:off x="7135755" y="462630"/>
              <a:ext cx="208503" cy="362681"/>
            </a:xfrm>
            <a:custGeom>
              <a:avLst/>
              <a:gdLst/>
              <a:ahLst/>
              <a:cxnLst/>
              <a:rect l="0" t="0" r="0" b="0"/>
              <a:pathLst>
                <a:path w="208503" h="362681">
                  <a:moveTo>
                    <a:pt x="204845" y="26320"/>
                  </a:moveTo>
                  <a:lnTo>
                    <a:pt x="204845" y="26320"/>
                  </a:lnTo>
                  <a:lnTo>
                    <a:pt x="208215" y="22949"/>
                  </a:lnTo>
                  <a:lnTo>
                    <a:pt x="208502" y="20545"/>
                  </a:lnTo>
                  <a:lnTo>
                    <a:pt x="206941" y="14111"/>
                  </a:lnTo>
                  <a:lnTo>
                    <a:pt x="195353" y="2555"/>
                  </a:lnTo>
                  <a:lnTo>
                    <a:pt x="180636" y="0"/>
                  </a:lnTo>
                  <a:lnTo>
                    <a:pt x="152516" y="4410"/>
                  </a:lnTo>
                  <a:lnTo>
                    <a:pt x="142443" y="7480"/>
                  </a:lnTo>
                  <a:lnTo>
                    <a:pt x="108038" y="32027"/>
                  </a:lnTo>
                  <a:lnTo>
                    <a:pt x="74405" y="72853"/>
                  </a:lnTo>
                  <a:lnTo>
                    <a:pt x="52798" y="108149"/>
                  </a:lnTo>
                  <a:lnTo>
                    <a:pt x="33552" y="148061"/>
                  </a:lnTo>
                  <a:lnTo>
                    <a:pt x="20294" y="191670"/>
                  </a:lnTo>
                  <a:lnTo>
                    <a:pt x="11579" y="231277"/>
                  </a:lnTo>
                  <a:lnTo>
                    <a:pt x="5355" y="266284"/>
                  </a:lnTo>
                  <a:lnTo>
                    <a:pt x="0" y="308382"/>
                  </a:lnTo>
                  <a:lnTo>
                    <a:pt x="7879" y="344842"/>
                  </a:lnTo>
                  <a:lnTo>
                    <a:pt x="10034" y="350851"/>
                  </a:lnTo>
                  <a:lnTo>
                    <a:pt x="14293" y="355563"/>
                  </a:lnTo>
                  <a:lnTo>
                    <a:pt x="26551" y="362680"/>
                  </a:lnTo>
                  <a:lnTo>
                    <a:pt x="62803" y="360540"/>
                  </a:lnTo>
                  <a:lnTo>
                    <a:pt x="95149" y="352662"/>
                  </a:lnTo>
                  <a:lnTo>
                    <a:pt x="130691" y="341400"/>
                  </a:lnTo>
                  <a:lnTo>
                    <a:pt x="167654" y="326987"/>
                  </a:lnTo>
                  <a:lnTo>
                    <a:pt x="204845" y="3120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2286"/>
            <p:cNvSpPr/>
            <p:nvPr>
              <p:custDataLst>
                <p:tags r:id="rId112"/>
              </p:custDataLst>
            </p:nvPr>
          </p:nvSpPr>
          <p:spPr>
            <a:xfrm>
              <a:off x="6750050" y="615950"/>
              <a:ext cx="203201" cy="38101"/>
            </a:xfrm>
            <a:custGeom>
              <a:avLst/>
              <a:gdLst/>
              <a:ahLst/>
              <a:cxnLst/>
              <a:rect l="0" t="0" r="0" b="0"/>
              <a:pathLst>
                <a:path w="203201" h="38101">
                  <a:moveTo>
                    <a:pt x="0" y="38100"/>
                  </a:moveTo>
                  <a:lnTo>
                    <a:pt x="0" y="38100"/>
                  </a:lnTo>
                  <a:lnTo>
                    <a:pt x="34530" y="25891"/>
                  </a:lnTo>
                  <a:lnTo>
                    <a:pt x="67793" y="18327"/>
                  </a:lnTo>
                  <a:lnTo>
                    <a:pt x="109151" y="10968"/>
                  </a:lnTo>
                  <a:lnTo>
                    <a:pt x="155756" y="5345"/>
                  </a:lnTo>
                  <a:lnTo>
                    <a:pt x="203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2287"/>
            <p:cNvSpPr/>
            <p:nvPr>
              <p:custDataLst>
                <p:tags r:id="rId113"/>
              </p:custDataLst>
            </p:nvPr>
          </p:nvSpPr>
          <p:spPr>
            <a:xfrm>
              <a:off x="6773605" y="453371"/>
              <a:ext cx="287596" cy="352972"/>
            </a:xfrm>
            <a:custGeom>
              <a:avLst/>
              <a:gdLst/>
              <a:ahLst/>
              <a:cxnLst/>
              <a:rect l="0" t="0" r="0" b="0"/>
              <a:pathLst>
                <a:path w="287596" h="352972">
                  <a:moveTo>
                    <a:pt x="287595" y="41929"/>
                  </a:moveTo>
                  <a:lnTo>
                    <a:pt x="287595" y="41929"/>
                  </a:lnTo>
                  <a:lnTo>
                    <a:pt x="276750" y="27426"/>
                  </a:lnTo>
                  <a:lnTo>
                    <a:pt x="266547" y="18785"/>
                  </a:lnTo>
                  <a:lnTo>
                    <a:pt x="235418" y="5987"/>
                  </a:lnTo>
                  <a:lnTo>
                    <a:pt x="194916" y="0"/>
                  </a:lnTo>
                  <a:lnTo>
                    <a:pt x="155007" y="4968"/>
                  </a:lnTo>
                  <a:lnTo>
                    <a:pt x="113000" y="28861"/>
                  </a:lnTo>
                  <a:lnTo>
                    <a:pt x="72645" y="69493"/>
                  </a:lnTo>
                  <a:lnTo>
                    <a:pt x="48598" y="106626"/>
                  </a:lnTo>
                  <a:lnTo>
                    <a:pt x="27563" y="148294"/>
                  </a:lnTo>
                  <a:lnTo>
                    <a:pt x="11158" y="190332"/>
                  </a:lnTo>
                  <a:lnTo>
                    <a:pt x="2456" y="228771"/>
                  </a:lnTo>
                  <a:lnTo>
                    <a:pt x="0" y="262553"/>
                  </a:lnTo>
                  <a:lnTo>
                    <a:pt x="3612" y="289327"/>
                  </a:lnTo>
                  <a:lnTo>
                    <a:pt x="13684" y="311104"/>
                  </a:lnTo>
                  <a:lnTo>
                    <a:pt x="28273" y="328779"/>
                  </a:lnTo>
                  <a:lnTo>
                    <a:pt x="46517" y="341338"/>
                  </a:lnTo>
                  <a:lnTo>
                    <a:pt x="86734" y="352971"/>
                  </a:lnTo>
                  <a:lnTo>
                    <a:pt x="118125" y="352796"/>
                  </a:lnTo>
                  <a:lnTo>
                    <a:pt x="148774" y="346603"/>
                  </a:lnTo>
                  <a:lnTo>
                    <a:pt x="174156" y="334443"/>
                  </a:lnTo>
                  <a:lnTo>
                    <a:pt x="181631" y="325839"/>
                  </a:lnTo>
                  <a:lnTo>
                    <a:pt x="192345" y="2832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5" name="SMARTInkShape-Group547"/>
          <p:cNvGrpSpPr/>
          <p:nvPr/>
        </p:nvGrpSpPr>
        <p:grpSpPr>
          <a:xfrm>
            <a:off x="8230482" y="330723"/>
            <a:ext cx="1754991" cy="520205"/>
            <a:chOff x="8230482" y="330723"/>
            <a:chExt cx="1754991" cy="520205"/>
          </a:xfrm>
        </p:grpSpPr>
        <p:sp>
          <p:nvSpPr>
            <p:cNvPr id="337" name="SMARTInkShape-2288"/>
            <p:cNvSpPr/>
            <p:nvPr>
              <p:custDataLst>
                <p:tags r:id="rId100"/>
              </p:custDataLst>
            </p:nvPr>
          </p:nvSpPr>
          <p:spPr>
            <a:xfrm>
              <a:off x="9810750" y="330723"/>
              <a:ext cx="174723" cy="520205"/>
            </a:xfrm>
            <a:custGeom>
              <a:avLst/>
              <a:gdLst/>
              <a:ahLst/>
              <a:cxnLst/>
              <a:rect l="0" t="0" r="0" b="0"/>
              <a:pathLst>
                <a:path w="174723" h="520205">
                  <a:moveTo>
                    <a:pt x="25400" y="12177"/>
                  </a:moveTo>
                  <a:lnTo>
                    <a:pt x="25400" y="12177"/>
                  </a:lnTo>
                  <a:lnTo>
                    <a:pt x="28770" y="5435"/>
                  </a:lnTo>
                  <a:lnTo>
                    <a:pt x="30469" y="3449"/>
                  </a:lnTo>
                  <a:lnTo>
                    <a:pt x="34239" y="1242"/>
                  </a:lnTo>
                  <a:lnTo>
                    <a:pt x="47069" y="0"/>
                  </a:lnTo>
                  <a:lnTo>
                    <a:pt x="86282" y="6061"/>
                  </a:lnTo>
                  <a:lnTo>
                    <a:pt x="125205" y="21183"/>
                  </a:lnTo>
                  <a:lnTo>
                    <a:pt x="148544" y="35465"/>
                  </a:lnTo>
                  <a:lnTo>
                    <a:pt x="165034" y="53101"/>
                  </a:lnTo>
                  <a:lnTo>
                    <a:pt x="171404" y="62743"/>
                  </a:lnTo>
                  <a:lnTo>
                    <a:pt x="174722" y="90390"/>
                  </a:lnTo>
                  <a:lnTo>
                    <a:pt x="171494" y="124549"/>
                  </a:lnTo>
                  <a:lnTo>
                    <a:pt x="165355" y="163250"/>
                  </a:lnTo>
                  <a:lnTo>
                    <a:pt x="156042" y="207732"/>
                  </a:lnTo>
                  <a:lnTo>
                    <a:pt x="150593" y="231447"/>
                  </a:lnTo>
                  <a:lnTo>
                    <a:pt x="145552" y="257135"/>
                  </a:lnTo>
                  <a:lnTo>
                    <a:pt x="140777" y="284138"/>
                  </a:lnTo>
                  <a:lnTo>
                    <a:pt x="136185" y="312017"/>
                  </a:lnTo>
                  <a:lnTo>
                    <a:pt x="133124" y="339071"/>
                  </a:lnTo>
                  <a:lnTo>
                    <a:pt x="131083" y="365573"/>
                  </a:lnTo>
                  <a:lnTo>
                    <a:pt x="129720" y="391707"/>
                  </a:lnTo>
                  <a:lnTo>
                    <a:pt x="130091" y="435798"/>
                  </a:lnTo>
                  <a:lnTo>
                    <a:pt x="132608" y="471386"/>
                  </a:lnTo>
                  <a:lnTo>
                    <a:pt x="135874" y="505172"/>
                  </a:lnTo>
                  <a:lnTo>
                    <a:pt x="131884" y="516565"/>
                  </a:lnTo>
                  <a:lnTo>
                    <a:pt x="126729" y="519180"/>
                  </a:lnTo>
                  <a:lnTo>
                    <a:pt x="111593" y="520204"/>
                  </a:lnTo>
                  <a:lnTo>
                    <a:pt x="73124" y="513443"/>
                  </a:lnTo>
                  <a:lnTo>
                    <a:pt x="29349" y="502503"/>
                  </a:lnTo>
                  <a:lnTo>
                    <a:pt x="0" y="4947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2289"/>
            <p:cNvSpPr/>
            <p:nvPr>
              <p:custDataLst>
                <p:tags r:id="rId101"/>
              </p:custDataLst>
            </p:nvPr>
          </p:nvSpPr>
          <p:spPr>
            <a:xfrm>
              <a:off x="9572238" y="416740"/>
              <a:ext cx="162313" cy="313511"/>
            </a:xfrm>
            <a:custGeom>
              <a:avLst/>
              <a:gdLst/>
              <a:ahLst/>
              <a:cxnLst/>
              <a:rect l="0" t="0" r="0" b="0"/>
              <a:pathLst>
                <a:path w="162313" h="313511">
                  <a:moveTo>
                    <a:pt x="162312" y="15060"/>
                  </a:moveTo>
                  <a:lnTo>
                    <a:pt x="162312" y="15060"/>
                  </a:lnTo>
                  <a:lnTo>
                    <a:pt x="151468" y="5626"/>
                  </a:lnTo>
                  <a:lnTo>
                    <a:pt x="141263" y="754"/>
                  </a:lnTo>
                  <a:lnTo>
                    <a:pt x="127792" y="0"/>
                  </a:lnTo>
                  <a:lnTo>
                    <a:pt x="112396" y="3428"/>
                  </a:lnTo>
                  <a:lnTo>
                    <a:pt x="96148" y="12007"/>
                  </a:lnTo>
                  <a:lnTo>
                    <a:pt x="71133" y="35479"/>
                  </a:lnTo>
                  <a:lnTo>
                    <a:pt x="52586" y="64776"/>
                  </a:lnTo>
                  <a:lnTo>
                    <a:pt x="38156" y="102541"/>
                  </a:lnTo>
                  <a:lnTo>
                    <a:pt x="21573" y="145011"/>
                  </a:lnTo>
                  <a:lnTo>
                    <a:pt x="6625" y="192245"/>
                  </a:lnTo>
                  <a:lnTo>
                    <a:pt x="0" y="238617"/>
                  </a:lnTo>
                  <a:lnTo>
                    <a:pt x="1408" y="276895"/>
                  </a:lnTo>
                  <a:lnTo>
                    <a:pt x="6368" y="293944"/>
                  </a:lnTo>
                  <a:lnTo>
                    <a:pt x="9666" y="300466"/>
                  </a:lnTo>
                  <a:lnTo>
                    <a:pt x="13276" y="304814"/>
                  </a:lnTo>
                  <a:lnTo>
                    <a:pt x="28962" y="3135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2290"/>
            <p:cNvSpPr/>
            <p:nvPr>
              <p:custDataLst>
                <p:tags r:id="rId102"/>
              </p:custDataLst>
            </p:nvPr>
          </p:nvSpPr>
          <p:spPr>
            <a:xfrm>
              <a:off x="9455150" y="412750"/>
              <a:ext cx="171451" cy="171451"/>
            </a:xfrm>
            <a:custGeom>
              <a:avLst/>
              <a:gdLst/>
              <a:ahLst/>
              <a:cxnLst/>
              <a:rect l="0" t="0" r="0" b="0"/>
              <a:pathLst>
                <a:path w="171451" h="171451">
                  <a:moveTo>
                    <a:pt x="0" y="0"/>
                  </a:moveTo>
                  <a:lnTo>
                    <a:pt x="0" y="0"/>
                  </a:lnTo>
                  <a:lnTo>
                    <a:pt x="12553" y="26367"/>
                  </a:lnTo>
                  <a:lnTo>
                    <a:pt x="35468" y="63081"/>
                  </a:lnTo>
                  <a:lnTo>
                    <a:pt x="66485" y="105944"/>
                  </a:lnTo>
                  <a:lnTo>
                    <a:pt x="102484" y="139811"/>
                  </a:lnTo>
                  <a:lnTo>
                    <a:pt x="138081" y="159488"/>
                  </a:lnTo>
                  <a:lnTo>
                    <a:pt x="17145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2291"/>
            <p:cNvSpPr/>
            <p:nvPr>
              <p:custDataLst>
                <p:tags r:id="rId103"/>
              </p:custDataLst>
            </p:nvPr>
          </p:nvSpPr>
          <p:spPr>
            <a:xfrm>
              <a:off x="9122087" y="398732"/>
              <a:ext cx="250514" cy="370465"/>
            </a:xfrm>
            <a:custGeom>
              <a:avLst/>
              <a:gdLst/>
              <a:ahLst/>
              <a:cxnLst/>
              <a:rect l="0" t="0" r="0" b="0"/>
              <a:pathLst>
                <a:path w="250514" h="370465">
                  <a:moveTo>
                    <a:pt x="225113" y="39418"/>
                  </a:moveTo>
                  <a:lnTo>
                    <a:pt x="225113" y="39418"/>
                  </a:lnTo>
                  <a:lnTo>
                    <a:pt x="225111" y="36047"/>
                  </a:lnTo>
                  <a:lnTo>
                    <a:pt x="218370" y="23838"/>
                  </a:lnTo>
                  <a:lnTo>
                    <a:pt x="204064" y="10186"/>
                  </a:lnTo>
                  <a:lnTo>
                    <a:pt x="183050" y="574"/>
                  </a:lnTo>
                  <a:lnTo>
                    <a:pt x="155577" y="0"/>
                  </a:lnTo>
                  <a:lnTo>
                    <a:pt x="121724" y="11040"/>
                  </a:lnTo>
                  <a:lnTo>
                    <a:pt x="88253" y="41201"/>
                  </a:lnTo>
                  <a:lnTo>
                    <a:pt x="59365" y="88159"/>
                  </a:lnTo>
                  <a:lnTo>
                    <a:pt x="41616" y="129520"/>
                  </a:lnTo>
                  <a:lnTo>
                    <a:pt x="25024" y="174713"/>
                  </a:lnTo>
                  <a:lnTo>
                    <a:pt x="10597" y="218318"/>
                  </a:lnTo>
                  <a:lnTo>
                    <a:pt x="2772" y="257453"/>
                  </a:lnTo>
                  <a:lnTo>
                    <a:pt x="0" y="292250"/>
                  </a:lnTo>
                  <a:lnTo>
                    <a:pt x="3113" y="333524"/>
                  </a:lnTo>
                  <a:lnTo>
                    <a:pt x="9087" y="352165"/>
                  </a:lnTo>
                  <a:lnTo>
                    <a:pt x="16447" y="363743"/>
                  </a:lnTo>
                  <a:lnTo>
                    <a:pt x="20385" y="367818"/>
                  </a:lnTo>
                  <a:lnTo>
                    <a:pt x="36049" y="370464"/>
                  </a:lnTo>
                  <a:lnTo>
                    <a:pt x="78078" y="367987"/>
                  </a:lnTo>
                  <a:lnTo>
                    <a:pt x="117430" y="363249"/>
                  </a:lnTo>
                  <a:lnTo>
                    <a:pt x="158440" y="354087"/>
                  </a:lnTo>
                  <a:lnTo>
                    <a:pt x="196421" y="339197"/>
                  </a:lnTo>
                  <a:lnTo>
                    <a:pt x="250513" y="3124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2292"/>
            <p:cNvSpPr/>
            <p:nvPr>
              <p:custDataLst>
                <p:tags r:id="rId104"/>
              </p:custDataLst>
            </p:nvPr>
          </p:nvSpPr>
          <p:spPr>
            <a:xfrm>
              <a:off x="8738483" y="565150"/>
              <a:ext cx="240418" cy="19051"/>
            </a:xfrm>
            <a:custGeom>
              <a:avLst/>
              <a:gdLst/>
              <a:ahLst/>
              <a:cxnLst/>
              <a:rect l="0" t="0" r="0" b="0"/>
              <a:pathLst>
                <a:path w="240418" h="19051">
                  <a:moveTo>
                    <a:pt x="5467" y="19050"/>
                  </a:moveTo>
                  <a:lnTo>
                    <a:pt x="5467" y="19050"/>
                  </a:lnTo>
                  <a:lnTo>
                    <a:pt x="0" y="13583"/>
                  </a:lnTo>
                  <a:lnTo>
                    <a:pt x="6120" y="16332"/>
                  </a:lnTo>
                  <a:lnTo>
                    <a:pt x="47588" y="13444"/>
                  </a:lnTo>
                  <a:lnTo>
                    <a:pt x="79927" y="9973"/>
                  </a:lnTo>
                  <a:lnTo>
                    <a:pt x="117346" y="7960"/>
                  </a:lnTo>
                  <a:lnTo>
                    <a:pt x="157497" y="6360"/>
                  </a:lnTo>
                  <a:lnTo>
                    <a:pt x="198860" y="3297"/>
                  </a:lnTo>
                  <a:lnTo>
                    <a:pt x="2404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2293"/>
            <p:cNvSpPr/>
            <p:nvPr>
              <p:custDataLst>
                <p:tags r:id="rId105"/>
              </p:custDataLst>
            </p:nvPr>
          </p:nvSpPr>
          <p:spPr>
            <a:xfrm>
              <a:off x="8697476" y="428000"/>
              <a:ext cx="206387" cy="318703"/>
            </a:xfrm>
            <a:custGeom>
              <a:avLst/>
              <a:gdLst/>
              <a:ahLst/>
              <a:cxnLst/>
              <a:rect l="0" t="0" r="0" b="0"/>
              <a:pathLst>
                <a:path w="206387" h="318703">
                  <a:moveTo>
                    <a:pt x="198874" y="29200"/>
                  </a:moveTo>
                  <a:lnTo>
                    <a:pt x="198874" y="29200"/>
                  </a:lnTo>
                  <a:lnTo>
                    <a:pt x="195503" y="19087"/>
                  </a:lnTo>
                  <a:lnTo>
                    <a:pt x="186321" y="10359"/>
                  </a:lnTo>
                  <a:lnTo>
                    <a:pt x="179921" y="6056"/>
                  </a:lnTo>
                  <a:lnTo>
                    <a:pt x="154061" y="0"/>
                  </a:lnTo>
                  <a:lnTo>
                    <a:pt x="117314" y="4947"/>
                  </a:lnTo>
                  <a:lnTo>
                    <a:pt x="78516" y="22092"/>
                  </a:lnTo>
                  <a:lnTo>
                    <a:pt x="43581" y="55159"/>
                  </a:lnTo>
                  <a:lnTo>
                    <a:pt x="23551" y="85893"/>
                  </a:lnTo>
                  <a:lnTo>
                    <a:pt x="8062" y="122130"/>
                  </a:lnTo>
                  <a:lnTo>
                    <a:pt x="1181" y="164106"/>
                  </a:lnTo>
                  <a:lnTo>
                    <a:pt x="0" y="202988"/>
                  </a:lnTo>
                  <a:lnTo>
                    <a:pt x="3242" y="236967"/>
                  </a:lnTo>
                  <a:lnTo>
                    <a:pt x="11737" y="263828"/>
                  </a:lnTo>
                  <a:lnTo>
                    <a:pt x="28214" y="285644"/>
                  </a:lnTo>
                  <a:lnTo>
                    <a:pt x="50353" y="302631"/>
                  </a:lnTo>
                  <a:lnTo>
                    <a:pt x="91994" y="315455"/>
                  </a:lnTo>
                  <a:lnTo>
                    <a:pt x="125971" y="318702"/>
                  </a:lnTo>
                  <a:lnTo>
                    <a:pt x="158477" y="314501"/>
                  </a:lnTo>
                  <a:lnTo>
                    <a:pt x="185860" y="304873"/>
                  </a:lnTo>
                  <a:lnTo>
                    <a:pt x="202733" y="291186"/>
                  </a:lnTo>
                  <a:lnTo>
                    <a:pt x="206386" y="282174"/>
                  </a:lnTo>
                  <a:lnTo>
                    <a:pt x="205224" y="238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2294"/>
            <p:cNvSpPr/>
            <p:nvPr>
              <p:custDataLst>
                <p:tags r:id="rId106"/>
              </p:custDataLst>
            </p:nvPr>
          </p:nvSpPr>
          <p:spPr>
            <a:xfrm>
              <a:off x="8347937" y="469900"/>
              <a:ext cx="15014" cy="273051"/>
            </a:xfrm>
            <a:custGeom>
              <a:avLst/>
              <a:gdLst/>
              <a:ahLst/>
              <a:cxnLst/>
              <a:rect l="0" t="0" r="0" b="0"/>
              <a:pathLst>
                <a:path w="15014" h="273051">
                  <a:moveTo>
                    <a:pt x="15013" y="0"/>
                  </a:moveTo>
                  <a:lnTo>
                    <a:pt x="15013" y="0"/>
                  </a:lnTo>
                  <a:lnTo>
                    <a:pt x="13132" y="37037"/>
                  </a:lnTo>
                  <a:lnTo>
                    <a:pt x="10649" y="69378"/>
                  </a:lnTo>
                  <a:lnTo>
                    <a:pt x="9546" y="107270"/>
                  </a:lnTo>
                  <a:lnTo>
                    <a:pt x="7173" y="147629"/>
                  </a:lnTo>
                  <a:lnTo>
                    <a:pt x="3768" y="186263"/>
                  </a:lnTo>
                  <a:lnTo>
                    <a:pt x="0" y="230402"/>
                  </a:lnTo>
                  <a:lnTo>
                    <a:pt x="8663" y="273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2295"/>
            <p:cNvSpPr/>
            <p:nvPr>
              <p:custDataLst>
                <p:tags r:id="rId107"/>
              </p:custDataLst>
            </p:nvPr>
          </p:nvSpPr>
          <p:spPr>
            <a:xfrm>
              <a:off x="8230482" y="615950"/>
              <a:ext cx="221369" cy="19051"/>
            </a:xfrm>
            <a:custGeom>
              <a:avLst/>
              <a:gdLst/>
              <a:ahLst/>
              <a:cxnLst/>
              <a:rect l="0" t="0" r="0" b="0"/>
              <a:pathLst>
                <a:path w="221369" h="19051">
                  <a:moveTo>
                    <a:pt x="5468" y="19050"/>
                  </a:moveTo>
                  <a:lnTo>
                    <a:pt x="5468" y="19050"/>
                  </a:lnTo>
                  <a:lnTo>
                    <a:pt x="2097" y="19050"/>
                  </a:lnTo>
                  <a:lnTo>
                    <a:pt x="1104" y="18344"/>
                  </a:lnTo>
                  <a:lnTo>
                    <a:pt x="441" y="17169"/>
                  </a:lnTo>
                  <a:lnTo>
                    <a:pt x="0" y="15679"/>
                  </a:lnTo>
                  <a:lnTo>
                    <a:pt x="411" y="14686"/>
                  </a:lnTo>
                  <a:lnTo>
                    <a:pt x="1391" y="14024"/>
                  </a:lnTo>
                  <a:lnTo>
                    <a:pt x="2750" y="13583"/>
                  </a:lnTo>
                  <a:lnTo>
                    <a:pt x="44028" y="12816"/>
                  </a:lnTo>
                  <a:lnTo>
                    <a:pt x="79050" y="12752"/>
                  </a:lnTo>
                  <a:lnTo>
                    <a:pt x="118134" y="12723"/>
                  </a:lnTo>
                  <a:lnTo>
                    <a:pt x="153378" y="10829"/>
                  </a:lnTo>
                  <a:lnTo>
                    <a:pt x="193461" y="5796"/>
                  </a:lnTo>
                  <a:lnTo>
                    <a:pt x="2213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6" name="SMARTInkShape-Group548"/>
          <p:cNvGrpSpPr/>
          <p:nvPr/>
        </p:nvGrpSpPr>
        <p:grpSpPr>
          <a:xfrm>
            <a:off x="1445708" y="1695465"/>
            <a:ext cx="1934557" cy="520560"/>
            <a:chOff x="1445708" y="1695465"/>
            <a:chExt cx="1934557" cy="520560"/>
          </a:xfrm>
        </p:grpSpPr>
        <p:sp>
          <p:nvSpPr>
            <p:cNvPr id="346" name="SMARTInkShape-2296"/>
            <p:cNvSpPr/>
            <p:nvPr>
              <p:custDataLst>
                <p:tags r:id="rId90"/>
              </p:custDataLst>
            </p:nvPr>
          </p:nvSpPr>
          <p:spPr>
            <a:xfrm>
              <a:off x="2128133" y="1848733"/>
              <a:ext cx="215018" cy="259468"/>
            </a:xfrm>
            <a:custGeom>
              <a:avLst/>
              <a:gdLst/>
              <a:ahLst/>
              <a:cxnLst/>
              <a:rect l="0" t="0" r="0" b="0"/>
              <a:pathLst>
                <a:path w="215018" h="259468">
                  <a:moveTo>
                    <a:pt x="5467" y="5467"/>
                  </a:moveTo>
                  <a:lnTo>
                    <a:pt x="5467" y="5467"/>
                  </a:lnTo>
                  <a:lnTo>
                    <a:pt x="0" y="0"/>
                  </a:lnTo>
                  <a:lnTo>
                    <a:pt x="36745" y="47590"/>
                  </a:lnTo>
                  <a:lnTo>
                    <a:pt x="58879" y="79927"/>
                  </a:lnTo>
                  <a:lnTo>
                    <a:pt x="84709" y="115466"/>
                  </a:lnTo>
                  <a:lnTo>
                    <a:pt x="113358" y="151722"/>
                  </a:lnTo>
                  <a:lnTo>
                    <a:pt x="144906" y="186651"/>
                  </a:lnTo>
                  <a:lnTo>
                    <a:pt x="184287" y="227936"/>
                  </a:lnTo>
                  <a:lnTo>
                    <a:pt x="215017" y="259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2297"/>
            <p:cNvSpPr/>
            <p:nvPr>
              <p:custDataLst>
                <p:tags r:id="rId91"/>
              </p:custDataLst>
            </p:nvPr>
          </p:nvSpPr>
          <p:spPr>
            <a:xfrm>
              <a:off x="1861724" y="1721396"/>
              <a:ext cx="246477" cy="485369"/>
            </a:xfrm>
            <a:custGeom>
              <a:avLst/>
              <a:gdLst/>
              <a:ahLst/>
              <a:cxnLst/>
              <a:rect l="0" t="0" r="0" b="0"/>
              <a:pathLst>
                <a:path w="246477" h="485369">
                  <a:moveTo>
                    <a:pt x="246476" y="18504"/>
                  </a:moveTo>
                  <a:lnTo>
                    <a:pt x="246476" y="18504"/>
                  </a:lnTo>
                  <a:lnTo>
                    <a:pt x="246476" y="15133"/>
                  </a:lnTo>
                  <a:lnTo>
                    <a:pt x="245770" y="14140"/>
                  </a:lnTo>
                  <a:lnTo>
                    <a:pt x="244595" y="13478"/>
                  </a:lnTo>
                  <a:lnTo>
                    <a:pt x="201663" y="1297"/>
                  </a:lnTo>
                  <a:lnTo>
                    <a:pt x="161545" y="0"/>
                  </a:lnTo>
                  <a:lnTo>
                    <a:pt x="117281" y="6358"/>
                  </a:lnTo>
                  <a:lnTo>
                    <a:pt x="76257" y="20550"/>
                  </a:lnTo>
                  <a:lnTo>
                    <a:pt x="47404" y="41531"/>
                  </a:lnTo>
                  <a:lnTo>
                    <a:pt x="38055" y="57431"/>
                  </a:lnTo>
                  <a:lnTo>
                    <a:pt x="32053" y="94005"/>
                  </a:lnTo>
                  <a:lnTo>
                    <a:pt x="34385" y="131499"/>
                  </a:lnTo>
                  <a:lnTo>
                    <a:pt x="33915" y="163269"/>
                  </a:lnTo>
                  <a:lnTo>
                    <a:pt x="32060" y="199260"/>
                  </a:lnTo>
                  <a:lnTo>
                    <a:pt x="31236" y="238775"/>
                  </a:lnTo>
                  <a:lnTo>
                    <a:pt x="28988" y="277974"/>
                  </a:lnTo>
                  <a:lnTo>
                    <a:pt x="24931" y="315152"/>
                  </a:lnTo>
                  <a:lnTo>
                    <a:pt x="18424" y="348138"/>
                  </a:lnTo>
                  <a:lnTo>
                    <a:pt x="6828" y="391105"/>
                  </a:lnTo>
                  <a:lnTo>
                    <a:pt x="407" y="437069"/>
                  </a:lnTo>
                  <a:lnTo>
                    <a:pt x="0" y="459553"/>
                  </a:lnTo>
                  <a:lnTo>
                    <a:pt x="2405" y="468055"/>
                  </a:lnTo>
                  <a:lnTo>
                    <a:pt x="14468" y="480180"/>
                  </a:lnTo>
                  <a:lnTo>
                    <a:pt x="27415" y="484749"/>
                  </a:lnTo>
                  <a:lnTo>
                    <a:pt x="44693" y="485368"/>
                  </a:lnTo>
                  <a:lnTo>
                    <a:pt x="82893" y="478489"/>
                  </a:lnTo>
                  <a:lnTo>
                    <a:pt x="124002" y="472374"/>
                  </a:lnTo>
                  <a:lnTo>
                    <a:pt x="144876" y="4693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2298"/>
            <p:cNvSpPr/>
            <p:nvPr>
              <p:custDataLst>
                <p:tags r:id="rId92"/>
              </p:custDataLst>
            </p:nvPr>
          </p:nvSpPr>
          <p:spPr>
            <a:xfrm>
              <a:off x="1492250" y="1974850"/>
              <a:ext cx="177801" cy="23743"/>
            </a:xfrm>
            <a:custGeom>
              <a:avLst/>
              <a:gdLst/>
              <a:ahLst/>
              <a:cxnLst/>
              <a:rect l="0" t="0" r="0" b="0"/>
              <a:pathLst>
                <a:path w="177801" h="23743">
                  <a:moveTo>
                    <a:pt x="0" y="0"/>
                  </a:moveTo>
                  <a:lnTo>
                    <a:pt x="0" y="0"/>
                  </a:lnTo>
                  <a:lnTo>
                    <a:pt x="12831" y="12830"/>
                  </a:lnTo>
                  <a:lnTo>
                    <a:pt x="30691" y="20578"/>
                  </a:lnTo>
                  <a:lnTo>
                    <a:pt x="77925" y="23742"/>
                  </a:lnTo>
                  <a:lnTo>
                    <a:pt x="123121" y="20048"/>
                  </a:lnTo>
                  <a:lnTo>
                    <a:pt x="17780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2299"/>
            <p:cNvSpPr/>
            <p:nvPr>
              <p:custDataLst>
                <p:tags r:id="rId93"/>
              </p:custDataLst>
            </p:nvPr>
          </p:nvSpPr>
          <p:spPr>
            <a:xfrm>
              <a:off x="1445708" y="1752600"/>
              <a:ext cx="281493" cy="463425"/>
            </a:xfrm>
            <a:custGeom>
              <a:avLst/>
              <a:gdLst/>
              <a:ahLst/>
              <a:cxnLst/>
              <a:rect l="0" t="0" r="0" b="0"/>
              <a:pathLst>
                <a:path w="281493" h="463425">
                  <a:moveTo>
                    <a:pt x="281492" y="0"/>
                  </a:moveTo>
                  <a:lnTo>
                    <a:pt x="281492" y="0"/>
                  </a:lnTo>
                  <a:lnTo>
                    <a:pt x="262982" y="1881"/>
                  </a:lnTo>
                  <a:lnTo>
                    <a:pt x="218507" y="10831"/>
                  </a:lnTo>
                  <a:lnTo>
                    <a:pt x="174792" y="17712"/>
                  </a:lnTo>
                  <a:lnTo>
                    <a:pt x="127503" y="29080"/>
                  </a:lnTo>
                  <a:lnTo>
                    <a:pt x="87464" y="46246"/>
                  </a:lnTo>
                  <a:lnTo>
                    <a:pt x="57805" y="69598"/>
                  </a:lnTo>
                  <a:lnTo>
                    <a:pt x="42375" y="88553"/>
                  </a:lnTo>
                  <a:lnTo>
                    <a:pt x="28531" y="129171"/>
                  </a:lnTo>
                  <a:lnTo>
                    <a:pt x="22545" y="166300"/>
                  </a:lnTo>
                  <a:lnTo>
                    <a:pt x="17532" y="208672"/>
                  </a:lnTo>
                  <a:lnTo>
                    <a:pt x="12952" y="253375"/>
                  </a:lnTo>
                  <a:lnTo>
                    <a:pt x="8565" y="299113"/>
                  </a:lnTo>
                  <a:lnTo>
                    <a:pt x="4263" y="342489"/>
                  </a:lnTo>
                  <a:lnTo>
                    <a:pt x="0" y="378230"/>
                  </a:lnTo>
                  <a:lnTo>
                    <a:pt x="374" y="419377"/>
                  </a:lnTo>
                  <a:lnTo>
                    <a:pt x="8325" y="447169"/>
                  </a:lnTo>
                  <a:lnTo>
                    <a:pt x="14008" y="452629"/>
                  </a:lnTo>
                  <a:lnTo>
                    <a:pt x="29730" y="458696"/>
                  </a:lnTo>
                  <a:lnTo>
                    <a:pt x="65158" y="462112"/>
                  </a:lnTo>
                  <a:lnTo>
                    <a:pt x="100206" y="462911"/>
                  </a:lnTo>
                  <a:lnTo>
                    <a:pt x="139537" y="463266"/>
                  </a:lnTo>
                  <a:lnTo>
                    <a:pt x="175832" y="463424"/>
                  </a:lnTo>
                  <a:lnTo>
                    <a:pt x="217886" y="460141"/>
                  </a:lnTo>
                  <a:lnTo>
                    <a:pt x="262442" y="450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2300"/>
            <p:cNvSpPr/>
            <p:nvPr>
              <p:custDataLst>
                <p:tags r:id="rId94"/>
              </p:custDataLst>
            </p:nvPr>
          </p:nvSpPr>
          <p:spPr>
            <a:xfrm>
              <a:off x="3187700" y="1695465"/>
              <a:ext cx="192565" cy="453088"/>
            </a:xfrm>
            <a:custGeom>
              <a:avLst/>
              <a:gdLst/>
              <a:ahLst/>
              <a:cxnLst/>
              <a:rect l="0" t="0" r="0" b="0"/>
              <a:pathLst>
                <a:path w="192565" h="453088">
                  <a:moveTo>
                    <a:pt x="0" y="6335"/>
                  </a:moveTo>
                  <a:lnTo>
                    <a:pt x="0" y="6335"/>
                  </a:lnTo>
                  <a:lnTo>
                    <a:pt x="0" y="868"/>
                  </a:lnTo>
                  <a:lnTo>
                    <a:pt x="44043" y="37"/>
                  </a:lnTo>
                  <a:lnTo>
                    <a:pt x="82821" y="0"/>
                  </a:lnTo>
                  <a:lnTo>
                    <a:pt x="123474" y="1401"/>
                  </a:lnTo>
                  <a:lnTo>
                    <a:pt x="153629" y="10831"/>
                  </a:lnTo>
                  <a:lnTo>
                    <a:pt x="169174" y="21033"/>
                  </a:lnTo>
                  <a:lnTo>
                    <a:pt x="174166" y="28834"/>
                  </a:lnTo>
                  <a:lnTo>
                    <a:pt x="179713" y="48790"/>
                  </a:lnTo>
                  <a:lnTo>
                    <a:pt x="179464" y="87196"/>
                  </a:lnTo>
                  <a:lnTo>
                    <a:pt x="172895" y="121060"/>
                  </a:lnTo>
                  <a:lnTo>
                    <a:pt x="164331" y="160335"/>
                  </a:lnTo>
                  <a:lnTo>
                    <a:pt x="158173" y="203661"/>
                  </a:lnTo>
                  <a:lnTo>
                    <a:pt x="154966" y="246906"/>
                  </a:lnTo>
                  <a:lnTo>
                    <a:pt x="154952" y="288233"/>
                  </a:lnTo>
                  <a:lnTo>
                    <a:pt x="159649" y="325416"/>
                  </a:lnTo>
                  <a:lnTo>
                    <a:pt x="166440" y="358875"/>
                  </a:lnTo>
                  <a:lnTo>
                    <a:pt x="178197" y="399834"/>
                  </a:lnTo>
                  <a:lnTo>
                    <a:pt x="192538" y="431941"/>
                  </a:lnTo>
                  <a:lnTo>
                    <a:pt x="192564" y="434006"/>
                  </a:lnTo>
                  <a:lnTo>
                    <a:pt x="191876" y="435382"/>
                  </a:lnTo>
                  <a:lnTo>
                    <a:pt x="159649" y="447025"/>
                  </a:lnTo>
                  <a:lnTo>
                    <a:pt x="112099" y="453087"/>
                  </a:lnTo>
                  <a:lnTo>
                    <a:pt x="82550" y="4508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2301"/>
            <p:cNvSpPr/>
            <p:nvPr>
              <p:custDataLst>
                <p:tags r:id="rId95"/>
              </p:custDataLst>
            </p:nvPr>
          </p:nvSpPr>
          <p:spPr>
            <a:xfrm>
              <a:off x="2959100" y="1743762"/>
              <a:ext cx="152401" cy="364439"/>
            </a:xfrm>
            <a:custGeom>
              <a:avLst/>
              <a:gdLst/>
              <a:ahLst/>
              <a:cxnLst/>
              <a:rect l="0" t="0" r="0" b="0"/>
              <a:pathLst>
                <a:path w="152401" h="364439">
                  <a:moveTo>
                    <a:pt x="152400" y="8838"/>
                  </a:moveTo>
                  <a:lnTo>
                    <a:pt x="152400" y="8838"/>
                  </a:lnTo>
                  <a:lnTo>
                    <a:pt x="146625" y="3768"/>
                  </a:lnTo>
                  <a:lnTo>
                    <a:pt x="140191" y="0"/>
                  </a:lnTo>
                  <a:lnTo>
                    <a:pt x="118522" y="653"/>
                  </a:lnTo>
                  <a:lnTo>
                    <a:pt x="93130" y="8686"/>
                  </a:lnTo>
                  <a:lnTo>
                    <a:pt x="71103" y="23375"/>
                  </a:lnTo>
                  <a:lnTo>
                    <a:pt x="51171" y="54616"/>
                  </a:lnTo>
                  <a:lnTo>
                    <a:pt x="35231" y="91781"/>
                  </a:lnTo>
                  <a:lnTo>
                    <a:pt x="21571" y="129604"/>
                  </a:lnTo>
                  <a:lnTo>
                    <a:pt x="5724" y="175947"/>
                  </a:lnTo>
                  <a:lnTo>
                    <a:pt x="1696" y="212633"/>
                  </a:lnTo>
                  <a:lnTo>
                    <a:pt x="1208" y="250314"/>
                  </a:lnTo>
                  <a:lnTo>
                    <a:pt x="4513" y="287585"/>
                  </a:lnTo>
                  <a:lnTo>
                    <a:pt x="5987" y="330259"/>
                  </a:lnTo>
                  <a:lnTo>
                    <a:pt x="6278" y="355962"/>
                  </a:lnTo>
                  <a:lnTo>
                    <a:pt x="5597" y="358787"/>
                  </a:lnTo>
                  <a:lnTo>
                    <a:pt x="4437" y="360671"/>
                  </a:lnTo>
                  <a:lnTo>
                    <a:pt x="0" y="364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2302"/>
            <p:cNvSpPr/>
            <p:nvPr>
              <p:custDataLst>
                <p:tags r:id="rId96"/>
              </p:custDataLst>
            </p:nvPr>
          </p:nvSpPr>
          <p:spPr>
            <a:xfrm>
              <a:off x="2825750" y="1797050"/>
              <a:ext cx="127001" cy="158751"/>
            </a:xfrm>
            <a:custGeom>
              <a:avLst/>
              <a:gdLst/>
              <a:ahLst/>
              <a:cxnLst/>
              <a:rect l="0" t="0" r="0" b="0"/>
              <a:pathLst>
                <a:path w="127001" h="158751">
                  <a:moveTo>
                    <a:pt x="0" y="0"/>
                  </a:moveTo>
                  <a:lnTo>
                    <a:pt x="0" y="0"/>
                  </a:lnTo>
                  <a:lnTo>
                    <a:pt x="10844" y="12961"/>
                  </a:lnTo>
                  <a:lnTo>
                    <a:pt x="38282" y="55242"/>
                  </a:lnTo>
                  <a:lnTo>
                    <a:pt x="69904" y="94685"/>
                  </a:lnTo>
                  <a:lnTo>
                    <a:pt x="108823" y="139196"/>
                  </a:lnTo>
                  <a:lnTo>
                    <a:pt x="127000" y="158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2303"/>
            <p:cNvSpPr/>
            <p:nvPr>
              <p:custDataLst>
                <p:tags r:id="rId97"/>
              </p:custDataLst>
            </p:nvPr>
          </p:nvSpPr>
          <p:spPr>
            <a:xfrm>
              <a:off x="2571750" y="1841500"/>
              <a:ext cx="5468" cy="254001"/>
            </a:xfrm>
            <a:custGeom>
              <a:avLst/>
              <a:gdLst/>
              <a:ahLst/>
              <a:cxnLst/>
              <a:rect l="0" t="0" r="0" b="0"/>
              <a:pathLst>
                <a:path w="5468" h="254001">
                  <a:moveTo>
                    <a:pt x="0" y="0"/>
                  </a:moveTo>
                  <a:lnTo>
                    <a:pt x="0" y="0"/>
                  </a:lnTo>
                  <a:lnTo>
                    <a:pt x="0" y="43370"/>
                  </a:lnTo>
                  <a:lnTo>
                    <a:pt x="1881" y="75014"/>
                  </a:lnTo>
                  <a:lnTo>
                    <a:pt x="4364" y="110245"/>
                  </a:lnTo>
                  <a:lnTo>
                    <a:pt x="5467" y="147070"/>
                  </a:lnTo>
                  <a:lnTo>
                    <a:pt x="4076" y="180840"/>
                  </a:lnTo>
                  <a:lnTo>
                    <a:pt x="1208" y="221975"/>
                  </a:lnTo>
                  <a:lnTo>
                    <a:pt x="0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2304"/>
            <p:cNvSpPr/>
            <p:nvPr>
              <p:custDataLst>
                <p:tags r:id="rId98"/>
              </p:custDataLst>
            </p:nvPr>
          </p:nvSpPr>
          <p:spPr>
            <a:xfrm>
              <a:off x="2438400" y="1972362"/>
              <a:ext cx="196851" cy="8839"/>
            </a:xfrm>
            <a:custGeom>
              <a:avLst/>
              <a:gdLst/>
              <a:ahLst/>
              <a:cxnLst/>
              <a:rect l="0" t="0" r="0" b="0"/>
              <a:pathLst>
                <a:path w="196851" h="8839">
                  <a:moveTo>
                    <a:pt x="0" y="8838"/>
                  </a:moveTo>
                  <a:lnTo>
                    <a:pt x="0" y="8838"/>
                  </a:lnTo>
                  <a:lnTo>
                    <a:pt x="36628" y="0"/>
                  </a:lnTo>
                  <a:lnTo>
                    <a:pt x="78037" y="653"/>
                  </a:lnTo>
                  <a:lnTo>
                    <a:pt x="111589" y="1673"/>
                  </a:lnTo>
                  <a:lnTo>
                    <a:pt x="158652" y="2246"/>
                  </a:lnTo>
                  <a:lnTo>
                    <a:pt x="196850" y="24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2305"/>
            <p:cNvSpPr/>
            <p:nvPr>
              <p:custDataLst>
                <p:tags r:id="rId99"/>
              </p:custDataLst>
            </p:nvPr>
          </p:nvSpPr>
          <p:spPr>
            <a:xfrm>
              <a:off x="2120900" y="1847850"/>
              <a:ext cx="222251" cy="279401"/>
            </a:xfrm>
            <a:custGeom>
              <a:avLst/>
              <a:gdLst/>
              <a:ahLst/>
              <a:cxnLst/>
              <a:rect l="0" t="0" r="0" b="0"/>
              <a:pathLst>
                <a:path w="222251" h="279401">
                  <a:moveTo>
                    <a:pt x="222250" y="0"/>
                  </a:moveTo>
                  <a:lnTo>
                    <a:pt x="222250" y="0"/>
                  </a:lnTo>
                  <a:lnTo>
                    <a:pt x="213412" y="0"/>
                  </a:lnTo>
                  <a:lnTo>
                    <a:pt x="200581" y="10113"/>
                  </a:lnTo>
                  <a:lnTo>
                    <a:pt x="165733" y="54183"/>
                  </a:lnTo>
                  <a:lnTo>
                    <a:pt x="140452" y="86876"/>
                  </a:lnTo>
                  <a:lnTo>
                    <a:pt x="112753" y="126335"/>
                  </a:lnTo>
                  <a:lnTo>
                    <a:pt x="84685" y="167627"/>
                  </a:lnTo>
                  <a:lnTo>
                    <a:pt x="58099" y="204793"/>
                  </a:lnTo>
                  <a:lnTo>
                    <a:pt x="26073" y="247338"/>
                  </a:lnTo>
                  <a:lnTo>
                    <a:pt x="0" y="27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9" name="SMARTInkShape-Group549"/>
          <p:cNvGrpSpPr/>
          <p:nvPr/>
        </p:nvGrpSpPr>
        <p:grpSpPr>
          <a:xfrm>
            <a:off x="3867150" y="1887470"/>
            <a:ext cx="273051" cy="112781"/>
            <a:chOff x="3867150" y="1887470"/>
            <a:chExt cx="273051" cy="112781"/>
          </a:xfrm>
        </p:grpSpPr>
        <p:sp>
          <p:nvSpPr>
            <p:cNvPr id="357" name="SMARTInkShape-2306"/>
            <p:cNvSpPr/>
            <p:nvPr>
              <p:custDataLst>
                <p:tags r:id="rId88"/>
              </p:custDataLst>
            </p:nvPr>
          </p:nvSpPr>
          <p:spPr>
            <a:xfrm>
              <a:off x="3886200" y="2000250"/>
              <a:ext cx="254001" cy="1"/>
            </a:xfrm>
            <a:custGeom>
              <a:avLst/>
              <a:gdLst/>
              <a:ahLst/>
              <a:cxnLst/>
              <a:rect l="0" t="0" r="0" b="0"/>
              <a:pathLst>
                <a:path w="254001" h="1">
                  <a:moveTo>
                    <a:pt x="0" y="0"/>
                  </a:moveTo>
                  <a:lnTo>
                    <a:pt x="0" y="0"/>
                  </a:lnTo>
                  <a:lnTo>
                    <a:pt x="43369" y="0"/>
                  </a:lnTo>
                  <a:lnTo>
                    <a:pt x="76896" y="0"/>
                  </a:lnTo>
                  <a:lnTo>
                    <a:pt x="115315" y="0"/>
                  </a:lnTo>
                  <a:lnTo>
                    <a:pt x="155908" y="0"/>
                  </a:lnTo>
                  <a:lnTo>
                    <a:pt x="195587" y="0"/>
                  </a:lnTo>
                  <a:lnTo>
                    <a:pt x="254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2307"/>
            <p:cNvSpPr/>
            <p:nvPr>
              <p:custDataLst>
                <p:tags r:id="rId89"/>
              </p:custDataLst>
            </p:nvPr>
          </p:nvSpPr>
          <p:spPr>
            <a:xfrm>
              <a:off x="3867150" y="1887470"/>
              <a:ext cx="215901" cy="17531"/>
            </a:xfrm>
            <a:custGeom>
              <a:avLst/>
              <a:gdLst/>
              <a:ahLst/>
              <a:cxnLst/>
              <a:rect l="0" t="0" r="0" b="0"/>
              <a:pathLst>
                <a:path w="215901" h="17531">
                  <a:moveTo>
                    <a:pt x="0" y="17530"/>
                  </a:moveTo>
                  <a:lnTo>
                    <a:pt x="0" y="17530"/>
                  </a:lnTo>
                  <a:lnTo>
                    <a:pt x="3371" y="14159"/>
                  </a:lnTo>
                  <a:lnTo>
                    <a:pt x="44259" y="4665"/>
                  </a:lnTo>
                  <a:lnTo>
                    <a:pt x="86256" y="312"/>
                  </a:lnTo>
                  <a:lnTo>
                    <a:pt x="118064" y="0"/>
                  </a:lnTo>
                  <a:lnTo>
                    <a:pt x="165588" y="3791"/>
                  </a:lnTo>
                  <a:lnTo>
                    <a:pt x="215900" y="111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6" name="SMARTInkShape-Group550"/>
          <p:cNvGrpSpPr/>
          <p:nvPr/>
        </p:nvGrpSpPr>
        <p:grpSpPr>
          <a:xfrm>
            <a:off x="4806950" y="1673608"/>
            <a:ext cx="736601" cy="1196593"/>
            <a:chOff x="4806950" y="1673608"/>
            <a:chExt cx="736601" cy="1196593"/>
          </a:xfrm>
        </p:grpSpPr>
        <p:sp>
          <p:nvSpPr>
            <p:cNvPr id="360" name="SMARTInkShape-2308"/>
            <p:cNvSpPr/>
            <p:nvPr>
              <p:custDataLst>
                <p:tags r:id="rId82"/>
              </p:custDataLst>
            </p:nvPr>
          </p:nvSpPr>
          <p:spPr>
            <a:xfrm>
              <a:off x="5436092" y="2574441"/>
              <a:ext cx="107459" cy="295760"/>
            </a:xfrm>
            <a:custGeom>
              <a:avLst/>
              <a:gdLst/>
              <a:ahLst/>
              <a:cxnLst/>
              <a:rect l="0" t="0" r="0" b="0"/>
              <a:pathLst>
                <a:path w="107459" h="295760">
                  <a:moveTo>
                    <a:pt x="107458" y="3659"/>
                  </a:moveTo>
                  <a:lnTo>
                    <a:pt x="107458" y="3659"/>
                  </a:lnTo>
                  <a:lnTo>
                    <a:pt x="104087" y="3659"/>
                  </a:lnTo>
                  <a:lnTo>
                    <a:pt x="91557" y="0"/>
                  </a:lnTo>
                  <a:lnTo>
                    <a:pt x="83692" y="1563"/>
                  </a:lnTo>
                  <a:lnTo>
                    <a:pt x="64590" y="9780"/>
                  </a:lnTo>
                  <a:lnTo>
                    <a:pt x="44427" y="27894"/>
                  </a:lnTo>
                  <a:lnTo>
                    <a:pt x="19177" y="67563"/>
                  </a:lnTo>
                  <a:lnTo>
                    <a:pt x="5118" y="101105"/>
                  </a:lnTo>
                  <a:lnTo>
                    <a:pt x="0" y="134156"/>
                  </a:lnTo>
                  <a:lnTo>
                    <a:pt x="3490" y="144913"/>
                  </a:lnTo>
                  <a:lnTo>
                    <a:pt x="8333" y="156750"/>
                  </a:lnTo>
                  <a:lnTo>
                    <a:pt x="21301" y="199995"/>
                  </a:lnTo>
                  <a:lnTo>
                    <a:pt x="29807" y="246311"/>
                  </a:lnTo>
                  <a:lnTo>
                    <a:pt x="37608" y="2957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2309"/>
            <p:cNvSpPr/>
            <p:nvPr>
              <p:custDataLst>
                <p:tags r:id="rId83"/>
              </p:custDataLst>
            </p:nvPr>
          </p:nvSpPr>
          <p:spPr>
            <a:xfrm>
              <a:off x="5335765" y="2571750"/>
              <a:ext cx="93486" cy="152401"/>
            </a:xfrm>
            <a:custGeom>
              <a:avLst/>
              <a:gdLst/>
              <a:ahLst/>
              <a:cxnLst/>
              <a:rect l="0" t="0" r="0" b="0"/>
              <a:pathLst>
                <a:path w="93486" h="152401">
                  <a:moveTo>
                    <a:pt x="10935" y="0"/>
                  </a:moveTo>
                  <a:lnTo>
                    <a:pt x="10935" y="0"/>
                  </a:lnTo>
                  <a:lnTo>
                    <a:pt x="4193" y="0"/>
                  </a:lnTo>
                  <a:lnTo>
                    <a:pt x="2207" y="705"/>
                  </a:lnTo>
                  <a:lnTo>
                    <a:pt x="884" y="1881"/>
                  </a:lnTo>
                  <a:lnTo>
                    <a:pt x="0" y="3371"/>
                  </a:lnTo>
                  <a:lnTo>
                    <a:pt x="2129" y="15580"/>
                  </a:lnTo>
                  <a:lnTo>
                    <a:pt x="30011" y="60526"/>
                  </a:lnTo>
                  <a:lnTo>
                    <a:pt x="58761" y="105246"/>
                  </a:lnTo>
                  <a:lnTo>
                    <a:pt x="93485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2310"/>
            <p:cNvSpPr/>
            <p:nvPr>
              <p:custDataLst>
                <p:tags r:id="rId84"/>
              </p:custDataLst>
            </p:nvPr>
          </p:nvSpPr>
          <p:spPr>
            <a:xfrm>
              <a:off x="4806950" y="2560611"/>
              <a:ext cx="165101" cy="258790"/>
            </a:xfrm>
            <a:custGeom>
              <a:avLst/>
              <a:gdLst/>
              <a:ahLst/>
              <a:cxnLst/>
              <a:rect l="0" t="0" r="0" b="0"/>
              <a:pathLst>
                <a:path w="165101" h="258790">
                  <a:moveTo>
                    <a:pt x="165100" y="30189"/>
                  </a:moveTo>
                  <a:lnTo>
                    <a:pt x="165100" y="30189"/>
                  </a:lnTo>
                  <a:lnTo>
                    <a:pt x="164394" y="9232"/>
                  </a:lnTo>
                  <a:lnTo>
                    <a:pt x="161729" y="3706"/>
                  </a:lnTo>
                  <a:lnTo>
                    <a:pt x="160031" y="1951"/>
                  </a:lnTo>
                  <a:lnTo>
                    <a:pt x="156261" y="0"/>
                  </a:lnTo>
                  <a:lnTo>
                    <a:pt x="153563" y="890"/>
                  </a:lnTo>
                  <a:lnTo>
                    <a:pt x="146802" y="5643"/>
                  </a:lnTo>
                  <a:lnTo>
                    <a:pt x="120825" y="41882"/>
                  </a:lnTo>
                  <a:lnTo>
                    <a:pt x="96086" y="85943"/>
                  </a:lnTo>
                  <a:lnTo>
                    <a:pt x="76807" y="118233"/>
                  </a:lnTo>
                  <a:lnTo>
                    <a:pt x="56479" y="153281"/>
                  </a:lnTo>
                  <a:lnTo>
                    <a:pt x="37097" y="187908"/>
                  </a:lnTo>
                  <a:lnTo>
                    <a:pt x="15695" y="228380"/>
                  </a:lnTo>
                  <a:lnTo>
                    <a:pt x="0" y="258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2311"/>
            <p:cNvSpPr/>
            <p:nvPr>
              <p:custDataLst>
                <p:tags r:id="rId85"/>
              </p:custDataLst>
            </p:nvPr>
          </p:nvSpPr>
          <p:spPr>
            <a:xfrm>
              <a:off x="4813300" y="2578100"/>
              <a:ext cx="149609" cy="223647"/>
            </a:xfrm>
            <a:custGeom>
              <a:avLst/>
              <a:gdLst/>
              <a:ahLst/>
              <a:cxnLst/>
              <a:rect l="0" t="0" r="0" b="0"/>
              <a:pathLst>
                <a:path w="149609" h="223647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22604" y="39232"/>
                  </a:lnTo>
                  <a:lnTo>
                    <a:pt x="51148" y="80298"/>
                  </a:lnTo>
                  <a:lnTo>
                    <a:pt x="75648" y="111888"/>
                  </a:lnTo>
                  <a:lnTo>
                    <a:pt x="107865" y="159290"/>
                  </a:lnTo>
                  <a:lnTo>
                    <a:pt x="136547" y="202340"/>
                  </a:lnTo>
                  <a:lnTo>
                    <a:pt x="147703" y="218232"/>
                  </a:lnTo>
                  <a:lnTo>
                    <a:pt x="149608" y="223287"/>
                  </a:lnTo>
                  <a:lnTo>
                    <a:pt x="149127" y="223646"/>
                  </a:lnTo>
                  <a:lnTo>
                    <a:pt x="146050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2312"/>
            <p:cNvSpPr/>
            <p:nvPr>
              <p:custDataLst>
                <p:tags r:id="rId86"/>
              </p:custDataLst>
            </p:nvPr>
          </p:nvSpPr>
          <p:spPr>
            <a:xfrm>
              <a:off x="5327650" y="1701342"/>
              <a:ext cx="190501" cy="641809"/>
            </a:xfrm>
            <a:custGeom>
              <a:avLst/>
              <a:gdLst/>
              <a:ahLst/>
              <a:cxnLst/>
              <a:rect l="0" t="0" r="0" b="0"/>
              <a:pathLst>
                <a:path w="190501" h="641809">
                  <a:moveTo>
                    <a:pt x="190500" y="38558"/>
                  </a:moveTo>
                  <a:lnTo>
                    <a:pt x="190500" y="38558"/>
                  </a:lnTo>
                  <a:lnTo>
                    <a:pt x="190500" y="28445"/>
                  </a:lnTo>
                  <a:lnTo>
                    <a:pt x="188383" y="24055"/>
                  </a:lnTo>
                  <a:lnTo>
                    <a:pt x="180387" y="15414"/>
                  </a:lnTo>
                  <a:lnTo>
                    <a:pt x="153872" y="2616"/>
                  </a:lnTo>
                  <a:lnTo>
                    <a:pt x="112463" y="0"/>
                  </a:lnTo>
                  <a:lnTo>
                    <a:pt x="82674" y="9662"/>
                  </a:lnTo>
                  <a:lnTo>
                    <a:pt x="67816" y="17177"/>
                  </a:lnTo>
                  <a:lnTo>
                    <a:pt x="43781" y="42461"/>
                  </a:lnTo>
                  <a:lnTo>
                    <a:pt x="33421" y="58093"/>
                  </a:lnTo>
                  <a:lnTo>
                    <a:pt x="21910" y="99922"/>
                  </a:lnTo>
                  <a:lnTo>
                    <a:pt x="18839" y="123917"/>
                  </a:lnTo>
                  <a:lnTo>
                    <a:pt x="19615" y="149086"/>
                  </a:lnTo>
                  <a:lnTo>
                    <a:pt x="22955" y="175038"/>
                  </a:lnTo>
                  <a:lnTo>
                    <a:pt x="28003" y="201511"/>
                  </a:lnTo>
                  <a:lnTo>
                    <a:pt x="36307" y="228332"/>
                  </a:lnTo>
                  <a:lnTo>
                    <a:pt x="46782" y="255385"/>
                  </a:lnTo>
                  <a:lnTo>
                    <a:pt x="58705" y="282593"/>
                  </a:lnTo>
                  <a:lnTo>
                    <a:pt x="72298" y="309198"/>
                  </a:lnTo>
                  <a:lnTo>
                    <a:pt x="87004" y="335401"/>
                  </a:lnTo>
                  <a:lnTo>
                    <a:pt x="102453" y="361337"/>
                  </a:lnTo>
                  <a:lnTo>
                    <a:pt x="129025" y="407087"/>
                  </a:lnTo>
                  <a:lnTo>
                    <a:pt x="150478" y="449293"/>
                  </a:lnTo>
                  <a:lnTo>
                    <a:pt x="164716" y="491570"/>
                  </a:lnTo>
                  <a:lnTo>
                    <a:pt x="168222" y="528234"/>
                  </a:lnTo>
                  <a:lnTo>
                    <a:pt x="163665" y="559580"/>
                  </a:lnTo>
                  <a:lnTo>
                    <a:pt x="152232" y="585272"/>
                  </a:lnTo>
                  <a:lnTo>
                    <a:pt x="130218" y="606568"/>
                  </a:lnTo>
                  <a:lnTo>
                    <a:pt x="101619" y="623323"/>
                  </a:lnTo>
                  <a:lnTo>
                    <a:pt x="55195" y="636017"/>
                  </a:lnTo>
                  <a:lnTo>
                    <a:pt x="0" y="6418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2313"/>
            <p:cNvSpPr/>
            <p:nvPr>
              <p:custDataLst>
                <p:tags r:id="rId87"/>
              </p:custDataLst>
            </p:nvPr>
          </p:nvSpPr>
          <p:spPr>
            <a:xfrm>
              <a:off x="4875961" y="1673608"/>
              <a:ext cx="191340" cy="722497"/>
            </a:xfrm>
            <a:custGeom>
              <a:avLst/>
              <a:gdLst/>
              <a:ahLst/>
              <a:cxnLst/>
              <a:rect l="0" t="0" r="0" b="0"/>
              <a:pathLst>
                <a:path w="191340" h="722497">
                  <a:moveTo>
                    <a:pt x="191339" y="59942"/>
                  </a:moveTo>
                  <a:lnTo>
                    <a:pt x="191339" y="59942"/>
                  </a:lnTo>
                  <a:lnTo>
                    <a:pt x="189928" y="36711"/>
                  </a:lnTo>
                  <a:lnTo>
                    <a:pt x="184597" y="25863"/>
                  </a:lnTo>
                  <a:lnTo>
                    <a:pt x="166921" y="8452"/>
                  </a:lnTo>
                  <a:lnTo>
                    <a:pt x="148030" y="1780"/>
                  </a:lnTo>
                  <a:lnTo>
                    <a:pt x="137068" y="0"/>
                  </a:lnTo>
                  <a:lnTo>
                    <a:pt x="94668" y="10980"/>
                  </a:lnTo>
                  <a:lnTo>
                    <a:pt x="49728" y="42220"/>
                  </a:lnTo>
                  <a:lnTo>
                    <a:pt x="25625" y="76290"/>
                  </a:lnTo>
                  <a:lnTo>
                    <a:pt x="8327" y="118713"/>
                  </a:lnTo>
                  <a:lnTo>
                    <a:pt x="3714" y="142867"/>
                  </a:lnTo>
                  <a:lnTo>
                    <a:pt x="639" y="168142"/>
                  </a:lnTo>
                  <a:lnTo>
                    <a:pt x="0" y="194870"/>
                  </a:lnTo>
                  <a:lnTo>
                    <a:pt x="986" y="222566"/>
                  </a:lnTo>
                  <a:lnTo>
                    <a:pt x="3053" y="250908"/>
                  </a:lnTo>
                  <a:lnTo>
                    <a:pt x="8665" y="278975"/>
                  </a:lnTo>
                  <a:lnTo>
                    <a:pt x="16640" y="306858"/>
                  </a:lnTo>
                  <a:lnTo>
                    <a:pt x="26191" y="334619"/>
                  </a:lnTo>
                  <a:lnTo>
                    <a:pt x="36789" y="362299"/>
                  </a:lnTo>
                  <a:lnTo>
                    <a:pt x="48090" y="389925"/>
                  </a:lnTo>
                  <a:lnTo>
                    <a:pt x="59856" y="417514"/>
                  </a:lnTo>
                  <a:lnTo>
                    <a:pt x="73345" y="444373"/>
                  </a:lnTo>
                  <a:lnTo>
                    <a:pt x="87982" y="470746"/>
                  </a:lnTo>
                  <a:lnTo>
                    <a:pt x="103384" y="496794"/>
                  </a:lnTo>
                  <a:lnTo>
                    <a:pt x="115769" y="521921"/>
                  </a:lnTo>
                  <a:lnTo>
                    <a:pt x="126142" y="546434"/>
                  </a:lnTo>
                  <a:lnTo>
                    <a:pt x="141901" y="592250"/>
                  </a:lnTo>
                  <a:lnTo>
                    <a:pt x="151257" y="631427"/>
                  </a:lnTo>
                  <a:lnTo>
                    <a:pt x="150379" y="678475"/>
                  </a:lnTo>
                  <a:lnTo>
                    <a:pt x="142795" y="700323"/>
                  </a:lnTo>
                  <a:lnTo>
                    <a:pt x="137810" y="709113"/>
                  </a:lnTo>
                  <a:lnTo>
                    <a:pt x="132369" y="714972"/>
                  </a:lnTo>
                  <a:lnTo>
                    <a:pt x="120681" y="721483"/>
                  </a:lnTo>
                  <a:lnTo>
                    <a:pt x="110311" y="722496"/>
                  </a:lnTo>
                  <a:lnTo>
                    <a:pt x="105569" y="721778"/>
                  </a:lnTo>
                  <a:lnTo>
                    <a:pt x="101704" y="719888"/>
                  </a:lnTo>
                  <a:lnTo>
                    <a:pt x="89739" y="7076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4" name="SMARTInkShape-Group551"/>
          <p:cNvGrpSpPr/>
          <p:nvPr/>
        </p:nvGrpSpPr>
        <p:grpSpPr>
          <a:xfrm>
            <a:off x="5855681" y="1873250"/>
            <a:ext cx="1459520" cy="462627"/>
            <a:chOff x="5855681" y="1873250"/>
            <a:chExt cx="1459520" cy="462627"/>
          </a:xfrm>
        </p:grpSpPr>
        <p:sp>
          <p:nvSpPr>
            <p:cNvPr id="367" name="SMARTInkShape-2314"/>
            <p:cNvSpPr/>
            <p:nvPr>
              <p:custDataLst>
                <p:tags r:id="rId75"/>
              </p:custDataLst>
            </p:nvPr>
          </p:nvSpPr>
          <p:spPr>
            <a:xfrm>
              <a:off x="6134983" y="1994161"/>
              <a:ext cx="146018" cy="186468"/>
            </a:xfrm>
            <a:custGeom>
              <a:avLst/>
              <a:gdLst/>
              <a:ahLst/>
              <a:cxnLst/>
              <a:rect l="0" t="0" r="0" b="0"/>
              <a:pathLst>
                <a:path w="146018" h="186468">
                  <a:moveTo>
                    <a:pt x="5467" y="6089"/>
                  </a:moveTo>
                  <a:lnTo>
                    <a:pt x="5467" y="6089"/>
                  </a:lnTo>
                  <a:lnTo>
                    <a:pt x="0" y="622"/>
                  </a:lnTo>
                  <a:lnTo>
                    <a:pt x="411" y="327"/>
                  </a:lnTo>
                  <a:lnTo>
                    <a:pt x="2749" y="0"/>
                  </a:lnTo>
                  <a:lnTo>
                    <a:pt x="35114" y="20810"/>
                  </a:lnTo>
                  <a:lnTo>
                    <a:pt x="70224" y="55433"/>
                  </a:lnTo>
                  <a:lnTo>
                    <a:pt x="82696" y="78114"/>
                  </a:lnTo>
                  <a:lnTo>
                    <a:pt x="90909" y="114684"/>
                  </a:lnTo>
                  <a:lnTo>
                    <a:pt x="86600" y="148959"/>
                  </a:lnTo>
                  <a:lnTo>
                    <a:pt x="76332" y="166953"/>
                  </a:lnTo>
                  <a:lnTo>
                    <a:pt x="69645" y="174715"/>
                  </a:lnTo>
                  <a:lnTo>
                    <a:pt x="54686" y="183340"/>
                  </a:lnTo>
                  <a:lnTo>
                    <a:pt x="40043" y="186467"/>
                  </a:lnTo>
                  <a:lnTo>
                    <a:pt x="28830" y="185505"/>
                  </a:lnTo>
                  <a:lnTo>
                    <a:pt x="25275" y="182144"/>
                  </a:lnTo>
                  <a:lnTo>
                    <a:pt x="21327" y="170884"/>
                  </a:lnTo>
                  <a:lnTo>
                    <a:pt x="22475" y="141936"/>
                  </a:lnTo>
                  <a:lnTo>
                    <a:pt x="33017" y="122439"/>
                  </a:lnTo>
                  <a:lnTo>
                    <a:pt x="71900" y="83556"/>
                  </a:lnTo>
                  <a:lnTo>
                    <a:pt x="119038" y="43311"/>
                  </a:lnTo>
                  <a:lnTo>
                    <a:pt x="145385" y="17654"/>
                  </a:lnTo>
                  <a:lnTo>
                    <a:pt x="146017" y="15916"/>
                  </a:lnTo>
                  <a:lnTo>
                    <a:pt x="145734" y="14757"/>
                  </a:lnTo>
                  <a:lnTo>
                    <a:pt x="131851" y="23239"/>
                  </a:lnTo>
                  <a:lnTo>
                    <a:pt x="113234" y="49270"/>
                  </a:lnTo>
                  <a:lnTo>
                    <a:pt x="94462" y="95287"/>
                  </a:lnTo>
                  <a:lnTo>
                    <a:pt x="90880" y="117464"/>
                  </a:lnTo>
                  <a:lnTo>
                    <a:pt x="93054" y="137198"/>
                  </a:lnTo>
                  <a:lnTo>
                    <a:pt x="95606" y="146412"/>
                  </a:lnTo>
                  <a:lnTo>
                    <a:pt x="101544" y="153260"/>
                  </a:lnTo>
                  <a:lnTo>
                    <a:pt x="138817" y="1711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2315"/>
            <p:cNvSpPr/>
            <p:nvPr>
              <p:custDataLst>
                <p:tags r:id="rId76"/>
              </p:custDataLst>
            </p:nvPr>
          </p:nvSpPr>
          <p:spPr>
            <a:xfrm>
              <a:off x="6733366" y="1981200"/>
              <a:ext cx="233996" cy="354677"/>
            </a:xfrm>
            <a:custGeom>
              <a:avLst/>
              <a:gdLst/>
              <a:ahLst/>
              <a:cxnLst/>
              <a:rect l="0" t="0" r="0" b="0"/>
              <a:pathLst>
                <a:path w="233996" h="354677">
                  <a:moveTo>
                    <a:pt x="29384" y="0"/>
                  </a:moveTo>
                  <a:lnTo>
                    <a:pt x="29384" y="0"/>
                  </a:lnTo>
                  <a:lnTo>
                    <a:pt x="17175" y="0"/>
                  </a:lnTo>
                  <a:lnTo>
                    <a:pt x="13483" y="2822"/>
                  </a:lnTo>
                  <a:lnTo>
                    <a:pt x="5618" y="13484"/>
                  </a:lnTo>
                  <a:lnTo>
                    <a:pt x="0" y="42095"/>
                  </a:lnTo>
                  <a:lnTo>
                    <a:pt x="1706" y="80755"/>
                  </a:lnTo>
                  <a:lnTo>
                    <a:pt x="10497" y="103389"/>
                  </a:lnTo>
                  <a:lnTo>
                    <a:pt x="24517" y="121445"/>
                  </a:lnTo>
                  <a:lnTo>
                    <a:pt x="42508" y="134174"/>
                  </a:lnTo>
                  <a:lnTo>
                    <a:pt x="64145" y="137008"/>
                  </a:lnTo>
                  <a:lnTo>
                    <a:pt x="87168" y="132859"/>
                  </a:lnTo>
                  <a:lnTo>
                    <a:pt x="130690" y="111067"/>
                  </a:lnTo>
                  <a:lnTo>
                    <a:pt x="141372" y="103678"/>
                  </a:lnTo>
                  <a:lnTo>
                    <a:pt x="155121" y="84179"/>
                  </a:lnTo>
                  <a:lnTo>
                    <a:pt x="171609" y="37740"/>
                  </a:lnTo>
                  <a:lnTo>
                    <a:pt x="173733" y="30884"/>
                  </a:lnTo>
                  <a:lnTo>
                    <a:pt x="174301" y="30467"/>
                  </a:lnTo>
                  <a:lnTo>
                    <a:pt x="184156" y="75830"/>
                  </a:lnTo>
                  <a:lnTo>
                    <a:pt x="197068" y="116072"/>
                  </a:lnTo>
                  <a:lnTo>
                    <a:pt x="210537" y="163038"/>
                  </a:lnTo>
                  <a:lnTo>
                    <a:pt x="217140" y="198756"/>
                  </a:lnTo>
                  <a:lnTo>
                    <a:pt x="224779" y="235797"/>
                  </a:lnTo>
                  <a:lnTo>
                    <a:pt x="230998" y="269663"/>
                  </a:lnTo>
                  <a:lnTo>
                    <a:pt x="233995" y="299767"/>
                  </a:lnTo>
                  <a:lnTo>
                    <a:pt x="230623" y="324906"/>
                  </a:lnTo>
                  <a:lnTo>
                    <a:pt x="222540" y="342193"/>
                  </a:lnTo>
                  <a:lnTo>
                    <a:pt x="217421" y="348779"/>
                  </a:lnTo>
                  <a:lnTo>
                    <a:pt x="210481" y="352463"/>
                  </a:lnTo>
                  <a:lnTo>
                    <a:pt x="193362" y="354676"/>
                  </a:lnTo>
                  <a:lnTo>
                    <a:pt x="163891" y="345213"/>
                  </a:lnTo>
                  <a:lnTo>
                    <a:pt x="136187" y="322262"/>
                  </a:lnTo>
                  <a:lnTo>
                    <a:pt x="113092" y="277701"/>
                  </a:lnTo>
                  <a:lnTo>
                    <a:pt x="105584" y="260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2316"/>
            <p:cNvSpPr/>
            <p:nvPr>
              <p:custDataLst>
                <p:tags r:id="rId77"/>
              </p:custDataLst>
            </p:nvPr>
          </p:nvSpPr>
          <p:spPr>
            <a:xfrm>
              <a:off x="5855681" y="1899794"/>
              <a:ext cx="151420" cy="319191"/>
            </a:xfrm>
            <a:custGeom>
              <a:avLst/>
              <a:gdLst/>
              <a:ahLst/>
              <a:cxnLst/>
              <a:rect l="0" t="0" r="0" b="0"/>
              <a:pathLst>
                <a:path w="151420" h="319191">
                  <a:moveTo>
                    <a:pt x="151419" y="11556"/>
                  </a:moveTo>
                  <a:lnTo>
                    <a:pt x="151419" y="11556"/>
                  </a:lnTo>
                  <a:lnTo>
                    <a:pt x="151419" y="8185"/>
                  </a:lnTo>
                  <a:lnTo>
                    <a:pt x="149537" y="4648"/>
                  </a:lnTo>
                  <a:lnTo>
                    <a:pt x="148048" y="2718"/>
                  </a:lnTo>
                  <a:lnTo>
                    <a:pt x="144512" y="572"/>
                  </a:lnTo>
                  <a:lnTo>
                    <a:pt x="142580" y="0"/>
                  </a:lnTo>
                  <a:lnTo>
                    <a:pt x="129750" y="2566"/>
                  </a:lnTo>
                  <a:lnTo>
                    <a:pt x="102431" y="17908"/>
                  </a:lnTo>
                  <a:lnTo>
                    <a:pt x="67524" y="53811"/>
                  </a:lnTo>
                  <a:lnTo>
                    <a:pt x="42871" y="91720"/>
                  </a:lnTo>
                  <a:lnTo>
                    <a:pt x="20625" y="136790"/>
                  </a:lnTo>
                  <a:lnTo>
                    <a:pt x="12718" y="160662"/>
                  </a:lnTo>
                  <a:lnTo>
                    <a:pt x="2285" y="206942"/>
                  </a:lnTo>
                  <a:lnTo>
                    <a:pt x="0" y="246326"/>
                  </a:lnTo>
                  <a:lnTo>
                    <a:pt x="8862" y="277000"/>
                  </a:lnTo>
                  <a:lnTo>
                    <a:pt x="16164" y="290119"/>
                  </a:lnTo>
                  <a:lnTo>
                    <a:pt x="37448" y="308458"/>
                  </a:lnTo>
                  <a:lnTo>
                    <a:pt x="50040" y="315324"/>
                  </a:lnTo>
                  <a:lnTo>
                    <a:pt x="80961" y="319190"/>
                  </a:lnTo>
                  <a:lnTo>
                    <a:pt x="132369" y="3163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2317"/>
            <p:cNvSpPr/>
            <p:nvPr>
              <p:custDataLst>
                <p:tags r:id="rId78"/>
              </p:custDataLst>
            </p:nvPr>
          </p:nvSpPr>
          <p:spPr>
            <a:xfrm>
              <a:off x="6477000" y="2070100"/>
              <a:ext cx="171451" cy="9544"/>
            </a:xfrm>
            <a:custGeom>
              <a:avLst/>
              <a:gdLst/>
              <a:ahLst/>
              <a:cxnLst/>
              <a:rect l="0" t="0" r="0" b="0"/>
              <a:pathLst>
                <a:path w="171451" h="9544">
                  <a:moveTo>
                    <a:pt x="0" y="0"/>
                  </a:moveTo>
                  <a:lnTo>
                    <a:pt x="0" y="0"/>
                  </a:lnTo>
                  <a:lnTo>
                    <a:pt x="6479" y="706"/>
                  </a:lnTo>
                  <a:lnTo>
                    <a:pt x="15579" y="3371"/>
                  </a:lnTo>
                  <a:lnTo>
                    <a:pt x="54583" y="2103"/>
                  </a:lnTo>
                  <a:lnTo>
                    <a:pt x="94176" y="5484"/>
                  </a:lnTo>
                  <a:lnTo>
                    <a:pt x="131621" y="9543"/>
                  </a:lnTo>
                  <a:lnTo>
                    <a:pt x="1714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2318"/>
            <p:cNvSpPr/>
            <p:nvPr>
              <p:custDataLst>
                <p:tags r:id="rId79"/>
              </p:custDataLst>
            </p:nvPr>
          </p:nvSpPr>
          <p:spPr>
            <a:xfrm>
              <a:off x="7315200" y="2082800"/>
              <a:ext cx="1" cy="6351"/>
            </a:xfrm>
            <a:custGeom>
              <a:avLst/>
              <a:gdLst/>
              <a:ahLst/>
              <a:cxnLst/>
              <a:rect l="0" t="0" r="0" b="0"/>
              <a:pathLst>
                <a:path w="1" h="6351">
                  <a:moveTo>
                    <a:pt x="0" y="6350"/>
                  </a:moveTo>
                  <a:lnTo>
                    <a:pt x="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2319"/>
            <p:cNvSpPr/>
            <p:nvPr>
              <p:custDataLst>
                <p:tags r:id="rId80"/>
              </p:custDataLst>
            </p:nvPr>
          </p:nvSpPr>
          <p:spPr>
            <a:xfrm>
              <a:off x="7010400" y="1873250"/>
              <a:ext cx="98875" cy="326761"/>
            </a:xfrm>
            <a:custGeom>
              <a:avLst/>
              <a:gdLst/>
              <a:ahLst/>
              <a:cxnLst/>
              <a:rect l="0" t="0" r="0" b="0"/>
              <a:pathLst>
                <a:path w="98875" h="326761">
                  <a:moveTo>
                    <a:pt x="57150" y="0"/>
                  </a:moveTo>
                  <a:lnTo>
                    <a:pt x="57150" y="0"/>
                  </a:lnTo>
                  <a:lnTo>
                    <a:pt x="51683" y="0"/>
                  </a:lnTo>
                  <a:lnTo>
                    <a:pt x="63087" y="36628"/>
                  </a:lnTo>
                  <a:lnTo>
                    <a:pt x="77959" y="78037"/>
                  </a:lnTo>
                  <a:lnTo>
                    <a:pt x="87799" y="115352"/>
                  </a:lnTo>
                  <a:lnTo>
                    <a:pt x="95466" y="157101"/>
                  </a:lnTo>
                  <a:lnTo>
                    <a:pt x="98874" y="199174"/>
                  </a:lnTo>
                  <a:lnTo>
                    <a:pt x="92862" y="237629"/>
                  </a:lnTo>
                  <a:lnTo>
                    <a:pt x="80077" y="271419"/>
                  </a:lnTo>
                  <a:lnTo>
                    <a:pt x="53752" y="308158"/>
                  </a:lnTo>
                  <a:lnTo>
                    <a:pt x="36354" y="322991"/>
                  </a:lnTo>
                  <a:lnTo>
                    <a:pt x="28469" y="326099"/>
                  </a:lnTo>
                  <a:lnTo>
                    <a:pt x="21096" y="326760"/>
                  </a:lnTo>
                  <a:lnTo>
                    <a:pt x="0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2320"/>
            <p:cNvSpPr/>
            <p:nvPr>
              <p:custDataLst>
                <p:tags r:id="rId81"/>
              </p:custDataLst>
            </p:nvPr>
          </p:nvSpPr>
          <p:spPr>
            <a:xfrm>
              <a:off x="6559550" y="1993900"/>
              <a:ext cx="38101" cy="171451"/>
            </a:xfrm>
            <a:custGeom>
              <a:avLst/>
              <a:gdLst/>
              <a:ahLst/>
              <a:cxnLst/>
              <a:rect l="0" t="0" r="0" b="0"/>
              <a:pathLst>
                <a:path w="38101" h="171451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8838" y="15580"/>
                  </a:lnTo>
                  <a:lnTo>
                    <a:pt x="17007" y="53878"/>
                  </a:lnTo>
                  <a:lnTo>
                    <a:pt x="23533" y="100326"/>
                  </a:lnTo>
                  <a:lnTo>
                    <a:pt x="25031" y="143682"/>
                  </a:lnTo>
                  <a:lnTo>
                    <a:pt x="28999" y="157462"/>
                  </a:lnTo>
                  <a:lnTo>
                    <a:pt x="3810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2" name="SMARTInkShape-Group552"/>
          <p:cNvGrpSpPr/>
          <p:nvPr/>
        </p:nvGrpSpPr>
        <p:grpSpPr>
          <a:xfrm>
            <a:off x="7550150" y="1782724"/>
            <a:ext cx="1090096" cy="510477"/>
            <a:chOff x="7550150" y="1782724"/>
            <a:chExt cx="1090096" cy="510477"/>
          </a:xfrm>
        </p:grpSpPr>
        <p:sp>
          <p:nvSpPr>
            <p:cNvPr id="375" name="SMARTInkShape-2321"/>
            <p:cNvSpPr/>
            <p:nvPr>
              <p:custDataLst>
                <p:tags r:id="rId68"/>
              </p:custDataLst>
            </p:nvPr>
          </p:nvSpPr>
          <p:spPr>
            <a:xfrm>
              <a:off x="7868862" y="1873589"/>
              <a:ext cx="119177" cy="304462"/>
            </a:xfrm>
            <a:custGeom>
              <a:avLst/>
              <a:gdLst/>
              <a:ahLst/>
              <a:cxnLst/>
              <a:rect l="0" t="0" r="0" b="0"/>
              <a:pathLst>
                <a:path w="119177" h="304462">
                  <a:moveTo>
                    <a:pt x="113088" y="12361"/>
                  </a:moveTo>
                  <a:lnTo>
                    <a:pt x="113088" y="12361"/>
                  </a:lnTo>
                  <a:lnTo>
                    <a:pt x="116458" y="12361"/>
                  </a:lnTo>
                  <a:lnTo>
                    <a:pt x="117451" y="11655"/>
                  </a:lnTo>
                  <a:lnTo>
                    <a:pt x="118113" y="10479"/>
                  </a:lnTo>
                  <a:lnTo>
                    <a:pt x="119176" y="3523"/>
                  </a:lnTo>
                  <a:lnTo>
                    <a:pt x="117852" y="2235"/>
                  </a:lnTo>
                  <a:lnTo>
                    <a:pt x="112618" y="805"/>
                  </a:lnTo>
                  <a:lnTo>
                    <a:pt x="101738" y="0"/>
                  </a:lnTo>
                  <a:lnTo>
                    <a:pt x="82836" y="9874"/>
                  </a:lnTo>
                  <a:lnTo>
                    <a:pt x="55990" y="36318"/>
                  </a:lnTo>
                  <a:lnTo>
                    <a:pt x="29064" y="81078"/>
                  </a:lnTo>
                  <a:lnTo>
                    <a:pt x="13655" y="120043"/>
                  </a:lnTo>
                  <a:lnTo>
                    <a:pt x="2573" y="162525"/>
                  </a:lnTo>
                  <a:lnTo>
                    <a:pt x="0" y="204925"/>
                  </a:lnTo>
                  <a:lnTo>
                    <a:pt x="3090" y="239761"/>
                  </a:lnTo>
                  <a:lnTo>
                    <a:pt x="10577" y="267239"/>
                  </a:lnTo>
                  <a:lnTo>
                    <a:pt x="36888" y="3044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2322"/>
            <p:cNvSpPr/>
            <p:nvPr>
              <p:custDataLst>
                <p:tags r:id="rId69"/>
              </p:custDataLst>
            </p:nvPr>
          </p:nvSpPr>
          <p:spPr>
            <a:xfrm>
              <a:off x="8360887" y="1955408"/>
              <a:ext cx="137932" cy="337793"/>
            </a:xfrm>
            <a:custGeom>
              <a:avLst/>
              <a:gdLst/>
              <a:ahLst/>
              <a:cxnLst/>
              <a:rect l="0" t="0" r="0" b="0"/>
              <a:pathLst>
                <a:path w="137932" h="337793">
                  <a:moveTo>
                    <a:pt x="40163" y="6742"/>
                  </a:moveTo>
                  <a:lnTo>
                    <a:pt x="40163" y="6742"/>
                  </a:lnTo>
                  <a:lnTo>
                    <a:pt x="30050" y="0"/>
                  </a:lnTo>
                  <a:lnTo>
                    <a:pt x="24248" y="2953"/>
                  </a:lnTo>
                  <a:lnTo>
                    <a:pt x="10276" y="19404"/>
                  </a:lnTo>
                  <a:lnTo>
                    <a:pt x="2185" y="39416"/>
                  </a:lnTo>
                  <a:lnTo>
                    <a:pt x="0" y="60069"/>
                  </a:lnTo>
                  <a:lnTo>
                    <a:pt x="3733" y="81008"/>
                  </a:lnTo>
                  <a:lnTo>
                    <a:pt x="13859" y="96429"/>
                  </a:lnTo>
                  <a:lnTo>
                    <a:pt x="20511" y="102516"/>
                  </a:lnTo>
                  <a:lnTo>
                    <a:pt x="37308" y="109281"/>
                  </a:lnTo>
                  <a:lnTo>
                    <a:pt x="46726" y="111084"/>
                  </a:lnTo>
                  <a:lnTo>
                    <a:pt x="64717" y="107444"/>
                  </a:lnTo>
                  <a:lnTo>
                    <a:pt x="88831" y="93494"/>
                  </a:lnTo>
                  <a:lnTo>
                    <a:pt x="95891" y="87860"/>
                  </a:lnTo>
                  <a:lnTo>
                    <a:pt x="105617" y="72193"/>
                  </a:lnTo>
                  <a:lnTo>
                    <a:pt x="113179" y="47302"/>
                  </a:lnTo>
                  <a:lnTo>
                    <a:pt x="115419" y="34047"/>
                  </a:lnTo>
                  <a:lnTo>
                    <a:pt x="115734" y="33412"/>
                  </a:lnTo>
                  <a:lnTo>
                    <a:pt x="116307" y="77720"/>
                  </a:lnTo>
                  <a:lnTo>
                    <a:pt x="123088" y="121768"/>
                  </a:lnTo>
                  <a:lnTo>
                    <a:pt x="128289" y="159700"/>
                  </a:lnTo>
                  <a:lnTo>
                    <a:pt x="132953" y="201018"/>
                  </a:lnTo>
                  <a:lnTo>
                    <a:pt x="137376" y="240548"/>
                  </a:lnTo>
                  <a:lnTo>
                    <a:pt x="137931" y="275520"/>
                  </a:lnTo>
                  <a:lnTo>
                    <a:pt x="132397" y="315450"/>
                  </a:lnTo>
                  <a:lnTo>
                    <a:pt x="129169" y="324731"/>
                  </a:lnTo>
                  <a:lnTo>
                    <a:pt x="124195" y="330918"/>
                  </a:lnTo>
                  <a:lnTo>
                    <a:pt x="111142" y="337792"/>
                  </a:lnTo>
                  <a:lnTo>
                    <a:pt x="103710" y="337509"/>
                  </a:lnTo>
                  <a:lnTo>
                    <a:pt x="87926" y="331549"/>
                  </a:lnTo>
                  <a:lnTo>
                    <a:pt x="66544" y="309552"/>
                  </a:lnTo>
                  <a:lnTo>
                    <a:pt x="50174" y="267208"/>
                  </a:lnTo>
                  <a:lnTo>
                    <a:pt x="40163" y="2353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2323"/>
            <p:cNvSpPr/>
            <p:nvPr>
              <p:custDataLst>
                <p:tags r:id="rId70"/>
              </p:custDataLst>
            </p:nvPr>
          </p:nvSpPr>
          <p:spPr>
            <a:xfrm>
              <a:off x="8216900" y="2076450"/>
              <a:ext cx="57151" cy="76201"/>
            </a:xfrm>
            <a:custGeom>
              <a:avLst/>
              <a:gdLst/>
              <a:ahLst/>
              <a:cxnLst/>
              <a:rect l="0" t="0" r="0" b="0"/>
              <a:pathLst>
                <a:path w="57151" h="76201">
                  <a:moveTo>
                    <a:pt x="57150" y="0"/>
                  </a:moveTo>
                  <a:lnTo>
                    <a:pt x="57150" y="0"/>
                  </a:lnTo>
                  <a:lnTo>
                    <a:pt x="36180" y="31096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2324"/>
            <p:cNvSpPr/>
            <p:nvPr>
              <p:custDataLst>
                <p:tags r:id="rId71"/>
              </p:custDataLst>
            </p:nvPr>
          </p:nvSpPr>
          <p:spPr>
            <a:xfrm>
              <a:off x="7550150" y="202565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25400"/>
                  </a:moveTo>
                  <a:lnTo>
                    <a:pt x="0" y="25400"/>
                  </a:lnTo>
                  <a:lnTo>
                    <a:pt x="41112" y="23519"/>
                  </a:lnTo>
                  <a:lnTo>
                    <a:pt x="85324" y="18492"/>
                  </a:lnTo>
                  <a:lnTo>
                    <a:pt x="128528" y="12535"/>
                  </a:lnTo>
                  <a:lnTo>
                    <a:pt x="171359" y="4201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2325"/>
            <p:cNvSpPr/>
            <p:nvPr>
              <p:custDataLst>
                <p:tags r:id="rId72"/>
              </p:custDataLst>
            </p:nvPr>
          </p:nvSpPr>
          <p:spPr>
            <a:xfrm>
              <a:off x="7633871" y="1782724"/>
              <a:ext cx="106780" cy="420727"/>
            </a:xfrm>
            <a:custGeom>
              <a:avLst/>
              <a:gdLst/>
              <a:ahLst/>
              <a:cxnLst/>
              <a:rect l="0" t="0" r="0" b="0"/>
              <a:pathLst>
                <a:path w="106780" h="420727">
                  <a:moveTo>
                    <a:pt x="106779" y="33376"/>
                  </a:moveTo>
                  <a:lnTo>
                    <a:pt x="106779" y="33376"/>
                  </a:lnTo>
                  <a:lnTo>
                    <a:pt x="103408" y="30005"/>
                  </a:lnTo>
                  <a:lnTo>
                    <a:pt x="99606" y="13817"/>
                  </a:lnTo>
                  <a:lnTo>
                    <a:pt x="93948" y="7515"/>
                  </a:lnTo>
                  <a:lnTo>
                    <a:pt x="79458" y="0"/>
                  </a:lnTo>
                  <a:lnTo>
                    <a:pt x="65944" y="1138"/>
                  </a:lnTo>
                  <a:lnTo>
                    <a:pt x="58389" y="3418"/>
                  </a:lnTo>
                  <a:lnTo>
                    <a:pt x="44350" y="15357"/>
                  </a:lnTo>
                  <a:lnTo>
                    <a:pt x="31760" y="34540"/>
                  </a:lnTo>
                  <a:lnTo>
                    <a:pt x="16740" y="79190"/>
                  </a:lnTo>
                  <a:lnTo>
                    <a:pt x="7730" y="119119"/>
                  </a:lnTo>
                  <a:lnTo>
                    <a:pt x="2785" y="164617"/>
                  </a:lnTo>
                  <a:lnTo>
                    <a:pt x="1466" y="188604"/>
                  </a:lnTo>
                  <a:lnTo>
                    <a:pt x="0" y="235951"/>
                  </a:lnTo>
                  <a:lnTo>
                    <a:pt x="761" y="281454"/>
                  </a:lnTo>
                  <a:lnTo>
                    <a:pt x="5802" y="322844"/>
                  </a:lnTo>
                  <a:lnTo>
                    <a:pt x="10865" y="356762"/>
                  </a:lnTo>
                  <a:lnTo>
                    <a:pt x="19865" y="399546"/>
                  </a:lnTo>
                  <a:lnTo>
                    <a:pt x="20408" y="409666"/>
                  </a:lnTo>
                  <a:lnTo>
                    <a:pt x="17879" y="4207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2326"/>
            <p:cNvSpPr/>
            <p:nvPr>
              <p:custDataLst>
                <p:tags r:id="rId73"/>
              </p:custDataLst>
            </p:nvPr>
          </p:nvSpPr>
          <p:spPr>
            <a:xfrm>
              <a:off x="8572500" y="1879600"/>
              <a:ext cx="67746" cy="361951"/>
            </a:xfrm>
            <a:custGeom>
              <a:avLst/>
              <a:gdLst/>
              <a:ahLst/>
              <a:cxnLst/>
              <a:rect l="0" t="0" r="0" b="0"/>
              <a:pathLst>
                <a:path w="67746" h="361951">
                  <a:moveTo>
                    <a:pt x="44450" y="0"/>
                  </a:moveTo>
                  <a:lnTo>
                    <a:pt x="44450" y="0"/>
                  </a:lnTo>
                  <a:lnTo>
                    <a:pt x="53288" y="43370"/>
                  </a:lnTo>
                  <a:lnTo>
                    <a:pt x="59196" y="82540"/>
                  </a:lnTo>
                  <a:lnTo>
                    <a:pt x="62747" y="105827"/>
                  </a:lnTo>
                  <a:lnTo>
                    <a:pt x="65115" y="131229"/>
                  </a:lnTo>
                  <a:lnTo>
                    <a:pt x="66694" y="158041"/>
                  </a:lnTo>
                  <a:lnTo>
                    <a:pt x="67745" y="185794"/>
                  </a:lnTo>
                  <a:lnTo>
                    <a:pt x="67035" y="211352"/>
                  </a:lnTo>
                  <a:lnTo>
                    <a:pt x="62485" y="258564"/>
                  </a:lnTo>
                  <a:lnTo>
                    <a:pt x="51995" y="297421"/>
                  </a:lnTo>
                  <a:lnTo>
                    <a:pt x="37218" y="327626"/>
                  </a:lnTo>
                  <a:lnTo>
                    <a:pt x="0" y="361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2327"/>
            <p:cNvSpPr/>
            <p:nvPr>
              <p:custDataLst>
                <p:tags r:id="rId74"/>
              </p:custDataLst>
            </p:nvPr>
          </p:nvSpPr>
          <p:spPr>
            <a:xfrm>
              <a:off x="8039982" y="1973649"/>
              <a:ext cx="126119" cy="146410"/>
            </a:xfrm>
            <a:custGeom>
              <a:avLst/>
              <a:gdLst/>
              <a:ahLst/>
              <a:cxnLst/>
              <a:rect l="0" t="0" r="0" b="0"/>
              <a:pathLst>
                <a:path w="126119" h="146410">
                  <a:moveTo>
                    <a:pt x="5468" y="7551"/>
                  </a:moveTo>
                  <a:lnTo>
                    <a:pt x="5468" y="7551"/>
                  </a:lnTo>
                  <a:lnTo>
                    <a:pt x="2097" y="7551"/>
                  </a:lnTo>
                  <a:lnTo>
                    <a:pt x="1104" y="6845"/>
                  </a:lnTo>
                  <a:lnTo>
                    <a:pt x="441" y="5669"/>
                  </a:lnTo>
                  <a:lnTo>
                    <a:pt x="0" y="4180"/>
                  </a:lnTo>
                  <a:lnTo>
                    <a:pt x="411" y="3187"/>
                  </a:lnTo>
                  <a:lnTo>
                    <a:pt x="1391" y="2525"/>
                  </a:lnTo>
                  <a:lnTo>
                    <a:pt x="2750" y="2084"/>
                  </a:lnTo>
                  <a:lnTo>
                    <a:pt x="14775" y="8204"/>
                  </a:lnTo>
                  <a:lnTo>
                    <a:pt x="28374" y="29068"/>
                  </a:lnTo>
                  <a:lnTo>
                    <a:pt x="37968" y="60963"/>
                  </a:lnTo>
                  <a:lnTo>
                    <a:pt x="38538" y="97225"/>
                  </a:lnTo>
                  <a:lnTo>
                    <a:pt x="28046" y="135148"/>
                  </a:lnTo>
                  <a:lnTo>
                    <a:pt x="23028" y="144929"/>
                  </a:lnTo>
                  <a:lnTo>
                    <a:pt x="20703" y="146409"/>
                  </a:lnTo>
                  <a:lnTo>
                    <a:pt x="18446" y="145984"/>
                  </a:lnTo>
                  <a:lnTo>
                    <a:pt x="16237" y="144290"/>
                  </a:lnTo>
                  <a:lnTo>
                    <a:pt x="13782" y="136762"/>
                  </a:lnTo>
                  <a:lnTo>
                    <a:pt x="13126" y="131792"/>
                  </a:lnTo>
                  <a:lnTo>
                    <a:pt x="22921" y="97056"/>
                  </a:lnTo>
                  <a:lnTo>
                    <a:pt x="44507" y="49743"/>
                  </a:lnTo>
                  <a:lnTo>
                    <a:pt x="81330" y="2204"/>
                  </a:lnTo>
                  <a:lnTo>
                    <a:pt x="83164" y="0"/>
                  </a:lnTo>
                  <a:lnTo>
                    <a:pt x="82666" y="401"/>
                  </a:lnTo>
                  <a:lnTo>
                    <a:pt x="72917" y="34388"/>
                  </a:lnTo>
                  <a:lnTo>
                    <a:pt x="76881" y="67008"/>
                  </a:lnTo>
                  <a:lnTo>
                    <a:pt x="90360" y="96743"/>
                  </a:lnTo>
                  <a:lnTo>
                    <a:pt x="103641" y="109045"/>
                  </a:lnTo>
                  <a:lnTo>
                    <a:pt x="126118" y="121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5" name="SMARTInkShape-Group553"/>
          <p:cNvGrpSpPr/>
          <p:nvPr/>
        </p:nvGrpSpPr>
        <p:grpSpPr>
          <a:xfrm>
            <a:off x="8922271" y="1834355"/>
            <a:ext cx="419471" cy="505663"/>
            <a:chOff x="8922271" y="1834355"/>
            <a:chExt cx="419471" cy="505663"/>
          </a:xfrm>
        </p:grpSpPr>
        <p:sp>
          <p:nvSpPr>
            <p:cNvPr id="383" name="SMARTInkShape-2328"/>
            <p:cNvSpPr/>
            <p:nvPr>
              <p:custDataLst>
                <p:tags r:id="rId66"/>
              </p:custDataLst>
            </p:nvPr>
          </p:nvSpPr>
          <p:spPr>
            <a:xfrm>
              <a:off x="9183505" y="2025650"/>
              <a:ext cx="158237" cy="314368"/>
            </a:xfrm>
            <a:custGeom>
              <a:avLst/>
              <a:gdLst/>
              <a:ahLst/>
              <a:cxnLst/>
              <a:rect l="0" t="0" r="0" b="0"/>
              <a:pathLst>
                <a:path w="158237" h="314368">
                  <a:moveTo>
                    <a:pt x="17645" y="0"/>
                  </a:moveTo>
                  <a:lnTo>
                    <a:pt x="17645" y="0"/>
                  </a:lnTo>
                  <a:lnTo>
                    <a:pt x="10902" y="0"/>
                  </a:lnTo>
                  <a:lnTo>
                    <a:pt x="8211" y="1411"/>
                  </a:lnTo>
                  <a:lnTo>
                    <a:pt x="3339" y="6742"/>
                  </a:lnTo>
                  <a:lnTo>
                    <a:pt x="0" y="34531"/>
                  </a:lnTo>
                  <a:lnTo>
                    <a:pt x="2382" y="70674"/>
                  </a:lnTo>
                  <a:lnTo>
                    <a:pt x="14299" y="101452"/>
                  </a:lnTo>
                  <a:lnTo>
                    <a:pt x="27211" y="113999"/>
                  </a:lnTo>
                  <a:lnTo>
                    <a:pt x="34606" y="118333"/>
                  </a:lnTo>
                  <a:lnTo>
                    <a:pt x="50348" y="121266"/>
                  </a:lnTo>
                  <a:lnTo>
                    <a:pt x="58496" y="121061"/>
                  </a:lnTo>
                  <a:lnTo>
                    <a:pt x="75076" y="115188"/>
                  </a:lnTo>
                  <a:lnTo>
                    <a:pt x="91147" y="104817"/>
                  </a:lnTo>
                  <a:lnTo>
                    <a:pt x="105346" y="90800"/>
                  </a:lnTo>
                  <a:lnTo>
                    <a:pt x="124321" y="46085"/>
                  </a:lnTo>
                  <a:lnTo>
                    <a:pt x="127850" y="38827"/>
                  </a:lnTo>
                  <a:lnTo>
                    <a:pt x="127805" y="37879"/>
                  </a:lnTo>
                  <a:lnTo>
                    <a:pt x="127068" y="37953"/>
                  </a:lnTo>
                  <a:lnTo>
                    <a:pt x="132696" y="78262"/>
                  </a:lnTo>
                  <a:lnTo>
                    <a:pt x="140400" y="125024"/>
                  </a:lnTo>
                  <a:lnTo>
                    <a:pt x="147698" y="160694"/>
                  </a:lnTo>
                  <a:lnTo>
                    <a:pt x="155644" y="197714"/>
                  </a:lnTo>
                  <a:lnTo>
                    <a:pt x="158236" y="231571"/>
                  </a:lnTo>
                  <a:lnTo>
                    <a:pt x="155727" y="272754"/>
                  </a:lnTo>
                  <a:lnTo>
                    <a:pt x="154149" y="283436"/>
                  </a:lnTo>
                  <a:lnTo>
                    <a:pt x="150276" y="291968"/>
                  </a:lnTo>
                  <a:lnTo>
                    <a:pt x="138446" y="305212"/>
                  </a:lnTo>
                  <a:lnTo>
                    <a:pt x="123780" y="312039"/>
                  </a:lnTo>
                  <a:lnTo>
                    <a:pt x="109265" y="314367"/>
                  </a:lnTo>
                  <a:lnTo>
                    <a:pt x="98114" y="313050"/>
                  </a:lnTo>
                  <a:lnTo>
                    <a:pt x="88450" y="304469"/>
                  </a:lnTo>
                  <a:lnTo>
                    <a:pt x="74795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2329"/>
            <p:cNvSpPr/>
            <p:nvPr>
              <p:custDataLst>
                <p:tags r:id="rId67"/>
              </p:custDataLst>
            </p:nvPr>
          </p:nvSpPr>
          <p:spPr>
            <a:xfrm>
              <a:off x="8922271" y="1834355"/>
              <a:ext cx="183630" cy="365757"/>
            </a:xfrm>
            <a:custGeom>
              <a:avLst/>
              <a:gdLst/>
              <a:ahLst/>
              <a:cxnLst/>
              <a:rect l="0" t="0" r="0" b="0"/>
              <a:pathLst>
                <a:path w="183630" h="365757">
                  <a:moveTo>
                    <a:pt x="183629" y="203995"/>
                  </a:moveTo>
                  <a:lnTo>
                    <a:pt x="183629" y="203995"/>
                  </a:lnTo>
                  <a:lnTo>
                    <a:pt x="172785" y="203289"/>
                  </a:lnTo>
                  <a:lnTo>
                    <a:pt x="162580" y="200624"/>
                  </a:lnTo>
                  <a:lnTo>
                    <a:pt x="119305" y="171807"/>
                  </a:lnTo>
                  <a:lnTo>
                    <a:pt x="104006" y="168523"/>
                  </a:lnTo>
                  <a:lnTo>
                    <a:pt x="87798" y="170826"/>
                  </a:lnTo>
                  <a:lnTo>
                    <a:pt x="79526" y="173415"/>
                  </a:lnTo>
                  <a:lnTo>
                    <a:pt x="51026" y="200657"/>
                  </a:lnTo>
                  <a:lnTo>
                    <a:pt x="23610" y="246751"/>
                  </a:lnTo>
                  <a:lnTo>
                    <a:pt x="9969" y="280383"/>
                  </a:lnTo>
                  <a:lnTo>
                    <a:pt x="0" y="325406"/>
                  </a:lnTo>
                  <a:lnTo>
                    <a:pt x="1827" y="347561"/>
                  </a:lnTo>
                  <a:lnTo>
                    <a:pt x="9695" y="362112"/>
                  </a:lnTo>
                  <a:lnTo>
                    <a:pt x="15463" y="365145"/>
                  </a:lnTo>
                  <a:lnTo>
                    <a:pt x="22129" y="365756"/>
                  </a:lnTo>
                  <a:lnTo>
                    <a:pt x="29396" y="364752"/>
                  </a:lnTo>
                  <a:lnTo>
                    <a:pt x="59848" y="346485"/>
                  </a:lnTo>
                  <a:lnTo>
                    <a:pt x="99054" y="308617"/>
                  </a:lnTo>
                  <a:lnTo>
                    <a:pt x="121816" y="268367"/>
                  </a:lnTo>
                  <a:lnTo>
                    <a:pt x="131837" y="244793"/>
                  </a:lnTo>
                  <a:lnTo>
                    <a:pt x="139929" y="217788"/>
                  </a:lnTo>
                  <a:lnTo>
                    <a:pt x="146734" y="188496"/>
                  </a:lnTo>
                  <a:lnTo>
                    <a:pt x="152682" y="157679"/>
                  </a:lnTo>
                  <a:lnTo>
                    <a:pt x="157352" y="127962"/>
                  </a:lnTo>
                  <a:lnTo>
                    <a:pt x="161172" y="98979"/>
                  </a:lnTo>
                  <a:lnTo>
                    <a:pt x="164426" y="70484"/>
                  </a:lnTo>
                  <a:lnTo>
                    <a:pt x="164274" y="31297"/>
                  </a:lnTo>
                  <a:lnTo>
                    <a:pt x="159504" y="8002"/>
                  </a:lnTo>
                  <a:lnTo>
                    <a:pt x="156255" y="2777"/>
                  </a:lnTo>
                  <a:lnTo>
                    <a:pt x="152681" y="0"/>
                  </a:lnTo>
                  <a:lnTo>
                    <a:pt x="148180" y="2382"/>
                  </a:lnTo>
                  <a:lnTo>
                    <a:pt x="137533" y="16317"/>
                  </a:lnTo>
                  <a:lnTo>
                    <a:pt x="125750" y="46029"/>
                  </a:lnTo>
                  <a:lnTo>
                    <a:pt x="113453" y="87221"/>
                  </a:lnTo>
                  <a:lnTo>
                    <a:pt x="107212" y="112035"/>
                  </a:lnTo>
                  <a:lnTo>
                    <a:pt x="100934" y="138455"/>
                  </a:lnTo>
                  <a:lnTo>
                    <a:pt x="97454" y="163829"/>
                  </a:lnTo>
                  <a:lnTo>
                    <a:pt x="95841" y="188507"/>
                  </a:lnTo>
                  <a:lnTo>
                    <a:pt x="96635" y="234506"/>
                  </a:lnTo>
                  <a:lnTo>
                    <a:pt x="101691" y="273765"/>
                  </a:lnTo>
                  <a:lnTo>
                    <a:pt x="112405" y="302502"/>
                  </a:lnTo>
                  <a:lnTo>
                    <a:pt x="119214" y="314116"/>
                  </a:lnTo>
                  <a:lnTo>
                    <a:pt x="127279" y="321154"/>
                  </a:lnTo>
                  <a:lnTo>
                    <a:pt x="164579" y="3309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8" name="SMARTInkShape-Group554"/>
          <p:cNvGrpSpPr/>
          <p:nvPr/>
        </p:nvGrpSpPr>
        <p:grpSpPr>
          <a:xfrm>
            <a:off x="9667412" y="1852412"/>
            <a:ext cx="397339" cy="358195"/>
            <a:chOff x="9667412" y="1852412"/>
            <a:chExt cx="397339" cy="358195"/>
          </a:xfrm>
        </p:grpSpPr>
        <p:sp>
          <p:nvSpPr>
            <p:cNvPr id="386" name="SMARTInkShape-2330"/>
            <p:cNvSpPr/>
            <p:nvPr>
              <p:custDataLst>
                <p:tags r:id="rId64"/>
              </p:custDataLst>
            </p:nvPr>
          </p:nvSpPr>
          <p:spPr>
            <a:xfrm>
              <a:off x="9925050" y="2030800"/>
              <a:ext cx="139701" cy="170447"/>
            </a:xfrm>
            <a:custGeom>
              <a:avLst/>
              <a:gdLst/>
              <a:ahLst/>
              <a:cxnLst/>
              <a:rect l="0" t="0" r="0" b="0"/>
              <a:pathLst>
                <a:path w="139701" h="170447">
                  <a:moveTo>
                    <a:pt x="0" y="7550"/>
                  </a:moveTo>
                  <a:lnTo>
                    <a:pt x="0" y="7550"/>
                  </a:lnTo>
                  <a:lnTo>
                    <a:pt x="3370" y="7550"/>
                  </a:lnTo>
                  <a:lnTo>
                    <a:pt x="6907" y="11313"/>
                  </a:lnTo>
                  <a:lnTo>
                    <a:pt x="38875" y="52984"/>
                  </a:lnTo>
                  <a:lnTo>
                    <a:pt x="50636" y="85923"/>
                  </a:lnTo>
                  <a:lnTo>
                    <a:pt x="55219" y="122494"/>
                  </a:lnTo>
                  <a:lnTo>
                    <a:pt x="50648" y="141892"/>
                  </a:lnTo>
                  <a:lnTo>
                    <a:pt x="33836" y="168220"/>
                  </a:lnTo>
                  <a:lnTo>
                    <a:pt x="28908" y="170403"/>
                  </a:lnTo>
                  <a:lnTo>
                    <a:pt x="23506" y="170446"/>
                  </a:lnTo>
                  <a:lnTo>
                    <a:pt x="17787" y="169064"/>
                  </a:lnTo>
                  <a:lnTo>
                    <a:pt x="13974" y="166026"/>
                  </a:lnTo>
                  <a:lnTo>
                    <a:pt x="9739" y="157006"/>
                  </a:lnTo>
                  <a:lnTo>
                    <a:pt x="14098" y="129915"/>
                  </a:lnTo>
                  <a:lnTo>
                    <a:pt x="31066" y="88335"/>
                  </a:lnTo>
                  <a:lnTo>
                    <a:pt x="53969" y="43637"/>
                  </a:lnTo>
                  <a:lnTo>
                    <a:pt x="88228" y="2205"/>
                  </a:lnTo>
                  <a:lnTo>
                    <a:pt x="90569" y="459"/>
                  </a:lnTo>
                  <a:lnTo>
                    <a:pt x="92128" y="0"/>
                  </a:lnTo>
                  <a:lnTo>
                    <a:pt x="93170" y="400"/>
                  </a:lnTo>
                  <a:lnTo>
                    <a:pt x="78017" y="27462"/>
                  </a:lnTo>
                  <a:lnTo>
                    <a:pt x="68092" y="72475"/>
                  </a:lnTo>
                  <a:lnTo>
                    <a:pt x="71186" y="95202"/>
                  </a:lnTo>
                  <a:lnTo>
                    <a:pt x="80321" y="116356"/>
                  </a:lnTo>
                  <a:lnTo>
                    <a:pt x="93790" y="135165"/>
                  </a:lnTo>
                  <a:lnTo>
                    <a:pt x="111065" y="147289"/>
                  </a:lnTo>
                  <a:lnTo>
                    <a:pt x="139700" y="159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2331"/>
            <p:cNvSpPr/>
            <p:nvPr>
              <p:custDataLst>
                <p:tags r:id="rId65"/>
              </p:custDataLst>
            </p:nvPr>
          </p:nvSpPr>
          <p:spPr>
            <a:xfrm>
              <a:off x="9667412" y="1852412"/>
              <a:ext cx="181439" cy="358195"/>
            </a:xfrm>
            <a:custGeom>
              <a:avLst/>
              <a:gdLst/>
              <a:ahLst/>
              <a:cxnLst/>
              <a:rect l="0" t="0" r="0" b="0"/>
              <a:pathLst>
                <a:path w="181439" h="358195">
                  <a:moveTo>
                    <a:pt x="60788" y="274838"/>
                  </a:moveTo>
                  <a:lnTo>
                    <a:pt x="60788" y="274838"/>
                  </a:lnTo>
                  <a:lnTo>
                    <a:pt x="102197" y="259911"/>
                  </a:lnTo>
                  <a:lnTo>
                    <a:pt x="109297" y="251976"/>
                  </a:lnTo>
                  <a:lnTo>
                    <a:pt x="114097" y="240688"/>
                  </a:lnTo>
                  <a:lnTo>
                    <a:pt x="116230" y="226264"/>
                  </a:lnTo>
                  <a:lnTo>
                    <a:pt x="114685" y="219878"/>
                  </a:lnTo>
                  <a:lnTo>
                    <a:pt x="107319" y="209019"/>
                  </a:lnTo>
                  <a:lnTo>
                    <a:pt x="93227" y="203251"/>
                  </a:lnTo>
                  <a:lnTo>
                    <a:pt x="84530" y="201714"/>
                  </a:lnTo>
                  <a:lnTo>
                    <a:pt x="65461" y="207531"/>
                  </a:lnTo>
                  <a:lnTo>
                    <a:pt x="45225" y="220935"/>
                  </a:lnTo>
                  <a:lnTo>
                    <a:pt x="24472" y="241003"/>
                  </a:lnTo>
                  <a:lnTo>
                    <a:pt x="11015" y="265915"/>
                  </a:lnTo>
                  <a:lnTo>
                    <a:pt x="1356" y="303944"/>
                  </a:lnTo>
                  <a:lnTo>
                    <a:pt x="0" y="315409"/>
                  </a:lnTo>
                  <a:lnTo>
                    <a:pt x="6017" y="335673"/>
                  </a:lnTo>
                  <a:lnTo>
                    <a:pt x="11578" y="345028"/>
                  </a:lnTo>
                  <a:lnTo>
                    <a:pt x="18101" y="351265"/>
                  </a:lnTo>
                  <a:lnTo>
                    <a:pt x="32879" y="358194"/>
                  </a:lnTo>
                  <a:lnTo>
                    <a:pt x="52618" y="353748"/>
                  </a:lnTo>
                  <a:lnTo>
                    <a:pt x="74090" y="341659"/>
                  </a:lnTo>
                  <a:lnTo>
                    <a:pt x="93041" y="324527"/>
                  </a:lnTo>
                  <a:lnTo>
                    <a:pt x="119577" y="278193"/>
                  </a:lnTo>
                  <a:lnTo>
                    <a:pt x="126791" y="255908"/>
                  </a:lnTo>
                  <a:lnTo>
                    <a:pt x="133011" y="230468"/>
                  </a:lnTo>
                  <a:lnTo>
                    <a:pt x="138572" y="202925"/>
                  </a:lnTo>
                  <a:lnTo>
                    <a:pt x="142981" y="173979"/>
                  </a:lnTo>
                  <a:lnTo>
                    <a:pt x="146627" y="144099"/>
                  </a:lnTo>
                  <a:lnTo>
                    <a:pt x="149765" y="113595"/>
                  </a:lnTo>
                  <a:lnTo>
                    <a:pt x="151149" y="87615"/>
                  </a:lnTo>
                  <a:lnTo>
                    <a:pt x="150808" y="43696"/>
                  </a:lnTo>
                  <a:lnTo>
                    <a:pt x="144541" y="18532"/>
                  </a:lnTo>
                  <a:lnTo>
                    <a:pt x="135406" y="5702"/>
                  </a:lnTo>
                  <a:lnTo>
                    <a:pt x="126642" y="0"/>
                  </a:lnTo>
                  <a:lnTo>
                    <a:pt x="123035" y="3418"/>
                  </a:lnTo>
                  <a:lnTo>
                    <a:pt x="117147" y="20386"/>
                  </a:lnTo>
                  <a:lnTo>
                    <a:pt x="112176" y="55680"/>
                  </a:lnTo>
                  <a:lnTo>
                    <a:pt x="110438" y="101940"/>
                  </a:lnTo>
                  <a:lnTo>
                    <a:pt x="112938" y="127117"/>
                  </a:lnTo>
                  <a:lnTo>
                    <a:pt x="116720" y="153074"/>
                  </a:lnTo>
                  <a:lnTo>
                    <a:pt x="121359" y="178140"/>
                  </a:lnTo>
                  <a:lnTo>
                    <a:pt x="126568" y="202611"/>
                  </a:lnTo>
                  <a:lnTo>
                    <a:pt x="140117" y="248382"/>
                  </a:lnTo>
                  <a:lnTo>
                    <a:pt x="160252" y="287539"/>
                  </a:lnTo>
                  <a:lnTo>
                    <a:pt x="181438" y="3256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2" name="SMARTInkShape-Group555"/>
          <p:cNvGrpSpPr/>
          <p:nvPr/>
        </p:nvGrpSpPr>
        <p:grpSpPr>
          <a:xfrm>
            <a:off x="4858012" y="2431328"/>
            <a:ext cx="4971789" cy="1520925"/>
            <a:chOff x="4858012" y="2431328"/>
            <a:chExt cx="4971789" cy="1520925"/>
          </a:xfrm>
        </p:grpSpPr>
        <p:sp>
          <p:nvSpPr>
            <p:cNvPr id="389" name="SMARTInkShape-2332"/>
            <p:cNvSpPr/>
            <p:nvPr>
              <p:custDataLst>
                <p:tags r:id="rId61"/>
              </p:custDataLst>
            </p:nvPr>
          </p:nvSpPr>
          <p:spPr>
            <a:xfrm>
              <a:off x="5585279" y="2431328"/>
              <a:ext cx="3488872" cy="977620"/>
            </a:xfrm>
            <a:custGeom>
              <a:avLst/>
              <a:gdLst/>
              <a:ahLst/>
              <a:cxnLst/>
              <a:rect l="0" t="0" r="0" b="0"/>
              <a:pathLst>
                <a:path w="3488872" h="977620">
                  <a:moveTo>
                    <a:pt x="21771" y="546822"/>
                  </a:moveTo>
                  <a:lnTo>
                    <a:pt x="21771" y="546822"/>
                  </a:lnTo>
                  <a:lnTo>
                    <a:pt x="12337" y="538094"/>
                  </a:lnTo>
                  <a:lnTo>
                    <a:pt x="7466" y="535887"/>
                  </a:lnTo>
                  <a:lnTo>
                    <a:pt x="5179" y="536004"/>
                  </a:lnTo>
                  <a:lnTo>
                    <a:pt x="756" y="538016"/>
                  </a:lnTo>
                  <a:lnTo>
                    <a:pt x="0" y="540246"/>
                  </a:lnTo>
                  <a:lnTo>
                    <a:pt x="4381" y="581803"/>
                  </a:lnTo>
                  <a:lnTo>
                    <a:pt x="5800" y="613161"/>
                  </a:lnTo>
                  <a:lnTo>
                    <a:pt x="3633" y="651145"/>
                  </a:lnTo>
                  <a:lnTo>
                    <a:pt x="4873" y="693679"/>
                  </a:lnTo>
                  <a:lnTo>
                    <a:pt x="7827" y="737561"/>
                  </a:lnTo>
                  <a:lnTo>
                    <a:pt x="12465" y="779961"/>
                  </a:lnTo>
                  <a:lnTo>
                    <a:pt x="24658" y="815572"/>
                  </a:lnTo>
                  <a:lnTo>
                    <a:pt x="54483" y="856260"/>
                  </a:lnTo>
                  <a:lnTo>
                    <a:pt x="90807" y="884354"/>
                  </a:lnTo>
                  <a:lnTo>
                    <a:pt x="122304" y="898155"/>
                  </a:lnTo>
                  <a:lnTo>
                    <a:pt x="158880" y="909698"/>
                  </a:lnTo>
                  <a:lnTo>
                    <a:pt x="201007" y="921883"/>
                  </a:lnTo>
                  <a:lnTo>
                    <a:pt x="225928" y="927390"/>
                  </a:lnTo>
                  <a:lnTo>
                    <a:pt x="253126" y="932473"/>
                  </a:lnTo>
                  <a:lnTo>
                    <a:pt x="281841" y="937273"/>
                  </a:lnTo>
                  <a:lnTo>
                    <a:pt x="312273" y="941884"/>
                  </a:lnTo>
                  <a:lnTo>
                    <a:pt x="343850" y="946369"/>
                  </a:lnTo>
                  <a:lnTo>
                    <a:pt x="376191" y="950770"/>
                  </a:lnTo>
                  <a:lnTo>
                    <a:pt x="410451" y="954410"/>
                  </a:lnTo>
                  <a:lnTo>
                    <a:pt x="445991" y="957541"/>
                  </a:lnTo>
                  <a:lnTo>
                    <a:pt x="482384" y="960336"/>
                  </a:lnTo>
                  <a:lnTo>
                    <a:pt x="520756" y="962902"/>
                  </a:lnTo>
                  <a:lnTo>
                    <a:pt x="560450" y="965320"/>
                  </a:lnTo>
                  <a:lnTo>
                    <a:pt x="601024" y="967638"/>
                  </a:lnTo>
                  <a:lnTo>
                    <a:pt x="642890" y="969182"/>
                  </a:lnTo>
                  <a:lnTo>
                    <a:pt x="685617" y="970212"/>
                  </a:lnTo>
                  <a:lnTo>
                    <a:pt x="728918" y="970899"/>
                  </a:lnTo>
                  <a:lnTo>
                    <a:pt x="772603" y="972062"/>
                  </a:lnTo>
                  <a:lnTo>
                    <a:pt x="816542" y="973542"/>
                  </a:lnTo>
                  <a:lnTo>
                    <a:pt x="860652" y="975236"/>
                  </a:lnTo>
                  <a:lnTo>
                    <a:pt x="904874" y="976366"/>
                  </a:lnTo>
                  <a:lnTo>
                    <a:pt x="949173" y="977117"/>
                  </a:lnTo>
                  <a:lnTo>
                    <a:pt x="993522" y="977619"/>
                  </a:lnTo>
                  <a:lnTo>
                    <a:pt x="1038610" y="977248"/>
                  </a:lnTo>
                  <a:lnTo>
                    <a:pt x="1084191" y="976295"/>
                  </a:lnTo>
                  <a:lnTo>
                    <a:pt x="1130102" y="974954"/>
                  </a:lnTo>
                  <a:lnTo>
                    <a:pt x="1176936" y="972648"/>
                  </a:lnTo>
                  <a:lnTo>
                    <a:pt x="1224387" y="969700"/>
                  </a:lnTo>
                  <a:lnTo>
                    <a:pt x="1272248" y="966324"/>
                  </a:lnTo>
                  <a:lnTo>
                    <a:pt x="1319678" y="962663"/>
                  </a:lnTo>
                  <a:lnTo>
                    <a:pt x="1366820" y="958810"/>
                  </a:lnTo>
                  <a:lnTo>
                    <a:pt x="1413770" y="954830"/>
                  </a:lnTo>
                  <a:lnTo>
                    <a:pt x="1461297" y="949356"/>
                  </a:lnTo>
                  <a:lnTo>
                    <a:pt x="1509211" y="942883"/>
                  </a:lnTo>
                  <a:lnTo>
                    <a:pt x="1557381" y="935746"/>
                  </a:lnTo>
                  <a:lnTo>
                    <a:pt x="1605722" y="928872"/>
                  </a:lnTo>
                  <a:lnTo>
                    <a:pt x="1654177" y="922172"/>
                  </a:lnTo>
                  <a:lnTo>
                    <a:pt x="1702709" y="915588"/>
                  </a:lnTo>
                  <a:lnTo>
                    <a:pt x="1750585" y="908377"/>
                  </a:lnTo>
                  <a:lnTo>
                    <a:pt x="1798025" y="900748"/>
                  </a:lnTo>
                  <a:lnTo>
                    <a:pt x="1845173" y="892839"/>
                  </a:lnTo>
                  <a:lnTo>
                    <a:pt x="1890717" y="884744"/>
                  </a:lnTo>
                  <a:lnTo>
                    <a:pt x="1935190" y="876526"/>
                  </a:lnTo>
                  <a:lnTo>
                    <a:pt x="1978950" y="868224"/>
                  </a:lnTo>
                  <a:lnTo>
                    <a:pt x="2020824" y="859163"/>
                  </a:lnTo>
                  <a:lnTo>
                    <a:pt x="2061440" y="849593"/>
                  </a:lnTo>
                  <a:lnTo>
                    <a:pt x="2101217" y="839686"/>
                  </a:lnTo>
                  <a:lnTo>
                    <a:pt x="2139729" y="829554"/>
                  </a:lnTo>
                  <a:lnTo>
                    <a:pt x="2177399" y="819271"/>
                  </a:lnTo>
                  <a:lnTo>
                    <a:pt x="2214505" y="808888"/>
                  </a:lnTo>
                  <a:lnTo>
                    <a:pt x="2250533" y="798438"/>
                  </a:lnTo>
                  <a:lnTo>
                    <a:pt x="2285840" y="787944"/>
                  </a:lnTo>
                  <a:lnTo>
                    <a:pt x="2320666" y="777420"/>
                  </a:lnTo>
                  <a:lnTo>
                    <a:pt x="2353762" y="766876"/>
                  </a:lnTo>
                  <a:lnTo>
                    <a:pt x="2385704" y="756319"/>
                  </a:lnTo>
                  <a:lnTo>
                    <a:pt x="2416877" y="745753"/>
                  </a:lnTo>
                  <a:lnTo>
                    <a:pt x="2446124" y="735887"/>
                  </a:lnTo>
                  <a:lnTo>
                    <a:pt x="2474090" y="726488"/>
                  </a:lnTo>
                  <a:lnTo>
                    <a:pt x="2501200" y="717399"/>
                  </a:lnTo>
                  <a:lnTo>
                    <a:pt x="2528446" y="707106"/>
                  </a:lnTo>
                  <a:lnTo>
                    <a:pt x="2555782" y="696012"/>
                  </a:lnTo>
                  <a:lnTo>
                    <a:pt x="2583179" y="684382"/>
                  </a:lnTo>
                  <a:lnTo>
                    <a:pt x="2609909" y="673101"/>
                  </a:lnTo>
                  <a:lnTo>
                    <a:pt x="2636196" y="662053"/>
                  </a:lnTo>
                  <a:lnTo>
                    <a:pt x="2662188" y="651159"/>
                  </a:lnTo>
                  <a:lnTo>
                    <a:pt x="2687983" y="639663"/>
                  </a:lnTo>
                  <a:lnTo>
                    <a:pt x="2713645" y="627766"/>
                  </a:lnTo>
                  <a:lnTo>
                    <a:pt x="2739221" y="615601"/>
                  </a:lnTo>
                  <a:lnTo>
                    <a:pt x="2764032" y="603258"/>
                  </a:lnTo>
                  <a:lnTo>
                    <a:pt x="2788333" y="590796"/>
                  </a:lnTo>
                  <a:lnTo>
                    <a:pt x="2834621" y="565660"/>
                  </a:lnTo>
                  <a:lnTo>
                    <a:pt x="2876360" y="540378"/>
                  </a:lnTo>
                  <a:lnTo>
                    <a:pt x="2917959" y="509386"/>
                  </a:lnTo>
                  <a:lnTo>
                    <a:pt x="2959965" y="475150"/>
                  </a:lnTo>
                  <a:lnTo>
                    <a:pt x="3002152" y="441120"/>
                  </a:lnTo>
                  <a:lnTo>
                    <a:pt x="3042541" y="407180"/>
                  </a:lnTo>
                  <a:lnTo>
                    <a:pt x="3081657" y="372575"/>
                  </a:lnTo>
                  <a:lnTo>
                    <a:pt x="3120209" y="336029"/>
                  </a:lnTo>
                  <a:lnTo>
                    <a:pt x="3158512" y="300501"/>
                  </a:lnTo>
                  <a:lnTo>
                    <a:pt x="3195994" y="265896"/>
                  </a:lnTo>
                  <a:lnTo>
                    <a:pt x="3231467" y="231701"/>
                  </a:lnTo>
                  <a:lnTo>
                    <a:pt x="3276431" y="184087"/>
                  </a:lnTo>
                  <a:lnTo>
                    <a:pt x="3316563" y="138700"/>
                  </a:lnTo>
                  <a:lnTo>
                    <a:pt x="3351896" y="100714"/>
                  </a:lnTo>
                  <a:lnTo>
                    <a:pt x="3390427" y="54307"/>
                  </a:lnTo>
                  <a:lnTo>
                    <a:pt x="3403181" y="33414"/>
                  </a:lnTo>
                  <a:lnTo>
                    <a:pt x="3403522" y="30983"/>
                  </a:lnTo>
                  <a:lnTo>
                    <a:pt x="3403044" y="29363"/>
                  </a:lnTo>
                  <a:lnTo>
                    <a:pt x="3402020" y="28283"/>
                  </a:lnTo>
                  <a:lnTo>
                    <a:pt x="3399925" y="28268"/>
                  </a:lnTo>
                  <a:lnTo>
                    <a:pt x="3393836" y="30133"/>
                  </a:lnTo>
                  <a:lnTo>
                    <a:pt x="3379103" y="41892"/>
                  </a:lnTo>
                  <a:lnTo>
                    <a:pt x="3347902" y="87802"/>
                  </a:lnTo>
                  <a:lnTo>
                    <a:pt x="3339464" y="97706"/>
                  </a:lnTo>
                  <a:lnTo>
                    <a:pt x="3334745" y="100271"/>
                  </a:lnTo>
                  <a:lnTo>
                    <a:pt x="3333204" y="99543"/>
                  </a:lnTo>
                  <a:lnTo>
                    <a:pt x="3332177" y="97647"/>
                  </a:lnTo>
                  <a:lnTo>
                    <a:pt x="3331491" y="94972"/>
                  </a:lnTo>
                  <a:lnTo>
                    <a:pt x="3339079" y="47996"/>
                  </a:lnTo>
                  <a:lnTo>
                    <a:pt x="3354261" y="7017"/>
                  </a:lnTo>
                  <a:lnTo>
                    <a:pt x="3356796" y="2802"/>
                  </a:lnTo>
                  <a:lnTo>
                    <a:pt x="3359901" y="698"/>
                  </a:lnTo>
                  <a:lnTo>
                    <a:pt x="3363379" y="0"/>
                  </a:lnTo>
                  <a:lnTo>
                    <a:pt x="3367109" y="241"/>
                  </a:lnTo>
                  <a:lnTo>
                    <a:pt x="3382474" y="7321"/>
                  </a:lnTo>
                  <a:lnTo>
                    <a:pt x="3406628" y="33201"/>
                  </a:lnTo>
                  <a:lnTo>
                    <a:pt x="3433663" y="71552"/>
                  </a:lnTo>
                  <a:lnTo>
                    <a:pt x="3464171" y="117843"/>
                  </a:lnTo>
                  <a:lnTo>
                    <a:pt x="3488871" y="1531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2333"/>
            <p:cNvSpPr/>
            <p:nvPr>
              <p:custDataLst>
                <p:tags r:id="rId62"/>
              </p:custDataLst>
            </p:nvPr>
          </p:nvSpPr>
          <p:spPr>
            <a:xfrm>
              <a:off x="4858012" y="2522720"/>
              <a:ext cx="4971789" cy="1429533"/>
            </a:xfrm>
            <a:custGeom>
              <a:avLst/>
              <a:gdLst/>
              <a:ahLst/>
              <a:cxnLst/>
              <a:rect l="0" t="0" r="0" b="0"/>
              <a:pathLst>
                <a:path w="4971789" h="1429533">
                  <a:moveTo>
                    <a:pt x="6088" y="518930"/>
                  </a:moveTo>
                  <a:lnTo>
                    <a:pt x="6088" y="518930"/>
                  </a:lnTo>
                  <a:lnTo>
                    <a:pt x="1062" y="541534"/>
                  </a:lnTo>
                  <a:lnTo>
                    <a:pt x="0" y="579290"/>
                  </a:lnTo>
                  <a:lnTo>
                    <a:pt x="3187" y="615131"/>
                  </a:lnTo>
                  <a:lnTo>
                    <a:pt x="11970" y="659304"/>
                  </a:lnTo>
                  <a:lnTo>
                    <a:pt x="19521" y="691620"/>
                  </a:lnTo>
                  <a:lnTo>
                    <a:pt x="27580" y="724797"/>
                  </a:lnTo>
                  <a:lnTo>
                    <a:pt x="35866" y="758358"/>
                  </a:lnTo>
                  <a:lnTo>
                    <a:pt x="44252" y="793971"/>
                  </a:lnTo>
                  <a:lnTo>
                    <a:pt x="53389" y="830259"/>
                  </a:lnTo>
                  <a:lnTo>
                    <a:pt x="64505" y="865202"/>
                  </a:lnTo>
                  <a:lnTo>
                    <a:pt x="76501" y="901428"/>
                  </a:lnTo>
                  <a:lnTo>
                    <a:pt x="89594" y="937990"/>
                  </a:lnTo>
                  <a:lnTo>
                    <a:pt x="104820" y="973055"/>
                  </a:lnTo>
                  <a:lnTo>
                    <a:pt x="126640" y="1005573"/>
                  </a:lnTo>
                  <a:lnTo>
                    <a:pt x="170453" y="1051647"/>
                  </a:lnTo>
                  <a:lnTo>
                    <a:pt x="206844" y="1081660"/>
                  </a:lnTo>
                  <a:lnTo>
                    <a:pt x="248889" y="1111462"/>
                  </a:lnTo>
                  <a:lnTo>
                    <a:pt x="272377" y="1125618"/>
                  </a:lnTo>
                  <a:lnTo>
                    <a:pt x="297209" y="1139288"/>
                  </a:lnTo>
                  <a:lnTo>
                    <a:pt x="322935" y="1152636"/>
                  </a:lnTo>
                  <a:lnTo>
                    <a:pt x="350669" y="1165767"/>
                  </a:lnTo>
                  <a:lnTo>
                    <a:pt x="379742" y="1178755"/>
                  </a:lnTo>
                  <a:lnTo>
                    <a:pt x="409708" y="1191646"/>
                  </a:lnTo>
                  <a:lnTo>
                    <a:pt x="441678" y="1204474"/>
                  </a:lnTo>
                  <a:lnTo>
                    <a:pt x="474987" y="1217260"/>
                  </a:lnTo>
                  <a:lnTo>
                    <a:pt x="509187" y="1230016"/>
                  </a:lnTo>
                  <a:lnTo>
                    <a:pt x="545393" y="1241343"/>
                  </a:lnTo>
                  <a:lnTo>
                    <a:pt x="582936" y="1251716"/>
                  </a:lnTo>
                  <a:lnTo>
                    <a:pt x="621370" y="1261454"/>
                  </a:lnTo>
                  <a:lnTo>
                    <a:pt x="661809" y="1271474"/>
                  </a:lnTo>
                  <a:lnTo>
                    <a:pt x="703586" y="1281682"/>
                  </a:lnTo>
                  <a:lnTo>
                    <a:pt x="746253" y="1292014"/>
                  </a:lnTo>
                  <a:lnTo>
                    <a:pt x="790220" y="1301725"/>
                  </a:lnTo>
                  <a:lnTo>
                    <a:pt x="835054" y="1311021"/>
                  </a:lnTo>
                  <a:lnTo>
                    <a:pt x="880464" y="1320042"/>
                  </a:lnTo>
                  <a:lnTo>
                    <a:pt x="926967" y="1328171"/>
                  </a:lnTo>
                  <a:lnTo>
                    <a:pt x="974196" y="1335707"/>
                  </a:lnTo>
                  <a:lnTo>
                    <a:pt x="1021910" y="1342848"/>
                  </a:lnTo>
                  <a:lnTo>
                    <a:pt x="1072064" y="1349725"/>
                  </a:lnTo>
                  <a:lnTo>
                    <a:pt x="1123844" y="1356427"/>
                  </a:lnTo>
                  <a:lnTo>
                    <a:pt x="1176710" y="1363011"/>
                  </a:lnTo>
                  <a:lnTo>
                    <a:pt x="1231001" y="1369518"/>
                  </a:lnTo>
                  <a:lnTo>
                    <a:pt x="1286247" y="1375971"/>
                  </a:lnTo>
                  <a:lnTo>
                    <a:pt x="1342129" y="1382391"/>
                  </a:lnTo>
                  <a:lnTo>
                    <a:pt x="1398431" y="1388082"/>
                  </a:lnTo>
                  <a:lnTo>
                    <a:pt x="1455017" y="1393286"/>
                  </a:lnTo>
                  <a:lnTo>
                    <a:pt x="1511790" y="1398168"/>
                  </a:lnTo>
                  <a:lnTo>
                    <a:pt x="1570101" y="1402833"/>
                  </a:lnTo>
                  <a:lnTo>
                    <a:pt x="1629435" y="1407354"/>
                  </a:lnTo>
                  <a:lnTo>
                    <a:pt x="1689453" y="1411779"/>
                  </a:lnTo>
                  <a:lnTo>
                    <a:pt x="1750631" y="1415435"/>
                  </a:lnTo>
                  <a:lnTo>
                    <a:pt x="1812583" y="1418578"/>
                  </a:lnTo>
                  <a:lnTo>
                    <a:pt x="1875051" y="1421378"/>
                  </a:lnTo>
                  <a:lnTo>
                    <a:pt x="1937863" y="1423951"/>
                  </a:lnTo>
                  <a:lnTo>
                    <a:pt x="2000904" y="1426372"/>
                  </a:lnTo>
                  <a:lnTo>
                    <a:pt x="2064100" y="1428691"/>
                  </a:lnTo>
                  <a:lnTo>
                    <a:pt x="2128101" y="1429532"/>
                  </a:lnTo>
                  <a:lnTo>
                    <a:pt x="2192641" y="1429387"/>
                  </a:lnTo>
                  <a:lnTo>
                    <a:pt x="2257540" y="1428585"/>
                  </a:lnTo>
                  <a:lnTo>
                    <a:pt x="2321973" y="1426639"/>
                  </a:lnTo>
                  <a:lnTo>
                    <a:pt x="2386095" y="1423930"/>
                  </a:lnTo>
                  <a:lnTo>
                    <a:pt x="2450009" y="1420713"/>
                  </a:lnTo>
                  <a:lnTo>
                    <a:pt x="2513080" y="1416452"/>
                  </a:lnTo>
                  <a:lnTo>
                    <a:pt x="2575588" y="1411495"/>
                  </a:lnTo>
                  <a:lnTo>
                    <a:pt x="2637721" y="1406073"/>
                  </a:lnTo>
                  <a:lnTo>
                    <a:pt x="2699604" y="1398931"/>
                  </a:lnTo>
                  <a:lnTo>
                    <a:pt x="2761321" y="1390642"/>
                  </a:lnTo>
                  <a:lnTo>
                    <a:pt x="2822928" y="1381588"/>
                  </a:lnTo>
                  <a:lnTo>
                    <a:pt x="2882342" y="1371318"/>
                  </a:lnTo>
                  <a:lnTo>
                    <a:pt x="2940295" y="1360239"/>
                  </a:lnTo>
                  <a:lnTo>
                    <a:pt x="2997277" y="1348619"/>
                  </a:lnTo>
                  <a:lnTo>
                    <a:pt x="3054314" y="1335934"/>
                  </a:lnTo>
                  <a:lnTo>
                    <a:pt x="3111388" y="1322538"/>
                  </a:lnTo>
                  <a:lnTo>
                    <a:pt x="3168489" y="1308668"/>
                  </a:lnTo>
                  <a:lnTo>
                    <a:pt x="3223488" y="1293778"/>
                  </a:lnTo>
                  <a:lnTo>
                    <a:pt x="3277088" y="1278206"/>
                  </a:lnTo>
                  <a:lnTo>
                    <a:pt x="3329755" y="1262181"/>
                  </a:lnTo>
                  <a:lnTo>
                    <a:pt x="3381799" y="1245147"/>
                  </a:lnTo>
                  <a:lnTo>
                    <a:pt x="3433428" y="1227441"/>
                  </a:lnTo>
                  <a:lnTo>
                    <a:pt x="3484781" y="1209288"/>
                  </a:lnTo>
                  <a:lnTo>
                    <a:pt x="3533834" y="1189424"/>
                  </a:lnTo>
                  <a:lnTo>
                    <a:pt x="3581352" y="1168421"/>
                  </a:lnTo>
                  <a:lnTo>
                    <a:pt x="3627847" y="1146657"/>
                  </a:lnTo>
                  <a:lnTo>
                    <a:pt x="3673661" y="1124387"/>
                  </a:lnTo>
                  <a:lnTo>
                    <a:pt x="3719020" y="1101779"/>
                  </a:lnTo>
                  <a:lnTo>
                    <a:pt x="3764076" y="1078946"/>
                  </a:lnTo>
                  <a:lnTo>
                    <a:pt x="3808223" y="1055257"/>
                  </a:lnTo>
                  <a:lnTo>
                    <a:pt x="3851767" y="1030998"/>
                  </a:lnTo>
                  <a:lnTo>
                    <a:pt x="3894907" y="1006359"/>
                  </a:lnTo>
                  <a:lnTo>
                    <a:pt x="3937073" y="982171"/>
                  </a:lnTo>
                  <a:lnTo>
                    <a:pt x="3978590" y="958285"/>
                  </a:lnTo>
                  <a:lnTo>
                    <a:pt x="4019670" y="934600"/>
                  </a:lnTo>
                  <a:lnTo>
                    <a:pt x="4060466" y="909638"/>
                  </a:lnTo>
                  <a:lnTo>
                    <a:pt x="4101068" y="883824"/>
                  </a:lnTo>
                  <a:lnTo>
                    <a:pt x="4141541" y="857442"/>
                  </a:lnTo>
                  <a:lnTo>
                    <a:pt x="4179814" y="831388"/>
                  </a:lnTo>
                  <a:lnTo>
                    <a:pt x="4216615" y="805552"/>
                  </a:lnTo>
                  <a:lnTo>
                    <a:pt x="4252437" y="779861"/>
                  </a:lnTo>
                  <a:lnTo>
                    <a:pt x="4286906" y="754268"/>
                  </a:lnTo>
                  <a:lnTo>
                    <a:pt x="4320469" y="728739"/>
                  </a:lnTo>
                  <a:lnTo>
                    <a:pt x="4353423" y="703252"/>
                  </a:lnTo>
                  <a:lnTo>
                    <a:pt x="4384567" y="676384"/>
                  </a:lnTo>
                  <a:lnTo>
                    <a:pt x="4414503" y="648594"/>
                  </a:lnTo>
                  <a:lnTo>
                    <a:pt x="4443630" y="620189"/>
                  </a:lnTo>
                  <a:lnTo>
                    <a:pt x="4470810" y="592786"/>
                  </a:lnTo>
                  <a:lnTo>
                    <a:pt x="4496689" y="566051"/>
                  </a:lnTo>
                  <a:lnTo>
                    <a:pt x="4521705" y="539761"/>
                  </a:lnTo>
                  <a:lnTo>
                    <a:pt x="4544028" y="513767"/>
                  </a:lnTo>
                  <a:lnTo>
                    <a:pt x="4564554" y="487971"/>
                  </a:lnTo>
                  <a:lnTo>
                    <a:pt x="4583881" y="462308"/>
                  </a:lnTo>
                  <a:lnTo>
                    <a:pt x="4602411" y="436732"/>
                  </a:lnTo>
                  <a:lnTo>
                    <a:pt x="4620409" y="411215"/>
                  </a:lnTo>
                  <a:lnTo>
                    <a:pt x="4638051" y="385736"/>
                  </a:lnTo>
                  <a:lnTo>
                    <a:pt x="4672708" y="338613"/>
                  </a:lnTo>
                  <a:lnTo>
                    <a:pt x="4705514" y="295561"/>
                  </a:lnTo>
                  <a:lnTo>
                    <a:pt x="4734205" y="257612"/>
                  </a:lnTo>
                  <a:lnTo>
                    <a:pt x="4762949" y="221932"/>
                  </a:lnTo>
                  <a:lnTo>
                    <a:pt x="4790776" y="187964"/>
                  </a:lnTo>
                  <a:lnTo>
                    <a:pt x="4825571" y="142485"/>
                  </a:lnTo>
                  <a:lnTo>
                    <a:pt x="4861087" y="96679"/>
                  </a:lnTo>
                  <a:lnTo>
                    <a:pt x="4892908" y="51750"/>
                  </a:lnTo>
                  <a:lnTo>
                    <a:pt x="4899263" y="39017"/>
                  </a:lnTo>
                  <a:lnTo>
                    <a:pt x="4901409" y="31765"/>
                  </a:lnTo>
                  <a:lnTo>
                    <a:pt x="4900880" y="31170"/>
                  </a:lnTo>
                  <a:lnTo>
                    <a:pt x="4898410" y="30509"/>
                  </a:lnTo>
                  <a:lnTo>
                    <a:pt x="4882145" y="36957"/>
                  </a:lnTo>
                  <a:lnTo>
                    <a:pt x="4869968" y="44747"/>
                  </a:lnTo>
                  <a:lnTo>
                    <a:pt x="4822927" y="83496"/>
                  </a:lnTo>
                  <a:lnTo>
                    <a:pt x="4817903" y="85515"/>
                  </a:lnTo>
                  <a:lnTo>
                    <a:pt x="4816281" y="85348"/>
                  </a:lnTo>
                  <a:lnTo>
                    <a:pt x="4815200" y="84531"/>
                  </a:lnTo>
                  <a:lnTo>
                    <a:pt x="4814479" y="83280"/>
                  </a:lnTo>
                  <a:lnTo>
                    <a:pt x="4824659" y="38294"/>
                  </a:lnTo>
                  <a:lnTo>
                    <a:pt x="4834434" y="11669"/>
                  </a:lnTo>
                  <a:lnTo>
                    <a:pt x="4839718" y="4203"/>
                  </a:lnTo>
                  <a:lnTo>
                    <a:pt x="4846296" y="885"/>
                  </a:lnTo>
                  <a:lnTo>
                    <a:pt x="4850027" y="0"/>
                  </a:lnTo>
                  <a:lnTo>
                    <a:pt x="4865391" y="2125"/>
                  </a:lnTo>
                  <a:lnTo>
                    <a:pt x="4883347" y="13965"/>
                  </a:lnTo>
                  <a:lnTo>
                    <a:pt x="4907790" y="55013"/>
                  </a:lnTo>
                  <a:lnTo>
                    <a:pt x="4935868" y="102029"/>
                  </a:lnTo>
                  <a:lnTo>
                    <a:pt x="4971788" y="137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SMARTInkShape-2334"/>
            <p:cNvSpPr/>
            <p:nvPr>
              <p:custDataLst>
                <p:tags r:id="rId63"/>
              </p:custDataLst>
            </p:nvPr>
          </p:nvSpPr>
          <p:spPr>
            <a:xfrm>
              <a:off x="5520841" y="2950406"/>
              <a:ext cx="175110" cy="160862"/>
            </a:xfrm>
            <a:custGeom>
              <a:avLst/>
              <a:gdLst/>
              <a:ahLst/>
              <a:cxnLst/>
              <a:rect l="0" t="0" r="0" b="0"/>
              <a:pathLst>
                <a:path w="175110" h="160862">
                  <a:moveTo>
                    <a:pt x="3659" y="142044"/>
                  </a:moveTo>
                  <a:lnTo>
                    <a:pt x="3659" y="142044"/>
                  </a:lnTo>
                  <a:lnTo>
                    <a:pt x="288" y="152157"/>
                  </a:lnTo>
                  <a:lnTo>
                    <a:pt x="0" y="155136"/>
                  </a:lnTo>
                  <a:lnTo>
                    <a:pt x="514" y="157122"/>
                  </a:lnTo>
                  <a:lnTo>
                    <a:pt x="3475" y="160861"/>
                  </a:lnTo>
                  <a:lnTo>
                    <a:pt x="13762" y="143722"/>
                  </a:lnTo>
                  <a:lnTo>
                    <a:pt x="25310" y="110556"/>
                  </a:lnTo>
                  <a:lnTo>
                    <a:pt x="33508" y="76309"/>
                  </a:lnTo>
                  <a:lnTo>
                    <a:pt x="49427" y="34216"/>
                  </a:lnTo>
                  <a:lnTo>
                    <a:pt x="64179" y="9514"/>
                  </a:lnTo>
                  <a:lnTo>
                    <a:pt x="73125" y="2003"/>
                  </a:lnTo>
                  <a:lnTo>
                    <a:pt x="77486" y="0"/>
                  </a:lnTo>
                  <a:lnTo>
                    <a:pt x="82510" y="1487"/>
                  </a:lnTo>
                  <a:lnTo>
                    <a:pt x="93736" y="10665"/>
                  </a:lnTo>
                  <a:lnTo>
                    <a:pt x="122556" y="49692"/>
                  </a:lnTo>
                  <a:lnTo>
                    <a:pt x="149363" y="94403"/>
                  </a:lnTo>
                  <a:lnTo>
                    <a:pt x="175109" y="1420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3" name="SMARTInkShape-2335"/>
          <p:cNvSpPr/>
          <p:nvPr>
            <p:custDataLst>
              <p:tags r:id="rId1"/>
            </p:custDataLst>
          </p:nvPr>
        </p:nvSpPr>
        <p:spPr>
          <a:xfrm>
            <a:off x="4826078" y="3013302"/>
            <a:ext cx="139623" cy="183041"/>
          </a:xfrm>
          <a:custGeom>
            <a:avLst/>
            <a:gdLst/>
            <a:ahLst/>
            <a:cxnLst/>
            <a:rect l="0" t="0" r="0" b="0"/>
            <a:pathLst>
              <a:path w="139623" h="183041">
                <a:moveTo>
                  <a:pt x="6272" y="28348"/>
                </a:moveTo>
                <a:lnTo>
                  <a:pt x="6272" y="28348"/>
                </a:lnTo>
                <a:lnTo>
                  <a:pt x="6272" y="68347"/>
                </a:lnTo>
                <a:lnTo>
                  <a:pt x="6272" y="108482"/>
                </a:lnTo>
                <a:lnTo>
                  <a:pt x="2901" y="148282"/>
                </a:lnTo>
                <a:lnTo>
                  <a:pt x="183" y="183040"/>
                </a:lnTo>
                <a:lnTo>
                  <a:pt x="96" y="182981"/>
                </a:lnTo>
                <a:lnTo>
                  <a:pt x="0" y="179154"/>
                </a:lnTo>
                <a:lnTo>
                  <a:pt x="11865" y="138605"/>
                </a:lnTo>
                <a:lnTo>
                  <a:pt x="20629" y="95824"/>
                </a:lnTo>
                <a:lnTo>
                  <a:pt x="28881" y="61159"/>
                </a:lnTo>
                <a:lnTo>
                  <a:pt x="44721" y="21372"/>
                </a:lnTo>
                <a:lnTo>
                  <a:pt x="54170" y="8079"/>
                </a:lnTo>
                <a:lnTo>
                  <a:pt x="63072" y="1701"/>
                </a:lnTo>
                <a:lnTo>
                  <a:pt x="67423" y="0"/>
                </a:lnTo>
                <a:lnTo>
                  <a:pt x="71028" y="277"/>
                </a:lnTo>
                <a:lnTo>
                  <a:pt x="74136" y="1873"/>
                </a:lnTo>
                <a:lnTo>
                  <a:pt x="76915" y="4348"/>
                </a:lnTo>
                <a:lnTo>
                  <a:pt x="102462" y="48210"/>
                </a:lnTo>
                <a:lnTo>
                  <a:pt x="123737" y="89891"/>
                </a:lnTo>
                <a:lnTo>
                  <a:pt x="139622" y="12359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6" name="SMARTInkShape-Group557"/>
          <p:cNvGrpSpPr/>
          <p:nvPr/>
        </p:nvGrpSpPr>
        <p:grpSpPr>
          <a:xfrm>
            <a:off x="3771900" y="4679950"/>
            <a:ext cx="412751" cy="169152"/>
            <a:chOff x="3771900" y="4679950"/>
            <a:chExt cx="412751" cy="169152"/>
          </a:xfrm>
        </p:grpSpPr>
        <p:sp>
          <p:nvSpPr>
            <p:cNvPr id="394" name="SMARTInkShape-2336"/>
            <p:cNvSpPr/>
            <p:nvPr>
              <p:custDataLst>
                <p:tags r:id="rId59"/>
              </p:custDataLst>
            </p:nvPr>
          </p:nvSpPr>
          <p:spPr>
            <a:xfrm>
              <a:off x="3771900" y="4679950"/>
              <a:ext cx="241301" cy="12701"/>
            </a:xfrm>
            <a:custGeom>
              <a:avLst/>
              <a:gdLst/>
              <a:ahLst/>
              <a:cxnLst/>
              <a:rect l="0" t="0" r="0" b="0"/>
              <a:pathLst>
                <a:path w="241301" h="12701">
                  <a:moveTo>
                    <a:pt x="0" y="0"/>
                  </a:moveTo>
                  <a:lnTo>
                    <a:pt x="0" y="0"/>
                  </a:lnTo>
                  <a:lnTo>
                    <a:pt x="46139" y="1882"/>
                  </a:lnTo>
                  <a:lnTo>
                    <a:pt x="76951" y="5069"/>
                  </a:lnTo>
                  <a:lnTo>
                    <a:pt x="114164" y="8838"/>
                  </a:lnTo>
                  <a:lnTo>
                    <a:pt x="150458" y="10983"/>
                  </a:lnTo>
                  <a:lnTo>
                    <a:pt x="183992" y="11936"/>
                  </a:lnTo>
                  <a:lnTo>
                    <a:pt x="24130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SMARTInkShape-2337"/>
            <p:cNvSpPr/>
            <p:nvPr>
              <p:custDataLst>
                <p:tags r:id="rId60"/>
              </p:custDataLst>
            </p:nvPr>
          </p:nvSpPr>
          <p:spPr>
            <a:xfrm>
              <a:off x="3863448" y="4813300"/>
              <a:ext cx="321203" cy="35802"/>
            </a:xfrm>
            <a:custGeom>
              <a:avLst/>
              <a:gdLst/>
              <a:ahLst/>
              <a:cxnLst/>
              <a:rect l="0" t="0" r="0" b="0"/>
              <a:pathLst>
                <a:path w="321203" h="35802">
                  <a:moveTo>
                    <a:pt x="16402" y="0"/>
                  </a:moveTo>
                  <a:lnTo>
                    <a:pt x="16402" y="0"/>
                  </a:lnTo>
                  <a:lnTo>
                    <a:pt x="3310" y="5069"/>
                  </a:lnTo>
                  <a:lnTo>
                    <a:pt x="0" y="8838"/>
                  </a:lnTo>
                  <a:lnTo>
                    <a:pt x="1234" y="11537"/>
                  </a:lnTo>
                  <a:lnTo>
                    <a:pt x="8249" y="18298"/>
                  </a:lnTo>
                  <a:lnTo>
                    <a:pt x="47697" y="30037"/>
                  </a:lnTo>
                  <a:lnTo>
                    <a:pt x="91929" y="34516"/>
                  </a:lnTo>
                  <a:lnTo>
                    <a:pt x="117553" y="35711"/>
                  </a:lnTo>
                  <a:lnTo>
                    <a:pt x="143809" y="35801"/>
                  </a:lnTo>
                  <a:lnTo>
                    <a:pt x="170484" y="35156"/>
                  </a:lnTo>
                  <a:lnTo>
                    <a:pt x="197440" y="34021"/>
                  </a:lnTo>
                  <a:lnTo>
                    <a:pt x="223172" y="31147"/>
                  </a:lnTo>
                  <a:lnTo>
                    <a:pt x="248087" y="27115"/>
                  </a:lnTo>
                  <a:lnTo>
                    <a:pt x="288707" y="19107"/>
                  </a:lnTo>
                  <a:lnTo>
                    <a:pt x="321202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7" name="SMARTInkShape-2338"/>
          <p:cNvSpPr/>
          <p:nvPr>
            <p:custDataLst>
              <p:tags r:id="rId2"/>
            </p:custDataLst>
          </p:nvPr>
        </p:nvSpPr>
        <p:spPr>
          <a:xfrm>
            <a:off x="6481050" y="2305050"/>
            <a:ext cx="205501" cy="28457"/>
          </a:xfrm>
          <a:custGeom>
            <a:avLst/>
            <a:gdLst/>
            <a:ahLst/>
            <a:cxnLst/>
            <a:rect l="0" t="0" r="0" b="0"/>
            <a:pathLst>
              <a:path w="205501" h="28457">
                <a:moveTo>
                  <a:pt x="40400" y="0"/>
                </a:moveTo>
                <a:lnTo>
                  <a:pt x="40400" y="0"/>
                </a:lnTo>
                <a:lnTo>
                  <a:pt x="30980" y="0"/>
                </a:lnTo>
                <a:lnTo>
                  <a:pt x="32216" y="0"/>
                </a:lnTo>
                <a:lnTo>
                  <a:pt x="60175" y="11933"/>
                </a:lnTo>
                <a:lnTo>
                  <a:pt x="105297" y="17644"/>
                </a:lnTo>
                <a:lnTo>
                  <a:pt x="149200" y="22431"/>
                </a:lnTo>
                <a:lnTo>
                  <a:pt x="180988" y="19635"/>
                </a:lnTo>
                <a:lnTo>
                  <a:pt x="182102" y="20145"/>
                </a:lnTo>
                <a:lnTo>
                  <a:pt x="182141" y="21191"/>
                </a:lnTo>
                <a:lnTo>
                  <a:pt x="181460" y="22594"/>
                </a:lnTo>
                <a:lnTo>
                  <a:pt x="138834" y="20004"/>
                </a:lnTo>
                <a:lnTo>
                  <a:pt x="99198" y="17451"/>
                </a:lnTo>
                <a:lnTo>
                  <a:pt x="55470" y="15989"/>
                </a:lnTo>
                <a:lnTo>
                  <a:pt x="12881" y="21816"/>
                </a:lnTo>
                <a:lnTo>
                  <a:pt x="966" y="24338"/>
                </a:lnTo>
                <a:lnTo>
                  <a:pt x="0" y="25398"/>
                </a:lnTo>
                <a:lnTo>
                  <a:pt x="61" y="26809"/>
                </a:lnTo>
                <a:lnTo>
                  <a:pt x="807" y="28456"/>
                </a:lnTo>
                <a:lnTo>
                  <a:pt x="11044" y="28405"/>
                </a:lnTo>
                <a:lnTo>
                  <a:pt x="44166" y="24409"/>
                </a:lnTo>
                <a:lnTo>
                  <a:pt x="90435" y="20638"/>
                </a:lnTo>
                <a:lnTo>
                  <a:pt x="131660" y="17639"/>
                </a:lnTo>
                <a:lnTo>
                  <a:pt x="176837" y="12187"/>
                </a:lnTo>
                <a:lnTo>
                  <a:pt x="181706" y="9415"/>
                </a:lnTo>
                <a:lnTo>
                  <a:pt x="189986" y="9593"/>
                </a:lnTo>
                <a:lnTo>
                  <a:pt x="205500" y="127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4" name="SMARTInkShape-Group559"/>
          <p:cNvGrpSpPr/>
          <p:nvPr/>
        </p:nvGrpSpPr>
        <p:grpSpPr>
          <a:xfrm>
            <a:off x="4490180" y="4491011"/>
            <a:ext cx="2851020" cy="963640"/>
            <a:chOff x="4490180" y="4491011"/>
            <a:chExt cx="2851020" cy="963640"/>
          </a:xfrm>
        </p:grpSpPr>
        <p:sp>
          <p:nvSpPr>
            <p:cNvPr id="398" name="SMARTInkShape-2339"/>
            <p:cNvSpPr/>
            <p:nvPr>
              <p:custDataLst>
                <p:tags r:id="rId43"/>
              </p:custDataLst>
            </p:nvPr>
          </p:nvSpPr>
          <p:spPr>
            <a:xfrm>
              <a:off x="4490180" y="5213350"/>
              <a:ext cx="151671" cy="241301"/>
            </a:xfrm>
            <a:custGeom>
              <a:avLst/>
              <a:gdLst/>
              <a:ahLst/>
              <a:cxnLst/>
              <a:rect l="0" t="0" r="0" b="0"/>
              <a:pathLst>
                <a:path w="151671" h="241301">
                  <a:moveTo>
                    <a:pt x="151670" y="0"/>
                  </a:moveTo>
                  <a:lnTo>
                    <a:pt x="151670" y="0"/>
                  </a:lnTo>
                  <a:lnTo>
                    <a:pt x="109311" y="36401"/>
                  </a:lnTo>
                  <a:lnTo>
                    <a:pt x="70396" y="81743"/>
                  </a:lnTo>
                  <a:lnTo>
                    <a:pt x="39238" y="123782"/>
                  </a:lnTo>
                  <a:lnTo>
                    <a:pt x="14404" y="164147"/>
                  </a:lnTo>
                  <a:lnTo>
                    <a:pt x="383" y="199546"/>
                  </a:lnTo>
                  <a:lnTo>
                    <a:pt x="0" y="217805"/>
                  </a:lnTo>
                  <a:lnTo>
                    <a:pt x="562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2340"/>
            <p:cNvSpPr/>
            <p:nvPr>
              <p:custDataLst>
                <p:tags r:id="rId44"/>
              </p:custDataLst>
            </p:nvPr>
          </p:nvSpPr>
          <p:spPr>
            <a:xfrm>
              <a:off x="4883471" y="5226466"/>
              <a:ext cx="62035" cy="215485"/>
            </a:xfrm>
            <a:custGeom>
              <a:avLst/>
              <a:gdLst/>
              <a:ahLst/>
              <a:cxnLst/>
              <a:rect l="0" t="0" r="0" b="0"/>
              <a:pathLst>
                <a:path w="62035" h="215485">
                  <a:moveTo>
                    <a:pt x="50479" y="18634"/>
                  </a:moveTo>
                  <a:lnTo>
                    <a:pt x="50479" y="18634"/>
                  </a:lnTo>
                  <a:lnTo>
                    <a:pt x="50479" y="11892"/>
                  </a:lnTo>
                  <a:lnTo>
                    <a:pt x="52360" y="6701"/>
                  </a:lnTo>
                  <a:lnTo>
                    <a:pt x="53850" y="4329"/>
                  </a:lnTo>
                  <a:lnTo>
                    <a:pt x="55548" y="2747"/>
                  </a:lnTo>
                  <a:lnTo>
                    <a:pt x="62034" y="0"/>
                  </a:lnTo>
                  <a:lnTo>
                    <a:pt x="60789" y="1650"/>
                  </a:lnTo>
                  <a:lnTo>
                    <a:pt x="35322" y="29545"/>
                  </a:lnTo>
                  <a:lnTo>
                    <a:pt x="18662" y="66702"/>
                  </a:lnTo>
                  <a:lnTo>
                    <a:pt x="7891" y="104137"/>
                  </a:lnTo>
                  <a:lnTo>
                    <a:pt x="2112" y="142746"/>
                  </a:lnTo>
                  <a:lnTo>
                    <a:pt x="0" y="187326"/>
                  </a:lnTo>
                  <a:lnTo>
                    <a:pt x="480" y="202751"/>
                  </a:lnTo>
                  <a:lnTo>
                    <a:pt x="6029" y="2154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2341"/>
            <p:cNvSpPr/>
            <p:nvPr>
              <p:custDataLst>
                <p:tags r:id="rId45"/>
              </p:custDataLst>
            </p:nvPr>
          </p:nvSpPr>
          <p:spPr>
            <a:xfrm>
              <a:off x="5581650" y="488950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0" y="0"/>
                  </a:moveTo>
                  <a:lnTo>
                    <a:pt x="0" y="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SMARTInkShape-2342"/>
            <p:cNvSpPr/>
            <p:nvPr>
              <p:custDataLst>
                <p:tags r:id="rId46"/>
              </p:custDataLst>
            </p:nvPr>
          </p:nvSpPr>
          <p:spPr>
            <a:xfrm>
              <a:off x="5744732" y="4567415"/>
              <a:ext cx="109969" cy="385586"/>
            </a:xfrm>
            <a:custGeom>
              <a:avLst/>
              <a:gdLst/>
              <a:ahLst/>
              <a:cxnLst/>
              <a:rect l="0" t="0" r="0" b="0"/>
              <a:pathLst>
                <a:path w="109969" h="385586">
                  <a:moveTo>
                    <a:pt x="109968" y="10935"/>
                  </a:moveTo>
                  <a:lnTo>
                    <a:pt x="109968" y="10935"/>
                  </a:lnTo>
                  <a:lnTo>
                    <a:pt x="103227" y="4193"/>
                  </a:lnTo>
                  <a:lnTo>
                    <a:pt x="92390" y="883"/>
                  </a:lnTo>
                  <a:lnTo>
                    <a:pt x="85549" y="0"/>
                  </a:lnTo>
                  <a:lnTo>
                    <a:pt x="70422" y="4664"/>
                  </a:lnTo>
                  <a:lnTo>
                    <a:pt x="62438" y="8871"/>
                  </a:lnTo>
                  <a:lnTo>
                    <a:pt x="37716" y="35018"/>
                  </a:lnTo>
                  <a:lnTo>
                    <a:pt x="26585" y="68911"/>
                  </a:lnTo>
                  <a:lnTo>
                    <a:pt x="18581" y="113607"/>
                  </a:lnTo>
                  <a:lnTo>
                    <a:pt x="14471" y="139355"/>
                  </a:lnTo>
                  <a:lnTo>
                    <a:pt x="10320" y="166398"/>
                  </a:lnTo>
                  <a:lnTo>
                    <a:pt x="6847" y="192188"/>
                  </a:lnTo>
                  <a:lnTo>
                    <a:pt x="3826" y="217143"/>
                  </a:lnTo>
                  <a:lnTo>
                    <a:pt x="0" y="263449"/>
                  </a:lnTo>
                  <a:lnTo>
                    <a:pt x="649" y="302845"/>
                  </a:lnTo>
                  <a:lnTo>
                    <a:pt x="4984" y="346645"/>
                  </a:lnTo>
                  <a:lnTo>
                    <a:pt x="8368" y="385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SMARTInkShape-2343"/>
            <p:cNvSpPr/>
            <p:nvPr>
              <p:custDataLst>
                <p:tags r:id="rId47"/>
              </p:custDataLst>
            </p:nvPr>
          </p:nvSpPr>
          <p:spPr>
            <a:xfrm>
              <a:off x="5679592" y="4794250"/>
              <a:ext cx="162409" cy="50801"/>
            </a:xfrm>
            <a:custGeom>
              <a:avLst/>
              <a:gdLst/>
              <a:ahLst/>
              <a:cxnLst/>
              <a:rect l="0" t="0" r="0" b="0"/>
              <a:pathLst>
                <a:path w="162409" h="50801">
                  <a:moveTo>
                    <a:pt x="3658" y="50800"/>
                  </a:moveTo>
                  <a:lnTo>
                    <a:pt x="3658" y="50800"/>
                  </a:lnTo>
                  <a:lnTo>
                    <a:pt x="287" y="47429"/>
                  </a:lnTo>
                  <a:lnTo>
                    <a:pt x="0" y="45731"/>
                  </a:lnTo>
                  <a:lnTo>
                    <a:pt x="514" y="43892"/>
                  </a:lnTo>
                  <a:lnTo>
                    <a:pt x="1562" y="41961"/>
                  </a:lnTo>
                  <a:lnTo>
                    <a:pt x="19864" y="33088"/>
                  </a:lnTo>
                  <a:lnTo>
                    <a:pt x="63512" y="18478"/>
                  </a:lnTo>
                  <a:lnTo>
                    <a:pt x="95877" y="11034"/>
                  </a:lnTo>
                  <a:lnTo>
                    <a:pt x="140186" y="3583"/>
                  </a:lnTo>
                  <a:lnTo>
                    <a:pt x="1624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SMARTInkShape-2344"/>
            <p:cNvSpPr/>
            <p:nvPr>
              <p:custDataLst>
                <p:tags r:id="rId48"/>
              </p:custDataLst>
            </p:nvPr>
          </p:nvSpPr>
          <p:spPr>
            <a:xfrm>
              <a:off x="5966428" y="4581329"/>
              <a:ext cx="186723" cy="396608"/>
            </a:xfrm>
            <a:custGeom>
              <a:avLst/>
              <a:gdLst/>
              <a:ahLst/>
              <a:cxnLst/>
              <a:rect l="0" t="0" r="0" b="0"/>
              <a:pathLst>
                <a:path w="186723" h="396608">
                  <a:moveTo>
                    <a:pt x="186722" y="3371"/>
                  </a:moveTo>
                  <a:lnTo>
                    <a:pt x="186722" y="3371"/>
                  </a:lnTo>
                  <a:lnTo>
                    <a:pt x="179981" y="0"/>
                  </a:lnTo>
                  <a:lnTo>
                    <a:pt x="171025" y="226"/>
                  </a:lnTo>
                  <a:lnTo>
                    <a:pt x="159285" y="4090"/>
                  </a:lnTo>
                  <a:lnTo>
                    <a:pt x="123106" y="29462"/>
                  </a:lnTo>
                  <a:lnTo>
                    <a:pt x="97770" y="55889"/>
                  </a:lnTo>
                  <a:lnTo>
                    <a:pt x="72399" y="98209"/>
                  </a:lnTo>
                  <a:lnTo>
                    <a:pt x="60412" y="125157"/>
                  </a:lnTo>
                  <a:lnTo>
                    <a:pt x="48893" y="155117"/>
                  </a:lnTo>
                  <a:lnTo>
                    <a:pt x="37686" y="187085"/>
                  </a:lnTo>
                  <a:lnTo>
                    <a:pt x="27393" y="216864"/>
                  </a:lnTo>
                  <a:lnTo>
                    <a:pt x="17708" y="245183"/>
                  </a:lnTo>
                  <a:lnTo>
                    <a:pt x="8430" y="272529"/>
                  </a:lnTo>
                  <a:lnTo>
                    <a:pt x="0" y="317965"/>
                  </a:lnTo>
                  <a:lnTo>
                    <a:pt x="19" y="354152"/>
                  </a:lnTo>
                  <a:lnTo>
                    <a:pt x="7081" y="379641"/>
                  </a:lnTo>
                  <a:lnTo>
                    <a:pt x="12635" y="387568"/>
                  </a:lnTo>
                  <a:lnTo>
                    <a:pt x="19158" y="392852"/>
                  </a:lnTo>
                  <a:lnTo>
                    <a:pt x="26329" y="396375"/>
                  </a:lnTo>
                  <a:lnTo>
                    <a:pt x="34637" y="396607"/>
                  </a:lnTo>
                  <a:lnTo>
                    <a:pt x="72422" y="3843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SMARTInkShape-2345"/>
            <p:cNvSpPr/>
            <p:nvPr>
              <p:custDataLst>
                <p:tags r:id="rId49"/>
              </p:custDataLst>
            </p:nvPr>
          </p:nvSpPr>
          <p:spPr>
            <a:xfrm>
              <a:off x="6108698" y="4725544"/>
              <a:ext cx="171453" cy="182477"/>
            </a:xfrm>
            <a:custGeom>
              <a:avLst/>
              <a:gdLst/>
              <a:ahLst/>
              <a:cxnLst/>
              <a:rect l="0" t="0" r="0" b="0"/>
              <a:pathLst>
                <a:path w="171453" h="182477">
                  <a:moveTo>
                    <a:pt x="2" y="11556"/>
                  </a:moveTo>
                  <a:lnTo>
                    <a:pt x="2" y="11556"/>
                  </a:lnTo>
                  <a:lnTo>
                    <a:pt x="0" y="8185"/>
                  </a:lnTo>
                  <a:lnTo>
                    <a:pt x="1884" y="4648"/>
                  </a:lnTo>
                  <a:lnTo>
                    <a:pt x="3373" y="2717"/>
                  </a:lnTo>
                  <a:lnTo>
                    <a:pt x="10672" y="572"/>
                  </a:lnTo>
                  <a:lnTo>
                    <a:pt x="15582" y="0"/>
                  </a:lnTo>
                  <a:lnTo>
                    <a:pt x="30445" y="6890"/>
                  </a:lnTo>
                  <a:lnTo>
                    <a:pt x="48104" y="20771"/>
                  </a:lnTo>
                  <a:lnTo>
                    <a:pt x="72503" y="53797"/>
                  </a:lnTo>
                  <a:lnTo>
                    <a:pt x="87180" y="97293"/>
                  </a:lnTo>
                  <a:lnTo>
                    <a:pt x="87999" y="136208"/>
                  </a:lnTo>
                  <a:lnTo>
                    <a:pt x="83067" y="164828"/>
                  </a:lnTo>
                  <a:lnTo>
                    <a:pt x="76666" y="177514"/>
                  </a:lnTo>
                  <a:lnTo>
                    <a:pt x="73689" y="180756"/>
                  </a:lnTo>
                  <a:lnTo>
                    <a:pt x="70998" y="182211"/>
                  </a:lnTo>
                  <a:lnTo>
                    <a:pt x="68499" y="182476"/>
                  </a:lnTo>
                  <a:lnTo>
                    <a:pt x="66834" y="180536"/>
                  </a:lnTo>
                  <a:lnTo>
                    <a:pt x="64983" y="172736"/>
                  </a:lnTo>
                  <a:lnTo>
                    <a:pt x="70275" y="131745"/>
                  </a:lnTo>
                  <a:lnTo>
                    <a:pt x="79212" y="94842"/>
                  </a:lnTo>
                  <a:lnTo>
                    <a:pt x="94002" y="60096"/>
                  </a:lnTo>
                  <a:lnTo>
                    <a:pt x="122130" y="14402"/>
                  </a:lnTo>
                  <a:lnTo>
                    <a:pt x="130246" y="5766"/>
                  </a:lnTo>
                  <a:lnTo>
                    <a:pt x="133397" y="3462"/>
                  </a:lnTo>
                  <a:lnTo>
                    <a:pt x="134793" y="3338"/>
                  </a:lnTo>
                  <a:lnTo>
                    <a:pt x="135019" y="4666"/>
                  </a:lnTo>
                  <a:lnTo>
                    <a:pt x="124842" y="51205"/>
                  </a:lnTo>
                  <a:lnTo>
                    <a:pt x="122601" y="95819"/>
                  </a:lnTo>
                  <a:lnTo>
                    <a:pt x="129686" y="141690"/>
                  </a:lnTo>
                  <a:lnTo>
                    <a:pt x="133025" y="151229"/>
                  </a:lnTo>
                  <a:lnTo>
                    <a:pt x="138779" y="158293"/>
                  </a:lnTo>
                  <a:lnTo>
                    <a:pt x="171452" y="176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SMARTInkShape-2346"/>
            <p:cNvSpPr/>
            <p:nvPr>
              <p:custDataLst>
                <p:tags r:id="rId50"/>
              </p:custDataLst>
            </p:nvPr>
          </p:nvSpPr>
          <p:spPr>
            <a:xfrm>
              <a:off x="6356350" y="4908550"/>
              <a:ext cx="69851" cy="95251"/>
            </a:xfrm>
            <a:custGeom>
              <a:avLst/>
              <a:gdLst/>
              <a:ahLst/>
              <a:cxnLst/>
              <a:rect l="0" t="0" r="0" b="0"/>
              <a:pathLst>
                <a:path w="69851" h="95251">
                  <a:moveTo>
                    <a:pt x="69850" y="0"/>
                  </a:moveTo>
                  <a:lnTo>
                    <a:pt x="69850" y="0"/>
                  </a:lnTo>
                  <a:lnTo>
                    <a:pt x="39963" y="42095"/>
                  </a:lnTo>
                  <a:lnTo>
                    <a:pt x="13503" y="82667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SMARTInkShape-2347"/>
            <p:cNvSpPr/>
            <p:nvPr>
              <p:custDataLst>
                <p:tags r:id="rId51"/>
              </p:custDataLst>
            </p:nvPr>
          </p:nvSpPr>
          <p:spPr>
            <a:xfrm>
              <a:off x="6535817" y="4749800"/>
              <a:ext cx="183811" cy="368984"/>
            </a:xfrm>
            <a:custGeom>
              <a:avLst/>
              <a:gdLst/>
              <a:ahLst/>
              <a:cxnLst/>
              <a:rect l="0" t="0" r="0" b="0"/>
              <a:pathLst>
                <a:path w="183811" h="368984">
                  <a:moveTo>
                    <a:pt x="23733" y="0"/>
                  </a:moveTo>
                  <a:lnTo>
                    <a:pt x="23733" y="0"/>
                  </a:lnTo>
                  <a:lnTo>
                    <a:pt x="13620" y="6742"/>
                  </a:lnTo>
                  <a:lnTo>
                    <a:pt x="6773" y="21341"/>
                  </a:lnTo>
                  <a:lnTo>
                    <a:pt x="0" y="65206"/>
                  </a:lnTo>
                  <a:lnTo>
                    <a:pt x="2837" y="84014"/>
                  </a:lnTo>
                  <a:lnTo>
                    <a:pt x="5569" y="91992"/>
                  </a:lnTo>
                  <a:lnTo>
                    <a:pt x="10212" y="98017"/>
                  </a:lnTo>
                  <a:lnTo>
                    <a:pt x="22897" y="106592"/>
                  </a:lnTo>
                  <a:lnTo>
                    <a:pt x="56019" y="108645"/>
                  </a:lnTo>
                  <a:lnTo>
                    <a:pt x="90371" y="98042"/>
                  </a:lnTo>
                  <a:lnTo>
                    <a:pt x="119520" y="74754"/>
                  </a:lnTo>
                  <a:lnTo>
                    <a:pt x="148173" y="33032"/>
                  </a:lnTo>
                  <a:lnTo>
                    <a:pt x="158598" y="16294"/>
                  </a:lnTo>
                  <a:lnTo>
                    <a:pt x="160210" y="15801"/>
                  </a:lnTo>
                  <a:lnTo>
                    <a:pt x="161284" y="16884"/>
                  </a:lnTo>
                  <a:lnTo>
                    <a:pt x="163714" y="51156"/>
                  </a:lnTo>
                  <a:lnTo>
                    <a:pt x="166615" y="82003"/>
                  </a:lnTo>
                  <a:lnTo>
                    <a:pt x="172138" y="116879"/>
                  </a:lnTo>
                  <a:lnTo>
                    <a:pt x="178590" y="154958"/>
                  </a:lnTo>
                  <a:lnTo>
                    <a:pt x="183810" y="197751"/>
                  </a:lnTo>
                  <a:lnTo>
                    <a:pt x="182837" y="242642"/>
                  </a:lnTo>
                  <a:lnTo>
                    <a:pt x="177701" y="285641"/>
                  </a:lnTo>
                  <a:lnTo>
                    <a:pt x="170716" y="321214"/>
                  </a:lnTo>
                  <a:lnTo>
                    <a:pt x="157262" y="345961"/>
                  </a:lnTo>
                  <a:lnTo>
                    <a:pt x="140230" y="361900"/>
                  </a:lnTo>
                  <a:lnTo>
                    <a:pt x="123252" y="368983"/>
                  </a:lnTo>
                  <a:lnTo>
                    <a:pt x="114773" y="368755"/>
                  </a:lnTo>
                  <a:lnTo>
                    <a:pt x="80883" y="355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SMARTInkShape-2348"/>
            <p:cNvSpPr/>
            <p:nvPr>
              <p:custDataLst>
                <p:tags r:id="rId52"/>
              </p:custDataLst>
            </p:nvPr>
          </p:nvSpPr>
          <p:spPr>
            <a:xfrm>
              <a:off x="6762750" y="4597400"/>
              <a:ext cx="112273" cy="406401"/>
            </a:xfrm>
            <a:custGeom>
              <a:avLst/>
              <a:gdLst/>
              <a:ahLst/>
              <a:cxnLst/>
              <a:rect l="0" t="0" r="0" b="0"/>
              <a:pathLst>
                <a:path w="112273" h="406401">
                  <a:moveTo>
                    <a:pt x="95250" y="0"/>
                  </a:moveTo>
                  <a:lnTo>
                    <a:pt x="95250" y="0"/>
                  </a:lnTo>
                  <a:lnTo>
                    <a:pt x="98620" y="32435"/>
                  </a:lnTo>
                  <a:lnTo>
                    <a:pt x="104038" y="70624"/>
                  </a:lnTo>
                  <a:lnTo>
                    <a:pt x="107459" y="93650"/>
                  </a:lnTo>
                  <a:lnTo>
                    <a:pt x="109740" y="120289"/>
                  </a:lnTo>
                  <a:lnTo>
                    <a:pt x="111260" y="149337"/>
                  </a:lnTo>
                  <a:lnTo>
                    <a:pt x="112272" y="179991"/>
                  </a:lnTo>
                  <a:lnTo>
                    <a:pt x="110832" y="209600"/>
                  </a:lnTo>
                  <a:lnTo>
                    <a:pt x="107754" y="238511"/>
                  </a:lnTo>
                  <a:lnTo>
                    <a:pt x="103587" y="266957"/>
                  </a:lnTo>
                  <a:lnTo>
                    <a:pt x="97280" y="292272"/>
                  </a:lnTo>
                  <a:lnTo>
                    <a:pt x="80865" y="337333"/>
                  </a:lnTo>
                  <a:lnTo>
                    <a:pt x="51791" y="381545"/>
                  </a:lnTo>
                  <a:lnTo>
                    <a:pt x="31249" y="395353"/>
                  </a:lnTo>
                  <a:lnTo>
                    <a:pt x="0" y="406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SMARTInkShape-2349"/>
            <p:cNvSpPr/>
            <p:nvPr>
              <p:custDataLst>
                <p:tags r:id="rId53"/>
              </p:custDataLst>
            </p:nvPr>
          </p:nvSpPr>
          <p:spPr>
            <a:xfrm>
              <a:off x="6952338" y="4594116"/>
              <a:ext cx="388862" cy="532406"/>
            </a:xfrm>
            <a:custGeom>
              <a:avLst/>
              <a:gdLst/>
              <a:ahLst/>
              <a:cxnLst/>
              <a:rect l="0" t="0" r="0" b="0"/>
              <a:pathLst>
                <a:path w="388862" h="532406">
                  <a:moveTo>
                    <a:pt x="140612" y="263634"/>
                  </a:moveTo>
                  <a:lnTo>
                    <a:pt x="140612" y="263634"/>
                  </a:lnTo>
                  <a:lnTo>
                    <a:pt x="118244" y="231846"/>
                  </a:lnTo>
                  <a:lnTo>
                    <a:pt x="107388" y="222225"/>
                  </a:lnTo>
                  <a:lnTo>
                    <a:pt x="93625" y="217007"/>
                  </a:lnTo>
                  <a:lnTo>
                    <a:pt x="86003" y="215616"/>
                  </a:lnTo>
                  <a:lnTo>
                    <a:pt x="78101" y="217511"/>
                  </a:lnTo>
                  <a:lnTo>
                    <a:pt x="61794" y="227142"/>
                  </a:lnTo>
                  <a:lnTo>
                    <a:pt x="36746" y="258544"/>
                  </a:lnTo>
                  <a:lnTo>
                    <a:pt x="21777" y="290770"/>
                  </a:lnTo>
                  <a:lnTo>
                    <a:pt x="9479" y="326495"/>
                  </a:lnTo>
                  <a:lnTo>
                    <a:pt x="0" y="372257"/>
                  </a:lnTo>
                  <a:lnTo>
                    <a:pt x="37" y="394697"/>
                  </a:lnTo>
                  <a:lnTo>
                    <a:pt x="6167" y="410313"/>
                  </a:lnTo>
                  <a:lnTo>
                    <a:pt x="10765" y="416454"/>
                  </a:lnTo>
                  <a:lnTo>
                    <a:pt x="16653" y="418430"/>
                  </a:lnTo>
                  <a:lnTo>
                    <a:pt x="23401" y="417632"/>
                  </a:lnTo>
                  <a:lnTo>
                    <a:pt x="39128" y="410394"/>
                  </a:lnTo>
                  <a:lnTo>
                    <a:pt x="68523" y="386924"/>
                  </a:lnTo>
                  <a:lnTo>
                    <a:pt x="91639" y="357940"/>
                  </a:lnTo>
                  <a:lnTo>
                    <a:pt x="114142" y="316367"/>
                  </a:lnTo>
                  <a:lnTo>
                    <a:pt x="125083" y="292439"/>
                  </a:lnTo>
                  <a:lnTo>
                    <a:pt x="135904" y="263787"/>
                  </a:lnTo>
                  <a:lnTo>
                    <a:pt x="146645" y="231986"/>
                  </a:lnTo>
                  <a:lnTo>
                    <a:pt x="157334" y="198086"/>
                  </a:lnTo>
                  <a:lnTo>
                    <a:pt x="166576" y="163491"/>
                  </a:lnTo>
                  <a:lnTo>
                    <a:pt x="174855" y="128433"/>
                  </a:lnTo>
                  <a:lnTo>
                    <a:pt x="182490" y="93067"/>
                  </a:lnTo>
                  <a:lnTo>
                    <a:pt x="192856" y="46245"/>
                  </a:lnTo>
                  <a:lnTo>
                    <a:pt x="201925" y="474"/>
                  </a:lnTo>
                  <a:lnTo>
                    <a:pt x="201242" y="0"/>
                  </a:lnTo>
                  <a:lnTo>
                    <a:pt x="200083" y="1094"/>
                  </a:lnTo>
                  <a:lnTo>
                    <a:pt x="191707" y="32974"/>
                  </a:lnTo>
                  <a:lnTo>
                    <a:pt x="182371" y="78333"/>
                  </a:lnTo>
                  <a:lnTo>
                    <a:pt x="176918" y="106233"/>
                  </a:lnTo>
                  <a:lnTo>
                    <a:pt x="173282" y="134710"/>
                  </a:lnTo>
                  <a:lnTo>
                    <a:pt x="170859" y="163574"/>
                  </a:lnTo>
                  <a:lnTo>
                    <a:pt x="169244" y="192694"/>
                  </a:lnTo>
                  <a:lnTo>
                    <a:pt x="168872" y="218457"/>
                  </a:lnTo>
                  <a:lnTo>
                    <a:pt x="170339" y="264017"/>
                  </a:lnTo>
                  <a:lnTo>
                    <a:pt x="178505" y="308511"/>
                  </a:lnTo>
                  <a:lnTo>
                    <a:pt x="184029" y="322385"/>
                  </a:lnTo>
                  <a:lnTo>
                    <a:pt x="186490" y="326085"/>
                  </a:lnTo>
                  <a:lnTo>
                    <a:pt x="189542" y="326434"/>
                  </a:lnTo>
                  <a:lnTo>
                    <a:pt x="192986" y="324550"/>
                  </a:lnTo>
                  <a:lnTo>
                    <a:pt x="200579" y="316108"/>
                  </a:lnTo>
                  <a:lnTo>
                    <a:pt x="215069" y="287692"/>
                  </a:lnTo>
                  <a:lnTo>
                    <a:pt x="221564" y="268386"/>
                  </a:lnTo>
                  <a:lnTo>
                    <a:pt x="222802" y="270330"/>
                  </a:lnTo>
                  <a:lnTo>
                    <a:pt x="231860" y="304871"/>
                  </a:lnTo>
                  <a:lnTo>
                    <a:pt x="243491" y="319356"/>
                  </a:lnTo>
                  <a:lnTo>
                    <a:pt x="259714" y="330732"/>
                  </a:lnTo>
                  <a:lnTo>
                    <a:pt x="276332" y="335789"/>
                  </a:lnTo>
                  <a:lnTo>
                    <a:pt x="295006" y="334273"/>
                  </a:lnTo>
                  <a:lnTo>
                    <a:pt x="313653" y="328191"/>
                  </a:lnTo>
                  <a:lnTo>
                    <a:pt x="328997" y="318431"/>
                  </a:lnTo>
                  <a:lnTo>
                    <a:pt x="346164" y="294295"/>
                  </a:lnTo>
                  <a:lnTo>
                    <a:pt x="358831" y="272565"/>
                  </a:lnTo>
                  <a:lnTo>
                    <a:pt x="360175" y="272410"/>
                  </a:lnTo>
                  <a:lnTo>
                    <a:pt x="361071" y="273718"/>
                  </a:lnTo>
                  <a:lnTo>
                    <a:pt x="368283" y="308351"/>
                  </a:lnTo>
                  <a:lnTo>
                    <a:pt x="374914" y="339247"/>
                  </a:lnTo>
                  <a:lnTo>
                    <a:pt x="382565" y="377908"/>
                  </a:lnTo>
                  <a:lnTo>
                    <a:pt x="388552" y="419550"/>
                  </a:lnTo>
                  <a:lnTo>
                    <a:pt x="388861" y="459224"/>
                  </a:lnTo>
                  <a:lnTo>
                    <a:pt x="378326" y="503777"/>
                  </a:lnTo>
                  <a:lnTo>
                    <a:pt x="363856" y="522294"/>
                  </a:lnTo>
                  <a:lnTo>
                    <a:pt x="355057" y="529207"/>
                  </a:lnTo>
                  <a:lnTo>
                    <a:pt x="346370" y="532405"/>
                  </a:lnTo>
                  <a:lnTo>
                    <a:pt x="329190" y="532196"/>
                  </a:lnTo>
                  <a:lnTo>
                    <a:pt x="312149" y="523635"/>
                  </a:lnTo>
                  <a:lnTo>
                    <a:pt x="296578" y="509718"/>
                  </a:lnTo>
                  <a:lnTo>
                    <a:pt x="273962" y="4731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SMARTInkShape-2350"/>
            <p:cNvSpPr/>
            <p:nvPr>
              <p:custDataLst>
                <p:tags r:id="rId54"/>
              </p:custDataLst>
            </p:nvPr>
          </p:nvSpPr>
          <p:spPr>
            <a:xfrm>
              <a:off x="4838700" y="4527550"/>
              <a:ext cx="196851" cy="577851"/>
            </a:xfrm>
            <a:custGeom>
              <a:avLst/>
              <a:gdLst/>
              <a:ahLst/>
              <a:cxnLst/>
              <a:rect l="0" t="0" r="0" b="0"/>
              <a:pathLst>
                <a:path w="196851" h="577851">
                  <a:moveTo>
                    <a:pt x="196850" y="0"/>
                  </a:moveTo>
                  <a:lnTo>
                    <a:pt x="196850" y="0"/>
                  </a:lnTo>
                  <a:lnTo>
                    <a:pt x="183366" y="0"/>
                  </a:lnTo>
                  <a:lnTo>
                    <a:pt x="161496" y="10113"/>
                  </a:lnTo>
                  <a:lnTo>
                    <a:pt x="133771" y="36628"/>
                  </a:lnTo>
                  <a:lnTo>
                    <a:pt x="106585" y="78037"/>
                  </a:lnTo>
                  <a:lnTo>
                    <a:pt x="94879" y="113470"/>
                  </a:lnTo>
                  <a:lnTo>
                    <a:pt x="88030" y="152031"/>
                  </a:lnTo>
                  <a:lnTo>
                    <a:pt x="84986" y="190336"/>
                  </a:lnTo>
                  <a:lnTo>
                    <a:pt x="83632" y="226645"/>
                  </a:lnTo>
                  <a:lnTo>
                    <a:pt x="83737" y="261598"/>
                  </a:lnTo>
                  <a:lnTo>
                    <a:pt x="86135" y="295947"/>
                  </a:lnTo>
                  <a:lnTo>
                    <a:pt x="91434" y="330028"/>
                  </a:lnTo>
                  <a:lnTo>
                    <a:pt x="97787" y="363284"/>
                  </a:lnTo>
                  <a:lnTo>
                    <a:pt x="102963" y="394529"/>
                  </a:lnTo>
                  <a:lnTo>
                    <a:pt x="103852" y="428641"/>
                  </a:lnTo>
                  <a:lnTo>
                    <a:pt x="99779" y="463557"/>
                  </a:lnTo>
                  <a:lnTo>
                    <a:pt x="82324" y="508865"/>
                  </a:lnTo>
                  <a:lnTo>
                    <a:pt x="62022" y="540398"/>
                  </a:lnTo>
                  <a:lnTo>
                    <a:pt x="28035" y="566612"/>
                  </a:lnTo>
                  <a:lnTo>
                    <a:pt x="0" y="577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SMARTInkShape-2351"/>
            <p:cNvSpPr/>
            <p:nvPr>
              <p:custDataLst>
                <p:tags r:id="rId55"/>
              </p:custDataLst>
            </p:nvPr>
          </p:nvSpPr>
          <p:spPr>
            <a:xfrm>
              <a:off x="4508500" y="5251450"/>
              <a:ext cx="133351" cy="196851"/>
            </a:xfrm>
            <a:custGeom>
              <a:avLst/>
              <a:gdLst/>
              <a:ahLst/>
              <a:cxnLst/>
              <a:rect l="0" t="0" r="0" b="0"/>
              <a:pathLst>
                <a:path w="133351" h="1968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6742" y="12209"/>
                  </a:lnTo>
                  <a:lnTo>
                    <a:pt x="43308" y="51424"/>
                  </a:lnTo>
                  <a:lnTo>
                    <a:pt x="75862" y="90966"/>
                  </a:lnTo>
                  <a:lnTo>
                    <a:pt x="102206" y="132081"/>
                  </a:lnTo>
                  <a:lnTo>
                    <a:pt x="123749" y="173786"/>
                  </a:lnTo>
                  <a:lnTo>
                    <a:pt x="133350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SMARTInkShape-2352"/>
            <p:cNvSpPr/>
            <p:nvPr>
              <p:custDataLst>
                <p:tags r:id="rId56"/>
              </p:custDataLst>
            </p:nvPr>
          </p:nvSpPr>
          <p:spPr>
            <a:xfrm>
              <a:off x="4667250" y="4491011"/>
              <a:ext cx="152401" cy="620410"/>
            </a:xfrm>
            <a:custGeom>
              <a:avLst/>
              <a:gdLst/>
              <a:ahLst/>
              <a:cxnLst/>
              <a:rect l="0" t="0" r="0" b="0"/>
              <a:pathLst>
                <a:path w="152401" h="620410">
                  <a:moveTo>
                    <a:pt x="152400" y="30189"/>
                  </a:moveTo>
                  <a:lnTo>
                    <a:pt x="152400" y="30189"/>
                  </a:lnTo>
                  <a:lnTo>
                    <a:pt x="130032" y="9232"/>
                  </a:lnTo>
                  <a:lnTo>
                    <a:pt x="113317" y="1950"/>
                  </a:lnTo>
                  <a:lnTo>
                    <a:pt x="101163" y="0"/>
                  </a:lnTo>
                  <a:lnTo>
                    <a:pt x="86824" y="6659"/>
                  </a:lnTo>
                  <a:lnTo>
                    <a:pt x="79049" y="12385"/>
                  </a:lnTo>
                  <a:lnTo>
                    <a:pt x="54623" y="47413"/>
                  </a:lnTo>
                  <a:lnTo>
                    <a:pt x="39799" y="79472"/>
                  </a:lnTo>
                  <a:lnTo>
                    <a:pt x="26862" y="117003"/>
                  </a:lnTo>
                  <a:lnTo>
                    <a:pt x="16406" y="161907"/>
                  </a:lnTo>
                  <a:lnTo>
                    <a:pt x="12701" y="206323"/>
                  </a:lnTo>
                  <a:lnTo>
                    <a:pt x="14112" y="248171"/>
                  </a:lnTo>
                  <a:lnTo>
                    <a:pt x="19442" y="285585"/>
                  </a:lnTo>
                  <a:lnTo>
                    <a:pt x="28397" y="324790"/>
                  </a:lnTo>
                  <a:lnTo>
                    <a:pt x="38726" y="365028"/>
                  </a:lnTo>
                  <a:lnTo>
                    <a:pt x="48021" y="404079"/>
                  </a:lnTo>
                  <a:lnTo>
                    <a:pt x="56856" y="442601"/>
                  </a:lnTo>
                  <a:lnTo>
                    <a:pt x="64075" y="480889"/>
                  </a:lnTo>
                  <a:lnTo>
                    <a:pt x="67283" y="519072"/>
                  </a:lnTo>
                  <a:lnTo>
                    <a:pt x="62347" y="566156"/>
                  </a:lnTo>
                  <a:lnTo>
                    <a:pt x="51948" y="596805"/>
                  </a:lnTo>
                  <a:lnTo>
                    <a:pt x="36558" y="615921"/>
                  </a:lnTo>
                  <a:lnTo>
                    <a:pt x="30723" y="618938"/>
                  </a:lnTo>
                  <a:lnTo>
                    <a:pt x="18593" y="620409"/>
                  </a:lnTo>
                  <a:lnTo>
                    <a:pt x="13806" y="619108"/>
                  </a:lnTo>
                  <a:lnTo>
                    <a:pt x="0" y="6080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SMARTInkShape-2353"/>
            <p:cNvSpPr/>
            <p:nvPr>
              <p:custDataLst>
                <p:tags r:id="rId57"/>
              </p:custDataLst>
            </p:nvPr>
          </p:nvSpPr>
          <p:spPr>
            <a:xfrm>
              <a:off x="5156200" y="4718050"/>
              <a:ext cx="222251" cy="248113"/>
            </a:xfrm>
            <a:custGeom>
              <a:avLst/>
              <a:gdLst/>
              <a:ahLst/>
              <a:cxnLst/>
              <a:rect l="0" t="0" r="0" b="0"/>
              <a:pathLst>
                <a:path w="222251" h="248113">
                  <a:moveTo>
                    <a:pt x="0" y="0"/>
                  </a:moveTo>
                  <a:lnTo>
                    <a:pt x="0" y="0"/>
                  </a:lnTo>
                  <a:lnTo>
                    <a:pt x="17676" y="0"/>
                  </a:lnTo>
                  <a:lnTo>
                    <a:pt x="36595" y="10113"/>
                  </a:lnTo>
                  <a:lnTo>
                    <a:pt x="63447" y="39999"/>
                  </a:lnTo>
                  <a:lnTo>
                    <a:pt x="80261" y="86875"/>
                  </a:lnTo>
                  <a:lnTo>
                    <a:pt x="85060" y="124454"/>
                  </a:lnTo>
                  <a:lnTo>
                    <a:pt x="85077" y="162557"/>
                  </a:lnTo>
                  <a:lnTo>
                    <a:pt x="73891" y="208953"/>
                  </a:lnTo>
                  <a:lnTo>
                    <a:pt x="61326" y="235950"/>
                  </a:lnTo>
                  <a:lnTo>
                    <a:pt x="52891" y="245507"/>
                  </a:lnTo>
                  <a:lnTo>
                    <a:pt x="48666" y="247633"/>
                  </a:lnTo>
                  <a:lnTo>
                    <a:pt x="40210" y="248112"/>
                  </a:lnTo>
                  <a:lnTo>
                    <a:pt x="37390" y="246547"/>
                  </a:lnTo>
                  <a:lnTo>
                    <a:pt x="35510" y="244092"/>
                  </a:lnTo>
                  <a:lnTo>
                    <a:pt x="34256" y="241045"/>
                  </a:lnTo>
                  <a:lnTo>
                    <a:pt x="35864" y="213159"/>
                  </a:lnTo>
                  <a:lnTo>
                    <a:pt x="48395" y="181756"/>
                  </a:lnTo>
                  <a:lnTo>
                    <a:pt x="68781" y="145691"/>
                  </a:lnTo>
                  <a:lnTo>
                    <a:pt x="94304" y="110848"/>
                  </a:lnTo>
                  <a:lnTo>
                    <a:pt x="136441" y="66240"/>
                  </a:lnTo>
                  <a:lnTo>
                    <a:pt x="182670" y="25497"/>
                  </a:lnTo>
                  <a:lnTo>
                    <a:pt x="205731" y="9011"/>
                  </a:lnTo>
                  <a:lnTo>
                    <a:pt x="205592" y="10946"/>
                  </a:lnTo>
                  <a:lnTo>
                    <a:pt x="188167" y="48678"/>
                  </a:lnTo>
                  <a:lnTo>
                    <a:pt x="177500" y="93916"/>
                  </a:lnTo>
                  <a:lnTo>
                    <a:pt x="173243" y="137423"/>
                  </a:lnTo>
                  <a:lnTo>
                    <a:pt x="177579" y="183569"/>
                  </a:lnTo>
                  <a:lnTo>
                    <a:pt x="183817" y="200120"/>
                  </a:lnTo>
                  <a:lnTo>
                    <a:pt x="193174" y="210768"/>
                  </a:lnTo>
                  <a:lnTo>
                    <a:pt x="198633" y="214595"/>
                  </a:lnTo>
                  <a:lnTo>
                    <a:pt x="203683" y="216441"/>
                  </a:lnTo>
                  <a:lnTo>
                    <a:pt x="222250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SMARTInkShape-2354"/>
            <p:cNvSpPr/>
            <p:nvPr>
              <p:custDataLst>
                <p:tags r:id="rId58"/>
              </p:custDataLst>
            </p:nvPr>
          </p:nvSpPr>
          <p:spPr>
            <a:xfrm>
              <a:off x="4795133" y="5213350"/>
              <a:ext cx="94368" cy="133351"/>
            </a:xfrm>
            <a:custGeom>
              <a:avLst/>
              <a:gdLst/>
              <a:ahLst/>
              <a:cxnLst/>
              <a:rect l="0" t="0" r="0" b="0"/>
              <a:pathLst>
                <a:path w="94368" h="133351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35552" y="43308"/>
                  </a:lnTo>
                  <a:lnTo>
                    <a:pt x="67384" y="86558"/>
                  </a:lnTo>
                  <a:lnTo>
                    <a:pt x="94367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5" name="SMARTInkShape-2355"/>
          <p:cNvSpPr/>
          <p:nvPr>
            <p:custDataLst>
              <p:tags r:id="rId3"/>
            </p:custDataLst>
          </p:nvPr>
        </p:nvSpPr>
        <p:spPr>
          <a:xfrm>
            <a:off x="7609050" y="4682069"/>
            <a:ext cx="480851" cy="363771"/>
          </a:xfrm>
          <a:custGeom>
            <a:avLst/>
            <a:gdLst/>
            <a:ahLst/>
            <a:cxnLst/>
            <a:rect l="0" t="0" r="0" b="0"/>
            <a:pathLst>
              <a:path w="480851" h="363771">
                <a:moveTo>
                  <a:pt x="150650" y="245531"/>
                </a:moveTo>
                <a:lnTo>
                  <a:pt x="150650" y="245531"/>
                </a:lnTo>
                <a:lnTo>
                  <a:pt x="150650" y="231225"/>
                </a:lnTo>
                <a:lnTo>
                  <a:pt x="145005" y="224827"/>
                </a:lnTo>
                <a:lnTo>
                  <a:pt x="120763" y="209221"/>
                </a:lnTo>
                <a:lnTo>
                  <a:pt x="97031" y="200122"/>
                </a:lnTo>
                <a:lnTo>
                  <a:pt x="78606" y="200890"/>
                </a:lnTo>
                <a:lnTo>
                  <a:pt x="57953" y="208052"/>
                </a:lnTo>
                <a:lnTo>
                  <a:pt x="34663" y="222994"/>
                </a:lnTo>
                <a:lnTo>
                  <a:pt x="15845" y="247038"/>
                </a:lnTo>
                <a:lnTo>
                  <a:pt x="3247" y="275834"/>
                </a:lnTo>
                <a:lnTo>
                  <a:pt x="0" y="305095"/>
                </a:lnTo>
                <a:lnTo>
                  <a:pt x="4672" y="330800"/>
                </a:lnTo>
                <a:lnTo>
                  <a:pt x="8881" y="342594"/>
                </a:lnTo>
                <a:lnTo>
                  <a:pt x="21084" y="357579"/>
                </a:lnTo>
                <a:lnTo>
                  <a:pt x="28290" y="362563"/>
                </a:lnTo>
                <a:lnTo>
                  <a:pt x="36621" y="363770"/>
                </a:lnTo>
                <a:lnTo>
                  <a:pt x="55285" y="359464"/>
                </a:lnTo>
                <a:lnTo>
                  <a:pt x="88998" y="335028"/>
                </a:lnTo>
                <a:lnTo>
                  <a:pt x="122426" y="294234"/>
                </a:lnTo>
                <a:lnTo>
                  <a:pt x="142103" y="251419"/>
                </a:lnTo>
                <a:lnTo>
                  <a:pt x="151303" y="226173"/>
                </a:lnTo>
                <a:lnTo>
                  <a:pt x="160257" y="195937"/>
                </a:lnTo>
                <a:lnTo>
                  <a:pt x="169050" y="162374"/>
                </a:lnTo>
                <a:lnTo>
                  <a:pt x="177733" y="126593"/>
                </a:lnTo>
                <a:lnTo>
                  <a:pt x="184227" y="96389"/>
                </a:lnTo>
                <a:lnTo>
                  <a:pt x="189262" y="69903"/>
                </a:lnTo>
                <a:lnTo>
                  <a:pt x="195327" y="29185"/>
                </a:lnTo>
                <a:lnTo>
                  <a:pt x="195672" y="8737"/>
                </a:lnTo>
                <a:lnTo>
                  <a:pt x="194069" y="3707"/>
                </a:lnTo>
                <a:lnTo>
                  <a:pt x="191592" y="1059"/>
                </a:lnTo>
                <a:lnTo>
                  <a:pt x="188528" y="0"/>
                </a:lnTo>
                <a:lnTo>
                  <a:pt x="185073" y="4233"/>
                </a:lnTo>
                <a:lnTo>
                  <a:pt x="173472" y="38725"/>
                </a:lnTo>
                <a:lnTo>
                  <a:pt x="165262" y="83532"/>
                </a:lnTo>
                <a:lnTo>
                  <a:pt x="162507" y="109309"/>
                </a:lnTo>
                <a:lnTo>
                  <a:pt x="160671" y="136373"/>
                </a:lnTo>
                <a:lnTo>
                  <a:pt x="159447" y="164291"/>
                </a:lnTo>
                <a:lnTo>
                  <a:pt x="160748" y="190666"/>
                </a:lnTo>
                <a:lnTo>
                  <a:pt x="163732" y="216010"/>
                </a:lnTo>
                <a:lnTo>
                  <a:pt x="171987" y="260632"/>
                </a:lnTo>
                <a:lnTo>
                  <a:pt x="184567" y="302765"/>
                </a:lnTo>
                <a:lnTo>
                  <a:pt x="193006" y="316360"/>
                </a:lnTo>
                <a:lnTo>
                  <a:pt x="197232" y="318855"/>
                </a:lnTo>
                <a:lnTo>
                  <a:pt x="201459" y="319108"/>
                </a:lnTo>
                <a:lnTo>
                  <a:pt x="205690" y="317866"/>
                </a:lnTo>
                <a:lnTo>
                  <a:pt x="214153" y="307078"/>
                </a:lnTo>
                <a:lnTo>
                  <a:pt x="221912" y="288407"/>
                </a:lnTo>
                <a:lnTo>
                  <a:pt x="230953" y="246162"/>
                </a:lnTo>
                <a:lnTo>
                  <a:pt x="240843" y="202836"/>
                </a:lnTo>
                <a:lnTo>
                  <a:pt x="243652" y="188221"/>
                </a:lnTo>
                <a:lnTo>
                  <a:pt x="246518" y="183334"/>
                </a:lnTo>
                <a:lnTo>
                  <a:pt x="255347" y="176025"/>
                </a:lnTo>
                <a:lnTo>
                  <a:pt x="260665" y="174500"/>
                </a:lnTo>
                <a:lnTo>
                  <a:pt x="272218" y="174686"/>
                </a:lnTo>
                <a:lnTo>
                  <a:pt x="286289" y="186528"/>
                </a:lnTo>
                <a:lnTo>
                  <a:pt x="308197" y="218876"/>
                </a:lnTo>
                <a:lnTo>
                  <a:pt x="326212" y="257860"/>
                </a:lnTo>
                <a:lnTo>
                  <a:pt x="338200" y="302216"/>
                </a:lnTo>
                <a:lnTo>
                  <a:pt x="337957" y="314939"/>
                </a:lnTo>
                <a:lnTo>
                  <a:pt x="336905" y="319320"/>
                </a:lnTo>
                <a:lnTo>
                  <a:pt x="334792" y="322240"/>
                </a:lnTo>
                <a:lnTo>
                  <a:pt x="331972" y="324187"/>
                </a:lnTo>
                <a:lnTo>
                  <a:pt x="328682" y="325485"/>
                </a:lnTo>
                <a:lnTo>
                  <a:pt x="325782" y="324939"/>
                </a:lnTo>
                <a:lnTo>
                  <a:pt x="320679" y="320570"/>
                </a:lnTo>
                <a:lnTo>
                  <a:pt x="319822" y="308279"/>
                </a:lnTo>
                <a:lnTo>
                  <a:pt x="327069" y="274001"/>
                </a:lnTo>
                <a:lnTo>
                  <a:pt x="344504" y="231154"/>
                </a:lnTo>
                <a:lnTo>
                  <a:pt x="359573" y="209507"/>
                </a:lnTo>
                <a:lnTo>
                  <a:pt x="387128" y="185928"/>
                </a:lnTo>
                <a:lnTo>
                  <a:pt x="388735" y="185334"/>
                </a:lnTo>
                <a:lnTo>
                  <a:pt x="389807" y="185644"/>
                </a:lnTo>
                <a:lnTo>
                  <a:pt x="390521" y="186557"/>
                </a:lnTo>
                <a:lnTo>
                  <a:pt x="374802" y="226441"/>
                </a:lnTo>
                <a:lnTo>
                  <a:pt x="368179" y="273903"/>
                </a:lnTo>
                <a:lnTo>
                  <a:pt x="372919" y="293889"/>
                </a:lnTo>
                <a:lnTo>
                  <a:pt x="377145" y="303169"/>
                </a:lnTo>
                <a:lnTo>
                  <a:pt x="384197" y="309356"/>
                </a:lnTo>
                <a:lnTo>
                  <a:pt x="403321" y="316231"/>
                </a:lnTo>
                <a:lnTo>
                  <a:pt x="448000" y="316731"/>
                </a:lnTo>
                <a:lnTo>
                  <a:pt x="480850" y="31538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8" name="SMARTInkShape-Group561"/>
          <p:cNvGrpSpPr/>
          <p:nvPr/>
        </p:nvGrpSpPr>
        <p:grpSpPr>
          <a:xfrm>
            <a:off x="8470900" y="4756150"/>
            <a:ext cx="279401" cy="311151"/>
            <a:chOff x="8470900" y="4756150"/>
            <a:chExt cx="279401" cy="311151"/>
          </a:xfrm>
        </p:grpSpPr>
        <p:sp>
          <p:nvSpPr>
            <p:cNvPr id="416" name="SMARTInkShape-2356"/>
            <p:cNvSpPr/>
            <p:nvPr>
              <p:custDataLst>
                <p:tags r:id="rId41"/>
              </p:custDataLst>
            </p:nvPr>
          </p:nvSpPr>
          <p:spPr>
            <a:xfrm>
              <a:off x="8470900" y="4902200"/>
              <a:ext cx="279401" cy="6351"/>
            </a:xfrm>
            <a:custGeom>
              <a:avLst/>
              <a:gdLst/>
              <a:ahLst/>
              <a:cxnLst/>
              <a:rect l="0" t="0" r="0" b="0"/>
              <a:pathLst>
                <a:path w="279401" h="6351">
                  <a:moveTo>
                    <a:pt x="0" y="6350"/>
                  </a:moveTo>
                  <a:lnTo>
                    <a:pt x="0" y="6350"/>
                  </a:lnTo>
                  <a:lnTo>
                    <a:pt x="33893" y="4468"/>
                  </a:lnTo>
                  <a:lnTo>
                    <a:pt x="70096" y="1986"/>
                  </a:lnTo>
                  <a:lnTo>
                    <a:pt x="116761" y="883"/>
                  </a:lnTo>
                  <a:lnTo>
                    <a:pt x="141340" y="588"/>
                  </a:lnTo>
                  <a:lnTo>
                    <a:pt x="166194" y="392"/>
                  </a:lnTo>
                  <a:lnTo>
                    <a:pt x="212152" y="174"/>
                  </a:lnTo>
                  <a:lnTo>
                    <a:pt x="257594" y="51"/>
                  </a:lnTo>
                  <a:lnTo>
                    <a:pt x="279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SMARTInkShape-2357"/>
            <p:cNvSpPr/>
            <p:nvPr>
              <p:custDataLst>
                <p:tags r:id="rId42"/>
              </p:custDataLst>
            </p:nvPr>
          </p:nvSpPr>
          <p:spPr>
            <a:xfrm>
              <a:off x="8600367" y="4756150"/>
              <a:ext cx="41984" cy="311151"/>
            </a:xfrm>
            <a:custGeom>
              <a:avLst/>
              <a:gdLst/>
              <a:ahLst/>
              <a:cxnLst/>
              <a:rect l="0" t="0" r="0" b="0"/>
              <a:pathLst>
                <a:path w="41984" h="311151">
                  <a:moveTo>
                    <a:pt x="41983" y="0"/>
                  </a:moveTo>
                  <a:lnTo>
                    <a:pt x="41983" y="0"/>
                  </a:lnTo>
                  <a:lnTo>
                    <a:pt x="38612" y="3371"/>
                  </a:lnTo>
                  <a:lnTo>
                    <a:pt x="26082" y="39001"/>
                  </a:lnTo>
                  <a:lnTo>
                    <a:pt x="18217" y="72602"/>
                  </a:lnTo>
                  <a:lnTo>
                    <a:pt x="10018" y="114817"/>
                  </a:lnTo>
                  <a:lnTo>
                    <a:pt x="3081" y="161096"/>
                  </a:lnTo>
                  <a:lnTo>
                    <a:pt x="0" y="207535"/>
                  </a:lnTo>
                  <a:lnTo>
                    <a:pt x="511" y="244638"/>
                  </a:lnTo>
                  <a:lnTo>
                    <a:pt x="6646" y="283682"/>
                  </a:lnTo>
                  <a:lnTo>
                    <a:pt x="16583" y="311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7" name="SMARTInkShape-Group562"/>
          <p:cNvGrpSpPr/>
          <p:nvPr/>
        </p:nvGrpSpPr>
        <p:grpSpPr>
          <a:xfrm>
            <a:off x="9150350" y="4484435"/>
            <a:ext cx="2844801" cy="1141666"/>
            <a:chOff x="9150350" y="4484435"/>
            <a:chExt cx="2844801" cy="1141666"/>
          </a:xfrm>
        </p:grpSpPr>
        <p:sp>
          <p:nvSpPr>
            <p:cNvPr id="419" name="SMARTInkShape-2358"/>
            <p:cNvSpPr/>
            <p:nvPr>
              <p:custDataLst>
                <p:tags r:id="rId23"/>
              </p:custDataLst>
            </p:nvPr>
          </p:nvSpPr>
          <p:spPr>
            <a:xfrm>
              <a:off x="9518650" y="5302250"/>
              <a:ext cx="88901" cy="127001"/>
            </a:xfrm>
            <a:custGeom>
              <a:avLst/>
              <a:gdLst/>
              <a:ahLst/>
              <a:cxnLst/>
              <a:rect l="0" t="0" r="0" b="0"/>
              <a:pathLst>
                <a:path w="88901" h="127001">
                  <a:moveTo>
                    <a:pt x="0" y="0"/>
                  </a:moveTo>
                  <a:lnTo>
                    <a:pt x="0" y="0"/>
                  </a:lnTo>
                  <a:lnTo>
                    <a:pt x="27790" y="39999"/>
                  </a:lnTo>
                  <a:lnTo>
                    <a:pt x="49626" y="76762"/>
                  </a:lnTo>
                  <a:lnTo>
                    <a:pt x="8890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SMARTInkShape-2359"/>
            <p:cNvSpPr/>
            <p:nvPr>
              <p:custDataLst>
                <p:tags r:id="rId24"/>
              </p:custDataLst>
            </p:nvPr>
          </p:nvSpPr>
          <p:spPr>
            <a:xfrm>
              <a:off x="10594278" y="4710094"/>
              <a:ext cx="162623" cy="385492"/>
            </a:xfrm>
            <a:custGeom>
              <a:avLst/>
              <a:gdLst/>
              <a:ahLst/>
              <a:cxnLst/>
              <a:rect l="0" t="0" r="0" b="0"/>
              <a:pathLst>
                <a:path w="162623" h="385492">
                  <a:moveTo>
                    <a:pt x="162622" y="14306"/>
                  </a:moveTo>
                  <a:lnTo>
                    <a:pt x="162622" y="14306"/>
                  </a:lnTo>
                  <a:lnTo>
                    <a:pt x="151778" y="4872"/>
                  </a:lnTo>
                  <a:lnTo>
                    <a:pt x="141573" y="0"/>
                  </a:lnTo>
                  <a:lnTo>
                    <a:pt x="124338" y="4890"/>
                  </a:lnTo>
                  <a:lnTo>
                    <a:pt x="113816" y="10146"/>
                  </a:lnTo>
                  <a:lnTo>
                    <a:pt x="82152" y="51251"/>
                  </a:lnTo>
                  <a:lnTo>
                    <a:pt x="61006" y="97753"/>
                  </a:lnTo>
                  <a:lnTo>
                    <a:pt x="50428" y="124971"/>
                  </a:lnTo>
                  <a:lnTo>
                    <a:pt x="40553" y="153699"/>
                  </a:lnTo>
                  <a:lnTo>
                    <a:pt x="31149" y="183434"/>
                  </a:lnTo>
                  <a:lnTo>
                    <a:pt x="22056" y="213842"/>
                  </a:lnTo>
                  <a:lnTo>
                    <a:pt x="15289" y="241874"/>
                  </a:lnTo>
                  <a:lnTo>
                    <a:pt x="10071" y="268323"/>
                  </a:lnTo>
                  <a:lnTo>
                    <a:pt x="3101" y="315586"/>
                  </a:lnTo>
                  <a:lnTo>
                    <a:pt x="0" y="353054"/>
                  </a:lnTo>
                  <a:lnTo>
                    <a:pt x="1627" y="381689"/>
                  </a:lnTo>
                  <a:lnTo>
                    <a:pt x="3082" y="384817"/>
                  </a:lnTo>
                  <a:lnTo>
                    <a:pt x="4756" y="385491"/>
                  </a:lnTo>
                  <a:lnTo>
                    <a:pt x="10222" y="3826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SMARTInkShape-2360"/>
            <p:cNvSpPr/>
            <p:nvPr>
              <p:custDataLst>
                <p:tags r:id="rId25"/>
              </p:custDataLst>
            </p:nvPr>
          </p:nvSpPr>
          <p:spPr>
            <a:xfrm>
              <a:off x="9239250" y="4484435"/>
              <a:ext cx="190501" cy="735180"/>
            </a:xfrm>
            <a:custGeom>
              <a:avLst/>
              <a:gdLst/>
              <a:ahLst/>
              <a:cxnLst/>
              <a:rect l="0" t="0" r="0" b="0"/>
              <a:pathLst>
                <a:path w="190501" h="735180">
                  <a:moveTo>
                    <a:pt x="190500" y="87565"/>
                  </a:moveTo>
                  <a:lnTo>
                    <a:pt x="190500" y="87565"/>
                  </a:lnTo>
                  <a:lnTo>
                    <a:pt x="189088" y="49830"/>
                  </a:lnTo>
                  <a:lnTo>
                    <a:pt x="176686" y="14155"/>
                  </a:lnTo>
                  <a:lnTo>
                    <a:pt x="172823" y="6875"/>
                  </a:lnTo>
                  <a:lnTo>
                    <a:pt x="167426" y="2728"/>
                  </a:lnTo>
                  <a:lnTo>
                    <a:pt x="153904" y="0"/>
                  </a:lnTo>
                  <a:lnTo>
                    <a:pt x="134724" y="8666"/>
                  </a:lnTo>
                  <a:lnTo>
                    <a:pt x="123683" y="15915"/>
                  </a:lnTo>
                  <a:lnTo>
                    <a:pt x="94659" y="63199"/>
                  </a:lnTo>
                  <a:lnTo>
                    <a:pt x="86391" y="86138"/>
                  </a:lnTo>
                  <a:lnTo>
                    <a:pt x="78760" y="112014"/>
                  </a:lnTo>
                  <a:lnTo>
                    <a:pt x="71556" y="139847"/>
                  </a:lnTo>
                  <a:lnTo>
                    <a:pt x="66048" y="168281"/>
                  </a:lnTo>
                  <a:lnTo>
                    <a:pt x="61671" y="197115"/>
                  </a:lnTo>
                  <a:lnTo>
                    <a:pt x="58047" y="226215"/>
                  </a:lnTo>
                  <a:lnTo>
                    <a:pt x="57042" y="256198"/>
                  </a:lnTo>
                  <a:lnTo>
                    <a:pt x="57785" y="286770"/>
                  </a:lnTo>
                  <a:lnTo>
                    <a:pt x="59689" y="317735"/>
                  </a:lnTo>
                  <a:lnTo>
                    <a:pt x="62371" y="349667"/>
                  </a:lnTo>
                  <a:lnTo>
                    <a:pt x="65569" y="382244"/>
                  </a:lnTo>
                  <a:lnTo>
                    <a:pt x="69112" y="415251"/>
                  </a:lnTo>
                  <a:lnTo>
                    <a:pt x="72179" y="447135"/>
                  </a:lnTo>
                  <a:lnTo>
                    <a:pt x="74932" y="478266"/>
                  </a:lnTo>
                  <a:lnTo>
                    <a:pt x="77471" y="508899"/>
                  </a:lnTo>
                  <a:lnTo>
                    <a:pt x="77753" y="538493"/>
                  </a:lnTo>
                  <a:lnTo>
                    <a:pt x="76529" y="567394"/>
                  </a:lnTo>
                  <a:lnTo>
                    <a:pt x="74300" y="595834"/>
                  </a:lnTo>
                  <a:lnTo>
                    <a:pt x="70703" y="621145"/>
                  </a:lnTo>
                  <a:lnTo>
                    <a:pt x="61057" y="666201"/>
                  </a:lnTo>
                  <a:lnTo>
                    <a:pt x="47097" y="710411"/>
                  </a:lnTo>
                  <a:lnTo>
                    <a:pt x="38333" y="726100"/>
                  </a:lnTo>
                  <a:lnTo>
                    <a:pt x="34024" y="731271"/>
                  </a:lnTo>
                  <a:lnTo>
                    <a:pt x="29032" y="734014"/>
                  </a:lnTo>
                  <a:lnTo>
                    <a:pt x="17843" y="735179"/>
                  </a:lnTo>
                  <a:lnTo>
                    <a:pt x="13305" y="731680"/>
                  </a:lnTo>
                  <a:lnTo>
                    <a:pt x="0" y="7035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SMARTInkShape-2361"/>
            <p:cNvSpPr/>
            <p:nvPr>
              <p:custDataLst>
                <p:tags r:id="rId26"/>
              </p:custDataLst>
            </p:nvPr>
          </p:nvSpPr>
          <p:spPr>
            <a:xfrm>
              <a:off x="9624395" y="5308000"/>
              <a:ext cx="91106" cy="318101"/>
            </a:xfrm>
            <a:custGeom>
              <a:avLst/>
              <a:gdLst/>
              <a:ahLst/>
              <a:cxnLst/>
              <a:rect l="0" t="0" r="0" b="0"/>
              <a:pathLst>
                <a:path w="91106" h="318101">
                  <a:moveTo>
                    <a:pt x="91105" y="26000"/>
                  </a:moveTo>
                  <a:lnTo>
                    <a:pt x="91105" y="26000"/>
                  </a:lnTo>
                  <a:lnTo>
                    <a:pt x="90400" y="7838"/>
                  </a:lnTo>
                  <a:lnTo>
                    <a:pt x="87734" y="760"/>
                  </a:lnTo>
                  <a:lnTo>
                    <a:pt x="85329" y="0"/>
                  </a:lnTo>
                  <a:lnTo>
                    <a:pt x="82316" y="906"/>
                  </a:lnTo>
                  <a:lnTo>
                    <a:pt x="75203" y="6380"/>
                  </a:lnTo>
                  <a:lnTo>
                    <a:pt x="67340" y="15869"/>
                  </a:lnTo>
                  <a:lnTo>
                    <a:pt x="51617" y="61084"/>
                  </a:lnTo>
                  <a:lnTo>
                    <a:pt x="39893" y="96838"/>
                  </a:lnTo>
                  <a:lnTo>
                    <a:pt x="25602" y="136124"/>
                  </a:lnTo>
                  <a:lnTo>
                    <a:pt x="9843" y="179044"/>
                  </a:lnTo>
                  <a:lnTo>
                    <a:pt x="0" y="223041"/>
                  </a:lnTo>
                  <a:lnTo>
                    <a:pt x="845" y="265475"/>
                  </a:lnTo>
                  <a:lnTo>
                    <a:pt x="7244" y="289067"/>
                  </a:lnTo>
                  <a:lnTo>
                    <a:pt x="27605" y="31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SMARTInkShape-2362"/>
            <p:cNvSpPr/>
            <p:nvPr>
              <p:custDataLst>
                <p:tags r:id="rId27"/>
              </p:custDataLst>
            </p:nvPr>
          </p:nvSpPr>
          <p:spPr>
            <a:xfrm>
              <a:off x="9163933" y="5359400"/>
              <a:ext cx="100718" cy="196851"/>
            </a:xfrm>
            <a:custGeom>
              <a:avLst/>
              <a:gdLst/>
              <a:ahLst/>
              <a:cxnLst/>
              <a:rect l="0" t="0" r="0" b="0"/>
              <a:pathLst>
                <a:path w="100718" h="196851">
                  <a:moveTo>
                    <a:pt x="5467" y="0"/>
                  </a:moveTo>
                  <a:lnTo>
                    <a:pt x="5467" y="0"/>
                  </a:lnTo>
                  <a:lnTo>
                    <a:pt x="2096" y="0"/>
                  </a:lnTo>
                  <a:lnTo>
                    <a:pt x="1104" y="705"/>
                  </a:lnTo>
                  <a:lnTo>
                    <a:pt x="440" y="1881"/>
                  </a:lnTo>
                  <a:lnTo>
                    <a:pt x="0" y="3371"/>
                  </a:lnTo>
                  <a:lnTo>
                    <a:pt x="15204" y="42659"/>
                  </a:lnTo>
                  <a:lnTo>
                    <a:pt x="29080" y="74699"/>
                  </a:lnTo>
                  <a:lnTo>
                    <a:pt x="46535" y="108223"/>
                  </a:lnTo>
                  <a:lnTo>
                    <a:pt x="72433" y="151305"/>
                  </a:lnTo>
                  <a:lnTo>
                    <a:pt x="100717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SMARTInkShape-2363"/>
            <p:cNvSpPr/>
            <p:nvPr>
              <p:custDataLst>
                <p:tags r:id="rId28"/>
              </p:custDataLst>
            </p:nvPr>
          </p:nvSpPr>
          <p:spPr>
            <a:xfrm>
              <a:off x="9582150" y="4519594"/>
              <a:ext cx="203201" cy="630257"/>
            </a:xfrm>
            <a:custGeom>
              <a:avLst/>
              <a:gdLst/>
              <a:ahLst/>
              <a:cxnLst/>
              <a:rect l="0" t="0" r="0" b="0"/>
              <a:pathLst>
                <a:path w="203201" h="630257">
                  <a:moveTo>
                    <a:pt x="203200" y="14306"/>
                  </a:moveTo>
                  <a:lnTo>
                    <a:pt x="203200" y="14306"/>
                  </a:lnTo>
                  <a:lnTo>
                    <a:pt x="164476" y="0"/>
                  </a:lnTo>
                  <a:lnTo>
                    <a:pt x="131283" y="3404"/>
                  </a:lnTo>
                  <a:lnTo>
                    <a:pt x="94637" y="26834"/>
                  </a:lnTo>
                  <a:lnTo>
                    <a:pt x="71458" y="58209"/>
                  </a:lnTo>
                  <a:lnTo>
                    <a:pt x="51515" y="100140"/>
                  </a:lnTo>
                  <a:lnTo>
                    <a:pt x="44221" y="125151"/>
                  </a:lnTo>
                  <a:lnTo>
                    <a:pt x="37947" y="151702"/>
                  </a:lnTo>
                  <a:lnTo>
                    <a:pt x="33058" y="179281"/>
                  </a:lnTo>
                  <a:lnTo>
                    <a:pt x="29094" y="207545"/>
                  </a:lnTo>
                  <a:lnTo>
                    <a:pt x="25745" y="236266"/>
                  </a:lnTo>
                  <a:lnTo>
                    <a:pt x="23515" y="264584"/>
                  </a:lnTo>
                  <a:lnTo>
                    <a:pt x="22029" y="292636"/>
                  </a:lnTo>
                  <a:lnTo>
                    <a:pt x="21034" y="320509"/>
                  </a:lnTo>
                  <a:lnTo>
                    <a:pt x="22489" y="348264"/>
                  </a:lnTo>
                  <a:lnTo>
                    <a:pt x="25577" y="375939"/>
                  </a:lnTo>
                  <a:lnTo>
                    <a:pt x="29751" y="403561"/>
                  </a:lnTo>
                  <a:lnTo>
                    <a:pt x="34651" y="429032"/>
                  </a:lnTo>
                  <a:lnTo>
                    <a:pt x="45738" y="476147"/>
                  </a:lnTo>
                  <a:lnTo>
                    <a:pt x="52080" y="514961"/>
                  </a:lnTo>
                  <a:lnTo>
                    <a:pt x="53484" y="546558"/>
                  </a:lnTo>
                  <a:lnTo>
                    <a:pt x="46342" y="578802"/>
                  </a:lnTo>
                  <a:lnTo>
                    <a:pt x="34584" y="598626"/>
                  </a:lnTo>
                  <a:lnTo>
                    <a:pt x="13887" y="620167"/>
                  </a:lnTo>
                  <a:lnTo>
                    <a:pt x="0" y="6302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SMARTInkShape-2364"/>
            <p:cNvSpPr/>
            <p:nvPr>
              <p:custDataLst>
                <p:tags r:id="rId29"/>
              </p:custDataLst>
            </p:nvPr>
          </p:nvSpPr>
          <p:spPr>
            <a:xfrm>
              <a:off x="9866124" y="4787900"/>
              <a:ext cx="170507" cy="412799"/>
            </a:xfrm>
            <a:custGeom>
              <a:avLst/>
              <a:gdLst/>
              <a:ahLst/>
              <a:cxnLst/>
              <a:rect l="0" t="0" r="0" b="0"/>
              <a:pathLst>
                <a:path w="170507" h="412799">
                  <a:moveTo>
                    <a:pt x="14476" y="0"/>
                  </a:moveTo>
                  <a:lnTo>
                    <a:pt x="14476" y="0"/>
                  </a:lnTo>
                  <a:lnTo>
                    <a:pt x="2543" y="42063"/>
                  </a:lnTo>
                  <a:lnTo>
                    <a:pt x="0" y="75844"/>
                  </a:lnTo>
                  <a:lnTo>
                    <a:pt x="3574" y="116729"/>
                  </a:lnTo>
                  <a:lnTo>
                    <a:pt x="13519" y="163155"/>
                  </a:lnTo>
                  <a:lnTo>
                    <a:pt x="28774" y="192510"/>
                  </a:lnTo>
                  <a:lnTo>
                    <a:pt x="38705" y="201977"/>
                  </a:lnTo>
                  <a:lnTo>
                    <a:pt x="43328" y="204501"/>
                  </a:lnTo>
                  <a:lnTo>
                    <a:pt x="49234" y="204067"/>
                  </a:lnTo>
                  <a:lnTo>
                    <a:pt x="63320" y="197941"/>
                  </a:lnTo>
                  <a:lnTo>
                    <a:pt x="75225" y="186281"/>
                  </a:lnTo>
                  <a:lnTo>
                    <a:pt x="85221" y="168165"/>
                  </a:lnTo>
                  <a:lnTo>
                    <a:pt x="98780" y="123675"/>
                  </a:lnTo>
                  <a:lnTo>
                    <a:pt x="110325" y="82819"/>
                  </a:lnTo>
                  <a:lnTo>
                    <a:pt x="115317" y="60669"/>
                  </a:lnTo>
                  <a:lnTo>
                    <a:pt x="115570" y="60908"/>
                  </a:lnTo>
                  <a:lnTo>
                    <a:pt x="115850" y="64935"/>
                  </a:lnTo>
                  <a:lnTo>
                    <a:pt x="130534" y="101413"/>
                  </a:lnTo>
                  <a:lnTo>
                    <a:pt x="139200" y="132561"/>
                  </a:lnTo>
                  <a:lnTo>
                    <a:pt x="149637" y="167572"/>
                  </a:lnTo>
                  <a:lnTo>
                    <a:pt x="159921" y="205005"/>
                  </a:lnTo>
                  <a:lnTo>
                    <a:pt x="166841" y="245159"/>
                  </a:lnTo>
                  <a:lnTo>
                    <a:pt x="170389" y="282761"/>
                  </a:lnTo>
                  <a:lnTo>
                    <a:pt x="170506" y="330020"/>
                  </a:lnTo>
                  <a:lnTo>
                    <a:pt x="164189" y="364484"/>
                  </a:lnTo>
                  <a:lnTo>
                    <a:pt x="155804" y="382832"/>
                  </a:lnTo>
                  <a:lnTo>
                    <a:pt x="142670" y="398042"/>
                  </a:lnTo>
                  <a:lnTo>
                    <a:pt x="119408" y="411763"/>
                  </a:lnTo>
                  <a:lnTo>
                    <a:pt x="111948" y="412798"/>
                  </a:lnTo>
                  <a:lnTo>
                    <a:pt x="98013" y="410184"/>
                  </a:lnTo>
                  <a:lnTo>
                    <a:pt x="86648" y="402437"/>
                  </a:lnTo>
                  <a:lnTo>
                    <a:pt x="71626" y="387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SMARTInkShape-2365"/>
            <p:cNvSpPr/>
            <p:nvPr>
              <p:custDataLst>
                <p:tags r:id="rId30"/>
              </p:custDataLst>
            </p:nvPr>
          </p:nvSpPr>
          <p:spPr>
            <a:xfrm>
              <a:off x="10994829" y="4870450"/>
              <a:ext cx="109466" cy="341235"/>
            </a:xfrm>
            <a:custGeom>
              <a:avLst/>
              <a:gdLst/>
              <a:ahLst/>
              <a:cxnLst/>
              <a:rect l="0" t="0" r="0" b="0"/>
              <a:pathLst>
                <a:path w="109466" h="341235">
                  <a:moveTo>
                    <a:pt x="3371" y="0"/>
                  </a:moveTo>
                  <a:lnTo>
                    <a:pt x="3371" y="0"/>
                  </a:lnTo>
                  <a:lnTo>
                    <a:pt x="0" y="6742"/>
                  </a:lnTo>
                  <a:lnTo>
                    <a:pt x="1275" y="27789"/>
                  </a:lnTo>
                  <a:lnTo>
                    <a:pt x="9492" y="56367"/>
                  </a:lnTo>
                  <a:lnTo>
                    <a:pt x="18791" y="71149"/>
                  </a:lnTo>
                  <a:lnTo>
                    <a:pt x="24234" y="77066"/>
                  </a:lnTo>
                  <a:lnTo>
                    <a:pt x="39689" y="83641"/>
                  </a:lnTo>
                  <a:lnTo>
                    <a:pt x="57613" y="85857"/>
                  </a:lnTo>
                  <a:lnTo>
                    <a:pt x="74986" y="84490"/>
                  </a:lnTo>
                  <a:lnTo>
                    <a:pt x="88350" y="77768"/>
                  </a:lnTo>
                  <a:lnTo>
                    <a:pt x="101929" y="63964"/>
                  </a:lnTo>
                  <a:lnTo>
                    <a:pt x="108537" y="52819"/>
                  </a:lnTo>
                  <a:lnTo>
                    <a:pt x="109465" y="50030"/>
                  </a:lnTo>
                  <a:lnTo>
                    <a:pt x="108673" y="49581"/>
                  </a:lnTo>
                  <a:lnTo>
                    <a:pt x="104031" y="52845"/>
                  </a:lnTo>
                  <a:lnTo>
                    <a:pt x="98983" y="93197"/>
                  </a:lnTo>
                  <a:lnTo>
                    <a:pt x="95724" y="125382"/>
                  </a:lnTo>
                  <a:lnTo>
                    <a:pt x="95687" y="166498"/>
                  </a:lnTo>
                  <a:lnTo>
                    <a:pt x="97316" y="210876"/>
                  </a:lnTo>
                  <a:lnTo>
                    <a:pt x="98041" y="251767"/>
                  </a:lnTo>
                  <a:lnTo>
                    <a:pt x="94600" y="287344"/>
                  </a:lnTo>
                  <a:lnTo>
                    <a:pt x="87661" y="316092"/>
                  </a:lnTo>
                  <a:lnTo>
                    <a:pt x="77522" y="333572"/>
                  </a:lnTo>
                  <a:lnTo>
                    <a:pt x="72561" y="338093"/>
                  </a:lnTo>
                  <a:lnTo>
                    <a:pt x="67842" y="340401"/>
                  </a:lnTo>
                  <a:lnTo>
                    <a:pt x="63284" y="341234"/>
                  </a:lnTo>
                  <a:lnTo>
                    <a:pt x="58837" y="337556"/>
                  </a:lnTo>
                  <a:lnTo>
                    <a:pt x="41471" y="30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SMARTInkShape-2366"/>
            <p:cNvSpPr/>
            <p:nvPr>
              <p:custDataLst>
                <p:tags r:id="rId31"/>
              </p:custDataLst>
            </p:nvPr>
          </p:nvSpPr>
          <p:spPr>
            <a:xfrm>
              <a:off x="10674348" y="4849577"/>
              <a:ext cx="146053" cy="179624"/>
            </a:xfrm>
            <a:custGeom>
              <a:avLst/>
              <a:gdLst/>
              <a:ahLst/>
              <a:cxnLst/>
              <a:rect l="0" t="0" r="0" b="0"/>
              <a:pathLst>
                <a:path w="146053" h="179624">
                  <a:moveTo>
                    <a:pt x="2" y="8173"/>
                  </a:moveTo>
                  <a:lnTo>
                    <a:pt x="2" y="8173"/>
                  </a:lnTo>
                  <a:lnTo>
                    <a:pt x="0" y="4802"/>
                  </a:lnTo>
                  <a:lnTo>
                    <a:pt x="707" y="3809"/>
                  </a:lnTo>
                  <a:lnTo>
                    <a:pt x="1883" y="3147"/>
                  </a:lnTo>
                  <a:lnTo>
                    <a:pt x="8791" y="2215"/>
                  </a:lnTo>
                  <a:lnTo>
                    <a:pt x="12211" y="2084"/>
                  </a:lnTo>
                  <a:lnTo>
                    <a:pt x="21654" y="7584"/>
                  </a:lnTo>
                  <a:lnTo>
                    <a:pt x="32204" y="17789"/>
                  </a:lnTo>
                  <a:lnTo>
                    <a:pt x="41596" y="31732"/>
                  </a:lnTo>
                  <a:lnTo>
                    <a:pt x="48076" y="65561"/>
                  </a:lnTo>
                  <a:lnTo>
                    <a:pt x="43251" y="106865"/>
                  </a:lnTo>
                  <a:lnTo>
                    <a:pt x="28979" y="152106"/>
                  </a:lnTo>
                  <a:lnTo>
                    <a:pt x="20877" y="163395"/>
                  </a:lnTo>
                  <a:lnTo>
                    <a:pt x="14454" y="168883"/>
                  </a:lnTo>
                  <a:lnTo>
                    <a:pt x="11753" y="170346"/>
                  </a:lnTo>
                  <a:lnTo>
                    <a:pt x="10659" y="169205"/>
                  </a:lnTo>
                  <a:lnTo>
                    <a:pt x="11323" y="162293"/>
                  </a:lnTo>
                  <a:lnTo>
                    <a:pt x="25392" y="123283"/>
                  </a:lnTo>
                  <a:lnTo>
                    <a:pt x="54561" y="76616"/>
                  </a:lnTo>
                  <a:lnTo>
                    <a:pt x="88604" y="36448"/>
                  </a:lnTo>
                  <a:lnTo>
                    <a:pt x="124760" y="1427"/>
                  </a:lnTo>
                  <a:lnTo>
                    <a:pt x="126918" y="147"/>
                  </a:lnTo>
                  <a:lnTo>
                    <a:pt x="127651" y="0"/>
                  </a:lnTo>
                  <a:lnTo>
                    <a:pt x="113244" y="46871"/>
                  </a:lnTo>
                  <a:lnTo>
                    <a:pt x="105051" y="90901"/>
                  </a:lnTo>
                  <a:lnTo>
                    <a:pt x="104545" y="119024"/>
                  </a:lnTo>
                  <a:lnTo>
                    <a:pt x="112196" y="152574"/>
                  </a:lnTo>
                  <a:lnTo>
                    <a:pt x="119480" y="166660"/>
                  </a:lnTo>
                  <a:lnTo>
                    <a:pt x="124105" y="170981"/>
                  </a:lnTo>
                  <a:lnTo>
                    <a:pt x="146052" y="1796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SMARTInkShape-2367"/>
            <p:cNvSpPr/>
            <p:nvPr>
              <p:custDataLst>
                <p:tags r:id="rId32"/>
              </p:custDataLst>
            </p:nvPr>
          </p:nvSpPr>
          <p:spPr>
            <a:xfrm>
              <a:off x="11118850" y="4787900"/>
              <a:ext cx="99836" cy="349251"/>
            </a:xfrm>
            <a:custGeom>
              <a:avLst/>
              <a:gdLst/>
              <a:ahLst/>
              <a:cxnLst/>
              <a:rect l="0" t="0" r="0" b="0"/>
              <a:pathLst>
                <a:path w="99836" h="349251">
                  <a:moveTo>
                    <a:pt x="88900" y="0"/>
                  </a:moveTo>
                  <a:lnTo>
                    <a:pt x="88900" y="0"/>
                  </a:lnTo>
                  <a:lnTo>
                    <a:pt x="95643" y="10113"/>
                  </a:lnTo>
                  <a:lnTo>
                    <a:pt x="99835" y="43370"/>
                  </a:lnTo>
                  <a:lnTo>
                    <a:pt x="97054" y="84422"/>
                  </a:lnTo>
                  <a:lnTo>
                    <a:pt x="94335" y="109198"/>
                  </a:lnTo>
                  <a:lnTo>
                    <a:pt x="89701" y="135593"/>
                  </a:lnTo>
                  <a:lnTo>
                    <a:pt x="83788" y="163068"/>
                  </a:lnTo>
                  <a:lnTo>
                    <a:pt x="77027" y="191262"/>
                  </a:lnTo>
                  <a:lnTo>
                    <a:pt x="68284" y="217113"/>
                  </a:lnTo>
                  <a:lnTo>
                    <a:pt x="47282" y="264652"/>
                  </a:lnTo>
                  <a:lnTo>
                    <a:pt x="31362" y="299892"/>
                  </a:lnTo>
                  <a:lnTo>
                    <a:pt x="14465" y="332037"/>
                  </a:lnTo>
                  <a:lnTo>
                    <a:pt x="0" y="349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SMARTInkShape-2368"/>
            <p:cNvSpPr/>
            <p:nvPr>
              <p:custDataLst>
                <p:tags r:id="rId33"/>
              </p:custDataLst>
            </p:nvPr>
          </p:nvSpPr>
          <p:spPr>
            <a:xfrm>
              <a:off x="9150350" y="5346700"/>
              <a:ext cx="165101" cy="203201"/>
            </a:xfrm>
            <a:custGeom>
              <a:avLst/>
              <a:gdLst/>
              <a:ahLst/>
              <a:cxnLst/>
              <a:rect l="0" t="0" r="0" b="0"/>
              <a:pathLst>
                <a:path w="165101" h="203201">
                  <a:moveTo>
                    <a:pt x="165100" y="0"/>
                  </a:moveTo>
                  <a:lnTo>
                    <a:pt x="165100" y="0"/>
                  </a:lnTo>
                  <a:lnTo>
                    <a:pt x="131843" y="15580"/>
                  </a:lnTo>
                  <a:lnTo>
                    <a:pt x="91005" y="55288"/>
                  </a:lnTo>
                  <a:lnTo>
                    <a:pt x="53148" y="99950"/>
                  </a:lnTo>
                  <a:lnTo>
                    <a:pt x="23821" y="146816"/>
                  </a:lnTo>
                  <a:lnTo>
                    <a:pt x="4235" y="181163"/>
                  </a:lnTo>
                  <a:lnTo>
                    <a:pt x="0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SMARTInkShape-2369"/>
            <p:cNvSpPr/>
            <p:nvPr>
              <p:custDataLst>
                <p:tags r:id="rId34"/>
              </p:custDataLst>
            </p:nvPr>
          </p:nvSpPr>
          <p:spPr>
            <a:xfrm>
              <a:off x="10334141" y="4902200"/>
              <a:ext cx="206860" cy="31751"/>
            </a:xfrm>
            <a:custGeom>
              <a:avLst/>
              <a:gdLst/>
              <a:ahLst/>
              <a:cxnLst/>
              <a:rect l="0" t="0" r="0" b="0"/>
              <a:pathLst>
                <a:path w="206860" h="31751">
                  <a:moveTo>
                    <a:pt x="3659" y="31750"/>
                  </a:moveTo>
                  <a:lnTo>
                    <a:pt x="3659" y="31750"/>
                  </a:lnTo>
                  <a:lnTo>
                    <a:pt x="289" y="28379"/>
                  </a:lnTo>
                  <a:lnTo>
                    <a:pt x="0" y="27386"/>
                  </a:lnTo>
                  <a:lnTo>
                    <a:pt x="515" y="26724"/>
                  </a:lnTo>
                  <a:lnTo>
                    <a:pt x="13151" y="22290"/>
                  </a:lnTo>
                  <a:lnTo>
                    <a:pt x="57012" y="19690"/>
                  </a:lnTo>
                  <a:lnTo>
                    <a:pt x="102330" y="18534"/>
                  </a:lnTo>
                  <a:lnTo>
                    <a:pt x="147350" y="13331"/>
                  </a:lnTo>
                  <a:lnTo>
                    <a:pt x="2068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SMARTInkShape-2370"/>
            <p:cNvSpPr/>
            <p:nvPr>
              <p:custDataLst>
                <p:tags r:id="rId35"/>
              </p:custDataLst>
            </p:nvPr>
          </p:nvSpPr>
          <p:spPr>
            <a:xfrm>
              <a:off x="10394950" y="4652030"/>
              <a:ext cx="158751" cy="447021"/>
            </a:xfrm>
            <a:custGeom>
              <a:avLst/>
              <a:gdLst/>
              <a:ahLst/>
              <a:cxnLst/>
              <a:rect l="0" t="0" r="0" b="0"/>
              <a:pathLst>
                <a:path w="158751" h="447021">
                  <a:moveTo>
                    <a:pt x="158750" y="21570"/>
                  </a:moveTo>
                  <a:lnTo>
                    <a:pt x="158750" y="21570"/>
                  </a:lnTo>
                  <a:lnTo>
                    <a:pt x="113348" y="555"/>
                  </a:lnTo>
                  <a:lnTo>
                    <a:pt x="101176" y="0"/>
                  </a:lnTo>
                  <a:lnTo>
                    <a:pt x="94968" y="840"/>
                  </a:lnTo>
                  <a:lnTo>
                    <a:pt x="82424" y="9299"/>
                  </a:lnTo>
                  <a:lnTo>
                    <a:pt x="76116" y="15506"/>
                  </a:lnTo>
                  <a:lnTo>
                    <a:pt x="53754" y="57952"/>
                  </a:lnTo>
                  <a:lnTo>
                    <a:pt x="39412" y="102886"/>
                  </a:lnTo>
                  <a:lnTo>
                    <a:pt x="32627" y="128697"/>
                  </a:lnTo>
                  <a:lnTo>
                    <a:pt x="27394" y="157194"/>
                  </a:lnTo>
                  <a:lnTo>
                    <a:pt x="23202" y="187480"/>
                  </a:lnTo>
                  <a:lnTo>
                    <a:pt x="19701" y="218960"/>
                  </a:lnTo>
                  <a:lnTo>
                    <a:pt x="16662" y="249824"/>
                  </a:lnTo>
                  <a:lnTo>
                    <a:pt x="13930" y="280279"/>
                  </a:lnTo>
                  <a:lnTo>
                    <a:pt x="11403" y="310459"/>
                  </a:lnTo>
                  <a:lnTo>
                    <a:pt x="9718" y="336224"/>
                  </a:lnTo>
                  <a:lnTo>
                    <a:pt x="7848" y="379904"/>
                  </a:lnTo>
                  <a:lnTo>
                    <a:pt x="6794" y="422744"/>
                  </a:lnTo>
                  <a:lnTo>
                    <a:pt x="6481" y="443198"/>
                  </a:lnTo>
                  <a:lnTo>
                    <a:pt x="5732" y="445882"/>
                  </a:lnTo>
                  <a:lnTo>
                    <a:pt x="4527" y="446967"/>
                  </a:lnTo>
                  <a:lnTo>
                    <a:pt x="0" y="447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SMARTInkShape-2371"/>
            <p:cNvSpPr/>
            <p:nvPr>
              <p:custDataLst>
                <p:tags r:id="rId36"/>
              </p:custDataLst>
            </p:nvPr>
          </p:nvSpPr>
          <p:spPr>
            <a:xfrm>
              <a:off x="10858500" y="4997450"/>
              <a:ext cx="38101" cy="63501"/>
            </a:xfrm>
            <a:custGeom>
              <a:avLst/>
              <a:gdLst/>
              <a:ahLst/>
              <a:cxnLst/>
              <a:rect l="0" t="0" r="0" b="0"/>
              <a:pathLst>
                <a:path w="38101" h="63501">
                  <a:moveTo>
                    <a:pt x="38100" y="0"/>
                  </a:moveTo>
                  <a:lnTo>
                    <a:pt x="38100" y="0"/>
                  </a:lnTo>
                  <a:lnTo>
                    <a:pt x="12778" y="27437"/>
                  </a:lnTo>
                  <a:lnTo>
                    <a:pt x="2732" y="52326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SMARTInkShape-2372"/>
            <p:cNvSpPr/>
            <p:nvPr>
              <p:custDataLst>
                <p:tags r:id="rId37"/>
              </p:custDataLst>
            </p:nvPr>
          </p:nvSpPr>
          <p:spPr>
            <a:xfrm>
              <a:off x="11253567" y="4793962"/>
              <a:ext cx="174150" cy="335089"/>
            </a:xfrm>
            <a:custGeom>
              <a:avLst/>
              <a:gdLst/>
              <a:ahLst/>
              <a:cxnLst/>
              <a:rect l="0" t="0" r="0" b="0"/>
              <a:pathLst>
                <a:path w="174150" h="335089">
                  <a:moveTo>
                    <a:pt x="106583" y="216188"/>
                  </a:moveTo>
                  <a:lnTo>
                    <a:pt x="106583" y="216188"/>
                  </a:lnTo>
                  <a:lnTo>
                    <a:pt x="84598" y="197347"/>
                  </a:lnTo>
                  <a:lnTo>
                    <a:pt x="81342" y="193044"/>
                  </a:lnTo>
                  <a:lnTo>
                    <a:pt x="77762" y="190881"/>
                  </a:lnTo>
                  <a:lnTo>
                    <a:pt x="73963" y="190144"/>
                  </a:lnTo>
                  <a:lnTo>
                    <a:pt x="70019" y="190359"/>
                  </a:lnTo>
                  <a:lnTo>
                    <a:pt x="54359" y="197403"/>
                  </a:lnTo>
                  <a:lnTo>
                    <a:pt x="36309" y="221911"/>
                  </a:lnTo>
                  <a:lnTo>
                    <a:pt x="14188" y="262726"/>
                  </a:lnTo>
                  <a:lnTo>
                    <a:pt x="3243" y="300454"/>
                  </a:lnTo>
                  <a:lnTo>
                    <a:pt x="0" y="327234"/>
                  </a:lnTo>
                  <a:lnTo>
                    <a:pt x="955" y="331846"/>
                  </a:lnTo>
                  <a:lnTo>
                    <a:pt x="3004" y="334216"/>
                  </a:lnTo>
                  <a:lnTo>
                    <a:pt x="5781" y="335088"/>
                  </a:lnTo>
                  <a:lnTo>
                    <a:pt x="14510" y="330416"/>
                  </a:lnTo>
                  <a:lnTo>
                    <a:pt x="26150" y="319167"/>
                  </a:lnTo>
                  <a:lnTo>
                    <a:pt x="49983" y="285506"/>
                  </a:lnTo>
                  <a:lnTo>
                    <a:pt x="71549" y="248642"/>
                  </a:lnTo>
                  <a:lnTo>
                    <a:pt x="83932" y="223713"/>
                  </a:lnTo>
                  <a:lnTo>
                    <a:pt x="97126" y="195099"/>
                  </a:lnTo>
                  <a:lnTo>
                    <a:pt x="110859" y="164029"/>
                  </a:lnTo>
                  <a:lnTo>
                    <a:pt x="124252" y="131321"/>
                  </a:lnTo>
                  <a:lnTo>
                    <a:pt x="137412" y="97521"/>
                  </a:lnTo>
                  <a:lnTo>
                    <a:pt x="150419" y="62993"/>
                  </a:lnTo>
                  <a:lnTo>
                    <a:pt x="164871" y="24629"/>
                  </a:lnTo>
                  <a:lnTo>
                    <a:pt x="174149" y="0"/>
                  </a:lnTo>
                  <a:lnTo>
                    <a:pt x="160436" y="45588"/>
                  </a:lnTo>
                  <a:lnTo>
                    <a:pt x="150977" y="86744"/>
                  </a:lnTo>
                  <a:lnTo>
                    <a:pt x="147468" y="111547"/>
                  </a:lnTo>
                  <a:lnTo>
                    <a:pt x="144425" y="137961"/>
                  </a:lnTo>
                  <a:lnTo>
                    <a:pt x="142392" y="162625"/>
                  </a:lnTo>
                  <a:lnTo>
                    <a:pt x="140138" y="208845"/>
                  </a:lnTo>
                  <a:lnTo>
                    <a:pt x="139135" y="243499"/>
                  </a:lnTo>
                  <a:lnTo>
                    <a:pt x="142802" y="289165"/>
                  </a:lnTo>
                  <a:lnTo>
                    <a:pt x="144683" y="2987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SMARTInkShape-2373"/>
            <p:cNvSpPr/>
            <p:nvPr>
              <p:custDataLst>
                <p:tags r:id="rId38"/>
              </p:custDataLst>
            </p:nvPr>
          </p:nvSpPr>
          <p:spPr>
            <a:xfrm>
              <a:off x="11436350" y="4991100"/>
              <a:ext cx="105784" cy="251715"/>
            </a:xfrm>
            <a:custGeom>
              <a:avLst/>
              <a:gdLst/>
              <a:ahLst/>
              <a:cxnLst/>
              <a:rect l="0" t="0" r="0" b="0"/>
              <a:pathLst>
                <a:path w="105784" h="251715">
                  <a:moveTo>
                    <a:pt x="0" y="0"/>
                  </a:moveTo>
                  <a:lnTo>
                    <a:pt x="0" y="0"/>
                  </a:lnTo>
                  <a:lnTo>
                    <a:pt x="3370" y="46909"/>
                  </a:lnTo>
                  <a:lnTo>
                    <a:pt x="8789" y="59889"/>
                  </a:lnTo>
                  <a:lnTo>
                    <a:pt x="12209" y="65326"/>
                  </a:lnTo>
                  <a:lnTo>
                    <a:pt x="23536" y="73249"/>
                  </a:lnTo>
                  <a:lnTo>
                    <a:pt x="30507" y="76349"/>
                  </a:lnTo>
                  <a:lnTo>
                    <a:pt x="45779" y="77913"/>
                  </a:lnTo>
                  <a:lnTo>
                    <a:pt x="53804" y="77342"/>
                  </a:lnTo>
                  <a:lnTo>
                    <a:pt x="68362" y="71063"/>
                  </a:lnTo>
                  <a:lnTo>
                    <a:pt x="84698" y="57510"/>
                  </a:lnTo>
                  <a:lnTo>
                    <a:pt x="97517" y="41806"/>
                  </a:lnTo>
                  <a:lnTo>
                    <a:pt x="97468" y="40571"/>
                  </a:lnTo>
                  <a:lnTo>
                    <a:pt x="96728" y="39748"/>
                  </a:lnTo>
                  <a:lnTo>
                    <a:pt x="95907" y="44476"/>
                  </a:lnTo>
                  <a:lnTo>
                    <a:pt x="100406" y="91673"/>
                  </a:lnTo>
                  <a:lnTo>
                    <a:pt x="105401" y="136837"/>
                  </a:lnTo>
                  <a:lnTo>
                    <a:pt x="105783" y="180401"/>
                  </a:lnTo>
                  <a:lnTo>
                    <a:pt x="100872" y="204827"/>
                  </a:lnTo>
                  <a:lnTo>
                    <a:pt x="90223" y="223678"/>
                  </a:lnTo>
                  <a:lnTo>
                    <a:pt x="76788" y="237702"/>
                  </a:lnTo>
                  <a:lnTo>
                    <a:pt x="58028" y="248857"/>
                  </a:lnTo>
                  <a:lnTo>
                    <a:pt x="47899" y="251714"/>
                  </a:lnTo>
                  <a:lnTo>
                    <a:pt x="40572" y="251103"/>
                  </a:lnTo>
                  <a:lnTo>
                    <a:pt x="37632" y="249951"/>
                  </a:lnTo>
                  <a:lnTo>
                    <a:pt x="35671" y="245656"/>
                  </a:lnTo>
                  <a:lnTo>
                    <a:pt x="31750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SMARTInkShape-2374"/>
            <p:cNvSpPr/>
            <p:nvPr>
              <p:custDataLst>
                <p:tags r:id="rId39"/>
              </p:custDataLst>
            </p:nvPr>
          </p:nvSpPr>
          <p:spPr>
            <a:xfrm>
              <a:off x="11612256" y="4824906"/>
              <a:ext cx="382895" cy="388445"/>
            </a:xfrm>
            <a:custGeom>
              <a:avLst/>
              <a:gdLst/>
              <a:ahLst/>
              <a:cxnLst/>
              <a:rect l="0" t="0" r="0" b="0"/>
              <a:pathLst>
                <a:path w="382895" h="388445">
                  <a:moveTo>
                    <a:pt x="154294" y="229694"/>
                  </a:moveTo>
                  <a:lnTo>
                    <a:pt x="154294" y="229694"/>
                  </a:lnTo>
                  <a:lnTo>
                    <a:pt x="142744" y="214484"/>
                  </a:lnTo>
                  <a:lnTo>
                    <a:pt x="121786" y="197906"/>
                  </a:lnTo>
                  <a:lnTo>
                    <a:pt x="103392" y="188285"/>
                  </a:lnTo>
                  <a:lnTo>
                    <a:pt x="81575" y="186830"/>
                  </a:lnTo>
                  <a:lnTo>
                    <a:pt x="69831" y="188418"/>
                  </a:lnTo>
                  <a:lnTo>
                    <a:pt x="47375" y="199590"/>
                  </a:lnTo>
                  <a:lnTo>
                    <a:pt x="36448" y="207508"/>
                  </a:lnTo>
                  <a:lnTo>
                    <a:pt x="18665" y="233239"/>
                  </a:lnTo>
                  <a:lnTo>
                    <a:pt x="2394" y="277781"/>
                  </a:lnTo>
                  <a:lnTo>
                    <a:pt x="0" y="303277"/>
                  </a:lnTo>
                  <a:lnTo>
                    <a:pt x="3639" y="324016"/>
                  </a:lnTo>
                  <a:lnTo>
                    <a:pt x="7291" y="330676"/>
                  </a:lnTo>
                  <a:lnTo>
                    <a:pt x="11844" y="335115"/>
                  </a:lnTo>
                  <a:lnTo>
                    <a:pt x="16992" y="338075"/>
                  </a:lnTo>
                  <a:lnTo>
                    <a:pt x="34004" y="335719"/>
                  </a:lnTo>
                  <a:lnTo>
                    <a:pt x="44467" y="332127"/>
                  </a:lnTo>
                  <a:lnTo>
                    <a:pt x="76049" y="306846"/>
                  </a:lnTo>
                  <a:lnTo>
                    <a:pt x="104378" y="262432"/>
                  </a:lnTo>
                  <a:lnTo>
                    <a:pt x="123875" y="217904"/>
                  </a:lnTo>
                  <a:lnTo>
                    <a:pt x="134013" y="192201"/>
                  </a:lnTo>
                  <a:lnTo>
                    <a:pt x="144302" y="158837"/>
                  </a:lnTo>
                  <a:lnTo>
                    <a:pt x="154688" y="120367"/>
                  </a:lnTo>
                  <a:lnTo>
                    <a:pt x="165139" y="78493"/>
                  </a:lnTo>
                  <a:lnTo>
                    <a:pt x="171402" y="49871"/>
                  </a:lnTo>
                  <a:lnTo>
                    <a:pt x="176845" y="7628"/>
                  </a:lnTo>
                  <a:lnTo>
                    <a:pt x="176386" y="2628"/>
                  </a:lnTo>
                  <a:lnTo>
                    <a:pt x="175371" y="0"/>
                  </a:lnTo>
                  <a:lnTo>
                    <a:pt x="166935" y="22237"/>
                  </a:lnTo>
                  <a:lnTo>
                    <a:pt x="153547" y="61050"/>
                  </a:lnTo>
                  <a:lnTo>
                    <a:pt x="136865" y="110915"/>
                  </a:lnTo>
                  <a:lnTo>
                    <a:pt x="125035" y="152625"/>
                  </a:lnTo>
                  <a:lnTo>
                    <a:pt x="116445" y="188898"/>
                  </a:lnTo>
                  <a:lnTo>
                    <a:pt x="110011" y="221546"/>
                  </a:lnTo>
                  <a:lnTo>
                    <a:pt x="106426" y="248957"/>
                  </a:lnTo>
                  <a:lnTo>
                    <a:pt x="104327" y="294464"/>
                  </a:lnTo>
                  <a:lnTo>
                    <a:pt x="107112" y="331592"/>
                  </a:lnTo>
                  <a:lnTo>
                    <a:pt x="108725" y="337137"/>
                  </a:lnTo>
                  <a:lnTo>
                    <a:pt x="110511" y="340128"/>
                  </a:lnTo>
                  <a:lnTo>
                    <a:pt x="112403" y="341416"/>
                  </a:lnTo>
                  <a:lnTo>
                    <a:pt x="115783" y="339454"/>
                  </a:lnTo>
                  <a:lnTo>
                    <a:pt x="125184" y="329746"/>
                  </a:lnTo>
                  <a:lnTo>
                    <a:pt x="149170" y="285310"/>
                  </a:lnTo>
                  <a:lnTo>
                    <a:pt x="171512" y="244135"/>
                  </a:lnTo>
                  <a:lnTo>
                    <a:pt x="185229" y="217768"/>
                  </a:lnTo>
                  <a:lnTo>
                    <a:pt x="193968" y="214687"/>
                  </a:lnTo>
                  <a:lnTo>
                    <a:pt x="204024" y="218278"/>
                  </a:lnTo>
                  <a:lnTo>
                    <a:pt x="214966" y="226316"/>
                  </a:lnTo>
                  <a:lnTo>
                    <a:pt x="229002" y="248419"/>
                  </a:lnTo>
                  <a:lnTo>
                    <a:pt x="233733" y="261227"/>
                  </a:lnTo>
                  <a:lnTo>
                    <a:pt x="233648" y="306221"/>
                  </a:lnTo>
                  <a:lnTo>
                    <a:pt x="228058" y="331705"/>
                  </a:lnTo>
                  <a:lnTo>
                    <a:pt x="249146" y="290879"/>
                  </a:lnTo>
                  <a:lnTo>
                    <a:pt x="267710" y="268882"/>
                  </a:lnTo>
                  <a:lnTo>
                    <a:pt x="311028" y="231981"/>
                  </a:lnTo>
                  <a:lnTo>
                    <a:pt x="310288" y="231925"/>
                  </a:lnTo>
                  <a:lnTo>
                    <a:pt x="305705" y="233743"/>
                  </a:lnTo>
                  <a:lnTo>
                    <a:pt x="291820" y="255588"/>
                  </a:lnTo>
                  <a:lnTo>
                    <a:pt x="282209" y="292237"/>
                  </a:lnTo>
                  <a:lnTo>
                    <a:pt x="277669" y="315840"/>
                  </a:lnTo>
                  <a:lnTo>
                    <a:pt x="287343" y="334397"/>
                  </a:lnTo>
                  <a:lnTo>
                    <a:pt x="331961" y="362541"/>
                  </a:lnTo>
                  <a:lnTo>
                    <a:pt x="382894" y="3884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SMARTInkShape-2375"/>
            <p:cNvSpPr/>
            <p:nvPr>
              <p:custDataLst>
                <p:tags r:id="rId40"/>
              </p:custDataLst>
            </p:nvPr>
          </p:nvSpPr>
          <p:spPr>
            <a:xfrm>
              <a:off x="10185400" y="4997450"/>
              <a:ext cx="6351" cy="25401"/>
            </a:xfrm>
            <a:custGeom>
              <a:avLst/>
              <a:gdLst/>
              <a:ahLst/>
              <a:cxnLst/>
              <a:rect l="0" t="0" r="0" b="0"/>
              <a:pathLst>
                <a:path w="6351" h="25401">
                  <a:moveTo>
                    <a:pt x="6350" y="25400"/>
                  </a:moveTo>
                  <a:lnTo>
                    <a:pt x="6350" y="25400"/>
                  </a:lnTo>
                  <a:lnTo>
                    <a:pt x="6350" y="2202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8" name="SMARTInkShape-2376"/>
          <p:cNvSpPr/>
          <p:nvPr>
            <p:custDataLst>
              <p:tags r:id="rId4"/>
            </p:custDataLst>
          </p:nvPr>
        </p:nvSpPr>
        <p:spPr>
          <a:xfrm>
            <a:off x="4420016" y="5535711"/>
            <a:ext cx="3547837" cy="94932"/>
          </a:xfrm>
          <a:custGeom>
            <a:avLst/>
            <a:gdLst/>
            <a:ahLst/>
            <a:cxnLst/>
            <a:rect l="0" t="0" r="0" b="0"/>
            <a:pathLst>
              <a:path w="3547837" h="94932">
                <a:moveTo>
                  <a:pt x="18634" y="90389"/>
                </a:moveTo>
                <a:lnTo>
                  <a:pt x="18634" y="90389"/>
                </a:lnTo>
                <a:lnTo>
                  <a:pt x="6700" y="85363"/>
                </a:lnTo>
                <a:lnTo>
                  <a:pt x="0" y="84116"/>
                </a:lnTo>
                <a:lnTo>
                  <a:pt x="45465" y="80286"/>
                </a:lnTo>
                <a:lnTo>
                  <a:pt x="89825" y="73904"/>
                </a:lnTo>
                <a:lnTo>
                  <a:pt x="120422" y="70227"/>
                </a:lnTo>
                <a:lnTo>
                  <a:pt x="154226" y="66364"/>
                </a:lnTo>
                <a:lnTo>
                  <a:pt x="195106" y="61673"/>
                </a:lnTo>
                <a:lnTo>
                  <a:pt x="240705" y="56428"/>
                </a:lnTo>
                <a:lnTo>
                  <a:pt x="289448" y="50815"/>
                </a:lnTo>
                <a:lnTo>
                  <a:pt x="344521" y="44956"/>
                </a:lnTo>
                <a:lnTo>
                  <a:pt x="403814" y="38934"/>
                </a:lnTo>
                <a:lnTo>
                  <a:pt x="465921" y="32802"/>
                </a:lnTo>
                <a:lnTo>
                  <a:pt x="534136" y="26598"/>
                </a:lnTo>
                <a:lnTo>
                  <a:pt x="606424" y="20344"/>
                </a:lnTo>
                <a:lnTo>
                  <a:pt x="681428" y="14060"/>
                </a:lnTo>
                <a:lnTo>
                  <a:pt x="763180" y="9164"/>
                </a:lnTo>
                <a:lnTo>
                  <a:pt x="849431" y="5194"/>
                </a:lnTo>
                <a:lnTo>
                  <a:pt x="938682" y="1842"/>
                </a:lnTo>
                <a:lnTo>
                  <a:pt x="1032049" y="313"/>
                </a:lnTo>
                <a:lnTo>
                  <a:pt x="1128161" y="0"/>
                </a:lnTo>
                <a:lnTo>
                  <a:pt x="1226103" y="496"/>
                </a:lnTo>
                <a:lnTo>
                  <a:pt x="1328085" y="1532"/>
                </a:lnTo>
                <a:lnTo>
                  <a:pt x="1432762" y="2930"/>
                </a:lnTo>
                <a:lnTo>
                  <a:pt x="1539237" y="4566"/>
                </a:lnTo>
                <a:lnTo>
                  <a:pt x="1646907" y="6363"/>
                </a:lnTo>
                <a:lnTo>
                  <a:pt x="1755377" y="8266"/>
                </a:lnTo>
                <a:lnTo>
                  <a:pt x="1864380" y="10240"/>
                </a:lnTo>
                <a:lnTo>
                  <a:pt x="1977970" y="13673"/>
                </a:lnTo>
                <a:lnTo>
                  <a:pt x="2094619" y="18078"/>
                </a:lnTo>
                <a:lnTo>
                  <a:pt x="2213307" y="23131"/>
                </a:lnTo>
                <a:lnTo>
                  <a:pt x="2328416" y="28617"/>
                </a:lnTo>
                <a:lnTo>
                  <a:pt x="2441139" y="34392"/>
                </a:lnTo>
                <a:lnTo>
                  <a:pt x="2552270" y="40357"/>
                </a:lnTo>
                <a:lnTo>
                  <a:pt x="2657402" y="47157"/>
                </a:lnTo>
                <a:lnTo>
                  <a:pt x="2758535" y="54512"/>
                </a:lnTo>
                <a:lnTo>
                  <a:pt x="2857001" y="62238"/>
                </a:lnTo>
                <a:lnTo>
                  <a:pt x="2947340" y="68798"/>
                </a:lnTo>
                <a:lnTo>
                  <a:pt x="3032260" y="74585"/>
                </a:lnTo>
                <a:lnTo>
                  <a:pt x="3113568" y="79852"/>
                </a:lnTo>
                <a:lnTo>
                  <a:pt x="3184001" y="84070"/>
                </a:lnTo>
                <a:lnTo>
                  <a:pt x="3247184" y="87588"/>
                </a:lnTo>
                <a:lnTo>
                  <a:pt x="3305535" y="90638"/>
                </a:lnTo>
                <a:lnTo>
                  <a:pt x="3354312" y="92672"/>
                </a:lnTo>
                <a:lnTo>
                  <a:pt x="3396708" y="94027"/>
                </a:lnTo>
                <a:lnTo>
                  <a:pt x="3434850" y="94931"/>
                </a:lnTo>
                <a:lnTo>
                  <a:pt x="3465217" y="94828"/>
                </a:lnTo>
                <a:lnTo>
                  <a:pt x="3512128" y="92831"/>
                </a:lnTo>
                <a:lnTo>
                  <a:pt x="3546079" y="91113"/>
                </a:lnTo>
                <a:lnTo>
                  <a:pt x="3547836" y="90167"/>
                </a:lnTo>
                <a:lnTo>
                  <a:pt x="3530184" y="8403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5" name="SMARTInkShape-Group564"/>
          <p:cNvGrpSpPr/>
          <p:nvPr/>
        </p:nvGrpSpPr>
        <p:grpSpPr>
          <a:xfrm>
            <a:off x="4330700" y="5683250"/>
            <a:ext cx="2868633" cy="927101"/>
            <a:chOff x="4330700" y="5683250"/>
            <a:chExt cx="2868633" cy="927101"/>
          </a:xfrm>
        </p:grpSpPr>
        <p:sp>
          <p:nvSpPr>
            <p:cNvPr id="439" name="SMARTInkShape-2377"/>
            <p:cNvSpPr/>
            <p:nvPr>
              <p:custDataLst>
                <p:tags r:id="rId7"/>
              </p:custDataLst>
            </p:nvPr>
          </p:nvSpPr>
          <p:spPr>
            <a:xfrm>
              <a:off x="4546600" y="5806128"/>
              <a:ext cx="127001" cy="512123"/>
            </a:xfrm>
            <a:custGeom>
              <a:avLst/>
              <a:gdLst/>
              <a:ahLst/>
              <a:cxnLst/>
              <a:rect l="0" t="0" r="0" b="0"/>
              <a:pathLst>
                <a:path w="127001" h="512123">
                  <a:moveTo>
                    <a:pt x="127000" y="42222"/>
                  </a:moveTo>
                  <a:lnTo>
                    <a:pt x="127000" y="42222"/>
                  </a:lnTo>
                  <a:lnTo>
                    <a:pt x="122636" y="32083"/>
                  </a:lnTo>
                  <a:lnTo>
                    <a:pt x="120533" y="21266"/>
                  </a:lnTo>
                  <a:lnTo>
                    <a:pt x="115049" y="12573"/>
                  </a:lnTo>
                  <a:lnTo>
                    <a:pt x="108519" y="5291"/>
                  </a:lnTo>
                  <a:lnTo>
                    <a:pt x="100912" y="1113"/>
                  </a:lnTo>
                  <a:lnTo>
                    <a:pt x="96908" y="0"/>
                  </a:lnTo>
                  <a:lnTo>
                    <a:pt x="81159" y="1804"/>
                  </a:lnTo>
                  <a:lnTo>
                    <a:pt x="59717" y="20290"/>
                  </a:lnTo>
                  <a:lnTo>
                    <a:pt x="38861" y="54852"/>
                  </a:lnTo>
                  <a:lnTo>
                    <a:pt x="29501" y="85935"/>
                  </a:lnTo>
                  <a:lnTo>
                    <a:pt x="22989" y="121623"/>
                  </a:lnTo>
                  <a:lnTo>
                    <a:pt x="17743" y="161002"/>
                  </a:lnTo>
                  <a:lnTo>
                    <a:pt x="13060" y="198259"/>
                  </a:lnTo>
                  <a:lnTo>
                    <a:pt x="9332" y="232928"/>
                  </a:lnTo>
                  <a:lnTo>
                    <a:pt x="7939" y="279506"/>
                  </a:lnTo>
                  <a:lnTo>
                    <a:pt x="11681" y="321138"/>
                  </a:lnTo>
                  <a:lnTo>
                    <a:pt x="17259" y="363733"/>
                  </a:lnTo>
                  <a:lnTo>
                    <a:pt x="22673" y="402772"/>
                  </a:lnTo>
                  <a:lnTo>
                    <a:pt x="24862" y="446047"/>
                  </a:lnTo>
                  <a:lnTo>
                    <a:pt x="21922" y="478609"/>
                  </a:lnTo>
                  <a:lnTo>
                    <a:pt x="14548" y="499650"/>
                  </a:lnTo>
                  <a:lnTo>
                    <a:pt x="10464" y="506108"/>
                  </a:lnTo>
                  <a:lnTo>
                    <a:pt x="6297" y="509449"/>
                  </a:lnTo>
                  <a:lnTo>
                    <a:pt x="0" y="5121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SMARTInkShape-2378"/>
            <p:cNvSpPr/>
            <p:nvPr>
              <p:custDataLst>
                <p:tags r:id="rId8"/>
              </p:custDataLst>
            </p:nvPr>
          </p:nvSpPr>
          <p:spPr>
            <a:xfrm>
              <a:off x="4362712" y="6362700"/>
              <a:ext cx="126739" cy="154415"/>
            </a:xfrm>
            <a:custGeom>
              <a:avLst/>
              <a:gdLst/>
              <a:ahLst/>
              <a:cxnLst/>
              <a:rect l="0" t="0" r="0" b="0"/>
              <a:pathLst>
                <a:path w="126739" h="154415">
                  <a:moveTo>
                    <a:pt x="6088" y="0"/>
                  </a:moveTo>
                  <a:lnTo>
                    <a:pt x="6088" y="0"/>
                  </a:lnTo>
                  <a:lnTo>
                    <a:pt x="0" y="0"/>
                  </a:lnTo>
                  <a:lnTo>
                    <a:pt x="3187" y="0"/>
                  </a:lnTo>
                  <a:lnTo>
                    <a:pt x="15341" y="3371"/>
                  </a:lnTo>
                  <a:lnTo>
                    <a:pt x="35719" y="15579"/>
                  </a:lnTo>
                  <a:lnTo>
                    <a:pt x="62819" y="44445"/>
                  </a:lnTo>
                  <a:lnTo>
                    <a:pt x="90438" y="85268"/>
                  </a:lnTo>
                  <a:lnTo>
                    <a:pt x="112747" y="127145"/>
                  </a:lnTo>
                  <a:lnTo>
                    <a:pt x="125702" y="154363"/>
                  </a:lnTo>
                  <a:lnTo>
                    <a:pt x="126048" y="154414"/>
                  </a:lnTo>
                  <a:lnTo>
                    <a:pt x="126431" y="152589"/>
                  </a:lnTo>
                  <a:lnTo>
                    <a:pt x="126738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SMARTInkShape-2379"/>
            <p:cNvSpPr/>
            <p:nvPr>
              <p:custDataLst>
                <p:tags r:id="rId9"/>
              </p:custDataLst>
            </p:nvPr>
          </p:nvSpPr>
          <p:spPr>
            <a:xfrm>
              <a:off x="4330700" y="6350883"/>
              <a:ext cx="152401" cy="234068"/>
            </a:xfrm>
            <a:custGeom>
              <a:avLst/>
              <a:gdLst/>
              <a:ahLst/>
              <a:cxnLst/>
              <a:rect l="0" t="0" r="0" b="0"/>
              <a:pathLst>
                <a:path w="152401" h="234068">
                  <a:moveTo>
                    <a:pt x="152400" y="5467"/>
                  </a:moveTo>
                  <a:lnTo>
                    <a:pt x="152400" y="5467"/>
                  </a:lnTo>
                  <a:lnTo>
                    <a:pt x="146933" y="0"/>
                  </a:lnTo>
                  <a:lnTo>
                    <a:pt x="139569" y="2749"/>
                  </a:lnTo>
                  <a:lnTo>
                    <a:pt x="128451" y="14774"/>
                  </a:lnTo>
                  <a:lnTo>
                    <a:pt x="107688" y="53716"/>
                  </a:lnTo>
                  <a:lnTo>
                    <a:pt x="92271" y="94003"/>
                  </a:lnTo>
                  <a:lnTo>
                    <a:pt x="70457" y="136514"/>
                  </a:lnTo>
                  <a:lnTo>
                    <a:pt x="46119" y="175529"/>
                  </a:lnTo>
                  <a:lnTo>
                    <a:pt x="10916" y="221376"/>
                  </a:lnTo>
                  <a:lnTo>
                    <a:pt x="0" y="234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SMARTInkShape-2380"/>
            <p:cNvSpPr/>
            <p:nvPr>
              <p:custDataLst>
                <p:tags r:id="rId10"/>
              </p:custDataLst>
            </p:nvPr>
          </p:nvSpPr>
          <p:spPr>
            <a:xfrm>
              <a:off x="4718050" y="6039733"/>
              <a:ext cx="184151" cy="207374"/>
            </a:xfrm>
            <a:custGeom>
              <a:avLst/>
              <a:gdLst/>
              <a:ahLst/>
              <a:cxnLst/>
              <a:rect l="0" t="0" r="0" b="0"/>
              <a:pathLst>
                <a:path w="184151" h="207374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10113" y="2749"/>
                  </a:lnTo>
                  <a:lnTo>
                    <a:pt x="43621" y="25830"/>
                  </a:lnTo>
                  <a:lnTo>
                    <a:pt x="56076" y="39918"/>
                  </a:lnTo>
                  <a:lnTo>
                    <a:pt x="66315" y="60290"/>
                  </a:lnTo>
                  <a:lnTo>
                    <a:pt x="73271" y="98930"/>
                  </a:lnTo>
                  <a:lnTo>
                    <a:pt x="68590" y="138288"/>
                  </a:lnTo>
                  <a:lnTo>
                    <a:pt x="50002" y="178668"/>
                  </a:lnTo>
                  <a:lnTo>
                    <a:pt x="37080" y="198837"/>
                  </a:lnTo>
                  <a:lnTo>
                    <a:pt x="27077" y="207373"/>
                  </a:lnTo>
                  <a:lnTo>
                    <a:pt x="24264" y="202446"/>
                  </a:lnTo>
                  <a:lnTo>
                    <a:pt x="22526" y="198170"/>
                  </a:lnTo>
                  <a:lnTo>
                    <a:pt x="26239" y="184010"/>
                  </a:lnTo>
                  <a:lnTo>
                    <a:pt x="45870" y="142805"/>
                  </a:lnTo>
                  <a:lnTo>
                    <a:pt x="79564" y="98970"/>
                  </a:lnTo>
                  <a:lnTo>
                    <a:pt x="112247" y="58222"/>
                  </a:lnTo>
                  <a:lnTo>
                    <a:pt x="132552" y="26158"/>
                  </a:lnTo>
                  <a:lnTo>
                    <a:pt x="137582" y="12695"/>
                  </a:lnTo>
                  <a:lnTo>
                    <a:pt x="137582" y="10991"/>
                  </a:lnTo>
                  <a:lnTo>
                    <a:pt x="136877" y="10560"/>
                  </a:lnTo>
                  <a:lnTo>
                    <a:pt x="135701" y="10979"/>
                  </a:lnTo>
                  <a:lnTo>
                    <a:pt x="117976" y="55114"/>
                  </a:lnTo>
                  <a:lnTo>
                    <a:pt x="110524" y="88681"/>
                  </a:lnTo>
                  <a:lnTo>
                    <a:pt x="105566" y="124295"/>
                  </a:lnTo>
                  <a:lnTo>
                    <a:pt x="103481" y="166735"/>
                  </a:lnTo>
                  <a:lnTo>
                    <a:pt x="105493" y="188149"/>
                  </a:lnTo>
                  <a:lnTo>
                    <a:pt x="109839" y="194989"/>
                  </a:lnTo>
                  <a:lnTo>
                    <a:pt x="116265" y="199549"/>
                  </a:lnTo>
                  <a:lnTo>
                    <a:pt x="124077" y="202587"/>
                  </a:lnTo>
                  <a:lnTo>
                    <a:pt x="145927" y="200319"/>
                  </a:lnTo>
                  <a:lnTo>
                    <a:pt x="184150" y="189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SMARTInkShape-2381"/>
            <p:cNvSpPr/>
            <p:nvPr>
              <p:custDataLst>
                <p:tags r:id="rId11"/>
              </p:custDataLst>
            </p:nvPr>
          </p:nvSpPr>
          <p:spPr>
            <a:xfrm>
              <a:off x="5060950" y="6381750"/>
              <a:ext cx="95251" cy="114301"/>
            </a:xfrm>
            <a:custGeom>
              <a:avLst/>
              <a:gdLst/>
              <a:ahLst/>
              <a:cxnLst/>
              <a:rect l="0" t="0" r="0" b="0"/>
              <a:pathLst>
                <a:path w="95251" h="114301">
                  <a:moveTo>
                    <a:pt x="0" y="0"/>
                  </a:moveTo>
                  <a:lnTo>
                    <a:pt x="0" y="0"/>
                  </a:lnTo>
                  <a:lnTo>
                    <a:pt x="6742" y="3371"/>
                  </a:lnTo>
                  <a:lnTo>
                    <a:pt x="49209" y="49500"/>
                  </a:lnTo>
                  <a:lnTo>
                    <a:pt x="72123" y="80830"/>
                  </a:lnTo>
                  <a:lnTo>
                    <a:pt x="9525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SMARTInkShape-2382"/>
            <p:cNvSpPr/>
            <p:nvPr>
              <p:custDataLst>
                <p:tags r:id="rId12"/>
              </p:custDataLst>
            </p:nvPr>
          </p:nvSpPr>
          <p:spPr>
            <a:xfrm>
              <a:off x="5093321" y="6369050"/>
              <a:ext cx="120030" cy="241301"/>
            </a:xfrm>
            <a:custGeom>
              <a:avLst/>
              <a:gdLst/>
              <a:ahLst/>
              <a:cxnLst/>
              <a:rect l="0" t="0" r="0" b="0"/>
              <a:pathLst>
                <a:path w="120030" h="241301">
                  <a:moveTo>
                    <a:pt x="120029" y="0"/>
                  </a:moveTo>
                  <a:lnTo>
                    <a:pt x="120029" y="0"/>
                  </a:lnTo>
                  <a:lnTo>
                    <a:pt x="120029" y="3371"/>
                  </a:lnTo>
                  <a:lnTo>
                    <a:pt x="105281" y="47661"/>
                  </a:lnTo>
                  <a:lnTo>
                    <a:pt x="86620" y="87416"/>
                  </a:lnTo>
                  <a:lnTo>
                    <a:pt x="49403" y="132877"/>
                  </a:lnTo>
                  <a:lnTo>
                    <a:pt x="9981" y="172175"/>
                  </a:lnTo>
                  <a:lnTo>
                    <a:pt x="2520" y="188833"/>
                  </a:lnTo>
                  <a:lnTo>
                    <a:pt x="0" y="207104"/>
                  </a:lnTo>
                  <a:lnTo>
                    <a:pt x="3417" y="215753"/>
                  </a:lnTo>
                  <a:lnTo>
                    <a:pt x="9641" y="223596"/>
                  </a:lnTo>
                  <a:lnTo>
                    <a:pt x="37479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SMARTInkShape-2383"/>
            <p:cNvSpPr/>
            <p:nvPr>
              <p:custDataLst>
                <p:tags r:id="rId13"/>
              </p:custDataLst>
            </p:nvPr>
          </p:nvSpPr>
          <p:spPr>
            <a:xfrm>
              <a:off x="5410200" y="5868155"/>
              <a:ext cx="95251" cy="391999"/>
            </a:xfrm>
            <a:custGeom>
              <a:avLst/>
              <a:gdLst/>
              <a:ahLst/>
              <a:cxnLst/>
              <a:rect l="0" t="0" r="0" b="0"/>
              <a:pathLst>
                <a:path w="95251" h="391999">
                  <a:moveTo>
                    <a:pt x="95250" y="30995"/>
                  </a:moveTo>
                  <a:lnTo>
                    <a:pt x="95250" y="30995"/>
                  </a:lnTo>
                  <a:lnTo>
                    <a:pt x="95250" y="20882"/>
                  </a:lnTo>
                  <a:lnTo>
                    <a:pt x="91487" y="12154"/>
                  </a:lnTo>
                  <a:lnTo>
                    <a:pt x="85816" y="4983"/>
                  </a:lnTo>
                  <a:lnTo>
                    <a:pt x="80944" y="1794"/>
                  </a:lnTo>
                  <a:lnTo>
                    <a:pt x="70864" y="0"/>
                  </a:lnTo>
                  <a:lnTo>
                    <a:pt x="66998" y="2570"/>
                  </a:lnTo>
                  <a:lnTo>
                    <a:pt x="54110" y="21789"/>
                  </a:lnTo>
                  <a:lnTo>
                    <a:pt x="37905" y="61351"/>
                  </a:lnTo>
                  <a:lnTo>
                    <a:pt x="28372" y="102341"/>
                  </a:lnTo>
                  <a:lnTo>
                    <a:pt x="19429" y="148782"/>
                  </a:lnTo>
                  <a:lnTo>
                    <a:pt x="15070" y="173020"/>
                  </a:lnTo>
                  <a:lnTo>
                    <a:pt x="12162" y="196940"/>
                  </a:lnTo>
                  <a:lnTo>
                    <a:pt x="8934" y="244213"/>
                  </a:lnTo>
                  <a:lnTo>
                    <a:pt x="7498" y="285448"/>
                  </a:lnTo>
                  <a:lnTo>
                    <a:pt x="6860" y="321180"/>
                  </a:lnTo>
                  <a:lnTo>
                    <a:pt x="6501" y="362274"/>
                  </a:lnTo>
                  <a:lnTo>
                    <a:pt x="6370" y="391998"/>
                  </a:lnTo>
                  <a:lnTo>
                    <a:pt x="5658" y="391607"/>
                  </a:lnTo>
                  <a:lnTo>
                    <a:pt x="0" y="3738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SMARTInkShape-2384"/>
            <p:cNvSpPr/>
            <p:nvPr>
              <p:custDataLst>
                <p:tags r:id="rId14"/>
              </p:custDataLst>
            </p:nvPr>
          </p:nvSpPr>
          <p:spPr>
            <a:xfrm>
              <a:off x="5353050" y="6102350"/>
              <a:ext cx="196851" cy="38101"/>
            </a:xfrm>
            <a:custGeom>
              <a:avLst/>
              <a:gdLst/>
              <a:ahLst/>
              <a:cxnLst/>
              <a:rect l="0" t="0" r="0" b="0"/>
              <a:pathLst>
                <a:path w="196851" h="38101">
                  <a:moveTo>
                    <a:pt x="0" y="38100"/>
                  </a:moveTo>
                  <a:lnTo>
                    <a:pt x="0" y="38100"/>
                  </a:lnTo>
                  <a:lnTo>
                    <a:pt x="33226" y="32325"/>
                  </a:lnTo>
                  <a:lnTo>
                    <a:pt x="75540" y="22904"/>
                  </a:lnTo>
                  <a:lnTo>
                    <a:pt x="121708" y="16038"/>
                  </a:lnTo>
                  <a:lnTo>
                    <a:pt x="168105" y="9595"/>
                  </a:lnTo>
                  <a:lnTo>
                    <a:pt x="196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SMARTInkShape-2385"/>
            <p:cNvSpPr/>
            <p:nvPr>
              <p:custDataLst>
                <p:tags r:id="rId15"/>
              </p:custDataLst>
            </p:nvPr>
          </p:nvSpPr>
          <p:spPr>
            <a:xfrm>
              <a:off x="5620715" y="5930900"/>
              <a:ext cx="113336" cy="336551"/>
            </a:xfrm>
            <a:custGeom>
              <a:avLst/>
              <a:gdLst/>
              <a:ahLst/>
              <a:cxnLst/>
              <a:rect l="0" t="0" r="0" b="0"/>
              <a:pathLst>
                <a:path w="113336" h="336551">
                  <a:moveTo>
                    <a:pt x="113335" y="0"/>
                  </a:moveTo>
                  <a:lnTo>
                    <a:pt x="113335" y="0"/>
                  </a:lnTo>
                  <a:lnTo>
                    <a:pt x="109964" y="0"/>
                  </a:lnTo>
                  <a:lnTo>
                    <a:pt x="101126" y="3371"/>
                  </a:lnTo>
                  <a:lnTo>
                    <a:pt x="78312" y="29566"/>
                  </a:lnTo>
                  <a:lnTo>
                    <a:pt x="58257" y="58296"/>
                  </a:lnTo>
                  <a:lnTo>
                    <a:pt x="37115" y="99757"/>
                  </a:lnTo>
                  <a:lnTo>
                    <a:pt x="26538" y="123656"/>
                  </a:lnTo>
                  <a:lnTo>
                    <a:pt x="18076" y="148054"/>
                  </a:lnTo>
                  <a:lnTo>
                    <a:pt x="11023" y="172785"/>
                  </a:lnTo>
                  <a:lnTo>
                    <a:pt x="4911" y="197740"/>
                  </a:lnTo>
                  <a:lnTo>
                    <a:pt x="0" y="242401"/>
                  </a:lnTo>
                  <a:lnTo>
                    <a:pt x="2286" y="279889"/>
                  </a:lnTo>
                  <a:lnTo>
                    <a:pt x="12710" y="305958"/>
                  </a:lnTo>
                  <a:lnTo>
                    <a:pt x="24868" y="321307"/>
                  </a:lnTo>
                  <a:lnTo>
                    <a:pt x="43485" y="336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SMARTInkShape-2386"/>
            <p:cNvSpPr/>
            <p:nvPr>
              <p:custDataLst>
                <p:tags r:id="rId16"/>
              </p:custDataLst>
            </p:nvPr>
          </p:nvSpPr>
          <p:spPr>
            <a:xfrm>
              <a:off x="5708650" y="6021981"/>
              <a:ext cx="152401" cy="175620"/>
            </a:xfrm>
            <a:custGeom>
              <a:avLst/>
              <a:gdLst/>
              <a:ahLst/>
              <a:cxnLst/>
              <a:rect l="0" t="0" r="0" b="0"/>
              <a:pathLst>
                <a:path w="152401" h="175620">
                  <a:moveTo>
                    <a:pt x="0" y="29569"/>
                  </a:moveTo>
                  <a:lnTo>
                    <a:pt x="0" y="29569"/>
                  </a:lnTo>
                  <a:lnTo>
                    <a:pt x="0" y="15264"/>
                  </a:lnTo>
                  <a:lnTo>
                    <a:pt x="3763" y="8865"/>
                  </a:lnTo>
                  <a:lnTo>
                    <a:pt x="6742" y="5183"/>
                  </a:lnTo>
                  <a:lnTo>
                    <a:pt x="13815" y="1092"/>
                  </a:lnTo>
                  <a:lnTo>
                    <a:pt x="17676" y="0"/>
                  </a:lnTo>
                  <a:lnTo>
                    <a:pt x="29494" y="4434"/>
                  </a:lnTo>
                  <a:lnTo>
                    <a:pt x="36595" y="8579"/>
                  </a:lnTo>
                  <a:lnTo>
                    <a:pt x="48250" y="24473"/>
                  </a:lnTo>
                  <a:lnTo>
                    <a:pt x="53333" y="34639"/>
                  </a:lnTo>
                  <a:lnTo>
                    <a:pt x="57100" y="64747"/>
                  </a:lnTo>
                  <a:lnTo>
                    <a:pt x="56423" y="98826"/>
                  </a:lnTo>
                  <a:lnTo>
                    <a:pt x="51369" y="139695"/>
                  </a:lnTo>
                  <a:lnTo>
                    <a:pt x="40126" y="170470"/>
                  </a:lnTo>
                  <a:lnTo>
                    <a:pt x="39450" y="171481"/>
                  </a:lnTo>
                  <a:lnTo>
                    <a:pt x="39000" y="171449"/>
                  </a:lnTo>
                  <a:lnTo>
                    <a:pt x="38700" y="170723"/>
                  </a:lnTo>
                  <a:lnTo>
                    <a:pt x="46968" y="134305"/>
                  </a:lnTo>
                  <a:lnTo>
                    <a:pt x="61659" y="93998"/>
                  </a:lnTo>
                  <a:lnTo>
                    <a:pt x="88536" y="52566"/>
                  </a:lnTo>
                  <a:lnTo>
                    <a:pt x="100454" y="31911"/>
                  </a:lnTo>
                  <a:lnTo>
                    <a:pt x="92660" y="75241"/>
                  </a:lnTo>
                  <a:lnTo>
                    <a:pt x="93385" y="112481"/>
                  </a:lnTo>
                  <a:lnTo>
                    <a:pt x="101440" y="146956"/>
                  </a:lnTo>
                  <a:lnTo>
                    <a:pt x="112583" y="163115"/>
                  </a:lnTo>
                  <a:lnTo>
                    <a:pt x="119505" y="169400"/>
                  </a:lnTo>
                  <a:lnTo>
                    <a:pt x="126236" y="172884"/>
                  </a:lnTo>
                  <a:lnTo>
                    <a:pt x="152400" y="1756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SMARTInkShape-2387"/>
            <p:cNvSpPr/>
            <p:nvPr>
              <p:custDataLst>
                <p:tags r:id="rId17"/>
              </p:custDataLst>
            </p:nvPr>
          </p:nvSpPr>
          <p:spPr>
            <a:xfrm>
              <a:off x="5905500" y="6140450"/>
              <a:ext cx="11377" cy="107951"/>
            </a:xfrm>
            <a:custGeom>
              <a:avLst/>
              <a:gdLst/>
              <a:ahLst/>
              <a:cxnLst/>
              <a:rect l="0" t="0" r="0" b="0"/>
              <a:pathLst>
                <a:path w="11377" h="107951">
                  <a:moveTo>
                    <a:pt x="6350" y="0"/>
                  </a:moveTo>
                  <a:lnTo>
                    <a:pt x="6350" y="0"/>
                  </a:lnTo>
                  <a:lnTo>
                    <a:pt x="11376" y="41427"/>
                  </a:lnTo>
                  <a:lnTo>
                    <a:pt x="9068" y="77720"/>
                  </a:lnTo>
                  <a:lnTo>
                    <a:pt x="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SMARTInkShape-2388"/>
            <p:cNvSpPr/>
            <p:nvPr>
              <p:custDataLst>
                <p:tags r:id="rId18"/>
              </p:custDataLst>
            </p:nvPr>
          </p:nvSpPr>
          <p:spPr>
            <a:xfrm>
              <a:off x="6032500" y="6019800"/>
              <a:ext cx="169183" cy="289224"/>
            </a:xfrm>
            <a:custGeom>
              <a:avLst/>
              <a:gdLst/>
              <a:ahLst/>
              <a:cxnLst/>
              <a:rect l="0" t="0" r="0" b="0"/>
              <a:pathLst>
                <a:path w="169183" h="289224">
                  <a:moveTo>
                    <a:pt x="0" y="0"/>
                  </a:moveTo>
                  <a:lnTo>
                    <a:pt x="0" y="0"/>
                  </a:lnTo>
                  <a:lnTo>
                    <a:pt x="3371" y="25693"/>
                  </a:lnTo>
                  <a:lnTo>
                    <a:pt x="12209" y="55747"/>
                  </a:lnTo>
                  <a:lnTo>
                    <a:pt x="33878" y="83624"/>
                  </a:lnTo>
                  <a:lnTo>
                    <a:pt x="62642" y="103015"/>
                  </a:lnTo>
                  <a:lnTo>
                    <a:pt x="72099" y="105366"/>
                  </a:lnTo>
                  <a:lnTo>
                    <a:pt x="90135" y="104214"/>
                  </a:lnTo>
                  <a:lnTo>
                    <a:pt x="119526" y="92263"/>
                  </a:lnTo>
                  <a:lnTo>
                    <a:pt x="140465" y="75315"/>
                  </a:lnTo>
                  <a:lnTo>
                    <a:pt x="147095" y="64988"/>
                  </a:lnTo>
                  <a:lnTo>
                    <a:pt x="151353" y="53603"/>
                  </a:lnTo>
                  <a:lnTo>
                    <a:pt x="148718" y="58372"/>
                  </a:lnTo>
                  <a:lnTo>
                    <a:pt x="146841" y="78835"/>
                  </a:lnTo>
                  <a:lnTo>
                    <a:pt x="153026" y="117354"/>
                  </a:lnTo>
                  <a:lnTo>
                    <a:pt x="159969" y="150230"/>
                  </a:lnTo>
                  <a:lnTo>
                    <a:pt x="166348" y="186008"/>
                  </a:lnTo>
                  <a:lnTo>
                    <a:pt x="169182" y="223076"/>
                  </a:lnTo>
                  <a:lnTo>
                    <a:pt x="162916" y="253191"/>
                  </a:lnTo>
                  <a:lnTo>
                    <a:pt x="151430" y="275513"/>
                  </a:lnTo>
                  <a:lnTo>
                    <a:pt x="139269" y="287786"/>
                  </a:lnTo>
                  <a:lnTo>
                    <a:pt x="132356" y="289223"/>
                  </a:lnTo>
                  <a:lnTo>
                    <a:pt x="117151" y="285178"/>
                  </a:lnTo>
                  <a:lnTo>
                    <a:pt x="102867" y="268798"/>
                  </a:lnTo>
                  <a:lnTo>
                    <a:pt x="82550" y="234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SMARTInkShape-2389"/>
            <p:cNvSpPr/>
            <p:nvPr>
              <p:custDataLst>
                <p:tags r:id="rId19"/>
              </p:custDataLst>
            </p:nvPr>
          </p:nvSpPr>
          <p:spPr>
            <a:xfrm>
              <a:off x="6242050" y="5914829"/>
              <a:ext cx="132456" cy="403422"/>
            </a:xfrm>
            <a:custGeom>
              <a:avLst/>
              <a:gdLst/>
              <a:ahLst/>
              <a:cxnLst/>
              <a:rect l="0" t="0" r="0" b="0"/>
              <a:pathLst>
                <a:path w="132456" h="403422">
                  <a:moveTo>
                    <a:pt x="50800" y="3371"/>
                  </a:moveTo>
                  <a:lnTo>
                    <a:pt x="50800" y="3371"/>
                  </a:lnTo>
                  <a:lnTo>
                    <a:pt x="64284" y="0"/>
                  </a:lnTo>
                  <a:lnTo>
                    <a:pt x="78430" y="2108"/>
                  </a:lnTo>
                  <a:lnTo>
                    <a:pt x="86154" y="4647"/>
                  </a:lnTo>
                  <a:lnTo>
                    <a:pt x="113878" y="38556"/>
                  </a:lnTo>
                  <a:lnTo>
                    <a:pt x="126578" y="84390"/>
                  </a:lnTo>
                  <a:lnTo>
                    <a:pt x="130952" y="112417"/>
                  </a:lnTo>
                  <a:lnTo>
                    <a:pt x="132455" y="143801"/>
                  </a:lnTo>
                  <a:lnTo>
                    <a:pt x="132049" y="177425"/>
                  </a:lnTo>
                  <a:lnTo>
                    <a:pt x="130366" y="212541"/>
                  </a:lnTo>
                  <a:lnTo>
                    <a:pt x="124306" y="245123"/>
                  </a:lnTo>
                  <a:lnTo>
                    <a:pt x="115326" y="276016"/>
                  </a:lnTo>
                  <a:lnTo>
                    <a:pt x="104400" y="305785"/>
                  </a:lnTo>
                  <a:lnTo>
                    <a:pt x="79091" y="350149"/>
                  </a:lnTo>
                  <a:lnTo>
                    <a:pt x="52085" y="379743"/>
                  </a:lnTo>
                  <a:lnTo>
                    <a:pt x="0" y="403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SMARTInkShape-2390"/>
            <p:cNvSpPr/>
            <p:nvPr>
              <p:custDataLst>
                <p:tags r:id="rId20"/>
              </p:custDataLst>
            </p:nvPr>
          </p:nvSpPr>
          <p:spPr>
            <a:xfrm>
              <a:off x="6553978" y="5875303"/>
              <a:ext cx="446190" cy="526241"/>
            </a:xfrm>
            <a:custGeom>
              <a:avLst/>
              <a:gdLst/>
              <a:ahLst/>
              <a:cxnLst/>
              <a:rect l="0" t="0" r="0" b="0"/>
              <a:pathLst>
                <a:path w="446190" h="526241">
                  <a:moveTo>
                    <a:pt x="157972" y="309597"/>
                  </a:moveTo>
                  <a:lnTo>
                    <a:pt x="157972" y="309597"/>
                  </a:lnTo>
                  <a:lnTo>
                    <a:pt x="154601" y="276339"/>
                  </a:lnTo>
                  <a:lnTo>
                    <a:pt x="142392" y="250511"/>
                  </a:lnTo>
                  <a:lnTo>
                    <a:pt x="131291" y="239121"/>
                  </a:lnTo>
                  <a:lnTo>
                    <a:pt x="125369" y="235098"/>
                  </a:lnTo>
                  <a:lnTo>
                    <a:pt x="100176" y="229433"/>
                  </a:lnTo>
                  <a:lnTo>
                    <a:pt x="76782" y="237515"/>
                  </a:lnTo>
                  <a:lnTo>
                    <a:pt x="51332" y="254277"/>
                  </a:lnTo>
                  <a:lnTo>
                    <a:pt x="19287" y="291481"/>
                  </a:lnTo>
                  <a:lnTo>
                    <a:pt x="5552" y="319418"/>
                  </a:lnTo>
                  <a:lnTo>
                    <a:pt x="0" y="359543"/>
                  </a:lnTo>
                  <a:lnTo>
                    <a:pt x="2563" y="369706"/>
                  </a:lnTo>
                  <a:lnTo>
                    <a:pt x="12936" y="384761"/>
                  </a:lnTo>
                  <a:lnTo>
                    <a:pt x="20359" y="387929"/>
                  </a:lnTo>
                  <a:lnTo>
                    <a:pt x="38014" y="387685"/>
                  </a:lnTo>
                  <a:lnTo>
                    <a:pt x="71158" y="369502"/>
                  </a:lnTo>
                  <a:lnTo>
                    <a:pt x="91637" y="340220"/>
                  </a:lnTo>
                  <a:lnTo>
                    <a:pt x="110145" y="298512"/>
                  </a:lnTo>
                  <a:lnTo>
                    <a:pt x="119031" y="272574"/>
                  </a:lnTo>
                  <a:lnTo>
                    <a:pt x="127778" y="244697"/>
                  </a:lnTo>
                  <a:lnTo>
                    <a:pt x="135726" y="212005"/>
                  </a:lnTo>
                  <a:lnTo>
                    <a:pt x="143141" y="176095"/>
                  </a:lnTo>
                  <a:lnTo>
                    <a:pt x="150201" y="138046"/>
                  </a:lnTo>
                  <a:lnTo>
                    <a:pt x="156319" y="104918"/>
                  </a:lnTo>
                  <a:lnTo>
                    <a:pt x="161810" y="75073"/>
                  </a:lnTo>
                  <a:lnTo>
                    <a:pt x="169554" y="28270"/>
                  </a:lnTo>
                  <a:lnTo>
                    <a:pt x="170646" y="5118"/>
                  </a:lnTo>
                  <a:lnTo>
                    <a:pt x="168537" y="777"/>
                  </a:lnTo>
                  <a:lnTo>
                    <a:pt x="165015" y="0"/>
                  </a:lnTo>
                  <a:lnTo>
                    <a:pt x="160552" y="1599"/>
                  </a:lnTo>
                  <a:lnTo>
                    <a:pt x="140784" y="37560"/>
                  </a:lnTo>
                  <a:lnTo>
                    <a:pt x="128930" y="84741"/>
                  </a:lnTo>
                  <a:lnTo>
                    <a:pt x="123794" y="113126"/>
                  </a:lnTo>
                  <a:lnTo>
                    <a:pt x="121077" y="142633"/>
                  </a:lnTo>
                  <a:lnTo>
                    <a:pt x="119968" y="172888"/>
                  </a:lnTo>
                  <a:lnTo>
                    <a:pt x="119936" y="203641"/>
                  </a:lnTo>
                  <a:lnTo>
                    <a:pt x="120621" y="231199"/>
                  </a:lnTo>
                  <a:lnTo>
                    <a:pt x="121782" y="256625"/>
                  </a:lnTo>
                  <a:lnTo>
                    <a:pt x="126365" y="300871"/>
                  </a:lnTo>
                  <a:lnTo>
                    <a:pt x="140846" y="346052"/>
                  </a:lnTo>
                  <a:lnTo>
                    <a:pt x="152476" y="360606"/>
                  </a:lnTo>
                  <a:lnTo>
                    <a:pt x="158541" y="362653"/>
                  </a:lnTo>
                  <a:lnTo>
                    <a:pt x="164702" y="361901"/>
                  </a:lnTo>
                  <a:lnTo>
                    <a:pt x="170925" y="359283"/>
                  </a:lnTo>
                  <a:lnTo>
                    <a:pt x="193168" y="338744"/>
                  </a:lnTo>
                  <a:lnTo>
                    <a:pt x="217632" y="300201"/>
                  </a:lnTo>
                  <a:lnTo>
                    <a:pt x="242046" y="253292"/>
                  </a:lnTo>
                  <a:lnTo>
                    <a:pt x="243654" y="248777"/>
                  </a:lnTo>
                  <a:lnTo>
                    <a:pt x="244725" y="247883"/>
                  </a:lnTo>
                  <a:lnTo>
                    <a:pt x="245442" y="249404"/>
                  </a:lnTo>
                  <a:lnTo>
                    <a:pt x="248628" y="290629"/>
                  </a:lnTo>
                  <a:lnTo>
                    <a:pt x="250159" y="299069"/>
                  </a:lnTo>
                  <a:lnTo>
                    <a:pt x="259388" y="314090"/>
                  </a:lnTo>
                  <a:lnTo>
                    <a:pt x="265800" y="321059"/>
                  </a:lnTo>
                  <a:lnTo>
                    <a:pt x="272895" y="324999"/>
                  </a:lnTo>
                  <a:lnTo>
                    <a:pt x="288306" y="327496"/>
                  </a:lnTo>
                  <a:lnTo>
                    <a:pt x="316220" y="318193"/>
                  </a:lnTo>
                  <a:lnTo>
                    <a:pt x="340092" y="298660"/>
                  </a:lnTo>
                  <a:lnTo>
                    <a:pt x="365710" y="258753"/>
                  </a:lnTo>
                  <a:lnTo>
                    <a:pt x="376314" y="238088"/>
                  </a:lnTo>
                  <a:lnTo>
                    <a:pt x="379027" y="235818"/>
                  </a:lnTo>
                  <a:lnTo>
                    <a:pt x="381542" y="235011"/>
                  </a:lnTo>
                  <a:lnTo>
                    <a:pt x="383924" y="238001"/>
                  </a:lnTo>
                  <a:lnTo>
                    <a:pt x="394698" y="277554"/>
                  </a:lnTo>
                  <a:lnTo>
                    <a:pt x="403590" y="314405"/>
                  </a:lnTo>
                  <a:lnTo>
                    <a:pt x="416948" y="359006"/>
                  </a:lnTo>
                  <a:lnTo>
                    <a:pt x="430411" y="403289"/>
                  </a:lnTo>
                  <a:lnTo>
                    <a:pt x="441334" y="444371"/>
                  </a:lnTo>
                  <a:lnTo>
                    <a:pt x="446189" y="479093"/>
                  </a:lnTo>
                  <a:lnTo>
                    <a:pt x="442701" y="503462"/>
                  </a:lnTo>
                  <a:lnTo>
                    <a:pt x="438808" y="512924"/>
                  </a:lnTo>
                  <a:lnTo>
                    <a:pt x="432685" y="519232"/>
                  </a:lnTo>
                  <a:lnTo>
                    <a:pt x="416473" y="526240"/>
                  </a:lnTo>
                  <a:lnTo>
                    <a:pt x="395628" y="525592"/>
                  </a:lnTo>
                  <a:lnTo>
                    <a:pt x="354493" y="513678"/>
                  </a:lnTo>
                  <a:lnTo>
                    <a:pt x="342211" y="504018"/>
                  </a:lnTo>
                  <a:lnTo>
                    <a:pt x="329422" y="4873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SMARTInkShape-2391"/>
            <p:cNvSpPr/>
            <p:nvPr>
              <p:custDataLst>
                <p:tags r:id="rId21"/>
              </p:custDataLst>
            </p:nvPr>
          </p:nvSpPr>
          <p:spPr>
            <a:xfrm>
              <a:off x="7080250" y="5867400"/>
              <a:ext cx="119083" cy="590551"/>
            </a:xfrm>
            <a:custGeom>
              <a:avLst/>
              <a:gdLst/>
              <a:ahLst/>
              <a:cxnLst/>
              <a:rect l="0" t="0" r="0" b="0"/>
              <a:pathLst>
                <a:path w="119083" h="590551">
                  <a:moveTo>
                    <a:pt x="50800" y="0"/>
                  </a:moveTo>
                  <a:lnTo>
                    <a:pt x="50800" y="0"/>
                  </a:lnTo>
                  <a:lnTo>
                    <a:pt x="54170" y="0"/>
                  </a:lnTo>
                  <a:lnTo>
                    <a:pt x="57707" y="3763"/>
                  </a:lnTo>
                  <a:lnTo>
                    <a:pt x="79211" y="48015"/>
                  </a:lnTo>
                  <a:lnTo>
                    <a:pt x="87379" y="71522"/>
                  </a:lnTo>
                  <a:lnTo>
                    <a:pt x="95647" y="99186"/>
                  </a:lnTo>
                  <a:lnTo>
                    <a:pt x="103981" y="129624"/>
                  </a:lnTo>
                  <a:lnTo>
                    <a:pt x="110243" y="164732"/>
                  </a:lnTo>
                  <a:lnTo>
                    <a:pt x="115122" y="202955"/>
                  </a:lnTo>
                  <a:lnTo>
                    <a:pt x="119082" y="243253"/>
                  </a:lnTo>
                  <a:lnTo>
                    <a:pt x="118193" y="284936"/>
                  </a:lnTo>
                  <a:lnTo>
                    <a:pt x="114073" y="327540"/>
                  </a:lnTo>
                  <a:lnTo>
                    <a:pt x="107798" y="370760"/>
                  </a:lnTo>
                  <a:lnTo>
                    <a:pt x="98677" y="410156"/>
                  </a:lnTo>
                  <a:lnTo>
                    <a:pt x="87657" y="447004"/>
                  </a:lnTo>
                  <a:lnTo>
                    <a:pt x="75371" y="482154"/>
                  </a:lnTo>
                  <a:lnTo>
                    <a:pt x="61536" y="509819"/>
                  </a:lnTo>
                  <a:lnTo>
                    <a:pt x="31111" y="551848"/>
                  </a:lnTo>
                  <a:lnTo>
                    <a:pt x="0" y="590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SMARTInkShape-2392"/>
            <p:cNvSpPr/>
            <p:nvPr>
              <p:custDataLst>
                <p:tags r:id="rId22"/>
              </p:custDataLst>
            </p:nvPr>
          </p:nvSpPr>
          <p:spPr>
            <a:xfrm>
              <a:off x="4970062" y="5683250"/>
              <a:ext cx="78189" cy="762001"/>
            </a:xfrm>
            <a:custGeom>
              <a:avLst/>
              <a:gdLst/>
              <a:ahLst/>
              <a:cxnLst/>
              <a:rect l="0" t="0" r="0" b="0"/>
              <a:pathLst>
                <a:path w="78189" h="762001">
                  <a:moveTo>
                    <a:pt x="78188" y="0"/>
                  </a:moveTo>
                  <a:lnTo>
                    <a:pt x="78188" y="0"/>
                  </a:lnTo>
                  <a:lnTo>
                    <a:pt x="57140" y="12209"/>
                  </a:lnTo>
                  <a:lnTo>
                    <a:pt x="39495" y="37249"/>
                  </a:lnTo>
                  <a:lnTo>
                    <a:pt x="29006" y="69001"/>
                  </a:lnTo>
                  <a:lnTo>
                    <a:pt x="19640" y="113923"/>
                  </a:lnTo>
                  <a:lnTo>
                    <a:pt x="15167" y="143683"/>
                  </a:lnTo>
                  <a:lnTo>
                    <a:pt x="10774" y="176221"/>
                  </a:lnTo>
                  <a:lnTo>
                    <a:pt x="7140" y="212025"/>
                  </a:lnTo>
                  <a:lnTo>
                    <a:pt x="4012" y="250005"/>
                  </a:lnTo>
                  <a:lnTo>
                    <a:pt x="1221" y="289437"/>
                  </a:lnTo>
                  <a:lnTo>
                    <a:pt x="64" y="330541"/>
                  </a:lnTo>
                  <a:lnTo>
                    <a:pt x="0" y="372761"/>
                  </a:lnTo>
                  <a:lnTo>
                    <a:pt x="663" y="415724"/>
                  </a:lnTo>
                  <a:lnTo>
                    <a:pt x="3927" y="458477"/>
                  </a:lnTo>
                  <a:lnTo>
                    <a:pt x="8925" y="501090"/>
                  </a:lnTo>
                  <a:lnTo>
                    <a:pt x="15079" y="543610"/>
                  </a:lnTo>
                  <a:lnTo>
                    <a:pt x="20593" y="581834"/>
                  </a:lnTo>
                  <a:lnTo>
                    <a:pt x="25681" y="617195"/>
                  </a:lnTo>
                  <a:lnTo>
                    <a:pt x="30484" y="650646"/>
                  </a:lnTo>
                  <a:lnTo>
                    <a:pt x="35096" y="677886"/>
                  </a:lnTo>
                  <a:lnTo>
                    <a:pt x="43984" y="721323"/>
                  </a:lnTo>
                  <a:lnTo>
                    <a:pt x="52788" y="762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6" name="SMARTInkShape-2393"/>
          <p:cNvSpPr/>
          <p:nvPr>
            <p:custDataLst>
              <p:tags r:id="rId5"/>
            </p:custDataLst>
          </p:nvPr>
        </p:nvSpPr>
        <p:spPr>
          <a:xfrm>
            <a:off x="5137150" y="5811889"/>
            <a:ext cx="165101" cy="514377"/>
          </a:xfrm>
          <a:custGeom>
            <a:avLst/>
            <a:gdLst/>
            <a:ahLst/>
            <a:cxnLst/>
            <a:rect l="0" t="0" r="0" b="0"/>
            <a:pathLst>
              <a:path w="165101" h="514377">
                <a:moveTo>
                  <a:pt x="165100" y="36461"/>
                </a:moveTo>
                <a:lnTo>
                  <a:pt x="165100" y="36461"/>
                </a:lnTo>
                <a:lnTo>
                  <a:pt x="156372" y="21958"/>
                </a:lnTo>
                <a:lnTo>
                  <a:pt x="152166" y="9743"/>
                </a:lnTo>
                <a:lnTo>
                  <a:pt x="146181" y="3891"/>
                </a:lnTo>
                <a:lnTo>
                  <a:pt x="136935" y="818"/>
                </a:lnTo>
                <a:lnTo>
                  <a:pt x="131507" y="0"/>
                </a:lnTo>
                <a:lnTo>
                  <a:pt x="110383" y="5589"/>
                </a:lnTo>
                <a:lnTo>
                  <a:pt x="96332" y="18037"/>
                </a:lnTo>
                <a:lnTo>
                  <a:pt x="66692" y="61512"/>
                </a:lnTo>
                <a:lnTo>
                  <a:pt x="54101" y="94632"/>
                </a:lnTo>
                <a:lnTo>
                  <a:pt x="44506" y="133576"/>
                </a:lnTo>
                <a:lnTo>
                  <a:pt x="37890" y="176755"/>
                </a:lnTo>
                <a:lnTo>
                  <a:pt x="36360" y="221816"/>
                </a:lnTo>
                <a:lnTo>
                  <a:pt x="38738" y="266303"/>
                </a:lnTo>
                <a:lnTo>
                  <a:pt x="44498" y="307240"/>
                </a:lnTo>
                <a:lnTo>
                  <a:pt x="49880" y="342839"/>
                </a:lnTo>
                <a:lnTo>
                  <a:pt x="54624" y="375123"/>
                </a:lnTo>
                <a:lnTo>
                  <a:pt x="59851" y="421066"/>
                </a:lnTo>
                <a:lnTo>
                  <a:pt x="56854" y="463135"/>
                </a:lnTo>
                <a:lnTo>
                  <a:pt x="50903" y="482211"/>
                </a:lnTo>
                <a:lnTo>
                  <a:pt x="41674" y="495863"/>
                </a:lnTo>
                <a:lnTo>
                  <a:pt x="30516" y="505928"/>
                </a:lnTo>
                <a:lnTo>
                  <a:pt x="18502" y="512753"/>
                </a:lnTo>
                <a:lnTo>
                  <a:pt x="13745" y="514150"/>
                </a:lnTo>
                <a:lnTo>
                  <a:pt x="9869" y="514376"/>
                </a:lnTo>
                <a:lnTo>
                  <a:pt x="0" y="51271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SMARTInkShape-2394"/>
          <p:cNvSpPr/>
          <p:nvPr>
            <p:custDataLst>
              <p:tags r:id="rId6"/>
            </p:custDataLst>
          </p:nvPr>
        </p:nvSpPr>
        <p:spPr>
          <a:xfrm>
            <a:off x="7545991" y="5902778"/>
            <a:ext cx="416910" cy="460669"/>
          </a:xfrm>
          <a:custGeom>
            <a:avLst/>
            <a:gdLst/>
            <a:ahLst/>
            <a:cxnLst/>
            <a:rect l="0" t="0" r="0" b="0"/>
            <a:pathLst>
              <a:path w="416910" h="460669">
                <a:moveTo>
                  <a:pt x="169259" y="301172"/>
                </a:moveTo>
                <a:lnTo>
                  <a:pt x="169259" y="301172"/>
                </a:lnTo>
                <a:lnTo>
                  <a:pt x="126640" y="263622"/>
                </a:lnTo>
                <a:lnTo>
                  <a:pt x="105595" y="250457"/>
                </a:lnTo>
                <a:lnTo>
                  <a:pt x="89929" y="246882"/>
                </a:lnTo>
                <a:lnTo>
                  <a:pt x="67914" y="258463"/>
                </a:lnTo>
                <a:lnTo>
                  <a:pt x="43079" y="282896"/>
                </a:lnTo>
                <a:lnTo>
                  <a:pt x="20280" y="319625"/>
                </a:lnTo>
                <a:lnTo>
                  <a:pt x="5915" y="358057"/>
                </a:lnTo>
                <a:lnTo>
                  <a:pt x="0" y="394188"/>
                </a:lnTo>
                <a:lnTo>
                  <a:pt x="4427" y="424358"/>
                </a:lnTo>
                <a:lnTo>
                  <a:pt x="18820" y="455029"/>
                </a:lnTo>
                <a:lnTo>
                  <a:pt x="27337" y="459482"/>
                </a:lnTo>
                <a:lnTo>
                  <a:pt x="49973" y="460668"/>
                </a:lnTo>
                <a:lnTo>
                  <a:pt x="76496" y="448965"/>
                </a:lnTo>
                <a:lnTo>
                  <a:pt x="119196" y="412931"/>
                </a:lnTo>
                <a:lnTo>
                  <a:pt x="148420" y="376243"/>
                </a:lnTo>
                <a:lnTo>
                  <a:pt x="163127" y="352631"/>
                </a:lnTo>
                <a:lnTo>
                  <a:pt x="177872" y="327012"/>
                </a:lnTo>
                <a:lnTo>
                  <a:pt x="191228" y="294408"/>
                </a:lnTo>
                <a:lnTo>
                  <a:pt x="203661" y="257152"/>
                </a:lnTo>
                <a:lnTo>
                  <a:pt x="215477" y="216792"/>
                </a:lnTo>
                <a:lnTo>
                  <a:pt x="224765" y="175774"/>
                </a:lnTo>
                <a:lnTo>
                  <a:pt x="232369" y="134318"/>
                </a:lnTo>
                <a:lnTo>
                  <a:pt x="238847" y="92569"/>
                </a:lnTo>
                <a:lnTo>
                  <a:pt x="241757" y="62620"/>
                </a:lnTo>
                <a:lnTo>
                  <a:pt x="241227" y="23699"/>
                </a:lnTo>
                <a:lnTo>
                  <a:pt x="237699" y="12475"/>
                </a:lnTo>
                <a:lnTo>
                  <a:pt x="232525" y="4990"/>
                </a:lnTo>
                <a:lnTo>
                  <a:pt x="226252" y="0"/>
                </a:lnTo>
                <a:lnTo>
                  <a:pt x="218543" y="3024"/>
                </a:lnTo>
                <a:lnTo>
                  <a:pt x="200571" y="23318"/>
                </a:lnTo>
                <a:lnTo>
                  <a:pt x="182705" y="66674"/>
                </a:lnTo>
                <a:lnTo>
                  <a:pt x="173989" y="94040"/>
                </a:lnTo>
                <a:lnTo>
                  <a:pt x="168885" y="123573"/>
                </a:lnTo>
                <a:lnTo>
                  <a:pt x="166187" y="154550"/>
                </a:lnTo>
                <a:lnTo>
                  <a:pt x="165094" y="186491"/>
                </a:lnTo>
                <a:lnTo>
                  <a:pt x="165777" y="216251"/>
                </a:lnTo>
                <a:lnTo>
                  <a:pt x="167643" y="244558"/>
                </a:lnTo>
                <a:lnTo>
                  <a:pt x="170298" y="271895"/>
                </a:lnTo>
                <a:lnTo>
                  <a:pt x="178893" y="317324"/>
                </a:lnTo>
                <a:lnTo>
                  <a:pt x="189062" y="352801"/>
                </a:lnTo>
                <a:lnTo>
                  <a:pt x="198287" y="375622"/>
                </a:lnTo>
                <a:lnTo>
                  <a:pt x="203426" y="381851"/>
                </a:lnTo>
                <a:lnTo>
                  <a:pt x="208971" y="385296"/>
                </a:lnTo>
                <a:lnTo>
                  <a:pt x="214784" y="386889"/>
                </a:lnTo>
                <a:lnTo>
                  <a:pt x="220070" y="385832"/>
                </a:lnTo>
                <a:lnTo>
                  <a:pt x="229706" y="379016"/>
                </a:lnTo>
                <a:lnTo>
                  <a:pt x="248096" y="340067"/>
                </a:lnTo>
                <a:lnTo>
                  <a:pt x="263880" y="294117"/>
                </a:lnTo>
                <a:lnTo>
                  <a:pt x="278685" y="247945"/>
                </a:lnTo>
                <a:lnTo>
                  <a:pt x="283275" y="242238"/>
                </a:lnTo>
                <a:lnTo>
                  <a:pt x="285486" y="240715"/>
                </a:lnTo>
                <a:lnTo>
                  <a:pt x="288370" y="241818"/>
                </a:lnTo>
                <a:lnTo>
                  <a:pt x="295340" y="248687"/>
                </a:lnTo>
                <a:lnTo>
                  <a:pt x="311312" y="282599"/>
                </a:lnTo>
                <a:lnTo>
                  <a:pt x="321729" y="324205"/>
                </a:lnTo>
                <a:lnTo>
                  <a:pt x="320582" y="361148"/>
                </a:lnTo>
                <a:lnTo>
                  <a:pt x="315066" y="376276"/>
                </a:lnTo>
                <a:lnTo>
                  <a:pt x="306029" y="385822"/>
                </a:lnTo>
                <a:lnTo>
                  <a:pt x="300656" y="389355"/>
                </a:lnTo>
                <a:lnTo>
                  <a:pt x="294251" y="390300"/>
                </a:lnTo>
                <a:lnTo>
                  <a:pt x="279610" y="387586"/>
                </a:lnTo>
                <a:lnTo>
                  <a:pt x="267457" y="379795"/>
                </a:lnTo>
                <a:lnTo>
                  <a:pt x="262241" y="374754"/>
                </a:lnTo>
                <a:lnTo>
                  <a:pt x="259469" y="367865"/>
                </a:lnTo>
                <a:lnTo>
                  <a:pt x="258269" y="350804"/>
                </a:lnTo>
                <a:lnTo>
                  <a:pt x="265735" y="331463"/>
                </a:lnTo>
                <a:lnTo>
                  <a:pt x="300263" y="286929"/>
                </a:lnTo>
                <a:lnTo>
                  <a:pt x="338916" y="253285"/>
                </a:lnTo>
                <a:lnTo>
                  <a:pt x="383494" y="216848"/>
                </a:lnTo>
                <a:lnTo>
                  <a:pt x="385460" y="216028"/>
                </a:lnTo>
                <a:lnTo>
                  <a:pt x="386066" y="216187"/>
                </a:lnTo>
                <a:lnTo>
                  <a:pt x="361342" y="260974"/>
                </a:lnTo>
                <a:lnTo>
                  <a:pt x="347762" y="299298"/>
                </a:lnTo>
                <a:lnTo>
                  <a:pt x="344079" y="338439"/>
                </a:lnTo>
                <a:lnTo>
                  <a:pt x="348556" y="374180"/>
                </a:lnTo>
                <a:lnTo>
                  <a:pt x="359954" y="401824"/>
                </a:lnTo>
                <a:lnTo>
                  <a:pt x="380072" y="420224"/>
                </a:lnTo>
                <a:lnTo>
                  <a:pt x="416909" y="44087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904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MARTInkShape-Group533"/>
          <p:cNvGrpSpPr/>
          <p:nvPr/>
        </p:nvGrpSpPr>
        <p:grpSpPr>
          <a:xfrm>
            <a:off x="1166463" y="562634"/>
            <a:ext cx="909988" cy="1145517"/>
            <a:chOff x="1166463" y="562634"/>
            <a:chExt cx="909988" cy="1145517"/>
          </a:xfrm>
        </p:grpSpPr>
        <p:sp>
          <p:nvSpPr>
            <p:cNvPr id="2" name="SMARTInkShape-2246"/>
            <p:cNvSpPr/>
            <p:nvPr>
              <p:custDataLst>
                <p:tags r:id="rId12"/>
              </p:custDataLst>
            </p:nvPr>
          </p:nvSpPr>
          <p:spPr>
            <a:xfrm>
              <a:off x="1215140" y="702621"/>
              <a:ext cx="270871" cy="716736"/>
            </a:xfrm>
            <a:custGeom>
              <a:avLst/>
              <a:gdLst/>
              <a:ahLst/>
              <a:cxnLst/>
              <a:rect l="0" t="0" r="0" b="0"/>
              <a:pathLst>
                <a:path w="270871" h="716736">
                  <a:moveTo>
                    <a:pt x="29460" y="186379"/>
                  </a:moveTo>
                  <a:lnTo>
                    <a:pt x="29460" y="186379"/>
                  </a:lnTo>
                  <a:lnTo>
                    <a:pt x="29460" y="226086"/>
                  </a:lnTo>
                  <a:lnTo>
                    <a:pt x="29460" y="262352"/>
                  </a:lnTo>
                  <a:lnTo>
                    <a:pt x="29460" y="286417"/>
                  </a:lnTo>
                  <a:lnTo>
                    <a:pt x="29460" y="313749"/>
                  </a:lnTo>
                  <a:lnTo>
                    <a:pt x="29460" y="343259"/>
                  </a:lnTo>
                  <a:lnTo>
                    <a:pt x="29460" y="374927"/>
                  </a:lnTo>
                  <a:lnTo>
                    <a:pt x="29460" y="408033"/>
                  </a:lnTo>
                  <a:lnTo>
                    <a:pt x="29460" y="442098"/>
                  </a:lnTo>
                  <a:lnTo>
                    <a:pt x="28754" y="476803"/>
                  </a:lnTo>
                  <a:lnTo>
                    <a:pt x="27578" y="511934"/>
                  </a:lnTo>
                  <a:lnTo>
                    <a:pt x="26089" y="547349"/>
                  </a:lnTo>
                  <a:lnTo>
                    <a:pt x="25096" y="579426"/>
                  </a:lnTo>
                  <a:lnTo>
                    <a:pt x="24434" y="609277"/>
                  </a:lnTo>
                  <a:lnTo>
                    <a:pt x="23993" y="637644"/>
                  </a:lnTo>
                  <a:lnTo>
                    <a:pt x="23502" y="678571"/>
                  </a:lnTo>
                  <a:lnTo>
                    <a:pt x="23187" y="716735"/>
                  </a:lnTo>
                  <a:lnTo>
                    <a:pt x="19382" y="689969"/>
                  </a:lnTo>
                  <a:lnTo>
                    <a:pt x="16391" y="666039"/>
                  </a:lnTo>
                  <a:lnTo>
                    <a:pt x="12986" y="632447"/>
                  </a:lnTo>
                  <a:lnTo>
                    <a:pt x="9305" y="592413"/>
                  </a:lnTo>
                  <a:lnTo>
                    <a:pt x="5440" y="548085"/>
                  </a:lnTo>
                  <a:lnTo>
                    <a:pt x="2863" y="497366"/>
                  </a:lnTo>
                  <a:lnTo>
                    <a:pt x="1146" y="442387"/>
                  </a:lnTo>
                  <a:lnTo>
                    <a:pt x="0" y="384568"/>
                  </a:lnTo>
                  <a:lnTo>
                    <a:pt x="1353" y="333321"/>
                  </a:lnTo>
                  <a:lnTo>
                    <a:pt x="4372" y="286457"/>
                  </a:lnTo>
                  <a:lnTo>
                    <a:pt x="8502" y="242515"/>
                  </a:lnTo>
                  <a:lnTo>
                    <a:pt x="11960" y="204753"/>
                  </a:lnTo>
                  <a:lnTo>
                    <a:pt x="14971" y="171111"/>
                  </a:lnTo>
                  <a:lnTo>
                    <a:pt x="17684" y="140217"/>
                  </a:lnTo>
                  <a:lnTo>
                    <a:pt x="20904" y="113271"/>
                  </a:lnTo>
                  <a:lnTo>
                    <a:pt x="28244" y="66398"/>
                  </a:lnTo>
                  <a:lnTo>
                    <a:pt x="40310" y="21164"/>
                  </a:lnTo>
                  <a:lnTo>
                    <a:pt x="50510" y="5235"/>
                  </a:lnTo>
                  <a:lnTo>
                    <a:pt x="56193" y="0"/>
                  </a:lnTo>
                  <a:lnTo>
                    <a:pt x="64216" y="743"/>
                  </a:lnTo>
                  <a:lnTo>
                    <a:pt x="84418" y="12857"/>
                  </a:lnTo>
                  <a:lnTo>
                    <a:pt x="109389" y="45523"/>
                  </a:lnTo>
                  <a:lnTo>
                    <a:pt x="122963" y="67075"/>
                  </a:lnTo>
                  <a:lnTo>
                    <a:pt x="137656" y="95554"/>
                  </a:lnTo>
                  <a:lnTo>
                    <a:pt x="153097" y="128651"/>
                  </a:lnTo>
                  <a:lnTo>
                    <a:pt x="169034" y="164827"/>
                  </a:lnTo>
                  <a:lnTo>
                    <a:pt x="183893" y="202350"/>
                  </a:lnTo>
                  <a:lnTo>
                    <a:pt x="198032" y="240771"/>
                  </a:lnTo>
                  <a:lnTo>
                    <a:pt x="211691" y="279790"/>
                  </a:lnTo>
                  <a:lnTo>
                    <a:pt x="222914" y="315681"/>
                  </a:lnTo>
                  <a:lnTo>
                    <a:pt x="232513" y="349486"/>
                  </a:lnTo>
                  <a:lnTo>
                    <a:pt x="241028" y="381900"/>
                  </a:lnTo>
                  <a:lnTo>
                    <a:pt x="248117" y="411271"/>
                  </a:lnTo>
                  <a:lnTo>
                    <a:pt x="254254" y="438613"/>
                  </a:lnTo>
                  <a:lnTo>
                    <a:pt x="264129" y="486161"/>
                  </a:lnTo>
                  <a:lnTo>
                    <a:pt x="270870" y="521404"/>
                  </a:lnTo>
                  <a:lnTo>
                    <a:pt x="270760" y="5673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2247"/>
            <p:cNvSpPr/>
            <p:nvPr>
              <p:custDataLst>
                <p:tags r:id="rId13"/>
              </p:custDataLst>
            </p:nvPr>
          </p:nvSpPr>
          <p:spPr>
            <a:xfrm>
              <a:off x="1206500" y="996950"/>
              <a:ext cx="184151" cy="107951"/>
            </a:xfrm>
            <a:custGeom>
              <a:avLst/>
              <a:gdLst/>
              <a:ahLst/>
              <a:cxnLst/>
              <a:rect l="0" t="0" r="0" b="0"/>
              <a:pathLst>
                <a:path w="184151" h="107951">
                  <a:moveTo>
                    <a:pt x="0" y="107950"/>
                  </a:moveTo>
                  <a:lnTo>
                    <a:pt x="0" y="107950"/>
                  </a:lnTo>
                  <a:lnTo>
                    <a:pt x="45468" y="81205"/>
                  </a:lnTo>
                  <a:lnTo>
                    <a:pt x="82062" y="63137"/>
                  </a:lnTo>
                  <a:lnTo>
                    <a:pt x="122315" y="39585"/>
                  </a:lnTo>
                  <a:lnTo>
                    <a:pt x="184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248"/>
            <p:cNvSpPr/>
            <p:nvPr>
              <p:custDataLst>
                <p:tags r:id="rId14"/>
              </p:custDataLst>
            </p:nvPr>
          </p:nvSpPr>
          <p:spPr>
            <a:xfrm>
              <a:off x="1612900" y="562634"/>
              <a:ext cx="260097" cy="542267"/>
            </a:xfrm>
            <a:custGeom>
              <a:avLst/>
              <a:gdLst/>
              <a:ahLst/>
              <a:cxnLst/>
              <a:rect l="0" t="0" r="0" b="0"/>
              <a:pathLst>
                <a:path w="260097" h="542267">
                  <a:moveTo>
                    <a:pt x="0" y="85066"/>
                  </a:moveTo>
                  <a:lnTo>
                    <a:pt x="0" y="85066"/>
                  </a:lnTo>
                  <a:lnTo>
                    <a:pt x="0" y="71582"/>
                  </a:lnTo>
                  <a:lnTo>
                    <a:pt x="10113" y="49713"/>
                  </a:lnTo>
                  <a:lnTo>
                    <a:pt x="33257" y="28730"/>
                  </a:lnTo>
                  <a:lnTo>
                    <a:pt x="72570" y="9107"/>
                  </a:lnTo>
                  <a:lnTo>
                    <a:pt x="116595" y="0"/>
                  </a:lnTo>
                  <a:lnTo>
                    <a:pt x="140485" y="5396"/>
                  </a:lnTo>
                  <a:lnTo>
                    <a:pt x="150806" y="10786"/>
                  </a:lnTo>
                  <a:lnTo>
                    <a:pt x="158393" y="20729"/>
                  </a:lnTo>
                  <a:lnTo>
                    <a:pt x="168704" y="48711"/>
                  </a:lnTo>
                  <a:lnTo>
                    <a:pt x="168113" y="86077"/>
                  </a:lnTo>
                  <a:lnTo>
                    <a:pt x="160089" y="127143"/>
                  </a:lnTo>
                  <a:lnTo>
                    <a:pt x="147115" y="166561"/>
                  </a:lnTo>
                  <a:lnTo>
                    <a:pt x="135705" y="201484"/>
                  </a:lnTo>
                  <a:lnTo>
                    <a:pt x="123229" y="241386"/>
                  </a:lnTo>
                  <a:lnTo>
                    <a:pt x="120253" y="250663"/>
                  </a:lnTo>
                  <a:lnTo>
                    <a:pt x="119680" y="258258"/>
                  </a:lnTo>
                  <a:lnTo>
                    <a:pt x="122806" y="270461"/>
                  </a:lnTo>
                  <a:lnTo>
                    <a:pt x="134543" y="282469"/>
                  </a:lnTo>
                  <a:lnTo>
                    <a:pt x="162867" y="299248"/>
                  </a:lnTo>
                  <a:lnTo>
                    <a:pt x="201833" y="318801"/>
                  </a:lnTo>
                  <a:lnTo>
                    <a:pt x="241600" y="345056"/>
                  </a:lnTo>
                  <a:lnTo>
                    <a:pt x="252083" y="353643"/>
                  </a:lnTo>
                  <a:lnTo>
                    <a:pt x="257661" y="362895"/>
                  </a:lnTo>
                  <a:lnTo>
                    <a:pt x="260096" y="382583"/>
                  </a:lnTo>
                  <a:lnTo>
                    <a:pt x="243420" y="423613"/>
                  </a:lnTo>
                  <a:lnTo>
                    <a:pt x="199281" y="464776"/>
                  </a:lnTo>
                  <a:lnTo>
                    <a:pt x="163358" y="487130"/>
                  </a:lnTo>
                  <a:lnTo>
                    <a:pt x="126226" y="506472"/>
                  </a:lnTo>
                  <a:lnTo>
                    <a:pt x="88556" y="524476"/>
                  </a:lnTo>
                  <a:lnTo>
                    <a:pt x="50800" y="5422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249"/>
            <p:cNvSpPr/>
            <p:nvPr>
              <p:custDataLst>
                <p:tags r:id="rId15"/>
              </p:custDataLst>
            </p:nvPr>
          </p:nvSpPr>
          <p:spPr>
            <a:xfrm>
              <a:off x="1166463" y="1346200"/>
              <a:ext cx="738538" cy="236844"/>
            </a:xfrm>
            <a:custGeom>
              <a:avLst/>
              <a:gdLst/>
              <a:ahLst/>
              <a:cxnLst/>
              <a:rect l="0" t="0" r="0" b="0"/>
              <a:pathLst>
                <a:path w="738538" h="236844">
                  <a:moveTo>
                    <a:pt x="27337" y="215900"/>
                  </a:moveTo>
                  <a:lnTo>
                    <a:pt x="27337" y="215900"/>
                  </a:lnTo>
                  <a:lnTo>
                    <a:pt x="2207" y="232860"/>
                  </a:lnTo>
                  <a:lnTo>
                    <a:pt x="0" y="235673"/>
                  </a:lnTo>
                  <a:lnTo>
                    <a:pt x="3468" y="236843"/>
                  </a:lnTo>
                  <a:lnTo>
                    <a:pt x="20492" y="236262"/>
                  </a:lnTo>
                  <a:lnTo>
                    <a:pt x="59572" y="226126"/>
                  </a:lnTo>
                  <a:lnTo>
                    <a:pt x="84811" y="218484"/>
                  </a:lnTo>
                  <a:lnTo>
                    <a:pt x="116453" y="207039"/>
                  </a:lnTo>
                  <a:lnTo>
                    <a:pt x="152364" y="193060"/>
                  </a:lnTo>
                  <a:lnTo>
                    <a:pt x="191122" y="177390"/>
                  </a:lnTo>
                  <a:lnTo>
                    <a:pt x="234599" y="160593"/>
                  </a:lnTo>
                  <a:lnTo>
                    <a:pt x="281223" y="143045"/>
                  </a:lnTo>
                  <a:lnTo>
                    <a:pt x="329944" y="124997"/>
                  </a:lnTo>
                  <a:lnTo>
                    <a:pt x="380064" y="107320"/>
                  </a:lnTo>
                  <a:lnTo>
                    <a:pt x="431116" y="89891"/>
                  </a:lnTo>
                  <a:lnTo>
                    <a:pt x="482790" y="72627"/>
                  </a:lnTo>
                  <a:lnTo>
                    <a:pt x="529233" y="57590"/>
                  </a:lnTo>
                  <a:lnTo>
                    <a:pt x="572190" y="44038"/>
                  </a:lnTo>
                  <a:lnTo>
                    <a:pt x="612822" y="31475"/>
                  </a:lnTo>
                  <a:lnTo>
                    <a:pt x="644849" y="22395"/>
                  </a:lnTo>
                  <a:lnTo>
                    <a:pt x="671140" y="15635"/>
                  </a:lnTo>
                  <a:lnTo>
                    <a:pt x="73853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250"/>
            <p:cNvSpPr/>
            <p:nvPr>
              <p:custDataLst>
                <p:tags r:id="rId16"/>
              </p:custDataLst>
            </p:nvPr>
          </p:nvSpPr>
          <p:spPr>
            <a:xfrm>
              <a:off x="1222179" y="1390650"/>
              <a:ext cx="854272" cy="317501"/>
            </a:xfrm>
            <a:custGeom>
              <a:avLst/>
              <a:gdLst/>
              <a:ahLst/>
              <a:cxnLst/>
              <a:rect l="0" t="0" r="0" b="0"/>
              <a:pathLst>
                <a:path w="854272" h="317501">
                  <a:moveTo>
                    <a:pt x="3371" y="317500"/>
                  </a:moveTo>
                  <a:lnTo>
                    <a:pt x="3371" y="317500"/>
                  </a:lnTo>
                  <a:lnTo>
                    <a:pt x="0" y="317500"/>
                  </a:lnTo>
                  <a:lnTo>
                    <a:pt x="28242" y="310758"/>
                  </a:lnTo>
                  <a:lnTo>
                    <a:pt x="53819" y="301716"/>
                  </a:lnTo>
                  <a:lnTo>
                    <a:pt x="87803" y="288633"/>
                  </a:lnTo>
                  <a:lnTo>
                    <a:pt x="127392" y="272855"/>
                  </a:lnTo>
                  <a:lnTo>
                    <a:pt x="174952" y="253870"/>
                  </a:lnTo>
                  <a:lnTo>
                    <a:pt x="227825" y="232747"/>
                  </a:lnTo>
                  <a:lnTo>
                    <a:pt x="284240" y="210198"/>
                  </a:lnTo>
                  <a:lnTo>
                    <a:pt x="347250" y="185288"/>
                  </a:lnTo>
                  <a:lnTo>
                    <a:pt x="414657" y="158803"/>
                  </a:lnTo>
                  <a:lnTo>
                    <a:pt x="484995" y="131268"/>
                  </a:lnTo>
                  <a:lnTo>
                    <a:pt x="557287" y="104446"/>
                  </a:lnTo>
                  <a:lnTo>
                    <a:pt x="630882" y="78097"/>
                  </a:lnTo>
                  <a:lnTo>
                    <a:pt x="705345" y="52065"/>
                  </a:lnTo>
                  <a:lnTo>
                    <a:pt x="754987" y="34710"/>
                  </a:lnTo>
                  <a:lnTo>
                    <a:pt x="8542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SMARTInkShape-2251"/>
          <p:cNvSpPr/>
          <p:nvPr>
            <p:custDataLst>
              <p:tags r:id="rId1"/>
            </p:custDataLst>
          </p:nvPr>
        </p:nvSpPr>
        <p:spPr>
          <a:xfrm>
            <a:off x="3714750" y="1478385"/>
            <a:ext cx="590551" cy="579016"/>
          </a:xfrm>
          <a:custGeom>
            <a:avLst/>
            <a:gdLst/>
            <a:ahLst/>
            <a:cxnLst/>
            <a:rect l="0" t="0" r="0" b="0"/>
            <a:pathLst>
              <a:path w="590551" h="579016">
                <a:moveTo>
                  <a:pt x="0" y="579015"/>
                </a:moveTo>
                <a:lnTo>
                  <a:pt x="0" y="579015"/>
                </a:lnTo>
                <a:lnTo>
                  <a:pt x="13815" y="570226"/>
                </a:lnTo>
                <a:lnTo>
                  <a:pt x="33224" y="548508"/>
                </a:lnTo>
                <a:lnTo>
                  <a:pt x="58852" y="510560"/>
                </a:lnTo>
                <a:lnTo>
                  <a:pt x="85720" y="468970"/>
                </a:lnTo>
                <a:lnTo>
                  <a:pt x="103244" y="432504"/>
                </a:lnTo>
                <a:lnTo>
                  <a:pt x="113279" y="409374"/>
                </a:lnTo>
                <a:lnTo>
                  <a:pt x="124203" y="383371"/>
                </a:lnTo>
                <a:lnTo>
                  <a:pt x="135718" y="355452"/>
                </a:lnTo>
                <a:lnTo>
                  <a:pt x="146218" y="327668"/>
                </a:lnTo>
                <a:lnTo>
                  <a:pt x="156040" y="299972"/>
                </a:lnTo>
                <a:lnTo>
                  <a:pt x="165410" y="272337"/>
                </a:lnTo>
                <a:lnTo>
                  <a:pt x="173773" y="246152"/>
                </a:lnTo>
                <a:lnTo>
                  <a:pt x="181466" y="220934"/>
                </a:lnTo>
                <a:lnTo>
                  <a:pt x="188711" y="196361"/>
                </a:lnTo>
                <a:lnTo>
                  <a:pt x="202405" y="150243"/>
                </a:lnTo>
                <a:lnTo>
                  <a:pt x="214135" y="109050"/>
                </a:lnTo>
                <a:lnTo>
                  <a:pt x="224000" y="64175"/>
                </a:lnTo>
                <a:lnTo>
                  <a:pt x="227994" y="31936"/>
                </a:lnTo>
                <a:lnTo>
                  <a:pt x="228196" y="32262"/>
                </a:lnTo>
                <a:lnTo>
                  <a:pt x="228547" y="73777"/>
                </a:lnTo>
                <a:lnTo>
                  <a:pt x="228576" y="114341"/>
                </a:lnTo>
                <a:lnTo>
                  <a:pt x="228584" y="137999"/>
                </a:lnTo>
                <a:lnTo>
                  <a:pt x="228590" y="162238"/>
                </a:lnTo>
                <a:lnTo>
                  <a:pt x="228593" y="186863"/>
                </a:lnTo>
                <a:lnTo>
                  <a:pt x="228595" y="211747"/>
                </a:lnTo>
                <a:lnTo>
                  <a:pt x="228597" y="238214"/>
                </a:lnTo>
                <a:lnTo>
                  <a:pt x="228598" y="265737"/>
                </a:lnTo>
                <a:lnTo>
                  <a:pt x="228598" y="293963"/>
                </a:lnTo>
                <a:lnTo>
                  <a:pt x="229305" y="321247"/>
                </a:lnTo>
                <a:lnTo>
                  <a:pt x="230481" y="347903"/>
                </a:lnTo>
                <a:lnTo>
                  <a:pt x="231971" y="374140"/>
                </a:lnTo>
                <a:lnTo>
                  <a:pt x="233669" y="398687"/>
                </a:lnTo>
                <a:lnTo>
                  <a:pt x="237438" y="444777"/>
                </a:lnTo>
                <a:lnTo>
                  <a:pt x="247109" y="481254"/>
                </a:lnTo>
                <a:lnTo>
                  <a:pt x="260110" y="508049"/>
                </a:lnTo>
                <a:lnTo>
                  <a:pt x="272943" y="522310"/>
                </a:lnTo>
                <a:lnTo>
                  <a:pt x="279329" y="525689"/>
                </a:lnTo>
                <a:lnTo>
                  <a:pt x="292068" y="527563"/>
                </a:lnTo>
                <a:lnTo>
                  <a:pt x="308549" y="514755"/>
                </a:lnTo>
                <a:lnTo>
                  <a:pt x="341423" y="474132"/>
                </a:lnTo>
                <a:lnTo>
                  <a:pt x="369055" y="433623"/>
                </a:lnTo>
                <a:lnTo>
                  <a:pt x="384325" y="408003"/>
                </a:lnTo>
                <a:lnTo>
                  <a:pt x="400150" y="380340"/>
                </a:lnTo>
                <a:lnTo>
                  <a:pt x="414934" y="349904"/>
                </a:lnTo>
                <a:lnTo>
                  <a:pt x="429022" y="317619"/>
                </a:lnTo>
                <a:lnTo>
                  <a:pt x="442648" y="284101"/>
                </a:lnTo>
                <a:lnTo>
                  <a:pt x="455965" y="251878"/>
                </a:lnTo>
                <a:lnTo>
                  <a:pt x="469077" y="220518"/>
                </a:lnTo>
                <a:lnTo>
                  <a:pt x="482051" y="189734"/>
                </a:lnTo>
                <a:lnTo>
                  <a:pt x="494229" y="161450"/>
                </a:lnTo>
                <a:lnTo>
                  <a:pt x="505875" y="134832"/>
                </a:lnTo>
                <a:lnTo>
                  <a:pt x="517166" y="109327"/>
                </a:lnTo>
                <a:lnTo>
                  <a:pt x="533476" y="65935"/>
                </a:lnTo>
                <a:lnTo>
                  <a:pt x="550591" y="21062"/>
                </a:lnTo>
                <a:lnTo>
                  <a:pt x="562274" y="0"/>
                </a:lnTo>
                <a:lnTo>
                  <a:pt x="562527" y="1799"/>
                </a:lnTo>
                <a:lnTo>
                  <a:pt x="559745" y="46969"/>
                </a:lnTo>
                <a:lnTo>
                  <a:pt x="559430" y="69801"/>
                </a:lnTo>
                <a:lnTo>
                  <a:pt x="559220" y="96311"/>
                </a:lnTo>
                <a:lnTo>
                  <a:pt x="559080" y="125274"/>
                </a:lnTo>
                <a:lnTo>
                  <a:pt x="558987" y="155870"/>
                </a:lnTo>
                <a:lnTo>
                  <a:pt x="558924" y="187557"/>
                </a:lnTo>
                <a:lnTo>
                  <a:pt x="558883" y="219971"/>
                </a:lnTo>
                <a:lnTo>
                  <a:pt x="558855" y="252869"/>
                </a:lnTo>
                <a:lnTo>
                  <a:pt x="558837" y="283973"/>
                </a:lnTo>
                <a:lnTo>
                  <a:pt x="558824" y="313882"/>
                </a:lnTo>
                <a:lnTo>
                  <a:pt x="558816" y="342993"/>
                </a:lnTo>
                <a:lnTo>
                  <a:pt x="560689" y="390390"/>
                </a:lnTo>
                <a:lnTo>
                  <a:pt x="563873" y="426743"/>
                </a:lnTo>
                <a:lnTo>
                  <a:pt x="567640" y="449955"/>
                </a:lnTo>
                <a:lnTo>
                  <a:pt x="571043" y="456286"/>
                </a:lnTo>
                <a:lnTo>
                  <a:pt x="575429" y="459801"/>
                </a:lnTo>
                <a:lnTo>
                  <a:pt x="590550" y="46471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SMARTInkShape-Group536"/>
          <p:cNvGrpSpPr/>
          <p:nvPr/>
        </p:nvGrpSpPr>
        <p:grpSpPr>
          <a:xfrm>
            <a:off x="4635500" y="1657350"/>
            <a:ext cx="298451" cy="206311"/>
            <a:chOff x="4635500" y="1657350"/>
            <a:chExt cx="298451" cy="206311"/>
          </a:xfrm>
        </p:grpSpPr>
        <p:sp>
          <p:nvSpPr>
            <p:cNvPr id="9" name="SMARTInkShape-2252"/>
            <p:cNvSpPr/>
            <p:nvPr>
              <p:custDataLst>
                <p:tags r:id="rId10"/>
              </p:custDataLst>
            </p:nvPr>
          </p:nvSpPr>
          <p:spPr>
            <a:xfrm>
              <a:off x="4641850" y="1657350"/>
              <a:ext cx="254001" cy="25401"/>
            </a:xfrm>
            <a:custGeom>
              <a:avLst/>
              <a:gdLst/>
              <a:ahLst/>
              <a:cxnLst/>
              <a:rect l="0" t="0" r="0" b="0"/>
              <a:pathLst>
                <a:path w="254001" h="25401">
                  <a:moveTo>
                    <a:pt x="0" y="25400"/>
                  </a:moveTo>
                  <a:lnTo>
                    <a:pt x="0" y="25400"/>
                  </a:lnTo>
                  <a:lnTo>
                    <a:pt x="39693" y="20330"/>
                  </a:lnTo>
                  <a:lnTo>
                    <a:pt x="69852" y="16562"/>
                  </a:lnTo>
                  <a:lnTo>
                    <a:pt x="108186" y="12535"/>
                  </a:lnTo>
                  <a:lnTo>
                    <a:pt x="148977" y="8393"/>
                  </a:lnTo>
                  <a:lnTo>
                    <a:pt x="185921" y="4201"/>
                  </a:lnTo>
                  <a:lnTo>
                    <a:pt x="228340" y="1245"/>
                  </a:lnTo>
                  <a:lnTo>
                    <a:pt x="254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253"/>
            <p:cNvSpPr/>
            <p:nvPr>
              <p:custDataLst>
                <p:tags r:id="rId11"/>
              </p:custDataLst>
            </p:nvPr>
          </p:nvSpPr>
          <p:spPr>
            <a:xfrm>
              <a:off x="4635500" y="1816100"/>
              <a:ext cx="298451" cy="47561"/>
            </a:xfrm>
            <a:custGeom>
              <a:avLst/>
              <a:gdLst/>
              <a:ahLst/>
              <a:cxnLst/>
              <a:rect l="0" t="0" r="0" b="0"/>
              <a:pathLst>
                <a:path w="298451" h="47561">
                  <a:moveTo>
                    <a:pt x="0" y="38100"/>
                  </a:moveTo>
                  <a:lnTo>
                    <a:pt x="0" y="38100"/>
                  </a:lnTo>
                  <a:lnTo>
                    <a:pt x="0" y="41471"/>
                  </a:lnTo>
                  <a:lnTo>
                    <a:pt x="705" y="42464"/>
                  </a:lnTo>
                  <a:lnTo>
                    <a:pt x="1881" y="43126"/>
                  </a:lnTo>
                  <a:lnTo>
                    <a:pt x="29064" y="47560"/>
                  </a:lnTo>
                  <a:lnTo>
                    <a:pt x="63717" y="45597"/>
                  </a:lnTo>
                  <a:lnTo>
                    <a:pt x="105930" y="40021"/>
                  </a:lnTo>
                  <a:lnTo>
                    <a:pt x="148209" y="32839"/>
                  </a:lnTo>
                  <a:lnTo>
                    <a:pt x="188637" y="24943"/>
                  </a:lnTo>
                  <a:lnTo>
                    <a:pt x="227066" y="16730"/>
                  </a:lnTo>
                  <a:lnTo>
                    <a:pt x="262961" y="8376"/>
                  </a:lnTo>
                  <a:lnTo>
                    <a:pt x="298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537"/>
          <p:cNvGrpSpPr/>
          <p:nvPr/>
        </p:nvGrpSpPr>
        <p:grpSpPr>
          <a:xfrm>
            <a:off x="5290941" y="1403350"/>
            <a:ext cx="271660" cy="603251"/>
            <a:chOff x="5290941" y="1403350"/>
            <a:chExt cx="271660" cy="603251"/>
          </a:xfrm>
        </p:grpSpPr>
        <p:sp>
          <p:nvSpPr>
            <p:cNvPr id="12" name="SMARTInkShape-2254"/>
            <p:cNvSpPr/>
            <p:nvPr>
              <p:custDataLst>
                <p:tags r:id="rId8"/>
              </p:custDataLst>
            </p:nvPr>
          </p:nvSpPr>
          <p:spPr>
            <a:xfrm>
              <a:off x="5290941" y="1403350"/>
              <a:ext cx="271660" cy="450925"/>
            </a:xfrm>
            <a:custGeom>
              <a:avLst/>
              <a:gdLst/>
              <a:ahLst/>
              <a:cxnLst/>
              <a:rect l="0" t="0" r="0" b="0"/>
              <a:pathLst>
                <a:path w="271660" h="450925">
                  <a:moveTo>
                    <a:pt x="131959" y="0"/>
                  </a:moveTo>
                  <a:lnTo>
                    <a:pt x="131959" y="0"/>
                  </a:lnTo>
                  <a:lnTo>
                    <a:pt x="135330" y="0"/>
                  </a:lnTo>
                  <a:lnTo>
                    <a:pt x="138866" y="1881"/>
                  </a:lnTo>
                  <a:lnTo>
                    <a:pt x="140797" y="3371"/>
                  </a:lnTo>
                  <a:lnTo>
                    <a:pt x="146886" y="18951"/>
                  </a:lnTo>
                  <a:lnTo>
                    <a:pt x="139674" y="58297"/>
                  </a:lnTo>
                  <a:lnTo>
                    <a:pt x="124099" y="97876"/>
                  </a:lnTo>
                  <a:lnTo>
                    <a:pt x="103066" y="145101"/>
                  </a:lnTo>
                  <a:lnTo>
                    <a:pt x="91530" y="171522"/>
                  </a:lnTo>
                  <a:lnTo>
                    <a:pt x="79607" y="199015"/>
                  </a:lnTo>
                  <a:lnTo>
                    <a:pt x="68130" y="225810"/>
                  </a:lnTo>
                  <a:lnTo>
                    <a:pt x="56950" y="252140"/>
                  </a:lnTo>
                  <a:lnTo>
                    <a:pt x="45970" y="278160"/>
                  </a:lnTo>
                  <a:lnTo>
                    <a:pt x="35827" y="302562"/>
                  </a:lnTo>
                  <a:lnTo>
                    <a:pt x="17032" y="348491"/>
                  </a:lnTo>
                  <a:lnTo>
                    <a:pt x="4915" y="384896"/>
                  </a:lnTo>
                  <a:lnTo>
                    <a:pt x="0" y="413776"/>
                  </a:lnTo>
                  <a:lnTo>
                    <a:pt x="4872" y="436019"/>
                  </a:lnTo>
                  <a:lnTo>
                    <a:pt x="11251" y="443079"/>
                  </a:lnTo>
                  <a:lnTo>
                    <a:pt x="29628" y="450924"/>
                  </a:lnTo>
                  <a:lnTo>
                    <a:pt x="63195" y="450648"/>
                  </a:lnTo>
                  <a:lnTo>
                    <a:pt x="104924" y="445116"/>
                  </a:lnTo>
                  <a:lnTo>
                    <a:pt x="146990" y="435601"/>
                  </a:lnTo>
                  <a:lnTo>
                    <a:pt x="187323" y="422436"/>
                  </a:lnTo>
                  <a:lnTo>
                    <a:pt x="222888" y="406471"/>
                  </a:lnTo>
                  <a:lnTo>
                    <a:pt x="271659" y="368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255"/>
            <p:cNvSpPr/>
            <p:nvPr>
              <p:custDataLst>
                <p:tags r:id="rId9"/>
              </p:custDataLst>
            </p:nvPr>
          </p:nvSpPr>
          <p:spPr>
            <a:xfrm>
              <a:off x="5524500" y="1640992"/>
              <a:ext cx="17913" cy="365609"/>
            </a:xfrm>
            <a:custGeom>
              <a:avLst/>
              <a:gdLst/>
              <a:ahLst/>
              <a:cxnLst/>
              <a:rect l="0" t="0" r="0" b="0"/>
              <a:pathLst>
                <a:path w="17913" h="365609">
                  <a:moveTo>
                    <a:pt x="12700" y="3658"/>
                  </a:moveTo>
                  <a:lnTo>
                    <a:pt x="12700" y="3658"/>
                  </a:lnTo>
                  <a:lnTo>
                    <a:pt x="9329" y="287"/>
                  </a:lnTo>
                  <a:lnTo>
                    <a:pt x="8336" y="0"/>
                  </a:lnTo>
                  <a:lnTo>
                    <a:pt x="7674" y="513"/>
                  </a:lnTo>
                  <a:lnTo>
                    <a:pt x="7233" y="1562"/>
                  </a:lnTo>
                  <a:lnTo>
                    <a:pt x="8348" y="43564"/>
                  </a:lnTo>
                  <a:lnTo>
                    <a:pt x="11471" y="76427"/>
                  </a:lnTo>
                  <a:lnTo>
                    <a:pt x="15211" y="121607"/>
                  </a:lnTo>
                  <a:lnTo>
                    <a:pt x="16490" y="145791"/>
                  </a:lnTo>
                  <a:lnTo>
                    <a:pt x="17344" y="170380"/>
                  </a:lnTo>
                  <a:lnTo>
                    <a:pt x="17912" y="195239"/>
                  </a:lnTo>
                  <a:lnTo>
                    <a:pt x="17586" y="220279"/>
                  </a:lnTo>
                  <a:lnTo>
                    <a:pt x="16662" y="245438"/>
                  </a:lnTo>
                  <a:lnTo>
                    <a:pt x="13050" y="292444"/>
                  </a:lnTo>
                  <a:lnTo>
                    <a:pt x="6741" y="329798"/>
                  </a:lnTo>
                  <a:lnTo>
                    <a:pt x="0" y="3656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SMARTInkShape-2256"/>
          <p:cNvSpPr/>
          <p:nvPr>
            <p:custDataLst>
              <p:tags r:id="rId2"/>
            </p:custDataLst>
          </p:nvPr>
        </p:nvSpPr>
        <p:spPr>
          <a:xfrm>
            <a:off x="5851314" y="1414500"/>
            <a:ext cx="323011" cy="543368"/>
          </a:xfrm>
          <a:custGeom>
            <a:avLst/>
            <a:gdLst/>
            <a:ahLst/>
            <a:cxnLst/>
            <a:rect l="0" t="0" r="0" b="0"/>
            <a:pathLst>
              <a:path w="323011" h="543368">
                <a:moveTo>
                  <a:pt x="212936" y="122200"/>
                </a:moveTo>
                <a:lnTo>
                  <a:pt x="212936" y="122200"/>
                </a:lnTo>
                <a:lnTo>
                  <a:pt x="202092" y="107697"/>
                </a:lnTo>
                <a:lnTo>
                  <a:pt x="174243" y="86258"/>
                </a:lnTo>
                <a:lnTo>
                  <a:pt x="148867" y="80271"/>
                </a:lnTo>
                <a:lnTo>
                  <a:pt x="129193" y="84515"/>
                </a:lnTo>
                <a:lnTo>
                  <a:pt x="107984" y="95573"/>
                </a:lnTo>
                <a:lnTo>
                  <a:pt x="84446" y="114599"/>
                </a:lnTo>
                <a:lnTo>
                  <a:pt x="59874" y="150337"/>
                </a:lnTo>
                <a:lnTo>
                  <a:pt x="47395" y="172708"/>
                </a:lnTo>
                <a:lnTo>
                  <a:pt x="36958" y="199616"/>
                </a:lnTo>
                <a:lnTo>
                  <a:pt x="27884" y="229550"/>
                </a:lnTo>
                <a:lnTo>
                  <a:pt x="19718" y="261500"/>
                </a:lnTo>
                <a:lnTo>
                  <a:pt x="12863" y="294089"/>
                </a:lnTo>
                <a:lnTo>
                  <a:pt x="6882" y="327104"/>
                </a:lnTo>
                <a:lnTo>
                  <a:pt x="1483" y="360402"/>
                </a:lnTo>
                <a:lnTo>
                  <a:pt x="0" y="391068"/>
                </a:lnTo>
                <a:lnTo>
                  <a:pt x="1130" y="419979"/>
                </a:lnTo>
                <a:lnTo>
                  <a:pt x="3998" y="447719"/>
                </a:lnTo>
                <a:lnTo>
                  <a:pt x="16593" y="491712"/>
                </a:lnTo>
                <a:lnTo>
                  <a:pt x="24890" y="510358"/>
                </a:lnTo>
                <a:lnTo>
                  <a:pt x="38183" y="524200"/>
                </a:lnTo>
                <a:lnTo>
                  <a:pt x="73650" y="543343"/>
                </a:lnTo>
                <a:lnTo>
                  <a:pt x="94678" y="543367"/>
                </a:lnTo>
                <a:lnTo>
                  <a:pt x="140621" y="528343"/>
                </a:lnTo>
                <a:lnTo>
                  <a:pt x="183619" y="493443"/>
                </a:lnTo>
                <a:lnTo>
                  <a:pt x="203975" y="471295"/>
                </a:lnTo>
                <a:lnTo>
                  <a:pt x="224600" y="438891"/>
                </a:lnTo>
                <a:lnTo>
                  <a:pt x="245407" y="399650"/>
                </a:lnTo>
                <a:lnTo>
                  <a:pt x="266334" y="355850"/>
                </a:lnTo>
                <a:lnTo>
                  <a:pt x="283107" y="311833"/>
                </a:lnTo>
                <a:lnTo>
                  <a:pt x="297111" y="267672"/>
                </a:lnTo>
                <a:lnTo>
                  <a:pt x="309269" y="223415"/>
                </a:lnTo>
                <a:lnTo>
                  <a:pt x="316669" y="186149"/>
                </a:lnTo>
                <a:lnTo>
                  <a:pt x="320897" y="153544"/>
                </a:lnTo>
                <a:lnTo>
                  <a:pt x="323010" y="124046"/>
                </a:lnTo>
                <a:lnTo>
                  <a:pt x="315951" y="78100"/>
                </a:lnTo>
                <a:lnTo>
                  <a:pt x="309129" y="58933"/>
                </a:lnTo>
                <a:lnTo>
                  <a:pt x="280853" y="28230"/>
                </a:lnTo>
                <a:lnTo>
                  <a:pt x="262448" y="15103"/>
                </a:lnTo>
                <a:lnTo>
                  <a:pt x="219419" y="2399"/>
                </a:lnTo>
                <a:lnTo>
                  <a:pt x="196091" y="0"/>
                </a:lnTo>
                <a:lnTo>
                  <a:pt x="149475" y="14267"/>
                </a:lnTo>
                <a:lnTo>
                  <a:pt x="110648" y="35424"/>
                </a:lnTo>
                <a:lnTo>
                  <a:pt x="79586" y="523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Shape-2257"/>
          <p:cNvSpPr/>
          <p:nvPr>
            <p:custDataLst>
              <p:tags r:id="rId3"/>
            </p:custDataLst>
          </p:nvPr>
        </p:nvSpPr>
        <p:spPr>
          <a:xfrm>
            <a:off x="3966745" y="2889250"/>
            <a:ext cx="744956" cy="269788"/>
          </a:xfrm>
          <a:custGeom>
            <a:avLst/>
            <a:gdLst/>
            <a:ahLst/>
            <a:cxnLst/>
            <a:rect l="0" t="0" r="0" b="0"/>
            <a:pathLst>
              <a:path w="744956" h="269788">
                <a:moveTo>
                  <a:pt x="103605" y="88900"/>
                </a:moveTo>
                <a:lnTo>
                  <a:pt x="103605" y="88900"/>
                </a:lnTo>
                <a:lnTo>
                  <a:pt x="106976" y="88900"/>
                </a:lnTo>
                <a:lnTo>
                  <a:pt x="110512" y="94544"/>
                </a:lnTo>
                <a:lnTo>
                  <a:pt x="118532" y="125528"/>
                </a:lnTo>
                <a:lnTo>
                  <a:pt x="118062" y="163566"/>
                </a:lnTo>
                <a:lnTo>
                  <a:pt x="106712" y="209487"/>
                </a:lnTo>
                <a:lnTo>
                  <a:pt x="89945" y="248729"/>
                </a:lnTo>
                <a:lnTo>
                  <a:pt x="74015" y="264122"/>
                </a:lnTo>
                <a:lnTo>
                  <a:pt x="64828" y="269215"/>
                </a:lnTo>
                <a:lnTo>
                  <a:pt x="56587" y="269787"/>
                </a:lnTo>
                <a:lnTo>
                  <a:pt x="48976" y="267347"/>
                </a:lnTo>
                <a:lnTo>
                  <a:pt x="41786" y="262898"/>
                </a:lnTo>
                <a:lnTo>
                  <a:pt x="18182" y="229669"/>
                </a:lnTo>
                <a:lnTo>
                  <a:pt x="5432" y="188623"/>
                </a:lnTo>
                <a:lnTo>
                  <a:pt x="0" y="142394"/>
                </a:lnTo>
                <a:lnTo>
                  <a:pt x="9346" y="105384"/>
                </a:lnTo>
                <a:lnTo>
                  <a:pt x="21715" y="90717"/>
                </a:lnTo>
                <a:lnTo>
                  <a:pt x="58037" y="66895"/>
                </a:lnTo>
                <a:lnTo>
                  <a:pt x="83810" y="58002"/>
                </a:lnTo>
                <a:lnTo>
                  <a:pt x="113692" y="50663"/>
                </a:lnTo>
                <a:lnTo>
                  <a:pt x="146313" y="44358"/>
                </a:lnTo>
                <a:lnTo>
                  <a:pt x="181466" y="40155"/>
                </a:lnTo>
                <a:lnTo>
                  <a:pt x="218307" y="37354"/>
                </a:lnTo>
                <a:lnTo>
                  <a:pt x="256273" y="35485"/>
                </a:lnTo>
                <a:lnTo>
                  <a:pt x="297106" y="34241"/>
                </a:lnTo>
                <a:lnTo>
                  <a:pt x="339850" y="33410"/>
                </a:lnTo>
                <a:lnTo>
                  <a:pt x="383868" y="32857"/>
                </a:lnTo>
                <a:lnTo>
                  <a:pt x="425914" y="31782"/>
                </a:lnTo>
                <a:lnTo>
                  <a:pt x="466644" y="30360"/>
                </a:lnTo>
                <a:lnTo>
                  <a:pt x="506498" y="28707"/>
                </a:lnTo>
                <a:lnTo>
                  <a:pt x="541533" y="26899"/>
                </a:lnTo>
                <a:lnTo>
                  <a:pt x="573357" y="24988"/>
                </a:lnTo>
                <a:lnTo>
                  <a:pt x="603040" y="23009"/>
                </a:lnTo>
                <a:lnTo>
                  <a:pt x="629884" y="20278"/>
                </a:lnTo>
                <a:lnTo>
                  <a:pt x="654835" y="17047"/>
                </a:lnTo>
                <a:lnTo>
                  <a:pt x="696435" y="10399"/>
                </a:lnTo>
                <a:lnTo>
                  <a:pt x="74495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SMARTInkShape-Group540"/>
          <p:cNvGrpSpPr/>
          <p:nvPr/>
        </p:nvGrpSpPr>
        <p:grpSpPr>
          <a:xfrm>
            <a:off x="5067300" y="2978324"/>
            <a:ext cx="342901" cy="172229"/>
            <a:chOff x="5067300" y="2978324"/>
            <a:chExt cx="342901" cy="172229"/>
          </a:xfrm>
        </p:grpSpPr>
        <p:sp>
          <p:nvSpPr>
            <p:cNvPr id="17" name="SMARTInkShape-2258"/>
            <p:cNvSpPr/>
            <p:nvPr>
              <p:custDataLst>
                <p:tags r:id="rId6"/>
              </p:custDataLst>
            </p:nvPr>
          </p:nvSpPr>
          <p:spPr>
            <a:xfrm>
              <a:off x="5067300" y="2978324"/>
              <a:ext cx="292101" cy="6177"/>
            </a:xfrm>
            <a:custGeom>
              <a:avLst/>
              <a:gdLst/>
              <a:ahLst/>
              <a:cxnLst/>
              <a:rect l="0" t="0" r="0" b="0"/>
              <a:pathLst>
                <a:path w="292101" h="6177">
                  <a:moveTo>
                    <a:pt x="0" y="6176"/>
                  </a:moveTo>
                  <a:lnTo>
                    <a:pt x="0" y="6176"/>
                  </a:lnTo>
                  <a:lnTo>
                    <a:pt x="40620" y="6176"/>
                  </a:lnTo>
                  <a:lnTo>
                    <a:pt x="72146" y="4295"/>
                  </a:lnTo>
                  <a:lnTo>
                    <a:pt x="110382" y="1812"/>
                  </a:lnTo>
                  <a:lnTo>
                    <a:pt x="153246" y="709"/>
                  </a:lnTo>
                  <a:lnTo>
                    <a:pt x="194404" y="218"/>
                  </a:lnTo>
                  <a:lnTo>
                    <a:pt x="231041" y="0"/>
                  </a:lnTo>
                  <a:lnTo>
                    <a:pt x="275779" y="1742"/>
                  </a:lnTo>
                  <a:lnTo>
                    <a:pt x="292100" y="61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259"/>
            <p:cNvSpPr/>
            <p:nvPr>
              <p:custDataLst>
                <p:tags r:id="rId7"/>
              </p:custDataLst>
            </p:nvPr>
          </p:nvSpPr>
          <p:spPr>
            <a:xfrm>
              <a:off x="5111750" y="3117850"/>
              <a:ext cx="298451" cy="32703"/>
            </a:xfrm>
            <a:custGeom>
              <a:avLst/>
              <a:gdLst/>
              <a:ahLst/>
              <a:cxnLst/>
              <a:rect l="0" t="0" r="0" b="0"/>
              <a:pathLst>
                <a:path w="298451" h="32703">
                  <a:moveTo>
                    <a:pt x="0" y="19050"/>
                  </a:moveTo>
                  <a:lnTo>
                    <a:pt x="0" y="19050"/>
                  </a:lnTo>
                  <a:lnTo>
                    <a:pt x="0" y="22421"/>
                  </a:lnTo>
                  <a:lnTo>
                    <a:pt x="6742" y="31259"/>
                  </a:lnTo>
                  <a:lnTo>
                    <a:pt x="41273" y="32702"/>
                  </a:lnTo>
                  <a:lnTo>
                    <a:pt x="79727" y="30292"/>
                  </a:lnTo>
                  <a:lnTo>
                    <a:pt x="125745" y="26869"/>
                  </a:lnTo>
                  <a:lnTo>
                    <a:pt x="150858" y="24968"/>
                  </a:lnTo>
                  <a:lnTo>
                    <a:pt x="176772" y="22995"/>
                  </a:lnTo>
                  <a:lnTo>
                    <a:pt x="201809" y="19563"/>
                  </a:lnTo>
                  <a:lnTo>
                    <a:pt x="226261" y="15159"/>
                  </a:lnTo>
                  <a:lnTo>
                    <a:pt x="266366" y="6737"/>
                  </a:lnTo>
                  <a:lnTo>
                    <a:pt x="298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MARTInkShape-Group541"/>
          <p:cNvGrpSpPr/>
          <p:nvPr/>
        </p:nvGrpSpPr>
        <p:grpSpPr>
          <a:xfrm>
            <a:off x="5798311" y="2825750"/>
            <a:ext cx="514717" cy="388082"/>
            <a:chOff x="5798311" y="2825750"/>
            <a:chExt cx="514717" cy="388082"/>
          </a:xfrm>
        </p:grpSpPr>
        <p:sp>
          <p:nvSpPr>
            <p:cNvPr id="20" name="SMARTInkShape-2260"/>
            <p:cNvSpPr/>
            <p:nvPr>
              <p:custDataLst>
                <p:tags r:id="rId4"/>
              </p:custDataLst>
            </p:nvPr>
          </p:nvSpPr>
          <p:spPr>
            <a:xfrm>
              <a:off x="5798311" y="2825750"/>
              <a:ext cx="38945" cy="336551"/>
            </a:xfrm>
            <a:custGeom>
              <a:avLst/>
              <a:gdLst/>
              <a:ahLst/>
              <a:cxnLst/>
              <a:rect l="0" t="0" r="0" b="0"/>
              <a:pathLst>
                <a:path w="38945" h="336551">
                  <a:moveTo>
                    <a:pt x="24639" y="0"/>
                  </a:moveTo>
                  <a:lnTo>
                    <a:pt x="24639" y="0"/>
                  </a:lnTo>
                  <a:lnTo>
                    <a:pt x="31381" y="0"/>
                  </a:lnTo>
                  <a:lnTo>
                    <a:pt x="34073" y="2822"/>
                  </a:lnTo>
                  <a:lnTo>
                    <a:pt x="38944" y="13484"/>
                  </a:lnTo>
                  <a:lnTo>
                    <a:pt x="38913" y="45466"/>
                  </a:lnTo>
                  <a:lnTo>
                    <a:pt x="32394" y="79709"/>
                  </a:lnTo>
                  <a:lnTo>
                    <a:pt x="23146" y="122210"/>
                  </a:lnTo>
                  <a:lnTo>
                    <a:pt x="18705" y="146384"/>
                  </a:lnTo>
                  <a:lnTo>
                    <a:pt x="14333" y="171672"/>
                  </a:lnTo>
                  <a:lnTo>
                    <a:pt x="5712" y="218586"/>
                  </a:lnTo>
                  <a:lnTo>
                    <a:pt x="0" y="261544"/>
                  </a:lnTo>
                  <a:lnTo>
                    <a:pt x="2164" y="299451"/>
                  </a:lnTo>
                  <a:lnTo>
                    <a:pt x="5589" y="336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261"/>
            <p:cNvSpPr/>
            <p:nvPr>
              <p:custDataLst>
                <p:tags r:id="rId5"/>
              </p:custDataLst>
            </p:nvPr>
          </p:nvSpPr>
          <p:spPr>
            <a:xfrm>
              <a:off x="6071628" y="2851150"/>
              <a:ext cx="241400" cy="362682"/>
            </a:xfrm>
            <a:custGeom>
              <a:avLst/>
              <a:gdLst/>
              <a:ahLst/>
              <a:cxnLst/>
              <a:rect l="0" t="0" r="0" b="0"/>
              <a:pathLst>
                <a:path w="241400" h="362682">
                  <a:moveTo>
                    <a:pt x="138672" y="44450"/>
                  </a:moveTo>
                  <a:lnTo>
                    <a:pt x="138672" y="44450"/>
                  </a:lnTo>
                  <a:lnTo>
                    <a:pt x="132897" y="29947"/>
                  </a:lnTo>
                  <a:lnTo>
                    <a:pt x="126463" y="21306"/>
                  </a:lnTo>
                  <a:lnTo>
                    <a:pt x="120654" y="19143"/>
                  </a:lnTo>
                  <a:lnTo>
                    <a:pt x="104794" y="18621"/>
                  </a:lnTo>
                  <a:lnTo>
                    <a:pt x="69289" y="39149"/>
                  </a:lnTo>
                  <a:lnTo>
                    <a:pt x="30860" y="85526"/>
                  </a:lnTo>
                  <a:lnTo>
                    <a:pt x="12910" y="125736"/>
                  </a:lnTo>
                  <a:lnTo>
                    <a:pt x="2344" y="170888"/>
                  </a:lnTo>
                  <a:lnTo>
                    <a:pt x="514" y="195770"/>
                  </a:lnTo>
                  <a:lnTo>
                    <a:pt x="0" y="221530"/>
                  </a:lnTo>
                  <a:lnTo>
                    <a:pt x="6955" y="267085"/>
                  </a:lnTo>
                  <a:lnTo>
                    <a:pt x="22275" y="306382"/>
                  </a:lnTo>
                  <a:lnTo>
                    <a:pt x="47898" y="337959"/>
                  </a:lnTo>
                  <a:lnTo>
                    <a:pt x="81865" y="356697"/>
                  </a:lnTo>
                  <a:lnTo>
                    <a:pt x="100800" y="362681"/>
                  </a:lnTo>
                  <a:lnTo>
                    <a:pt x="138773" y="361805"/>
                  </a:lnTo>
                  <a:lnTo>
                    <a:pt x="157789" y="357619"/>
                  </a:lnTo>
                  <a:lnTo>
                    <a:pt x="190207" y="330392"/>
                  </a:lnTo>
                  <a:lnTo>
                    <a:pt x="216610" y="285835"/>
                  </a:lnTo>
                  <a:lnTo>
                    <a:pt x="226614" y="256173"/>
                  </a:lnTo>
                  <a:lnTo>
                    <a:pt x="235400" y="223699"/>
                  </a:lnTo>
                  <a:lnTo>
                    <a:pt x="239846" y="191466"/>
                  </a:lnTo>
                  <a:lnTo>
                    <a:pt x="241399" y="159394"/>
                  </a:lnTo>
                  <a:lnTo>
                    <a:pt x="241023" y="127429"/>
                  </a:lnTo>
                  <a:lnTo>
                    <a:pt x="234962" y="82506"/>
                  </a:lnTo>
                  <a:lnTo>
                    <a:pt x="230382" y="65587"/>
                  </a:lnTo>
                  <a:lnTo>
                    <a:pt x="212123" y="41144"/>
                  </a:lnTo>
                  <a:lnTo>
                    <a:pt x="186134" y="23931"/>
                  </a:lnTo>
                  <a:lnTo>
                    <a:pt x="142151" y="7718"/>
                  </a:lnTo>
                  <a:lnTo>
                    <a:pt x="11962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02247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0</Words>
  <Application>Microsoft Office PowerPoint</Application>
  <PresentationFormat>Custom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Anshul  Gandhi</dc:creator>
  <cp:lastModifiedBy>anshul</cp:lastModifiedBy>
  <cp:revision>13</cp:revision>
  <dcterms:created xsi:type="dcterms:W3CDTF">2019-02-25T20:56:46Z</dcterms:created>
  <dcterms:modified xsi:type="dcterms:W3CDTF">2019-03-25T21:31:40Z</dcterms:modified>
</cp:coreProperties>
</file>