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4" name="Drawing"/>
          <p:cNvGrpSpPr/>
          <p:nvPr/>
        </p:nvGrpSpPr>
        <p:grpSpPr>
          <a:xfrm>
            <a:off x="25400" y="1827765"/>
            <a:ext cx="12947650" cy="7741685"/>
            <a:chOff x="0" y="0"/>
            <a:chExt cx="12947650" cy="7741685"/>
          </a:xfrm>
        </p:grpSpPr>
        <p:sp>
          <p:nvSpPr>
            <p:cNvPr id="119" name="Line"/>
            <p:cNvSpPr/>
            <p:nvPr/>
          </p:nvSpPr>
          <p:spPr>
            <a:xfrm>
              <a:off x="1302544" y="143658"/>
              <a:ext cx="316706" cy="60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83" fill="norm" stroke="1" extrusionOk="0">
                  <a:moveTo>
                    <a:pt x="21546" y="1691"/>
                  </a:moveTo>
                  <a:cubicBezTo>
                    <a:pt x="21402" y="1168"/>
                    <a:pt x="21258" y="645"/>
                    <a:pt x="20826" y="346"/>
                  </a:cubicBezTo>
                  <a:cubicBezTo>
                    <a:pt x="20394" y="47"/>
                    <a:pt x="19674" y="-28"/>
                    <a:pt x="17802" y="9"/>
                  </a:cubicBezTo>
                  <a:cubicBezTo>
                    <a:pt x="15930" y="47"/>
                    <a:pt x="12906" y="196"/>
                    <a:pt x="10530" y="458"/>
                  </a:cubicBezTo>
                  <a:cubicBezTo>
                    <a:pt x="8154" y="719"/>
                    <a:pt x="6426" y="1093"/>
                    <a:pt x="5274" y="1654"/>
                  </a:cubicBezTo>
                  <a:cubicBezTo>
                    <a:pt x="4122" y="2214"/>
                    <a:pt x="3546" y="2962"/>
                    <a:pt x="3186" y="4382"/>
                  </a:cubicBezTo>
                  <a:cubicBezTo>
                    <a:pt x="2826" y="5802"/>
                    <a:pt x="2682" y="7894"/>
                    <a:pt x="2322" y="10211"/>
                  </a:cubicBezTo>
                  <a:cubicBezTo>
                    <a:pt x="1962" y="12528"/>
                    <a:pt x="1386" y="15070"/>
                    <a:pt x="954" y="16789"/>
                  </a:cubicBezTo>
                  <a:cubicBezTo>
                    <a:pt x="522" y="18508"/>
                    <a:pt x="234" y="19405"/>
                    <a:pt x="90" y="20040"/>
                  </a:cubicBezTo>
                  <a:cubicBezTo>
                    <a:pt x="-54" y="20675"/>
                    <a:pt x="-54" y="21049"/>
                    <a:pt x="306" y="21273"/>
                  </a:cubicBezTo>
                  <a:cubicBezTo>
                    <a:pt x="666" y="21497"/>
                    <a:pt x="1386" y="21572"/>
                    <a:pt x="3690" y="21348"/>
                  </a:cubicBezTo>
                  <a:cubicBezTo>
                    <a:pt x="5994" y="21124"/>
                    <a:pt x="9882" y="20600"/>
                    <a:pt x="13770" y="20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308100" y="489985"/>
              <a:ext cx="171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731433" y="129623"/>
              <a:ext cx="389467" cy="57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77" fill="norm" stroke="1" extrusionOk="0">
                  <a:moveTo>
                    <a:pt x="21483" y="884"/>
                  </a:moveTo>
                  <a:cubicBezTo>
                    <a:pt x="19732" y="569"/>
                    <a:pt x="17980" y="255"/>
                    <a:pt x="16171" y="98"/>
                  </a:cubicBezTo>
                  <a:cubicBezTo>
                    <a:pt x="14361" y="-59"/>
                    <a:pt x="12493" y="-59"/>
                    <a:pt x="10800" y="334"/>
                  </a:cubicBezTo>
                  <a:cubicBezTo>
                    <a:pt x="9107" y="726"/>
                    <a:pt x="7589" y="1512"/>
                    <a:pt x="6713" y="2926"/>
                  </a:cubicBezTo>
                  <a:cubicBezTo>
                    <a:pt x="5838" y="4340"/>
                    <a:pt x="5604" y="6382"/>
                    <a:pt x="5020" y="8699"/>
                  </a:cubicBezTo>
                  <a:cubicBezTo>
                    <a:pt x="4437" y="11016"/>
                    <a:pt x="3502" y="13608"/>
                    <a:pt x="2627" y="15572"/>
                  </a:cubicBezTo>
                  <a:cubicBezTo>
                    <a:pt x="1751" y="17535"/>
                    <a:pt x="934" y="18870"/>
                    <a:pt x="467" y="19734"/>
                  </a:cubicBezTo>
                  <a:cubicBezTo>
                    <a:pt x="0" y="20598"/>
                    <a:pt x="-117" y="20991"/>
                    <a:pt x="117" y="21227"/>
                  </a:cubicBezTo>
                  <a:cubicBezTo>
                    <a:pt x="350" y="21462"/>
                    <a:pt x="934" y="21541"/>
                    <a:pt x="2568" y="21423"/>
                  </a:cubicBezTo>
                  <a:cubicBezTo>
                    <a:pt x="4203" y="21305"/>
                    <a:pt x="6888" y="20991"/>
                    <a:pt x="8873" y="20795"/>
                  </a:cubicBezTo>
                  <a:cubicBezTo>
                    <a:pt x="10858" y="20598"/>
                    <a:pt x="12142" y="20520"/>
                    <a:pt x="13427" y="20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169240" y="235985"/>
              <a:ext cx="408861" cy="417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25" fill="norm" stroke="1" extrusionOk="0">
                  <a:moveTo>
                    <a:pt x="21507" y="0"/>
                  </a:moveTo>
                  <a:cubicBezTo>
                    <a:pt x="19392" y="655"/>
                    <a:pt x="17276" y="1309"/>
                    <a:pt x="14715" y="2291"/>
                  </a:cubicBezTo>
                  <a:cubicBezTo>
                    <a:pt x="12154" y="3273"/>
                    <a:pt x="9148" y="4582"/>
                    <a:pt x="6977" y="5564"/>
                  </a:cubicBezTo>
                  <a:cubicBezTo>
                    <a:pt x="4806" y="6545"/>
                    <a:pt x="3470" y="7200"/>
                    <a:pt x="2691" y="7800"/>
                  </a:cubicBezTo>
                  <a:cubicBezTo>
                    <a:pt x="1911" y="8400"/>
                    <a:pt x="1688" y="8945"/>
                    <a:pt x="1911" y="9273"/>
                  </a:cubicBezTo>
                  <a:cubicBezTo>
                    <a:pt x="2134" y="9600"/>
                    <a:pt x="2802" y="9709"/>
                    <a:pt x="4305" y="9873"/>
                  </a:cubicBezTo>
                  <a:cubicBezTo>
                    <a:pt x="5808" y="10036"/>
                    <a:pt x="8146" y="10255"/>
                    <a:pt x="9705" y="10418"/>
                  </a:cubicBezTo>
                  <a:cubicBezTo>
                    <a:pt x="11264" y="10582"/>
                    <a:pt x="12043" y="10691"/>
                    <a:pt x="12210" y="10964"/>
                  </a:cubicBezTo>
                  <a:cubicBezTo>
                    <a:pt x="12377" y="11236"/>
                    <a:pt x="11932" y="11673"/>
                    <a:pt x="10651" y="12545"/>
                  </a:cubicBezTo>
                  <a:cubicBezTo>
                    <a:pt x="9371" y="13418"/>
                    <a:pt x="7255" y="14727"/>
                    <a:pt x="5530" y="15818"/>
                  </a:cubicBezTo>
                  <a:cubicBezTo>
                    <a:pt x="3804" y="16909"/>
                    <a:pt x="2468" y="17782"/>
                    <a:pt x="1577" y="18436"/>
                  </a:cubicBezTo>
                  <a:cubicBezTo>
                    <a:pt x="686" y="19091"/>
                    <a:pt x="241" y="19527"/>
                    <a:pt x="74" y="20018"/>
                  </a:cubicBezTo>
                  <a:cubicBezTo>
                    <a:pt x="-93" y="20509"/>
                    <a:pt x="18" y="21055"/>
                    <a:pt x="464" y="21327"/>
                  </a:cubicBezTo>
                  <a:cubicBezTo>
                    <a:pt x="909" y="21600"/>
                    <a:pt x="1688" y="21600"/>
                    <a:pt x="3693" y="21273"/>
                  </a:cubicBezTo>
                  <a:cubicBezTo>
                    <a:pt x="5697" y="20945"/>
                    <a:pt x="8926" y="20291"/>
                    <a:pt x="11709" y="19745"/>
                  </a:cubicBezTo>
                  <a:cubicBezTo>
                    <a:pt x="14493" y="19200"/>
                    <a:pt x="16831" y="18764"/>
                    <a:pt x="19169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235200" y="820185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254250" y="731285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324100" y="801135"/>
              <a:ext cx="50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317750" y="851935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527299" y="794785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387600" y="56393"/>
              <a:ext cx="120650" cy="15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1137" y="8884"/>
                  </a:moveTo>
                  <a:cubicBezTo>
                    <a:pt x="758" y="12052"/>
                    <a:pt x="379" y="15220"/>
                    <a:pt x="189" y="17524"/>
                  </a:cubicBezTo>
                  <a:cubicBezTo>
                    <a:pt x="0" y="19828"/>
                    <a:pt x="0" y="21268"/>
                    <a:pt x="0" y="21268"/>
                  </a:cubicBezTo>
                  <a:cubicBezTo>
                    <a:pt x="0" y="21268"/>
                    <a:pt x="0" y="19828"/>
                    <a:pt x="568" y="16660"/>
                  </a:cubicBezTo>
                  <a:cubicBezTo>
                    <a:pt x="1137" y="13492"/>
                    <a:pt x="2274" y="8596"/>
                    <a:pt x="3221" y="5428"/>
                  </a:cubicBezTo>
                  <a:cubicBezTo>
                    <a:pt x="4168" y="2260"/>
                    <a:pt x="4926" y="820"/>
                    <a:pt x="7200" y="244"/>
                  </a:cubicBezTo>
                  <a:cubicBezTo>
                    <a:pt x="9474" y="-332"/>
                    <a:pt x="13263" y="-44"/>
                    <a:pt x="15916" y="2836"/>
                  </a:cubicBezTo>
                  <a:cubicBezTo>
                    <a:pt x="18568" y="5716"/>
                    <a:pt x="20084" y="11188"/>
                    <a:pt x="21600" y="16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863850" y="248685"/>
              <a:ext cx="2286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00" y="120"/>
                    <a:pt x="2000" y="240"/>
                    <a:pt x="3600" y="1200"/>
                  </a:cubicBezTo>
                  <a:cubicBezTo>
                    <a:pt x="5200" y="2160"/>
                    <a:pt x="7400" y="3960"/>
                    <a:pt x="10100" y="6840"/>
                  </a:cubicBezTo>
                  <a:cubicBezTo>
                    <a:pt x="12800" y="9720"/>
                    <a:pt x="16000" y="13680"/>
                    <a:pt x="18000" y="16320"/>
                  </a:cubicBezTo>
                  <a:cubicBezTo>
                    <a:pt x="20000" y="18960"/>
                    <a:pt x="20800" y="20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896343" y="255035"/>
              <a:ext cx="202458" cy="430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515" fill="norm" stroke="1" extrusionOk="0">
                  <a:moveTo>
                    <a:pt x="21299" y="0"/>
                  </a:moveTo>
                  <a:cubicBezTo>
                    <a:pt x="20186" y="318"/>
                    <a:pt x="19072" y="635"/>
                    <a:pt x="17736" y="1853"/>
                  </a:cubicBezTo>
                  <a:cubicBezTo>
                    <a:pt x="16400" y="3071"/>
                    <a:pt x="14841" y="5188"/>
                    <a:pt x="12280" y="8100"/>
                  </a:cubicBezTo>
                  <a:cubicBezTo>
                    <a:pt x="9720" y="11012"/>
                    <a:pt x="6157" y="14718"/>
                    <a:pt x="4041" y="16888"/>
                  </a:cubicBezTo>
                  <a:cubicBezTo>
                    <a:pt x="1926" y="19059"/>
                    <a:pt x="1258" y="19694"/>
                    <a:pt x="701" y="20276"/>
                  </a:cubicBezTo>
                  <a:cubicBezTo>
                    <a:pt x="144" y="20859"/>
                    <a:pt x="-301" y="21388"/>
                    <a:pt x="256" y="21494"/>
                  </a:cubicBezTo>
                  <a:cubicBezTo>
                    <a:pt x="812" y="21600"/>
                    <a:pt x="2371" y="21282"/>
                    <a:pt x="393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251200" y="566185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232150" y="426485"/>
              <a:ext cx="2784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21600"/>
                  </a:moveTo>
                  <a:cubicBezTo>
                    <a:pt x="9257" y="20400"/>
                    <a:pt x="18514" y="19200"/>
                    <a:pt x="20057" y="15600"/>
                  </a:cubicBezTo>
                  <a:cubicBezTo>
                    <a:pt x="21600" y="12000"/>
                    <a:pt x="15429" y="6000"/>
                    <a:pt x="92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340100" y="54754"/>
              <a:ext cx="223706" cy="69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59" fill="norm" stroke="1" extrusionOk="0">
                  <a:moveTo>
                    <a:pt x="0" y="1682"/>
                  </a:moveTo>
                  <a:cubicBezTo>
                    <a:pt x="0" y="1222"/>
                    <a:pt x="0" y="763"/>
                    <a:pt x="505" y="467"/>
                  </a:cubicBezTo>
                  <a:cubicBezTo>
                    <a:pt x="1009" y="172"/>
                    <a:pt x="2019" y="41"/>
                    <a:pt x="4643" y="8"/>
                  </a:cubicBezTo>
                  <a:cubicBezTo>
                    <a:pt x="7267" y="-25"/>
                    <a:pt x="11507" y="41"/>
                    <a:pt x="14535" y="270"/>
                  </a:cubicBezTo>
                  <a:cubicBezTo>
                    <a:pt x="17563" y="500"/>
                    <a:pt x="19379" y="894"/>
                    <a:pt x="20389" y="1584"/>
                  </a:cubicBezTo>
                  <a:cubicBezTo>
                    <a:pt x="21398" y="2273"/>
                    <a:pt x="21600" y="3258"/>
                    <a:pt x="20994" y="4801"/>
                  </a:cubicBezTo>
                  <a:cubicBezTo>
                    <a:pt x="20389" y="6343"/>
                    <a:pt x="18976" y="8444"/>
                    <a:pt x="18269" y="10578"/>
                  </a:cubicBezTo>
                  <a:cubicBezTo>
                    <a:pt x="17563" y="12712"/>
                    <a:pt x="17563" y="14878"/>
                    <a:pt x="18067" y="16421"/>
                  </a:cubicBezTo>
                  <a:cubicBezTo>
                    <a:pt x="18572" y="17964"/>
                    <a:pt x="19581" y="18883"/>
                    <a:pt x="20288" y="19605"/>
                  </a:cubicBezTo>
                  <a:cubicBezTo>
                    <a:pt x="20994" y="20328"/>
                    <a:pt x="21398" y="20853"/>
                    <a:pt x="21095" y="21148"/>
                  </a:cubicBezTo>
                  <a:cubicBezTo>
                    <a:pt x="20793" y="21444"/>
                    <a:pt x="19783" y="21509"/>
                    <a:pt x="18774" y="21542"/>
                  </a:cubicBezTo>
                  <a:cubicBezTo>
                    <a:pt x="17764" y="21575"/>
                    <a:pt x="16755" y="21575"/>
                    <a:pt x="15746" y="21378"/>
                  </a:cubicBezTo>
                  <a:cubicBezTo>
                    <a:pt x="14736" y="21181"/>
                    <a:pt x="13727" y="20787"/>
                    <a:pt x="12718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975100" y="337585"/>
              <a:ext cx="228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7100"/>
                    <a:pt x="800" y="12600"/>
                    <a:pt x="4000" y="9000"/>
                  </a:cubicBezTo>
                  <a:cubicBezTo>
                    <a:pt x="7200" y="5400"/>
                    <a:pt x="13200" y="2700"/>
                    <a:pt x="16600" y="1350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949700" y="515385"/>
              <a:ext cx="254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8514"/>
                    <a:pt x="5400" y="15429"/>
                    <a:pt x="9000" y="11829"/>
                  </a:cubicBezTo>
                  <a:cubicBezTo>
                    <a:pt x="12600" y="8229"/>
                    <a:pt x="171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604244" y="164018"/>
              <a:ext cx="393479" cy="45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62" fill="norm" stroke="1" extrusionOk="0">
                  <a:moveTo>
                    <a:pt x="20309" y="1009"/>
                  </a:moveTo>
                  <a:cubicBezTo>
                    <a:pt x="20884" y="505"/>
                    <a:pt x="21458" y="0"/>
                    <a:pt x="21343" y="0"/>
                  </a:cubicBezTo>
                  <a:cubicBezTo>
                    <a:pt x="21228" y="0"/>
                    <a:pt x="20424" y="505"/>
                    <a:pt x="18815" y="1262"/>
                  </a:cubicBezTo>
                  <a:cubicBezTo>
                    <a:pt x="17207" y="2019"/>
                    <a:pt x="14794" y="3028"/>
                    <a:pt x="12496" y="4037"/>
                  </a:cubicBezTo>
                  <a:cubicBezTo>
                    <a:pt x="10198" y="5047"/>
                    <a:pt x="8015" y="6056"/>
                    <a:pt x="6579" y="6763"/>
                  </a:cubicBezTo>
                  <a:cubicBezTo>
                    <a:pt x="5143" y="7469"/>
                    <a:pt x="4454" y="7873"/>
                    <a:pt x="4052" y="8327"/>
                  </a:cubicBezTo>
                  <a:cubicBezTo>
                    <a:pt x="3649" y="8781"/>
                    <a:pt x="3535" y="9286"/>
                    <a:pt x="3764" y="9589"/>
                  </a:cubicBezTo>
                  <a:cubicBezTo>
                    <a:pt x="3994" y="9892"/>
                    <a:pt x="4569" y="9993"/>
                    <a:pt x="6292" y="10093"/>
                  </a:cubicBezTo>
                  <a:cubicBezTo>
                    <a:pt x="8015" y="10194"/>
                    <a:pt x="10888" y="10295"/>
                    <a:pt x="12611" y="10447"/>
                  </a:cubicBezTo>
                  <a:cubicBezTo>
                    <a:pt x="14335" y="10598"/>
                    <a:pt x="14909" y="10800"/>
                    <a:pt x="14852" y="11204"/>
                  </a:cubicBezTo>
                  <a:cubicBezTo>
                    <a:pt x="14794" y="11607"/>
                    <a:pt x="14105" y="12213"/>
                    <a:pt x="12037" y="13374"/>
                  </a:cubicBezTo>
                  <a:cubicBezTo>
                    <a:pt x="9969" y="14535"/>
                    <a:pt x="6522" y="16250"/>
                    <a:pt x="4339" y="17361"/>
                  </a:cubicBezTo>
                  <a:cubicBezTo>
                    <a:pt x="2156" y="18471"/>
                    <a:pt x="1237" y="18976"/>
                    <a:pt x="662" y="19480"/>
                  </a:cubicBezTo>
                  <a:cubicBezTo>
                    <a:pt x="88" y="19985"/>
                    <a:pt x="-142" y="20490"/>
                    <a:pt x="88" y="20843"/>
                  </a:cubicBezTo>
                  <a:cubicBezTo>
                    <a:pt x="318" y="21196"/>
                    <a:pt x="1007" y="21398"/>
                    <a:pt x="2845" y="21499"/>
                  </a:cubicBezTo>
                  <a:cubicBezTo>
                    <a:pt x="4684" y="21600"/>
                    <a:pt x="7671" y="21600"/>
                    <a:pt x="10945" y="21348"/>
                  </a:cubicBezTo>
                  <a:cubicBezTo>
                    <a:pt x="14220" y="21095"/>
                    <a:pt x="17781" y="20591"/>
                    <a:pt x="21343" y="2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363923" y="127984"/>
              <a:ext cx="268527" cy="455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30" fill="norm" stroke="1" extrusionOk="0">
                  <a:moveTo>
                    <a:pt x="21408" y="301"/>
                  </a:moveTo>
                  <a:cubicBezTo>
                    <a:pt x="18877" y="102"/>
                    <a:pt x="16345" y="-97"/>
                    <a:pt x="14236" y="52"/>
                  </a:cubicBezTo>
                  <a:cubicBezTo>
                    <a:pt x="12127" y="202"/>
                    <a:pt x="10439" y="699"/>
                    <a:pt x="9258" y="1496"/>
                  </a:cubicBezTo>
                  <a:cubicBezTo>
                    <a:pt x="8077" y="2292"/>
                    <a:pt x="7402" y="3387"/>
                    <a:pt x="6558" y="5477"/>
                  </a:cubicBezTo>
                  <a:cubicBezTo>
                    <a:pt x="5714" y="7568"/>
                    <a:pt x="4702" y="10653"/>
                    <a:pt x="3605" y="13142"/>
                  </a:cubicBezTo>
                  <a:cubicBezTo>
                    <a:pt x="2508" y="15630"/>
                    <a:pt x="1327" y="17521"/>
                    <a:pt x="652" y="18815"/>
                  </a:cubicBezTo>
                  <a:cubicBezTo>
                    <a:pt x="-23" y="20109"/>
                    <a:pt x="-192" y="20806"/>
                    <a:pt x="230" y="21155"/>
                  </a:cubicBezTo>
                  <a:cubicBezTo>
                    <a:pt x="652" y="21503"/>
                    <a:pt x="1664" y="21503"/>
                    <a:pt x="4702" y="21254"/>
                  </a:cubicBezTo>
                  <a:cubicBezTo>
                    <a:pt x="7739" y="21005"/>
                    <a:pt x="12802" y="20508"/>
                    <a:pt x="17864" y="20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391149" y="369335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764591" y="128761"/>
              <a:ext cx="299659" cy="45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66" fill="norm" stroke="1" extrusionOk="0">
                  <a:moveTo>
                    <a:pt x="21535" y="1160"/>
                  </a:moveTo>
                  <a:cubicBezTo>
                    <a:pt x="21079" y="762"/>
                    <a:pt x="20622" y="364"/>
                    <a:pt x="19177" y="165"/>
                  </a:cubicBezTo>
                  <a:cubicBezTo>
                    <a:pt x="17732" y="-34"/>
                    <a:pt x="15298" y="-34"/>
                    <a:pt x="13321" y="66"/>
                  </a:cubicBezTo>
                  <a:cubicBezTo>
                    <a:pt x="11343" y="165"/>
                    <a:pt x="9822" y="364"/>
                    <a:pt x="8681" y="563"/>
                  </a:cubicBezTo>
                  <a:cubicBezTo>
                    <a:pt x="7541" y="762"/>
                    <a:pt x="6780" y="961"/>
                    <a:pt x="6096" y="1210"/>
                  </a:cubicBezTo>
                  <a:cubicBezTo>
                    <a:pt x="5411" y="1459"/>
                    <a:pt x="4803" y="1758"/>
                    <a:pt x="4498" y="2803"/>
                  </a:cubicBezTo>
                  <a:cubicBezTo>
                    <a:pt x="4194" y="3848"/>
                    <a:pt x="4194" y="5640"/>
                    <a:pt x="3890" y="7879"/>
                  </a:cubicBezTo>
                  <a:cubicBezTo>
                    <a:pt x="3586" y="10119"/>
                    <a:pt x="2977" y="12807"/>
                    <a:pt x="2445" y="14698"/>
                  </a:cubicBezTo>
                  <a:cubicBezTo>
                    <a:pt x="1912" y="16589"/>
                    <a:pt x="1456" y="17684"/>
                    <a:pt x="1000" y="18530"/>
                  </a:cubicBezTo>
                  <a:cubicBezTo>
                    <a:pt x="543" y="19376"/>
                    <a:pt x="87" y="19973"/>
                    <a:pt x="11" y="20521"/>
                  </a:cubicBezTo>
                  <a:cubicBezTo>
                    <a:pt x="-65" y="21068"/>
                    <a:pt x="239" y="21566"/>
                    <a:pt x="1608" y="21566"/>
                  </a:cubicBezTo>
                  <a:cubicBezTo>
                    <a:pt x="2977" y="21566"/>
                    <a:pt x="5411" y="21068"/>
                    <a:pt x="7617" y="20770"/>
                  </a:cubicBezTo>
                  <a:cubicBezTo>
                    <a:pt x="9822" y="20471"/>
                    <a:pt x="11800" y="20372"/>
                    <a:pt x="13777" y="20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159500" y="185185"/>
              <a:ext cx="2540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2243"/>
                    <a:pt x="5040" y="4485"/>
                    <a:pt x="8100" y="7377"/>
                  </a:cubicBezTo>
                  <a:cubicBezTo>
                    <a:pt x="11160" y="10269"/>
                    <a:pt x="14760" y="13810"/>
                    <a:pt x="17100" y="16289"/>
                  </a:cubicBezTo>
                  <a:cubicBezTo>
                    <a:pt x="19440" y="18767"/>
                    <a:pt x="20520" y="201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6210300" y="166135"/>
              <a:ext cx="22860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0" y="2368"/>
                    <a:pt x="16400" y="4737"/>
                    <a:pt x="13600" y="7342"/>
                  </a:cubicBezTo>
                  <a:cubicBezTo>
                    <a:pt x="10800" y="9947"/>
                    <a:pt x="7800" y="12789"/>
                    <a:pt x="5500" y="15205"/>
                  </a:cubicBezTo>
                  <a:cubicBezTo>
                    <a:pt x="3200" y="17621"/>
                    <a:pt x="1600" y="19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6502400" y="477285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6546850" y="350285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6629400" y="106669"/>
              <a:ext cx="247147" cy="599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31" fill="norm" stroke="1" extrusionOk="0">
                  <a:moveTo>
                    <a:pt x="0" y="2365"/>
                  </a:moveTo>
                  <a:cubicBezTo>
                    <a:pt x="366" y="1832"/>
                    <a:pt x="732" y="1300"/>
                    <a:pt x="2654" y="882"/>
                  </a:cubicBezTo>
                  <a:cubicBezTo>
                    <a:pt x="4576" y="463"/>
                    <a:pt x="8054" y="159"/>
                    <a:pt x="11166" y="45"/>
                  </a:cubicBezTo>
                  <a:cubicBezTo>
                    <a:pt x="14278" y="-69"/>
                    <a:pt x="17024" y="7"/>
                    <a:pt x="18854" y="577"/>
                  </a:cubicBezTo>
                  <a:cubicBezTo>
                    <a:pt x="20685" y="1148"/>
                    <a:pt x="21600" y="2213"/>
                    <a:pt x="21325" y="3772"/>
                  </a:cubicBezTo>
                  <a:cubicBezTo>
                    <a:pt x="21051" y="5331"/>
                    <a:pt x="19586" y="7385"/>
                    <a:pt x="18946" y="9628"/>
                  </a:cubicBezTo>
                  <a:cubicBezTo>
                    <a:pt x="18305" y="11872"/>
                    <a:pt x="18488" y="14306"/>
                    <a:pt x="19037" y="16055"/>
                  </a:cubicBezTo>
                  <a:cubicBezTo>
                    <a:pt x="19586" y="17804"/>
                    <a:pt x="20502" y="18869"/>
                    <a:pt x="20959" y="19630"/>
                  </a:cubicBezTo>
                  <a:cubicBezTo>
                    <a:pt x="21417" y="20390"/>
                    <a:pt x="21417" y="20846"/>
                    <a:pt x="20959" y="21113"/>
                  </a:cubicBezTo>
                  <a:cubicBezTo>
                    <a:pt x="20502" y="21379"/>
                    <a:pt x="19586" y="21455"/>
                    <a:pt x="17573" y="21493"/>
                  </a:cubicBezTo>
                  <a:cubicBezTo>
                    <a:pt x="15559" y="21531"/>
                    <a:pt x="12447" y="21531"/>
                    <a:pt x="933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654550" y="826535"/>
              <a:ext cx="19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718050" y="70588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4813300" y="807485"/>
              <a:ext cx="38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781550" y="909085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4965700" y="858285"/>
              <a:ext cx="19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4782083" y="0"/>
              <a:ext cx="134546" cy="17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008" fill="norm" stroke="1" extrusionOk="0">
                  <a:moveTo>
                    <a:pt x="1910" y="5335"/>
                  </a:moveTo>
                  <a:cubicBezTo>
                    <a:pt x="1578" y="9804"/>
                    <a:pt x="1245" y="14273"/>
                    <a:pt x="913" y="17128"/>
                  </a:cubicBezTo>
                  <a:cubicBezTo>
                    <a:pt x="581" y="19984"/>
                    <a:pt x="248" y="21225"/>
                    <a:pt x="82" y="20977"/>
                  </a:cubicBezTo>
                  <a:cubicBezTo>
                    <a:pt x="-84" y="20728"/>
                    <a:pt x="-84" y="18991"/>
                    <a:pt x="913" y="15515"/>
                  </a:cubicBezTo>
                  <a:cubicBezTo>
                    <a:pt x="1910" y="12039"/>
                    <a:pt x="3904" y="6825"/>
                    <a:pt x="5731" y="3722"/>
                  </a:cubicBezTo>
                  <a:cubicBezTo>
                    <a:pt x="7559" y="618"/>
                    <a:pt x="9221" y="-375"/>
                    <a:pt x="11879" y="122"/>
                  </a:cubicBezTo>
                  <a:cubicBezTo>
                    <a:pt x="14538" y="618"/>
                    <a:pt x="18193" y="2604"/>
                    <a:pt x="19854" y="6080"/>
                  </a:cubicBezTo>
                  <a:cubicBezTo>
                    <a:pt x="21516" y="9556"/>
                    <a:pt x="21184" y="14522"/>
                    <a:pt x="20851" y="19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209550" y="1182135"/>
              <a:ext cx="127381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053"/>
                  </a:moveTo>
                  <a:cubicBezTo>
                    <a:pt x="11" y="16421"/>
                    <a:pt x="22" y="15789"/>
                    <a:pt x="48" y="15411"/>
                  </a:cubicBezTo>
                  <a:cubicBezTo>
                    <a:pt x="75" y="15032"/>
                    <a:pt x="118" y="14905"/>
                    <a:pt x="210" y="14842"/>
                  </a:cubicBezTo>
                  <a:cubicBezTo>
                    <a:pt x="301" y="14779"/>
                    <a:pt x="441" y="14779"/>
                    <a:pt x="574" y="14589"/>
                  </a:cubicBezTo>
                  <a:cubicBezTo>
                    <a:pt x="707" y="14400"/>
                    <a:pt x="833" y="14021"/>
                    <a:pt x="969" y="13642"/>
                  </a:cubicBezTo>
                  <a:cubicBezTo>
                    <a:pt x="1105" y="13263"/>
                    <a:pt x="1253" y="12884"/>
                    <a:pt x="1396" y="12505"/>
                  </a:cubicBezTo>
                  <a:cubicBezTo>
                    <a:pt x="1540" y="12126"/>
                    <a:pt x="1680" y="11747"/>
                    <a:pt x="1809" y="11432"/>
                  </a:cubicBezTo>
                  <a:cubicBezTo>
                    <a:pt x="1938" y="11116"/>
                    <a:pt x="2057" y="10863"/>
                    <a:pt x="2180" y="10611"/>
                  </a:cubicBezTo>
                  <a:cubicBezTo>
                    <a:pt x="2304" y="10358"/>
                    <a:pt x="2433" y="10105"/>
                    <a:pt x="2568" y="9853"/>
                  </a:cubicBezTo>
                  <a:cubicBezTo>
                    <a:pt x="2703" y="9600"/>
                    <a:pt x="2843" y="9347"/>
                    <a:pt x="2986" y="9095"/>
                  </a:cubicBezTo>
                  <a:cubicBezTo>
                    <a:pt x="3130" y="8842"/>
                    <a:pt x="3277" y="8589"/>
                    <a:pt x="3403" y="8400"/>
                  </a:cubicBezTo>
                  <a:cubicBezTo>
                    <a:pt x="3528" y="8211"/>
                    <a:pt x="3632" y="8084"/>
                    <a:pt x="3742" y="7895"/>
                  </a:cubicBezTo>
                  <a:cubicBezTo>
                    <a:pt x="3851" y="7705"/>
                    <a:pt x="3966" y="7453"/>
                    <a:pt x="4110" y="7263"/>
                  </a:cubicBezTo>
                  <a:cubicBezTo>
                    <a:pt x="4253" y="7074"/>
                    <a:pt x="4426" y="6947"/>
                    <a:pt x="4566" y="6821"/>
                  </a:cubicBezTo>
                  <a:cubicBezTo>
                    <a:pt x="4705" y="6695"/>
                    <a:pt x="4813" y="6568"/>
                    <a:pt x="4932" y="6442"/>
                  </a:cubicBezTo>
                  <a:cubicBezTo>
                    <a:pt x="5050" y="6316"/>
                    <a:pt x="5179" y="6189"/>
                    <a:pt x="5307" y="6063"/>
                  </a:cubicBezTo>
                  <a:cubicBezTo>
                    <a:pt x="5434" y="5937"/>
                    <a:pt x="5560" y="5811"/>
                    <a:pt x="5685" y="5621"/>
                  </a:cubicBezTo>
                  <a:cubicBezTo>
                    <a:pt x="5811" y="5432"/>
                    <a:pt x="5937" y="5179"/>
                    <a:pt x="6069" y="4989"/>
                  </a:cubicBezTo>
                  <a:cubicBezTo>
                    <a:pt x="6202" y="4800"/>
                    <a:pt x="6342" y="4674"/>
                    <a:pt x="6484" y="4484"/>
                  </a:cubicBezTo>
                  <a:cubicBezTo>
                    <a:pt x="6626" y="4295"/>
                    <a:pt x="6769" y="4042"/>
                    <a:pt x="6913" y="3789"/>
                  </a:cubicBezTo>
                  <a:cubicBezTo>
                    <a:pt x="7056" y="3537"/>
                    <a:pt x="7200" y="3284"/>
                    <a:pt x="7347" y="3032"/>
                  </a:cubicBezTo>
                  <a:cubicBezTo>
                    <a:pt x="7494" y="2779"/>
                    <a:pt x="7645" y="2526"/>
                    <a:pt x="7798" y="2337"/>
                  </a:cubicBezTo>
                  <a:cubicBezTo>
                    <a:pt x="7950" y="2147"/>
                    <a:pt x="8104" y="2021"/>
                    <a:pt x="8261" y="1832"/>
                  </a:cubicBezTo>
                  <a:cubicBezTo>
                    <a:pt x="8417" y="1642"/>
                    <a:pt x="8575" y="1389"/>
                    <a:pt x="8733" y="1200"/>
                  </a:cubicBezTo>
                  <a:cubicBezTo>
                    <a:pt x="8891" y="1011"/>
                    <a:pt x="9048" y="884"/>
                    <a:pt x="9167" y="821"/>
                  </a:cubicBezTo>
                  <a:cubicBezTo>
                    <a:pt x="9285" y="758"/>
                    <a:pt x="9364" y="758"/>
                    <a:pt x="9483" y="695"/>
                  </a:cubicBezTo>
                  <a:cubicBezTo>
                    <a:pt x="9601" y="632"/>
                    <a:pt x="9759" y="505"/>
                    <a:pt x="9881" y="442"/>
                  </a:cubicBezTo>
                  <a:cubicBezTo>
                    <a:pt x="10003" y="379"/>
                    <a:pt x="10089" y="379"/>
                    <a:pt x="10174" y="379"/>
                  </a:cubicBezTo>
                  <a:cubicBezTo>
                    <a:pt x="10258" y="379"/>
                    <a:pt x="10341" y="379"/>
                    <a:pt x="10425" y="379"/>
                  </a:cubicBezTo>
                  <a:cubicBezTo>
                    <a:pt x="10509" y="379"/>
                    <a:pt x="10595" y="379"/>
                    <a:pt x="10676" y="316"/>
                  </a:cubicBezTo>
                  <a:cubicBezTo>
                    <a:pt x="10757" y="253"/>
                    <a:pt x="10832" y="126"/>
                    <a:pt x="10918" y="63"/>
                  </a:cubicBezTo>
                  <a:cubicBezTo>
                    <a:pt x="11005" y="0"/>
                    <a:pt x="11101" y="0"/>
                    <a:pt x="11231" y="0"/>
                  </a:cubicBezTo>
                  <a:cubicBezTo>
                    <a:pt x="11360" y="0"/>
                    <a:pt x="11521" y="0"/>
                    <a:pt x="11692" y="126"/>
                  </a:cubicBezTo>
                  <a:cubicBezTo>
                    <a:pt x="11862" y="253"/>
                    <a:pt x="12042" y="505"/>
                    <a:pt x="12169" y="632"/>
                  </a:cubicBezTo>
                  <a:cubicBezTo>
                    <a:pt x="12297" y="758"/>
                    <a:pt x="12372" y="758"/>
                    <a:pt x="12458" y="821"/>
                  </a:cubicBezTo>
                  <a:cubicBezTo>
                    <a:pt x="12544" y="884"/>
                    <a:pt x="12641" y="1011"/>
                    <a:pt x="12726" y="1137"/>
                  </a:cubicBezTo>
                  <a:cubicBezTo>
                    <a:pt x="12810" y="1263"/>
                    <a:pt x="12882" y="1389"/>
                    <a:pt x="12963" y="1516"/>
                  </a:cubicBezTo>
                  <a:cubicBezTo>
                    <a:pt x="13043" y="1642"/>
                    <a:pt x="13133" y="1768"/>
                    <a:pt x="13221" y="1958"/>
                  </a:cubicBezTo>
                  <a:cubicBezTo>
                    <a:pt x="13309" y="2147"/>
                    <a:pt x="13395" y="2400"/>
                    <a:pt x="13488" y="2589"/>
                  </a:cubicBezTo>
                  <a:cubicBezTo>
                    <a:pt x="13582" y="2779"/>
                    <a:pt x="13682" y="2905"/>
                    <a:pt x="13767" y="3032"/>
                  </a:cubicBezTo>
                  <a:cubicBezTo>
                    <a:pt x="13851" y="3158"/>
                    <a:pt x="13919" y="3284"/>
                    <a:pt x="14003" y="3474"/>
                  </a:cubicBezTo>
                  <a:cubicBezTo>
                    <a:pt x="14088" y="3663"/>
                    <a:pt x="14188" y="3916"/>
                    <a:pt x="14276" y="4168"/>
                  </a:cubicBezTo>
                  <a:cubicBezTo>
                    <a:pt x="14364" y="4421"/>
                    <a:pt x="14439" y="4674"/>
                    <a:pt x="14522" y="4863"/>
                  </a:cubicBezTo>
                  <a:cubicBezTo>
                    <a:pt x="14605" y="5053"/>
                    <a:pt x="14694" y="5179"/>
                    <a:pt x="14779" y="5368"/>
                  </a:cubicBezTo>
                  <a:cubicBezTo>
                    <a:pt x="14863" y="5558"/>
                    <a:pt x="14942" y="5811"/>
                    <a:pt x="15030" y="6063"/>
                  </a:cubicBezTo>
                  <a:cubicBezTo>
                    <a:pt x="15118" y="6316"/>
                    <a:pt x="15215" y="6568"/>
                    <a:pt x="15340" y="6884"/>
                  </a:cubicBezTo>
                  <a:cubicBezTo>
                    <a:pt x="15466" y="7200"/>
                    <a:pt x="15620" y="7579"/>
                    <a:pt x="15776" y="7958"/>
                  </a:cubicBezTo>
                  <a:cubicBezTo>
                    <a:pt x="15933" y="8337"/>
                    <a:pt x="16091" y="8716"/>
                    <a:pt x="16248" y="9095"/>
                  </a:cubicBezTo>
                  <a:cubicBezTo>
                    <a:pt x="16406" y="9474"/>
                    <a:pt x="16564" y="9853"/>
                    <a:pt x="16719" y="10168"/>
                  </a:cubicBezTo>
                  <a:cubicBezTo>
                    <a:pt x="16873" y="10484"/>
                    <a:pt x="17024" y="10737"/>
                    <a:pt x="17174" y="10989"/>
                  </a:cubicBezTo>
                  <a:cubicBezTo>
                    <a:pt x="17325" y="11242"/>
                    <a:pt x="17476" y="11495"/>
                    <a:pt x="17621" y="11747"/>
                  </a:cubicBezTo>
                  <a:cubicBezTo>
                    <a:pt x="17767" y="12000"/>
                    <a:pt x="17907" y="12253"/>
                    <a:pt x="18048" y="12505"/>
                  </a:cubicBezTo>
                  <a:cubicBezTo>
                    <a:pt x="18190" y="12758"/>
                    <a:pt x="18334" y="13011"/>
                    <a:pt x="18468" y="13200"/>
                  </a:cubicBezTo>
                  <a:cubicBezTo>
                    <a:pt x="18603" y="13389"/>
                    <a:pt x="18729" y="13516"/>
                    <a:pt x="18861" y="13768"/>
                  </a:cubicBezTo>
                  <a:cubicBezTo>
                    <a:pt x="18994" y="14021"/>
                    <a:pt x="19134" y="14400"/>
                    <a:pt x="19267" y="14716"/>
                  </a:cubicBezTo>
                  <a:cubicBezTo>
                    <a:pt x="19400" y="15032"/>
                    <a:pt x="19525" y="15284"/>
                    <a:pt x="19646" y="15537"/>
                  </a:cubicBezTo>
                  <a:cubicBezTo>
                    <a:pt x="19766" y="15789"/>
                    <a:pt x="19881" y="16042"/>
                    <a:pt x="19997" y="16295"/>
                  </a:cubicBezTo>
                  <a:cubicBezTo>
                    <a:pt x="20114" y="16547"/>
                    <a:pt x="20233" y="16800"/>
                    <a:pt x="20360" y="17116"/>
                  </a:cubicBezTo>
                  <a:cubicBezTo>
                    <a:pt x="20487" y="17432"/>
                    <a:pt x="20624" y="17811"/>
                    <a:pt x="20771" y="18189"/>
                  </a:cubicBezTo>
                  <a:cubicBezTo>
                    <a:pt x="20918" y="18568"/>
                    <a:pt x="21076" y="18947"/>
                    <a:pt x="21216" y="19516"/>
                  </a:cubicBezTo>
                  <a:cubicBezTo>
                    <a:pt x="21356" y="20084"/>
                    <a:pt x="21478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730250" y="1810785"/>
              <a:ext cx="190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520"/>
                    <a:pt x="14400" y="5040"/>
                    <a:pt x="18000" y="8640"/>
                  </a:cubicBezTo>
                  <a:cubicBezTo>
                    <a:pt x="21600" y="12240"/>
                    <a:pt x="21600" y="16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720989" y="1672812"/>
              <a:ext cx="165320" cy="273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276" fill="norm" stroke="1" extrusionOk="0">
                  <a:moveTo>
                    <a:pt x="1991" y="20146"/>
                  </a:moveTo>
                  <a:cubicBezTo>
                    <a:pt x="1181" y="14870"/>
                    <a:pt x="371" y="9593"/>
                    <a:pt x="101" y="6543"/>
                  </a:cubicBezTo>
                  <a:cubicBezTo>
                    <a:pt x="-169" y="3492"/>
                    <a:pt x="101" y="2668"/>
                    <a:pt x="911" y="1844"/>
                  </a:cubicBezTo>
                  <a:cubicBezTo>
                    <a:pt x="1721" y="1019"/>
                    <a:pt x="3071" y="195"/>
                    <a:pt x="5636" y="30"/>
                  </a:cubicBezTo>
                  <a:cubicBezTo>
                    <a:pt x="8201" y="-135"/>
                    <a:pt x="11981" y="360"/>
                    <a:pt x="15086" y="1844"/>
                  </a:cubicBezTo>
                  <a:cubicBezTo>
                    <a:pt x="18191" y="3328"/>
                    <a:pt x="20621" y="5801"/>
                    <a:pt x="21026" y="8439"/>
                  </a:cubicBezTo>
                  <a:cubicBezTo>
                    <a:pt x="21431" y="11077"/>
                    <a:pt x="19811" y="13880"/>
                    <a:pt x="17111" y="16106"/>
                  </a:cubicBezTo>
                  <a:cubicBezTo>
                    <a:pt x="14411" y="18332"/>
                    <a:pt x="10631" y="19981"/>
                    <a:pt x="8066" y="20723"/>
                  </a:cubicBezTo>
                  <a:cubicBezTo>
                    <a:pt x="5501" y="21465"/>
                    <a:pt x="4151" y="21300"/>
                    <a:pt x="2801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850900" y="1956835"/>
              <a:ext cx="127000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4438"/>
                  </a:moveTo>
                  <a:cubicBezTo>
                    <a:pt x="1080" y="3255"/>
                    <a:pt x="2160" y="2071"/>
                    <a:pt x="3600" y="1923"/>
                  </a:cubicBezTo>
                  <a:cubicBezTo>
                    <a:pt x="5040" y="1775"/>
                    <a:pt x="6840" y="2663"/>
                    <a:pt x="8640" y="4882"/>
                  </a:cubicBezTo>
                  <a:cubicBezTo>
                    <a:pt x="10440" y="7101"/>
                    <a:pt x="12240" y="10652"/>
                    <a:pt x="13140" y="13167"/>
                  </a:cubicBezTo>
                  <a:cubicBezTo>
                    <a:pt x="14040" y="15682"/>
                    <a:pt x="14040" y="17162"/>
                    <a:pt x="13860" y="18641"/>
                  </a:cubicBezTo>
                  <a:cubicBezTo>
                    <a:pt x="13680" y="20121"/>
                    <a:pt x="13320" y="21600"/>
                    <a:pt x="12240" y="21452"/>
                  </a:cubicBezTo>
                  <a:cubicBezTo>
                    <a:pt x="11160" y="21304"/>
                    <a:pt x="9360" y="19529"/>
                    <a:pt x="8460" y="16866"/>
                  </a:cubicBezTo>
                  <a:cubicBezTo>
                    <a:pt x="7560" y="14203"/>
                    <a:pt x="7560" y="10652"/>
                    <a:pt x="8280" y="7841"/>
                  </a:cubicBezTo>
                  <a:cubicBezTo>
                    <a:pt x="9000" y="5030"/>
                    <a:pt x="10440" y="2959"/>
                    <a:pt x="12780" y="1775"/>
                  </a:cubicBezTo>
                  <a:cubicBezTo>
                    <a:pt x="15120" y="592"/>
                    <a:pt x="18360" y="2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004242" y="1939107"/>
              <a:ext cx="113861" cy="14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0953" fill="norm" stroke="1" extrusionOk="0">
                  <a:moveTo>
                    <a:pt x="11607" y="4253"/>
                  </a:moveTo>
                  <a:cubicBezTo>
                    <a:pt x="11607" y="2774"/>
                    <a:pt x="11607" y="1294"/>
                    <a:pt x="10625" y="555"/>
                  </a:cubicBezTo>
                  <a:cubicBezTo>
                    <a:pt x="9643" y="-185"/>
                    <a:pt x="7680" y="-185"/>
                    <a:pt x="6109" y="555"/>
                  </a:cubicBezTo>
                  <a:cubicBezTo>
                    <a:pt x="4538" y="1294"/>
                    <a:pt x="3360" y="2774"/>
                    <a:pt x="2181" y="5289"/>
                  </a:cubicBezTo>
                  <a:cubicBezTo>
                    <a:pt x="1003" y="7804"/>
                    <a:pt x="-175" y="11355"/>
                    <a:pt x="21" y="14462"/>
                  </a:cubicBezTo>
                  <a:cubicBezTo>
                    <a:pt x="218" y="17568"/>
                    <a:pt x="1789" y="20231"/>
                    <a:pt x="5323" y="20823"/>
                  </a:cubicBezTo>
                  <a:cubicBezTo>
                    <a:pt x="8858" y="21415"/>
                    <a:pt x="14356" y="19936"/>
                    <a:pt x="17498" y="17420"/>
                  </a:cubicBezTo>
                  <a:cubicBezTo>
                    <a:pt x="20640" y="14905"/>
                    <a:pt x="21425" y="11355"/>
                    <a:pt x="21032" y="8544"/>
                  </a:cubicBezTo>
                  <a:cubicBezTo>
                    <a:pt x="20640" y="5733"/>
                    <a:pt x="19069" y="3662"/>
                    <a:pt x="17301" y="2774"/>
                  </a:cubicBezTo>
                  <a:cubicBezTo>
                    <a:pt x="15534" y="1886"/>
                    <a:pt x="13570" y="2182"/>
                    <a:pt x="12589" y="2774"/>
                  </a:cubicBezTo>
                  <a:cubicBezTo>
                    <a:pt x="11607" y="3366"/>
                    <a:pt x="11607" y="4253"/>
                    <a:pt x="11607" y="5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1163638" y="1732904"/>
              <a:ext cx="150813" cy="36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48" fill="norm" stroke="1" extrusionOk="0">
                  <a:moveTo>
                    <a:pt x="13275" y="16205"/>
                  </a:moveTo>
                  <a:cubicBezTo>
                    <a:pt x="11475" y="15206"/>
                    <a:pt x="9675" y="14207"/>
                    <a:pt x="8025" y="13708"/>
                  </a:cubicBezTo>
                  <a:cubicBezTo>
                    <a:pt x="6375" y="13209"/>
                    <a:pt x="4875" y="13209"/>
                    <a:pt x="3525" y="13646"/>
                  </a:cubicBezTo>
                  <a:cubicBezTo>
                    <a:pt x="2175" y="14083"/>
                    <a:pt x="975" y="14957"/>
                    <a:pt x="375" y="16080"/>
                  </a:cubicBezTo>
                  <a:cubicBezTo>
                    <a:pt x="-225" y="17204"/>
                    <a:pt x="-225" y="18577"/>
                    <a:pt x="1275" y="19639"/>
                  </a:cubicBezTo>
                  <a:cubicBezTo>
                    <a:pt x="2775" y="20700"/>
                    <a:pt x="5775" y="21449"/>
                    <a:pt x="8175" y="21199"/>
                  </a:cubicBezTo>
                  <a:cubicBezTo>
                    <a:pt x="10575" y="20950"/>
                    <a:pt x="12375" y="19701"/>
                    <a:pt x="13575" y="16767"/>
                  </a:cubicBezTo>
                  <a:cubicBezTo>
                    <a:pt x="14775" y="13833"/>
                    <a:pt x="15375" y="9213"/>
                    <a:pt x="15525" y="6466"/>
                  </a:cubicBezTo>
                  <a:cubicBezTo>
                    <a:pt x="15675" y="3720"/>
                    <a:pt x="15375" y="2846"/>
                    <a:pt x="14775" y="1972"/>
                  </a:cubicBezTo>
                  <a:cubicBezTo>
                    <a:pt x="14175" y="1098"/>
                    <a:pt x="13275" y="224"/>
                    <a:pt x="12375" y="36"/>
                  </a:cubicBezTo>
                  <a:cubicBezTo>
                    <a:pt x="11475" y="-151"/>
                    <a:pt x="10575" y="348"/>
                    <a:pt x="9825" y="2221"/>
                  </a:cubicBezTo>
                  <a:cubicBezTo>
                    <a:pt x="9075" y="4094"/>
                    <a:pt x="8475" y="7340"/>
                    <a:pt x="8625" y="10274"/>
                  </a:cubicBezTo>
                  <a:cubicBezTo>
                    <a:pt x="8775" y="13209"/>
                    <a:pt x="9675" y="15831"/>
                    <a:pt x="10725" y="17454"/>
                  </a:cubicBezTo>
                  <a:cubicBezTo>
                    <a:pt x="11775" y="19077"/>
                    <a:pt x="12975" y="19701"/>
                    <a:pt x="14325" y="20076"/>
                  </a:cubicBezTo>
                  <a:cubicBezTo>
                    <a:pt x="15675" y="20450"/>
                    <a:pt x="17175" y="20575"/>
                    <a:pt x="18375" y="20388"/>
                  </a:cubicBezTo>
                  <a:cubicBezTo>
                    <a:pt x="19575" y="20200"/>
                    <a:pt x="20475" y="19701"/>
                    <a:pt x="21375" y="19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329266" y="1938781"/>
              <a:ext cx="169334" cy="104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540" y="14053"/>
                  </a:moveTo>
                  <a:cubicBezTo>
                    <a:pt x="810" y="11461"/>
                    <a:pt x="1080" y="8869"/>
                    <a:pt x="1080" y="6061"/>
                  </a:cubicBezTo>
                  <a:cubicBezTo>
                    <a:pt x="1080" y="3253"/>
                    <a:pt x="810" y="229"/>
                    <a:pt x="540" y="13"/>
                  </a:cubicBezTo>
                  <a:cubicBezTo>
                    <a:pt x="270" y="-203"/>
                    <a:pt x="0" y="2389"/>
                    <a:pt x="0" y="5845"/>
                  </a:cubicBezTo>
                  <a:cubicBezTo>
                    <a:pt x="0" y="9301"/>
                    <a:pt x="270" y="13621"/>
                    <a:pt x="810" y="16645"/>
                  </a:cubicBezTo>
                  <a:cubicBezTo>
                    <a:pt x="1350" y="19669"/>
                    <a:pt x="2160" y="21397"/>
                    <a:pt x="3645" y="21397"/>
                  </a:cubicBezTo>
                  <a:cubicBezTo>
                    <a:pt x="5130" y="21397"/>
                    <a:pt x="7290" y="19669"/>
                    <a:pt x="8640" y="17725"/>
                  </a:cubicBezTo>
                  <a:cubicBezTo>
                    <a:pt x="9990" y="15781"/>
                    <a:pt x="10530" y="13621"/>
                    <a:pt x="10935" y="11245"/>
                  </a:cubicBezTo>
                  <a:cubicBezTo>
                    <a:pt x="11340" y="8869"/>
                    <a:pt x="11610" y="6277"/>
                    <a:pt x="11475" y="6061"/>
                  </a:cubicBezTo>
                  <a:cubicBezTo>
                    <a:pt x="11340" y="5845"/>
                    <a:pt x="10800" y="8005"/>
                    <a:pt x="10530" y="10381"/>
                  </a:cubicBezTo>
                  <a:cubicBezTo>
                    <a:pt x="10260" y="12757"/>
                    <a:pt x="10260" y="15349"/>
                    <a:pt x="12150" y="17077"/>
                  </a:cubicBezTo>
                  <a:cubicBezTo>
                    <a:pt x="14040" y="18805"/>
                    <a:pt x="17820" y="19669"/>
                    <a:pt x="21600" y="20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515921" y="1910444"/>
              <a:ext cx="109679" cy="131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29" fill="norm" stroke="1" extrusionOk="0">
                  <a:moveTo>
                    <a:pt x="12560" y="5458"/>
                  </a:moveTo>
                  <a:cubicBezTo>
                    <a:pt x="11744" y="3743"/>
                    <a:pt x="10929" y="2029"/>
                    <a:pt x="9503" y="1000"/>
                  </a:cubicBezTo>
                  <a:cubicBezTo>
                    <a:pt x="8076" y="-28"/>
                    <a:pt x="6039" y="-371"/>
                    <a:pt x="4409" y="486"/>
                  </a:cubicBezTo>
                  <a:cubicBezTo>
                    <a:pt x="2778" y="1343"/>
                    <a:pt x="1556" y="3400"/>
                    <a:pt x="741" y="6486"/>
                  </a:cubicBezTo>
                  <a:cubicBezTo>
                    <a:pt x="-74" y="9572"/>
                    <a:pt x="-482" y="13686"/>
                    <a:pt x="944" y="16600"/>
                  </a:cubicBezTo>
                  <a:cubicBezTo>
                    <a:pt x="2371" y="19515"/>
                    <a:pt x="5631" y="21229"/>
                    <a:pt x="9299" y="21229"/>
                  </a:cubicBezTo>
                  <a:cubicBezTo>
                    <a:pt x="12967" y="21229"/>
                    <a:pt x="17043" y="19515"/>
                    <a:pt x="21118" y="17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670413" y="1702835"/>
              <a:ext cx="69488" cy="393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84" fill="norm" stroke="1" extrusionOk="0">
                  <a:moveTo>
                    <a:pt x="11670" y="0"/>
                  </a:moveTo>
                  <a:cubicBezTo>
                    <a:pt x="9052" y="347"/>
                    <a:pt x="6433" y="693"/>
                    <a:pt x="4797" y="2079"/>
                  </a:cubicBezTo>
                  <a:cubicBezTo>
                    <a:pt x="3161" y="3465"/>
                    <a:pt x="2506" y="5891"/>
                    <a:pt x="1852" y="8779"/>
                  </a:cubicBezTo>
                  <a:cubicBezTo>
                    <a:pt x="1197" y="11666"/>
                    <a:pt x="543" y="15016"/>
                    <a:pt x="215" y="16980"/>
                  </a:cubicBezTo>
                  <a:cubicBezTo>
                    <a:pt x="-112" y="18943"/>
                    <a:pt x="-112" y="19521"/>
                    <a:pt x="543" y="20098"/>
                  </a:cubicBezTo>
                  <a:cubicBezTo>
                    <a:pt x="1197" y="20676"/>
                    <a:pt x="2506" y="21253"/>
                    <a:pt x="4797" y="21427"/>
                  </a:cubicBezTo>
                  <a:cubicBezTo>
                    <a:pt x="7088" y="21600"/>
                    <a:pt x="10361" y="21369"/>
                    <a:pt x="13306" y="20849"/>
                  </a:cubicBezTo>
                  <a:cubicBezTo>
                    <a:pt x="16252" y="20329"/>
                    <a:pt x="18870" y="19521"/>
                    <a:pt x="21488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1638300" y="1861585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2091509" y="1867935"/>
              <a:ext cx="91895" cy="154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081" fill="norm" stroke="1" extrusionOk="0">
                  <a:moveTo>
                    <a:pt x="18185" y="8640"/>
                  </a:moveTo>
                  <a:cubicBezTo>
                    <a:pt x="15785" y="8064"/>
                    <a:pt x="13385" y="7488"/>
                    <a:pt x="10265" y="8352"/>
                  </a:cubicBezTo>
                  <a:cubicBezTo>
                    <a:pt x="7145" y="9216"/>
                    <a:pt x="3305" y="11520"/>
                    <a:pt x="1385" y="13680"/>
                  </a:cubicBezTo>
                  <a:cubicBezTo>
                    <a:pt x="-535" y="15840"/>
                    <a:pt x="-535" y="17856"/>
                    <a:pt x="1865" y="19296"/>
                  </a:cubicBezTo>
                  <a:cubicBezTo>
                    <a:pt x="4265" y="20736"/>
                    <a:pt x="9065" y="21600"/>
                    <a:pt x="13145" y="20736"/>
                  </a:cubicBezTo>
                  <a:cubicBezTo>
                    <a:pt x="17225" y="19872"/>
                    <a:pt x="20585" y="17280"/>
                    <a:pt x="20825" y="13536"/>
                  </a:cubicBezTo>
                  <a:cubicBezTo>
                    <a:pt x="21065" y="9792"/>
                    <a:pt x="18185" y="4896"/>
                    <a:pt x="153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279650" y="1633460"/>
              <a:ext cx="95250" cy="399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2703"/>
                  </a:moveTo>
                  <a:cubicBezTo>
                    <a:pt x="19680" y="1907"/>
                    <a:pt x="17760" y="1112"/>
                    <a:pt x="15600" y="600"/>
                  </a:cubicBezTo>
                  <a:cubicBezTo>
                    <a:pt x="13440" y="88"/>
                    <a:pt x="11040" y="-139"/>
                    <a:pt x="9120" y="88"/>
                  </a:cubicBezTo>
                  <a:cubicBezTo>
                    <a:pt x="7200" y="316"/>
                    <a:pt x="5760" y="998"/>
                    <a:pt x="4320" y="3215"/>
                  </a:cubicBezTo>
                  <a:cubicBezTo>
                    <a:pt x="2880" y="5432"/>
                    <a:pt x="1440" y="9183"/>
                    <a:pt x="720" y="12480"/>
                  </a:cubicBezTo>
                  <a:cubicBezTo>
                    <a:pt x="0" y="15777"/>
                    <a:pt x="0" y="18619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216150" y="1867935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200"/>
                    <a:pt x="5184" y="10800"/>
                    <a:pt x="8784" y="7200"/>
                  </a:cubicBezTo>
                  <a:cubicBezTo>
                    <a:pt x="12384" y="3600"/>
                    <a:pt x="1699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797999" y="1660950"/>
              <a:ext cx="173801" cy="39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05" fill="norm" stroke="1" extrusionOk="0">
                  <a:moveTo>
                    <a:pt x="21368" y="2590"/>
                  </a:moveTo>
                  <a:cubicBezTo>
                    <a:pt x="21368" y="1681"/>
                    <a:pt x="21368" y="771"/>
                    <a:pt x="20457" y="317"/>
                  </a:cubicBezTo>
                  <a:cubicBezTo>
                    <a:pt x="19546" y="-138"/>
                    <a:pt x="17725" y="-138"/>
                    <a:pt x="15382" y="544"/>
                  </a:cubicBezTo>
                  <a:cubicBezTo>
                    <a:pt x="13040" y="1226"/>
                    <a:pt x="10178" y="2590"/>
                    <a:pt x="7966" y="4466"/>
                  </a:cubicBezTo>
                  <a:cubicBezTo>
                    <a:pt x="5754" y="6342"/>
                    <a:pt x="4192" y="8729"/>
                    <a:pt x="2891" y="11287"/>
                  </a:cubicBezTo>
                  <a:cubicBezTo>
                    <a:pt x="1590" y="13845"/>
                    <a:pt x="549" y="16574"/>
                    <a:pt x="158" y="18222"/>
                  </a:cubicBezTo>
                  <a:cubicBezTo>
                    <a:pt x="-232" y="19870"/>
                    <a:pt x="28" y="20439"/>
                    <a:pt x="1720" y="20837"/>
                  </a:cubicBezTo>
                  <a:cubicBezTo>
                    <a:pt x="3411" y="21235"/>
                    <a:pt x="6534" y="21462"/>
                    <a:pt x="9267" y="21178"/>
                  </a:cubicBezTo>
                  <a:cubicBezTo>
                    <a:pt x="11999" y="20894"/>
                    <a:pt x="14341" y="20098"/>
                    <a:pt x="16684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2762249" y="1899685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009899" y="1880635"/>
              <a:ext cx="152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486"/>
                    <a:pt x="12000" y="10971"/>
                    <a:pt x="15600" y="14571"/>
                  </a:cubicBezTo>
                  <a:cubicBezTo>
                    <a:pt x="19200" y="18171"/>
                    <a:pt x="204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067049" y="1880635"/>
              <a:ext cx="88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225"/>
                    <a:pt x="16457" y="450"/>
                    <a:pt x="12857" y="3487"/>
                  </a:cubicBezTo>
                  <a:cubicBezTo>
                    <a:pt x="9257" y="6525"/>
                    <a:pt x="4629" y="12375"/>
                    <a:pt x="2314" y="15862"/>
                  </a:cubicBezTo>
                  <a:cubicBezTo>
                    <a:pt x="0" y="19350"/>
                    <a:pt x="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206749" y="1826924"/>
              <a:ext cx="145435" cy="46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12" fill="norm" stroke="1" extrusionOk="0">
                  <a:moveTo>
                    <a:pt x="4629" y="5073"/>
                  </a:moveTo>
                  <a:cubicBezTo>
                    <a:pt x="3086" y="8076"/>
                    <a:pt x="1543" y="11079"/>
                    <a:pt x="771" y="14421"/>
                  </a:cubicBezTo>
                  <a:cubicBezTo>
                    <a:pt x="0" y="17762"/>
                    <a:pt x="0" y="21443"/>
                    <a:pt x="0" y="21201"/>
                  </a:cubicBezTo>
                  <a:cubicBezTo>
                    <a:pt x="0" y="20959"/>
                    <a:pt x="0" y="16794"/>
                    <a:pt x="617" y="13210"/>
                  </a:cubicBezTo>
                  <a:cubicBezTo>
                    <a:pt x="1234" y="9626"/>
                    <a:pt x="2469" y="6623"/>
                    <a:pt x="4474" y="4492"/>
                  </a:cubicBezTo>
                  <a:cubicBezTo>
                    <a:pt x="6480" y="2361"/>
                    <a:pt x="9257" y="1102"/>
                    <a:pt x="11417" y="473"/>
                  </a:cubicBezTo>
                  <a:cubicBezTo>
                    <a:pt x="13577" y="-157"/>
                    <a:pt x="15120" y="-157"/>
                    <a:pt x="16817" y="473"/>
                  </a:cubicBezTo>
                  <a:cubicBezTo>
                    <a:pt x="18514" y="1102"/>
                    <a:pt x="20366" y="2361"/>
                    <a:pt x="20983" y="3475"/>
                  </a:cubicBezTo>
                  <a:cubicBezTo>
                    <a:pt x="21600" y="4589"/>
                    <a:pt x="20983" y="5558"/>
                    <a:pt x="18206" y="6333"/>
                  </a:cubicBezTo>
                  <a:cubicBezTo>
                    <a:pt x="15429" y="7108"/>
                    <a:pt x="10491" y="7689"/>
                    <a:pt x="5554" y="8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400187" y="1840848"/>
              <a:ext cx="83598" cy="15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249" fill="norm" stroke="1" extrusionOk="0">
                  <a:moveTo>
                    <a:pt x="4011" y="8990"/>
                  </a:moveTo>
                  <a:cubicBezTo>
                    <a:pt x="8752" y="7530"/>
                    <a:pt x="13494" y="6071"/>
                    <a:pt x="16655" y="4465"/>
                  </a:cubicBezTo>
                  <a:cubicBezTo>
                    <a:pt x="19816" y="2860"/>
                    <a:pt x="21396" y="1108"/>
                    <a:pt x="20606" y="379"/>
                  </a:cubicBezTo>
                  <a:cubicBezTo>
                    <a:pt x="19816" y="-351"/>
                    <a:pt x="16655" y="-59"/>
                    <a:pt x="13230" y="1546"/>
                  </a:cubicBezTo>
                  <a:cubicBezTo>
                    <a:pt x="9806" y="3152"/>
                    <a:pt x="6118" y="6071"/>
                    <a:pt x="3747" y="8698"/>
                  </a:cubicBezTo>
                  <a:cubicBezTo>
                    <a:pt x="1376" y="11325"/>
                    <a:pt x="323" y="13660"/>
                    <a:pt x="59" y="15703"/>
                  </a:cubicBezTo>
                  <a:cubicBezTo>
                    <a:pt x="-204" y="17746"/>
                    <a:pt x="323" y="19498"/>
                    <a:pt x="3484" y="20373"/>
                  </a:cubicBezTo>
                  <a:cubicBezTo>
                    <a:pt x="6645" y="21249"/>
                    <a:pt x="12440" y="21249"/>
                    <a:pt x="18235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563904" y="1826370"/>
              <a:ext cx="112746" cy="176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146" fill="norm" stroke="1" extrusionOk="0">
                  <a:moveTo>
                    <a:pt x="21306" y="4990"/>
                  </a:moveTo>
                  <a:cubicBezTo>
                    <a:pt x="21306" y="3720"/>
                    <a:pt x="21306" y="2449"/>
                    <a:pt x="20506" y="1433"/>
                  </a:cubicBezTo>
                  <a:cubicBezTo>
                    <a:pt x="19706" y="416"/>
                    <a:pt x="18106" y="-346"/>
                    <a:pt x="15506" y="162"/>
                  </a:cubicBezTo>
                  <a:cubicBezTo>
                    <a:pt x="12906" y="670"/>
                    <a:pt x="9306" y="2449"/>
                    <a:pt x="6506" y="5372"/>
                  </a:cubicBezTo>
                  <a:cubicBezTo>
                    <a:pt x="3706" y="8294"/>
                    <a:pt x="1706" y="12360"/>
                    <a:pt x="706" y="15028"/>
                  </a:cubicBezTo>
                  <a:cubicBezTo>
                    <a:pt x="-294" y="17696"/>
                    <a:pt x="-294" y="18967"/>
                    <a:pt x="1106" y="19856"/>
                  </a:cubicBezTo>
                  <a:cubicBezTo>
                    <a:pt x="2506" y="20746"/>
                    <a:pt x="5306" y="21254"/>
                    <a:pt x="8106" y="21127"/>
                  </a:cubicBezTo>
                  <a:cubicBezTo>
                    <a:pt x="10906" y="21000"/>
                    <a:pt x="13706" y="20238"/>
                    <a:pt x="16506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747226" y="1652035"/>
              <a:ext cx="56425" cy="35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97" fill="norm" stroke="1" extrusionOk="0">
                  <a:moveTo>
                    <a:pt x="21325" y="0"/>
                  </a:moveTo>
                  <a:cubicBezTo>
                    <a:pt x="15725" y="2443"/>
                    <a:pt x="10125" y="4886"/>
                    <a:pt x="6525" y="7907"/>
                  </a:cubicBezTo>
                  <a:cubicBezTo>
                    <a:pt x="2925" y="10929"/>
                    <a:pt x="1325" y="14529"/>
                    <a:pt x="525" y="16650"/>
                  </a:cubicBezTo>
                  <a:cubicBezTo>
                    <a:pt x="-275" y="18771"/>
                    <a:pt x="-275" y="19414"/>
                    <a:pt x="1325" y="20057"/>
                  </a:cubicBezTo>
                  <a:cubicBezTo>
                    <a:pt x="2925" y="20700"/>
                    <a:pt x="6125" y="21343"/>
                    <a:pt x="9325" y="21471"/>
                  </a:cubicBezTo>
                  <a:cubicBezTo>
                    <a:pt x="12525" y="21600"/>
                    <a:pt x="15725" y="21214"/>
                    <a:pt x="18925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3721100" y="1584074"/>
              <a:ext cx="514350" cy="421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4734"/>
                  </a:moveTo>
                  <a:cubicBezTo>
                    <a:pt x="2489" y="14626"/>
                    <a:pt x="4978" y="14519"/>
                    <a:pt x="6444" y="14304"/>
                  </a:cubicBezTo>
                  <a:cubicBezTo>
                    <a:pt x="7911" y="14089"/>
                    <a:pt x="8356" y="13767"/>
                    <a:pt x="8222" y="13713"/>
                  </a:cubicBezTo>
                  <a:cubicBezTo>
                    <a:pt x="8089" y="13659"/>
                    <a:pt x="7378" y="13874"/>
                    <a:pt x="6800" y="14465"/>
                  </a:cubicBezTo>
                  <a:cubicBezTo>
                    <a:pt x="6222" y="15056"/>
                    <a:pt x="5778" y="16023"/>
                    <a:pt x="5556" y="16829"/>
                  </a:cubicBezTo>
                  <a:cubicBezTo>
                    <a:pt x="5333" y="17635"/>
                    <a:pt x="5333" y="18280"/>
                    <a:pt x="5511" y="18764"/>
                  </a:cubicBezTo>
                  <a:cubicBezTo>
                    <a:pt x="5689" y="19247"/>
                    <a:pt x="6044" y="19570"/>
                    <a:pt x="6400" y="19516"/>
                  </a:cubicBezTo>
                  <a:cubicBezTo>
                    <a:pt x="6756" y="19462"/>
                    <a:pt x="7111" y="19032"/>
                    <a:pt x="7378" y="18549"/>
                  </a:cubicBezTo>
                  <a:cubicBezTo>
                    <a:pt x="7644" y="18065"/>
                    <a:pt x="7822" y="17528"/>
                    <a:pt x="8133" y="17313"/>
                  </a:cubicBezTo>
                  <a:cubicBezTo>
                    <a:pt x="8444" y="17098"/>
                    <a:pt x="8889" y="17205"/>
                    <a:pt x="9378" y="17367"/>
                  </a:cubicBezTo>
                  <a:cubicBezTo>
                    <a:pt x="9867" y="17528"/>
                    <a:pt x="10400" y="17743"/>
                    <a:pt x="11111" y="17420"/>
                  </a:cubicBezTo>
                  <a:cubicBezTo>
                    <a:pt x="11822" y="17098"/>
                    <a:pt x="12711" y="16238"/>
                    <a:pt x="13600" y="14465"/>
                  </a:cubicBezTo>
                  <a:cubicBezTo>
                    <a:pt x="14489" y="12692"/>
                    <a:pt x="15378" y="10005"/>
                    <a:pt x="16000" y="7641"/>
                  </a:cubicBezTo>
                  <a:cubicBezTo>
                    <a:pt x="16622" y="5277"/>
                    <a:pt x="16978" y="3235"/>
                    <a:pt x="17156" y="1892"/>
                  </a:cubicBezTo>
                  <a:cubicBezTo>
                    <a:pt x="17333" y="549"/>
                    <a:pt x="17333" y="-96"/>
                    <a:pt x="17200" y="11"/>
                  </a:cubicBezTo>
                  <a:cubicBezTo>
                    <a:pt x="17067" y="119"/>
                    <a:pt x="16800" y="979"/>
                    <a:pt x="16400" y="2967"/>
                  </a:cubicBezTo>
                  <a:cubicBezTo>
                    <a:pt x="16000" y="4955"/>
                    <a:pt x="15467" y="8071"/>
                    <a:pt x="15156" y="11026"/>
                  </a:cubicBezTo>
                  <a:cubicBezTo>
                    <a:pt x="14844" y="13982"/>
                    <a:pt x="14756" y="16776"/>
                    <a:pt x="14800" y="18495"/>
                  </a:cubicBezTo>
                  <a:cubicBezTo>
                    <a:pt x="14844" y="20214"/>
                    <a:pt x="15022" y="20859"/>
                    <a:pt x="15333" y="21182"/>
                  </a:cubicBezTo>
                  <a:cubicBezTo>
                    <a:pt x="15644" y="21504"/>
                    <a:pt x="16089" y="21504"/>
                    <a:pt x="16444" y="21182"/>
                  </a:cubicBezTo>
                  <a:cubicBezTo>
                    <a:pt x="16800" y="20859"/>
                    <a:pt x="17067" y="20214"/>
                    <a:pt x="17022" y="18925"/>
                  </a:cubicBezTo>
                  <a:cubicBezTo>
                    <a:pt x="16978" y="17635"/>
                    <a:pt x="16622" y="15701"/>
                    <a:pt x="15911" y="14573"/>
                  </a:cubicBezTo>
                  <a:cubicBezTo>
                    <a:pt x="15200" y="13444"/>
                    <a:pt x="14133" y="13122"/>
                    <a:pt x="14533" y="13068"/>
                  </a:cubicBezTo>
                  <a:cubicBezTo>
                    <a:pt x="14933" y="13014"/>
                    <a:pt x="16800" y="13229"/>
                    <a:pt x="17911" y="13498"/>
                  </a:cubicBezTo>
                  <a:cubicBezTo>
                    <a:pt x="19022" y="13767"/>
                    <a:pt x="19378" y="14089"/>
                    <a:pt x="19556" y="14519"/>
                  </a:cubicBezTo>
                  <a:cubicBezTo>
                    <a:pt x="19733" y="14949"/>
                    <a:pt x="19733" y="15486"/>
                    <a:pt x="19733" y="16077"/>
                  </a:cubicBezTo>
                  <a:cubicBezTo>
                    <a:pt x="19733" y="16668"/>
                    <a:pt x="19733" y="17313"/>
                    <a:pt x="19778" y="17904"/>
                  </a:cubicBezTo>
                  <a:cubicBezTo>
                    <a:pt x="19822" y="18495"/>
                    <a:pt x="19911" y="19032"/>
                    <a:pt x="20000" y="18979"/>
                  </a:cubicBezTo>
                  <a:cubicBezTo>
                    <a:pt x="20089" y="18925"/>
                    <a:pt x="20178" y="18280"/>
                    <a:pt x="20444" y="16561"/>
                  </a:cubicBezTo>
                  <a:cubicBezTo>
                    <a:pt x="20711" y="14841"/>
                    <a:pt x="21156" y="12047"/>
                    <a:pt x="21600" y="9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4264765" y="1823485"/>
              <a:ext cx="129435" cy="13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64" fill="norm" stroke="1" extrusionOk="0">
                  <a:moveTo>
                    <a:pt x="13988" y="0"/>
                  </a:moveTo>
                  <a:cubicBezTo>
                    <a:pt x="10504" y="1371"/>
                    <a:pt x="7020" y="2743"/>
                    <a:pt x="4581" y="5486"/>
                  </a:cubicBezTo>
                  <a:cubicBezTo>
                    <a:pt x="2143" y="8229"/>
                    <a:pt x="749" y="12343"/>
                    <a:pt x="227" y="15257"/>
                  </a:cubicBezTo>
                  <a:cubicBezTo>
                    <a:pt x="-296" y="18171"/>
                    <a:pt x="52" y="19886"/>
                    <a:pt x="1620" y="20743"/>
                  </a:cubicBezTo>
                  <a:cubicBezTo>
                    <a:pt x="3188" y="21600"/>
                    <a:pt x="5975" y="21600"/>
                    <a:pt x="8936" y="19200"/>
                  </a:cubicBezTo>
                  <a:cubicBezTo>
                    <a:pt x="11898" y="16800"/>
                    <a:pt x="15033" y="12000"/>
                    <a:pt x="17123" y="8914"/>
                  </a:cubicBezTo>
                  <a:cubicBezTo>
                    <a:pt x="19214" y="5829"/>
                    <a:pt x="20259" y="4457"/>
                    <a:pt x="21304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4434001" y="1842535"/>
              <a:ext cx="157049" cy="12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35" fill="norm" stroke="1" extrusionOk="0">
                  <a:moveTo>
                    <a:pt x="1496" y="0"/>
                  </a:moveTo>
                  <a:cubicBezTo>
                    <a:pt x="2072" y="6020"/>
                    <a:pt x="2648" y="12039"/>
                    <a:pt x="2360" y="15934"/>
                  </a:cubicBezTo>
                  <a:cubicBezTo>
                    <a:pt x="2072" y="19830"/>
                    <a:pt x="920" y="21600"/>
                    <a:pt x="344" y="21423"/>
                  </a:cubicBezTo>
                  <a:cubicBezTo>
                    <a:pt x="-232" y="21246"/>
                    <a:pt x="-232" y="19121"/>
                    <a:pt x="1496" y="15226"/>
                  </a:cubicBezTo>
                  <a:cubicBezTo>
                    <a:pt x="3224" y="11331"/>
                    <a:pt x="6680" y="5666"/>
                    <a:pt x="9416" y="2833"/>
                  </a:cubicBezTo>
                  <a:cubicBezTo>
                    <a:pt x="12152" y="0"/>
                    <a:pt x="14168" y="0"/>
                    <a:pt x="16040" y="3187"/>
                  </a:cubicBezTo>
                  <a:cubicBezTo>
                    <a:pt x="17912" y="6374"/>
                    <a:pt x="19640" y="12748"/>
                    <a:pt x="21368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5052128" y="1636074"/>
              <a:ext cx="110422" cy="34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539" fill="norm" stroke="1" extrusionOk="0">
                  <a:moveTo>
                    <a:pt x="20867" y="1388"/>
                  </a:moveTo>
                  <a:cubicBezTo>
                    <a:pt x="18867" y="729"/>
                    <a:pt x="16867" y="71"/>
                    <a:pt x="14867" y="5"/>
                  </a:cubicBezTo>
                  <a:cubicBezTo>
                    <a:pt x="12867" y="-61"/>
                    <a:pt x="10867" y="466"/>
                    <a:pt x="8067" y="2507"/>
                  </a:cubicBezTo>
                  <a:cubicBezTo>
                    <a:pt x="5267" y="4549"/>
                    <a:pt x="1667" y="8105"/>
                    <a:pt x="467" y="11332"/>
                  </a:cubicBezTo>
                  <a:cubicBezTo>
                    <a:pt x="-733" y="14559"/>
                    <a:pt x="467" y="17456"/>
                    <a:pt x="3067" y="19102"/>
                  </a:cubicBezTo>
                  <a:cubicBezTo>
                    <a:pt x="5667" y="20749"/>
                    <a:pt x="9667" y="21144"/>
                    <a:pt x="13667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5283199" y="1635881"/>
              <a:ext cx="136615" cy="272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09" fill="norm" stroke="1" extrusionOk="0">
                  <a:moveTo>
                    <a:pt x="6978" y="7194"/>
                  </a:moveTo>
                  <a:cubicBezTo>
                    <a:pt x="4985" y="8513"/>
                    <a:pt x="2991" y="9832"/>
                    <a:pt x="1828" y="11893"/>
                  </a:cubicBezTo>
                  <a:cubicBezTo>
                    <a:pt x="665" y="13954"/>
                    <a:pt x="332" y="16757"/>
                    <a:pt x="166" y="18571"/>
                  </a:cubicBezTo>
                  <a:cubicBezTo>
                    <a:pt x="0" y="20385"/>
                    <a:pt x="0" y="21209"/>
                    <a:pt x="0" y="21209"/>
                  </a:cubicBezTo>
                  <a:cubicBezTo>
                    <a:pt x="0" y="21209"/>
                    <a:pt x="0" y="20385"/>
                    <a:pt x="332" y="17664"/>
                  </a:cubicBezTo>
                  <a:cubicBezTo>
                    <a:pt x="665" y="14943"/>
                    <a:pt x="1329" y="10327"/>
                    <a:pt x="2825" y="6946"/>
                  </a:cubicBezTo>
                  <a:cubicBezTo>
                    <a:pt x="4320" y="3566"/>
                    <a:pt x="6646" y="1423"/>
                    <a:pt x="9471" y="516"/>
                  </a:cubicBezTo>
                  <a:cubicBezTo>
                    <a:pt x="12295" y="-391"/>
                    <a:pt x="15618" y="-61"/>
                    <a:pt x="17945" y="1175"/>
                  </a:cubicBezTo>
                  <a:cubicBezTo>
                    <a:pt x="20271" y="2412"/>
                    <a:pt x="21600" y="4556"/>
                    <a:pt x="21434" y="5875"/>
                  </a:cubicBezTo>
                  <a:cubicBezTo>
                    <a:pt x="21268" y="7194"/>
                    <a:pt x="19606" y="7688"/>
                    <a:pt x="16948" y="8183"/>
                  </a:cubicBezTo>
                  <a:cubicBezTo>
                    <a:pt x="14289" y="8678"/>
                    <a:pt x="10634" y="9172"/>
                    <a:pt x="6978" y="9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5463116" y="1712270"/>
              <a:ext cx="189735" cy="167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148" fill="norm" stroke="1" extrusionOk="0">
                  <a:moveTo>
                    <a:pt x="13292" y="2011"/>
                  </a:moveTo>
                  <a:cubicBezTo>
                    <a:pt x="12580" y="945"/>
                    <a:pt x="11868" y="-122"/>
                    <a:pt x="9969" y="11"/>
                  </a:cubicBezTo>
                  <a:cubicBezTo>
                    <a:pt x="8070" y="145"/>
                    <a:pt x="4985" y="1478"/>
                    <a:pt x="2967" y="4411"/>
                  </a:cubicBezTo>
                  <a:cubicBezTo>
                    <a:pt x="949" y="7345"/>
                    <a:pt x="0" y="11878"/>
                    <a:pt x="0" y="15211"/>
                  </a:cubicBezTo>
                  <a:cubicBezTo>
                    <a:pt x="0" y="18545"/>
                    <a:pt x="949" y="20678"/>
                    <a:pt x="3679" y="21078"/>
                  </a:cubicBezTo>
                  <a:cubicBezTo>
                    <a:pt x="6409" y="21478"/>
                    <a:pt x="10919" y="20145"/>
                    <a:pt x="14242" y="17345"/>
                  </a:cubicBezTo>
                  <a:cubicBezTo>
                    <a:pt x="17565" y="14545"/>
                    <a:pt x="19701" y="10278"/>
                    <a:pt x="20651" y="7345"/>
                  </a:cubicBezTo>
                  <a:cubicBezTo>
                    <a:pt x="21600" y="4411"/>
                    <a:pt x="21363" y="2811"/>
                    <a:pt x="20651" y="2145"/>
                  </a:cubicBezTo>
                  <a:cubicBezTo>
                    <a:pt x="19938" y="1478"/>
                    <a:pt x="18752" y="1745"/>
                    <a:pt x="17565" y="2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739243" y="1654577"/>
              <a:ext cx="185308" cy="252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02" fill="norm" stroke="1" extrusionOk="0">
                  <a:moveTo>
                    <a:pt x="18335" y="3535"/>
                  </a:moveTo>
                  <a:cubicBezTo>
                    <a:pt x="18820" y="2285"/>
                    <a:pt x="19305" y="1036"/>
                    <a:pt x="18820" y="411"/>
                  </a:cubicBezTo>
                  <a:cubicBezTo>
                    <a:pt x="18335" y="-214"/>
                    <a:pt x="16878" y="-214"/>
                    <a:pt x="14451" y="1036"/>
                  </a:cubicBezTo>
                  <a:cubicBezTo>
                    <a:pt x="12025" y="2285"/>
                    <a:pt x="8627" y="4784"/>
                    <a:pt x="6078" y="7194"/>
                  </a:cubicBezTo>
                  <a:cubicBezTo>
                    <a:pt x="3530" y="9604"/>
                    <a:pt x="1831" y="11925"/>
                    <a:pt x="860" y="13978"/>
                  </a:cubicBezTo>
                  <a:cubicBezTo>
                    <a:pt x="-110" y="16031"/>
                    <a:pt x="-353" y="17816"/>
                    <a:pt x="618" y="19155"/>
                  </a:cubicBezTo>
                  <a:cubicBezTo>
                    <a:pt x="1589" y="20493"/>
                    <a:pt x="3773" y="21386"/>
                    <a:pt x="7413" y="21297"/>
                  </a:cubicBezTo>
                  <a:cubicBezTo>
                    <a:pt x="11054" y="21207"/>
                    <a:pt x="16150" y="20136"/>
                    <a:pt x="21247" y="19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822950" y="1791735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6013449" y="1628751"/>
              <a:ext cx="108243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600" fill="norm" stroke="1" extrusionOk="0">
                  <a:moveTo>
                    <a:pt x="0" y="1115"/>
                  </a:moveTo>
                  <a:cubicBezTo>
                    <a:pt x="1630" y="557"/>
                    <a:pt x="3260" y="0"/>
                    <a:pt x="4891" y="0"/>
                  </a:cubicBezTo>
                  <a:cubicBezTo>
                    <a:pt x="6521" y="0"/>
                    <a:pt x="8151" y="557"/>
                    <a:pt x="11004" y="2578"/>
                  </a:cubicBezTo>
                  <a:cubicBezTo>
                    <a:pt x="13857" y="4599"/>
                    <a:pt x="17932" y="8083"/>
                    <a:pt x="19766" y="11009"/>
                  </a:cubicBezTo>
                  <a:cubicBezTo>
                    <a:pt x="21600" y="13935"/>
                    <a:pt x="21192" y="16305"/>
                    <a:pt x="17728" y="17977"/>
                  </a:cubicBezTo>
                  <a:cubicBezTo>
                    <a:pt x="14264" y="19649"/>
                    <a:pt x="7743" y="20625"/>
                    <a:pt x="12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869950" y="2090185"/>
              <a:ext cx="5264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" y="21130"/>
                    <a:pt x="643" y="20661"/>
                    <a:pt x="955" y="20113"/>
                  </a:cubicBezTo>
                  <a:cubicBezTo>
                    <a:pt x="1268" y="19565"/>
                    <a:pt x="1572" y="18939"/>
                    <a:pt x="1876" y="18391"/>
                  </a:cubicBezTo>
                  <a:cubicBezTo>
                    <a:pt x="2180" y="17843"/>
                    <a:pt x="2484" y="17374"/>
                    <a:pt x="2788" y="16904"/>
                  </a:cubicBezTo>
                  <a:cubicBezTo>
                    <a:pt x="3092" y="16435"/>
                    <a:pt x="3396" y="15965"/>
                    <a:pt x="3726" y="15496"/>
                  </a:cubicBezTo>
                  <a:cubicBezTo>
                    <a:pt x="4056" y="15026"/>
                    <a:pt x="4412" y="14557"/>
                    <a:pt x="4751" y="14087"/>
                  </a:cubicBezTo>
                  <a:cubicBezTo>
                    <a:pt x="5090" y="13617"/>
                    <a:pt x="5411" y="13148"/>
                    <a:pt x="5732" y="12678"/>
                  </a:cubicBezTo>
                  <a:cubicBezTo>
                    <a:pt x="6054" y="12209"/>
                    <a:pt x="6375" y="11739"/>
                    <a:pt x="6709" y="11348"/>
                  </a:cubicBezTo>
                  <a:cubicBezTo>
                    <a:pt x="7044" y="10957"/>
                    <a:pt x="7391" y="10643"/>
                    <a:pt x="7743" y="10252"/>
                  </a:cubicBezTo>
                  <a:cubicBezTo>
                    <a:pt x="8095" y="9861"/>
                    <a:pt x="8451" y="9391"/>
                    <a:pt x="8815" y="9000"/>
                  </a:cubicBezTo>
                  <a:cubicBezTo>
                    <a:pt x="9180" y="8609"/>
                    <a:pt x="9554" y="8296"/>
                    <a:pt x="9918" y="7983"/>
                  </a:cubicBezTo>
                  <a:cubicBezTo>
                    <a:pt x="10283" y="7670"/>
                    <a:pt x="10639" y="7357"/>
                    <a:pt x="11004" y="7043"/>
                  </a:cubicBezTo>
                  <a:cubicBezTo>
                    <a:pt x="11369" y="6730"/>
                    <a:pt x="11742" y="6417"/>
                    <a:pt x="12107" y="6183"/>
                  </a:cubicBezTo>
                  <a:cubicBezTo>
                    <a:pt x="12472" y="5948"/>
                    <a:pt x="12828" y="5791"/>
                    <a:pt x="13188" y="5713"/>
                  </a:cubicBezTo>
                  <a:cubicBezTo>
                    <a:pt x="13549" y="5635"/>
                    <a:pt x="13914" y="5635"/>
                    <a:pt x="14270" y="5557"/>
                  </a:cubicBezTo>
                  <a:cubicBezTo>
                    <a:pt x="14626" y="5478"/>
                    <a:pt x="14973" y="5322"/>
                    <a:pt x="15312" y="5165"/>
                  </a:cubicBezTo>
                  <a:cubicBezTo>
                    <a:pt x="15651" y="5009"/>
                    <a:pt x="15981" y="4852"/>
                    <a:pt x="16306" y="4696"/>
                  </a:cubicBezTo>
                  <a:cubicBezTo>
                    <a:pt x="16632" y="4539"/>
                    <a:pt x="16953" y="4383"/>
                    <a:pt x="17275" y="4226"/>
                  </a:cubicBezTo>
                  <a:cubicBezTo>
                    <a:pt x="17596" y="4070"/>
                    <a:pt x="17917" y="3913"/>
                    <a:pt x="18248" y="3835"/>
                  </a:cubicBezTo>
                  <a:cubicBezTo>
                    <a:pt x="18578" y="3757"/>
                    <a:pt x="18916" y="3757"/>
                    <a:pt x="19242" y="3678"/>
                  </a:cubicBezTo>
                  <a:cubicBezTo>
                    <a:pt x="19568" y="3600"/>
                    <a:pt x="19880" y="3443"/>
                    <a:pt x="20180" y="3130"/>
                  </a:cubicBezTo>
                  <a:cubicBezTo>
                    <a:pt x="20480" y="2817"/>
                    <a:pt x="20766" y="2348"/>
                    <a:pt x="21001" y="1800"/>
                  </a:cubicBezTo>
                  <a:cubicBezTo>
                    <a:pt x="21235" y="1252"/>
                    <a:pt x="21418" y="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6324599" y="1709185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324600" y="1963185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232541" y="2662048"/>
              <a:ext cx="253359" cy="49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18" fill="norm" stroke="1" extrusionOk="0">
                  <a:moveTo>
                    <a:pt x="21545" y="260"/>
                  </a:moveTo>
                  <a:cubicBezTo>
                    <a:pt x="18125" y="76"/>
                    <a:pt x="14705" y="-108"/>
                    <a:pt x="12005" y="76"/>
                  </a:cubicBezTo>
                  <a:cubicBezTo>
                    <a:pt x="9305" y="260"/>
                    <a:pt x="7325" y="811"/>
                    <a:pt x="5795" y="1914"/>
                  </a:cubicBezTo>
                  <a:cubicBezTo>
                    <a:pt x="4265" y="3017"/>
                    <a:pt x="3185" y="4672"/>
                    <a:pt x="2465" y="6510"/>
                  </a:cubicBezTo>
                  <a:cubicBezTo>
                    <a:pt x="1745" y="8348"/>
                    <a:pt x="1385" y="10370"/>
                    <a:pt x="1025" y="12301"/>
                  </a:cubicBezTo>
                  <a:cubicBezTo>
                    <a:pt x="665" y="14231"/>
                    <a:pt x="305" y="16069"/>
                    <a:pt x="125" y="17402"/>
                  </a:cubicBezTo>
                  <a:cubicBezTo>
                    <a:pt x="-55" y="18735"/>
                    <a:pt x="-55" y="19562"/>
                    <a:pt x="215" y="20205"/>
                  </a:cubicBezTo>
                  <a:cubicBezTo>
                    <a:pt x="485" y="20849"/>
                    <a:pt x="1025" y="21308"/>
                    <a:pt x="2465" y="21400"/>
                  </a:cubicBezTo>
                  <a:cubicBezTo>
                    <a:pt x="3905" y="21492"/>
                    <a:pt x="6245" y="21216"/>
                    <a:pt x="8585" y="20665"/>
                  </a:cubicBezTo>
                  <a:cubicBezTo>
                    <a:pt x="10925" y="20113"/>
                    <a:pt x="13265" y="19286"/>
                    <a:pt x="15605" y="18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225549" y="2883935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200"/>
                    <a:pt x="10971" y="10800"/>
                    <a:pt x="14571" y="7200"/>
                  </a:cubicBezTo>
                  <a:cubicBezTo>
                    <a:pt x="18171" y="3600"/>
                    <a:pt x="198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572635" y="2642584"/>
              <a:ext cx="281565" cy="45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63" fill="norm" stroke="1" extrusionOk="0">
                  <a:moveTo>
                    <a:pt x="21442" y="301"/>
                  </a:moveTo>
                  <a:cubicBezTo>
                    <a:pt x="19024" y="102"/>
                    <a:pt x="16606" y="-97"/>
                    <a:pt x="13946" y="52"/>
                  </a:cubicBezTo>
                  <a:cubicBezTo>
                    <a:pt x="11287" y="202"/>
                    <a:pt x="8385" y="699"/>
                    <a:pt x="6532" y="1048"/>
                  </a:cubicBezTo>
                  <a:cubicBezTo>
                    <a:pt x="4678" y="1396"/>
                    <a:pt x="3872" y="1595"/>
                    <a:pt x="3469" y="1944"/>
                  </a:cubicBezTo>
                  <a:cubicBezTo>
                    <a:pt x="3066" y="2292"/>
                    <a:pt x="3066" y="2790"/>
                    <a:pt x="3227" y="4183"/>
                  </a:cubicBezTo>
                  <a:cubicBezTo>
                    <a:pt x="3388" y="5577"/>
                    <a:pt x="3711" y="7866"/>
                    <a:pt x="3388" y="10255"/>
                  </a:cubicBezTo>
                  <a:cubicBezTo>
                    <a:pt x="3066" y="12644"/>
                    <a:pt x="2099" y="15132"/>
                    <a:pt x="1454" y="16725"/>
                  </a:cubicBezTo>
                  <a:cubicBezTo>
                    <a:pt x="809" y="18318"/>
                    <a:pt x="487" y="19015"/>
                    <a:pt x="245" y="19662"/>
                  </a:cubicBezTo>
                  <a:cubicBezTo>
                    <a:pt x="3" y="20309"/>
                    <a:pt x="-158" y="20906"/>
                    <a:pt x="245" y="21204"/>
                  </a:cubicBezTo>
                  <a:cubicBezTo>
                    <a:pt x="648" y="21503"/>
                    <a:pt x="1615" y="21503"/>
                    <a:pt x="3872" y="21403"/>
                  </a:cubicBezTo>
                  <a:cubicBezTo>
                    <a:pt x="6129" y="21304"/>
                    <a:pt x="9675" y="21105"/>
                    <a:pt x="13221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873250" y="2706135"/>
              <a:ext cx="2730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84" y="2965"/>
                    <a:pt x="7367" y="5929"/>
                    <a:pt x="10549" y="9106"/>
                  </a:cubicBezTo>
                  <a:cubicBezTo>
                    <a:pt x="13730" y="12282"/>
                    <a:pt x="16409" y="15671"/>
                    <a:pt x="18167" y="17788"/>
                  </a:cubicBezTo>
                  <a:cubicBezTo>
                    <a:pt x="19926" y="19906"/>
                    <a:pt x="20763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1936714" y="2661685"/>
              <a:ext cx="177836" cy="36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84" fill="norm" stroke="1" extrusionOk="0">
                  <a:moveTo>
                    <a:pt x="21350" y="0"/>
                  </a:moveTo>
                  <a:cubicBezTo>
                    <a:pt x="20079" y="0"/>
                    <a:pt x="18809" y="0"/>
                    <a:pt x="17030" y="1686"/>
                  </a:cubicBezTo>
                  <a:cubicBezTo>
                    <a:pt x="15251" y="3371"/>
                    <a:pt x="12964" y="6742"/>
                    <a:pt x="10550" y="9676"/>
                  </a:cubicBezTo>
                  <a:cubicBezTo>
                    <a:pt x="8136" y="12610"/>
                    <a:pt x="5595" y="15108"/>
                    <a:pt x="3943" y="16668"/>
                  </a:cubicBezTo>
                  <a:cubicBezTo>
                    <a:pt x="2291" y="18229"/>
                    <a:pt x="1529" y="18853"/>
                    <a:pt x="894" y="19540"/>
                  </a:cubicBezTo>
                  <a:cubicBezTo>
                    <a:pt x="258" y="20227"/>
                    <a:pt x="-250" y="20976"/>
                    <a:pt x="131" y="21288"/>
                  </a:cubicBezTo>
                  <a:cubicBezTo>
                    <a:pt x="512" y="21600"/>
                    <a:pt x="1783" y="21475"/>
                    <a:pt x="3054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413000" y="2896635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622550" y="2655335"/>
              <a:ext cx="1651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758805" y="2655335"/>
              <a:ext cx="6694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21349" y="0"/>
                  </a:moveTo>
                  <a:cubicBezTo>
                    <a:pt x="16624" y="4667"/>
                    <a:pt x="11899" y="9333"/>
                    <a:pt x="8524" y="12533"/>
                  </a:cubicBezTo>
                  <a:cubicBezTo>
                    <a:pt x="5149" y="15733"/>
                    <a:pt x="3124" y="17467"/>
                    <a:pt x="1774" y="18667"/>
                  </a:cubicBezTo>
                  <a:cubicBezTo>
                    <a:pt x="424" y="19867"/>
                    <a:pt x="-251" y="20533"/>
                    <a:pt x="86" y="20933"/>
                  </a:cubicBezTo>
                  <a:cubicBezTo>
                    <a:pt x="424" y="21333"/>
                    <a:pt x="1774" y="21467"/>
                    <a:pt x="31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2984500" y="2605385"/>
              <a:ext cx="164092" cy="51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40" fill="norm" stroke="1" extrusionOk="0">
                  <a:moveTo>
                    <a:pt x="0" y="492"/>
                  </a:moveTo>
                  <a:cubicBezTo>
                    <a:pt x="5815" y="316"/>
                    <a:pt x="11631" y="141"/>
                    <a:pt x="15231" y="53"/>
                  </a:cubicBezTo>
                  <a:cubicBezTo>
                    <a:pt x="18831" y="-35"/>
                    <a:pt x="20215" y="-35"/>
                    <a:pt x="20908" y="228"/>
                  </a:cubicBezTo>
                  <a:cubicBezTo>
                    <a:pt x="21600" y="492"/>
                    <a:pt x="21600" y="1019"/>
                    <a:pt x="21185" y="2555"/>
                  </a:cubicBezTo>
                  <a:cubicBezTo>
                    <a:pt x="20769" y="4092"/>
                    <a:pt x="19938" y="6638"/>
                    <a:pt x="19385" y="9316"/>
                  </a:cubicBezTo>
                  <a:cubicBezTo>
                    <a:pt x="18831" y="11994"/>
                    <a:pt x="18554" y="14804"/>
                    <a:pt x="18415" y="16472"/>
                  </a:cubicBezTo>
                  <a:cubicBezTo>
                    <a:pt x="18277" y="18141"/>
                    <a:pt x="18277" y="18667"/>
                    <a:pt x="18554" y="19326"/>
                  </a:cubicBezTo>
                  <a:cubicBezTo>
                    <a:pt x="18831" y="19985"/>
                    <a:pt x="19385" y="20775"/>
                    <a:pt x="18969" y="21170"/>
                  </a:cubicBezTo>
                  <a:cubicBezTo>
                    <a:pt x="18554" y="21565"/>
                    <a:pt x="17169" y="21565"/>
                    <a:pt x="14262" y="21521"/>
                  </a:cubicBezTo>
                  <a:cubicBezTo>
                    <a:pt x="11354" y="21477"/>
                    <a:pt x="6923" y="21389"/>
                    <a:pt x="2492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746500" y="2839485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765550" y="2991885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4552434" y="2656787"/>
              <a:ext cx="216417" cy="409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48" fill="norm" stroke="1" extrusionOk="0">
                  <a:moveTo>
                    <a:pt x="21441" y="1253"/>
                  </a:moveTo>
                  <a:cubicBezTo>
                    <a:pt x="20812" y="810"/>
                    <a:pt x="20183" y="367"/>
                    <a:pt x="18086" y="146"/>
                  </a:cubicBezTo>
                  <a:cubicBezTo>
                    <a:pt x="15989" y="-76"/>
                    <a:pt x="12424" y="-76"/>
                    <a:pt x="10012" y="367"/>
                  </a:cubicBezTo>
                  <a:cubicBezTo>
                    <a:pt x="7600" y="810"/>
                    <a:pt x="6342" y="1696"/>
                    <a:pt x="5189" y="3579"/>
                  </a:cubicBezTo>
                  <a:cubicBezTo>
                    <a:pt x="4035" y="5462"/>
                    <a:pt x="2987" y="8342"/>
                    <a:pt x="2043" y="11056"/>
                  </a:cubicBezTo>
                  <a:cubicBezTo>
                    <a:pt x="1099" y="13770"/>
                    <a:pt x="260" y="16318"/>
                    <a:pt x="51" y="18035"/>
                  </a:cubicBezTo>
                  <a:cubicBezTo>
                    <a:pt x="-159" y="19752"/>
                    <a:pt x="260" y="20638"/>
                    <a:pt x="1624" y="21081"/>
                  </a:cubicBezTo>
                  <a:cubicBezTo>
                    <a:pt x="2987" y="21524"/>
                    <a:pt x="5293" y="21524"/>
                    <a:pt x="8334" y="21302"/>
                  </a:cubicBezTo>
                  <a:cubicBezTo>
                    <a:pt x="11375" y="21081"/>
                    <a:pt x="15150" y="20638"/>
                    <a:pt x="18924" y="20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572000" y="2858535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6800"/>
                    <a:pt x="11631" y="12000"/>
                    <a:pt x="15231" y="8400"/>
                  </a:cubicBezTo>
                  <a:cubicBezTo>
                    <a:pt x="18831" y="4800"/>
                    <a:pt x="202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881033" y="2621068"/>
              <a:ext cx="262467" cy="45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63" fill="norm" stroke="1" extrusionOk="0">
                  <a:moveTo>
                    <a:pt x="21427" y="1627"/>
                  </a:moveTo>
                  <a:cubicBezTo>
                    <a:pt x="20909" y="1125"/>
                    <a:pt x="20390" y="622"/>
                    <a:pt x="18662" y="321"/>
                  </a:cubicBezTo>
                  <a:cubicBezTo>
                    <a:pt x="16934" y="19"/>
                    <a:pt x="13997" y="-81"/>
                    <a:pt x="11577" y="70"/>
                  </a:cubicBezTo>
                  <a:cubicBezTo>
                    <a:pt x="9158" y="220"/>
                    <a:pt x="7257" y="622"/>
                    <a:pt x="5961" y="1074"/>
                  </a:cubicBezTo>
                  <a:cubicBezTo>
                    <a:pt x="4665" y="1526"/>
                    <a:pt x="3974" y="2029"/>
                    <a:pt x="3629" y="3084"/>
                  </a:cubicBezTo>
                  <a:cubicBezTo>
                    <a:pt x="3283" y="4139"/>
                    <a:pt x="3283" y="5746"/>
                    <a:pt x="2851" y="8258"/>
                  </a:cubicBezTo>
                  <a:cubicBezTo>
                    <a:pt x="2419" y="10769"/>
                    <a:pt x="1555" y="14185"/>
                    <a:pt x="1037" y="16194"/>
                  </a:cubicBezTo>
                  <a:cubicBezTo>
                    <a:pt x="518" y="18204"/>
                    <a:pt x="345" y="18806"/>
                    <a:pt x="173" y="19459"/>
                  </a:cubicBezTo>
                  <a:cubicBezTo>
                    <a:pt x="0" y="20112"/>
                    <a:pt x="-173" y="20816"/>
                    <a:pt x="345" y="21167"/>
                  </a:cubicBezTo>
                  <a:cubicBezTo>
                    <a:pt x="864" y="21519"/>
                    <a:pt x="2073" y="21519"/>
                    <a:pt x="4406" y="21368"/>
                  </a:cubicBezTo>
                  <a:cubicBezTo>
                    <a:pt x="6739" y="21218"/>
                    <a:pt x="10195" y="20916"/>
                    <a:pt x="13651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5175250" y="2715607"/>
              <a:ext cx="228600" cy="304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2461"/>
                  </a:moveTo>
                  <a:cubicBezTo>
                    <a:pt x="0" y="1270"/>
                    <a:pt x="0" y="78"/>
                    <a:pt x="600" y="3"/>
                  </a:cubicBezTo>
                  <a:cubicBezTo>
                    <a:pt x="1200" y="-71"/>
                    <a:pt x="2400" y="972"/>
                    <a:pt x="4800" y="3355"/>
                  </a:cubicBezTo>
                  <a:cubicBezTo>
                    <a:pt x="7200" y="5739"/>
                    <a:pt x="10800" y="9463"/>
                    <a:pt x="13200" y="12368"/>
                  </a:cubicBezTo>
                  <a:cubicBezTo>
                    <a:pt x="15600" y="15272"/>
                    <a:pt x="16800" y="17358"/>
                    <a:pt x="17500" y="18773"/>
                  </a:cubicBezTo>
                  <a:cubicBezTo>
                    <a:pt x="18200" y="20188"/>
                    <a:pt x="18400" y="20933"/>
                    <a:pt x="19000" y="21231"/>
                  </a:cubicBezTo>
                  <a:cubicBezTo>
                    <a:pt x="19600" y="21529"/>
                    <a:pt x="20600" y="21380"/>
                    <a:pt x="21600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5218244" y="2714186"/>
              <a:ext cx="166556" cy="37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96" fill="norm" stroke="1" extrusionOk="0">
                  <a:moveTo>
                    <a:pt x="21246" y="630"/>
                  </a:moveTo>
                  <a:cubicBezTo>
                    <a:pt x="20166" y="266"/>
                    <a:pt x="19086" y="-98"/>
                    <a:pt x="18141" y="23"/>
                  </a:cubicBezTo>
                  <a:cubicBezTo>
                    <a:pt x="17196" y="145"/>
                    <a:pt x="16386" y="751"/>
                    <a:pt x="14631" y="2693"/>
                  </a:cubicBezTo>
                  <a:cubicBezTo>
                    <a:pt x="12876" y="4635"/>
                    <a:pt x="10176" y="7911"/>
                    <a:pt x="7611" y="11066"/>
                  </a:cubicBezTo>
                  <a:cubicBezTo>
                    <a:pt x="5046" y="14221"/>
                    <a:pt x="2616" y="17255"/>
                    <a:pt x="1266" y="19075"/>
                  </a:cubicBezTo>
                  <a:cubicBezTo>
                    <a:pt x="-84" y="20895"/>
                    <a:pt x="-354" y="21502"/>
                    <a:pt x="456" y="21381"/>
                  </a:cubicBezTo>
                  <a:cubicBezTo>
                    <a:pt x="1266" y="21259"/>
                    <a:pt x="3156" y="20410"/>
                    <a:pt x="5046" y="19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391149" y="2630993"/>
              <a:ext cx="244133" cy="48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80" fill="norm" stroke="1" extrusionOk="0">
                  <a:moveTo>
                    <a:pt x="0" y="1075"/>
                  </a:moveTo>
                  <a:cubicBezTo>
                    <a:pt x="559" y="701"/>
                    <a:pt x="1117" y="327"/>
                    <a:pt x="3631" y="140"/>
                  </a:cubicBezTo>
                  <a:cubicBezTo>
                    <a:pt x="6145" y="-47"/>
                    <a:pt x="10614" y="-47"/>
                    <a:pt x="13872" y="140"/>
                  </a:cubicBezTo>
                  <a:cubicBezTo>
                    <a:pt x="17131" y="327"/>
                    <a:pt x="19179" y="701"/>
                    <a:pt x="20297" y="1356"/>
                  </a:cubicBezTo>
                  <a:cubicBezTo>
                    <a:pt x="21414" y="2010"/>
                    <a:pt x="21600" y="2945"/>
                    <a:pt x="21414" y="4582"/>
                  </a:cubicBezTo>
                  <a:cubicBezTo>
                    <a:pt x="21228" y="6218"/>
                    <a:pt x="20669" y="8556"/>
                    <a:pt x="20390" y="11267"/>
                  </a:cubicBezTo>
                  <a:cubicBezTo>
                    <a:pt x="20110" y="13979"/>
                    <a:pt x="20110" y="17065"/>
                    <a:pt x="20110" y="18841"/>
                  </a:cubicBezTo>
                  <a:cubicBezTo>
                    <a:pt x="20110" y="20618"/>
                    <a:pt x="20110" y="21085"/>
                    <a:pt x="19645" y="21319"/>
                  </a:cubicBezTo>
                  <a:cubicBezTo>
                    <a:pt x="19179" y="21553"/>
                    <a:pt x="18248" y="21553"/>
                    <a:pt x="16479" y="21179"/>
                  </a:cubicBezTo>
                  <a:cubicBezTo>
                    <a:pt x="14710" y="20805"/>
                    <a:pt x="12103" y="20057"/>
                    <a:pt x="9497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772150" y="3004585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6191783" y="2656985"/>
              <a:ext cx="240767" cy="43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30" fill="norm" stroke="1" extrusionOk="0">
                  <a:moveTo>
                    <a:pt x="21552" y="1469"/>
                  </a:moveTo>
                  <a:cubicBezTo>
                    <a:pt x="21363" y="952"/>
                    <a:pt x="21173" y="436"/>
                    <a:pt x="20510" y="177"/>
                  </a:cubicBezTo>
                  <a:cubicBezTo>
                    <a:pt x="19847" y="-81"/>
                    <a:pt x="18710" y="-81"/>
                    <a:pt x="16152" y="332"/>
                  </a:cubicBezTo>
                  <a:cubicBezTo>
                    <a:pt x="13594" y="746"/>
                    <a:pt x="9615" y="1573"/>
                    <a:pt x="7341" y="2193"/>
                  </a:cubicBezTo>
                  <a:cubicBezTo>
                    <a:pt x="5068" y="2813"/>
                    <a:pt x="4499" y="3226"/>
                    <a:pt x="4120" y="4260"/>
                  </a:cubicBezTo>
                  <a:cubicBezTo>
                    <a:pt x="3741" y="5293"/>
                    <a:pt x="3552" y="6947"/>
                    <a:pt x="2984" y="9065"/>
                  </a:cubicBezTo>
                  <a:cubicBezTo>
                    <a:pt x="2415" y="11184"/>
                    <a:pt x="1468" y="13768"/>
                    <a:pt x="899" y="15421"/>
                  </a:cubicBezTo>
                  <a:cubicBezTo>
                    <a:pt x="331" y="17075"/>
                    <a:pt x="141" y="17798"/>
                    <a:pt x="47" y="18625"/>
                  </a:cubicBezTo>
                  <a:cubicBezTo>
                    <a:pt x="-48" y="19452"/>
                    <a:pt x="-48" y="20382"/>
                    <a:pt x="520" y="20899"/>
                  </a:cubicBezTo>
                  <a:cubicBezTo>
                    <a:pt x="1089" y="21416"/>
                    <a:pt x="2226" y="21519"/>
                    <a:pt x="4784" y="21364"/>
                  </a:cubicBezTo>
                  <a:cubicBezTo>
                    <a:pt x="7341" y="21209"/>
                    <a:pt x="11320" y="20796"/>
                    <a:pt x="15299" y="20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6210300" y="2896635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600"/>
                    <a:pt x="8337" y="9600"/>
                    <a:pt x="11937" y="6000"/>
                  </a:cubicBezTo>
                  <a:cubicBezTo>
                    <a:pt x="15537" y="2400"/>
                    <a:pt x="1856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6512847" y="2635766"/>
              <a:ext cx="249904" cy="45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22" fill="norm" stroke="1" extrusionOk="0">
                  <a:moveTo>
                    <a:pt x="21430" y="1517"/>
                  </a:moveTo>
                  <a:cubicBezTo>
                    <a:pt x="20885" y="1019"/>
                    <a:pt x="20341" y="522"/>
                    <a:pt x="19161" y="223"/>
                  </a:cubicBezTo>
                  <a:cubicBezTo>
                    <a:pt x="17981" y="-75"/>
                    <a:pt x="16166" y="-175"/>
                    <a:pt x="13806" y="572"/>
                  </a:cubicBezTo>
                  <a:cubicBezTo>
                    <a:pt x="11447" y="1318"/>
                    <a:pt x="8543" y="2911"/>
                    <a:pt x="6546" y="5150"/>
                  </a:cubicBezTo>
                  <a:cubicBezTo>
                    <a:pt x="4549" y="7390"/>
                    <a:pt x="3460" y="10277"/>
                    <a:pt x="2553" y="12616"/>
                  </a:cubicBezTo>
                  <a:cubicBezTo>
                    <a:pt x="1645" y="14955"/>
                    <a:pt x="919" y="16747"/>
                    <a:pt x="465" y="18090"/>
                  </a:cubicBezTo>
                  <a:cubicBezTo>
                    <a:pt x="12" y="19434"/>
                    <a:pt x="-170" y="20330"/>
                    <a:pt x="193" y="20828"/>
                  </a:cubicBezTo>
                  <a:cubicBezTo>
                    <a:pt x="556" y="21325"/>
                    <a:pt x="1464" y="21425"/>
                    <a:pt x="3188" y="21226"/>
                  </a:cubicBezTo>
                  <a:cubicBezTo>
                    <a:pt x="4912" y="21027"/>
                    <a:pt x="7454" y="20529"/>
                    <a:pt x="9995" y="2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6788150" y="2725185"/>
              <a:ext cx="1143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327"/>
                    <a:pt x="4000" y="655"/>
                    <a:pt x="7600" y="4255"/>
                  </a:cubicBezTo>
                  <a:cubicBezTo>
                    <a:pt x="11200" y="7855"/>
                    <a:pt x="16400" y="14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6858000" y="2756935"/>
              <a:ext cx="1333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837"/>
                    <a:pt x="15429" y="1674"/>
                    <a:pt x="12000" y="4186"/>
                  </a:cubicBezTo>
                  <a:cubicBezTo>
                    <a:pt x="8571" y="6698"/>
                    <a:pt x="4800" y="10884"/>
                    <a:pt x="2743" y="14065"/>
                  </a:cubicBezTo>
                  <a:cubicBezTo>
                    <a:pt x="686" y="17247"/>
                    <a:pt x="343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7067550" y="2664584"/>
              <a:ext cx="192808" cy="47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1" fill="norm" stroke="1" extrusionOk="0">
                  <a:moveTo>
                    <a:pt x="2113" y="446"/>
                  </a:moveTo>
                  <a:cubicBezTo>
                    <a:pt x="6339" y="253"/>
                    <a:pt x="10565" y="60"/>
                    <a:pt x="13265" y="12"/>
                  </a:cubicBezTo>
                  <a:cubicBezTo>
                    <a:pt x="15965" y="-36"/>
                    <a:pt x="17139" y="60"/>
                    <a:pt x="18313" y="205"/>
                  </a:cubicBezTo>
                  <a:cubicBezTo>
                    <a:pt x="19487" y="350"/>
                    <a:pt x="20661" y="543"/>
                    <a:pt x="21130" y="928"/>
                  </a:cubicBezTo>
                  <a:cubicBezTo>
                    <a:pt x="21600" y="1314"/>
                    <a:pt x="21365" y="1893"/>
                    <a:pt x="20896" y="3580"/>
                  </a:cubicBezTo>
                  <a:cubicBezTo>
                    <a:pt x="20426" y="5268"/>
                    <a:pt x="19722" y="8064"/>
                    <a:pt x="19135" y="10764"/>
                  </a:cubicBezTo>
                  <a:cubicBezTo>
                    <a:pt x="18548" y="13464"/>
                    <a:pt x="18078" y="16068"/>
                    <a:pt x="17961" y="17610"/>
                  </a:cubicBezTo>
                  <a:cubicBezTo>
                    <a:pt x="17843" y="19153"/>
                    <a:pt x="18078" y="19635"/>
                    <a:pt x="18430" y="20118"/>
                  </a:cubicBezTo>
                  <a:cubicBezTo>
                    <a:pt x="18783" y="20600"/>
                    <a:pt x="19252" y="21082"/>
                    <a:pt x="18783" y="21323"/>
                  </a:cubicBezTo>
                  <a:cubicBezTo>
                    <a:pt x="18313" y="21564"/>
                    <a:pt x="16904" y="21564"/>
                    <a:pt x="13617" y="21516"/>
                  </a:cubicBezTo>
                  <a:cubicBezTo>
                    <a:pt x="10330" y="21468"/>
                    <a:pt x="5165" y="21371"/>
                    <a:pt x="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8229600" y="2915685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8286750" y="273788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8328333" y="2521470"/>
              <a:ext cx="161618" cy="55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57" fill="norm" stroke="1" extrusionOk="0">
                  <a:moveTo>
                    <a:pt x="21419" y="2455"/>
                  </a:moveTo>
                  <a:cubicBezTo>
                    <a:pt x="20016" y="1643"/>
                    <a:pt x="18614" y="831"/>
                    <a:pt x="17211" y="385"/>
                  </a:cubicBezTo>
                  <a:cubicBezTo>
                    <a:pt x="15809" y="-62"/>
                    <a:pt x="14406" y="-143"/>
                    <a:pt x="12723" y="263"/>
                  </a:cubicBezTo>
                  <a:cubicBezTo>
                    <a:pt x="11040" y="669"/>
                    <a:pt x="9076" y="1562"/>
                    <a:pt x="6972" y="3227"/>
                  </a:cubicBezTo>
                  <a:cubicBezTo>
                    <a:pt x="4868" y="4892"/>
                    <a:pt x="2624" y="7328"/>
                    <a:pt x="1362" y="9886"/>
                  </a:cubicBezTo>
                  <a:cubicBezTo>
                    <a:pt x="100" y="12443"/>
                    <a:pt x="-181" y="15123"/>
                    <a:pt x="100" y="17072"/>
                  </a:cubicBezTo>
                  <a:cubicBezTo>
                    <a:pt x="380" y="19021"/>
                    <a:pt x="1222" y="20239"/>
                    <a:pt x="2063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8299450" y="2852185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6457"/>
                    <a:pt x="626" y="11314"/>
                    <a:pt x="2504" y="8229"/>
                  </a:cubicBezTo>
                  <a:cubicBezTo>
                    <a:pt x="4383" y="5143"/>
                    <a:pt x="7826" y="4114"/>
                    <a:pt x="11270" y="3086"/>
                  </a:cubicBezTo>
                  <a:cubicBezTo>
                    <a:pt x="14713" y="2057"/>
                    <a:pt x="1815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9353550" y="2731535"/>
              <a:ext cx="24130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2332"/>
                    <a:pt x="6063" y="4665"/>
                    <a:pt x="9095" y="6946"/>
                  </a:cubicBezTo>
                  <a:cubicBezTo>
                    <a:pt x="12126" y="9228"/>
                    <a:pt x="15158" y="11459"/>
                    <a:pt x="17242" y="13893"/>
                  </a:cubicBezTo>
                  <a:cubicBezTo>
                    <a:pt x="19326" y="16327"/>
                    <a:pt x="20463" y="189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9372600" y="2735207"/>
              <a:ext cx="215900" cy="48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119"/>
                  </a:moveTo>
                  <a:cubicBezTo>
                    <a:pt x="20541" y="25"/>
                    <a:pt x="19482" y="-69"/>
                    <a:pt x="18635" y="72"/>
                  </a:cubicBezTo>
                  <a:cubicBezTo>
                    <a:pt x="17788" y="213"/>
                    <a:pt x="17153" y="588"/>
                    <a:pt x="15882" y="2420"/>
                  </a:cubicBezTo>
                  <a:cubicBezTo>
                    <a:pt x="14612" y="4251"/>
                    <a:pt x="12706" y="7538"/>
                    <a:pt x="10482" y="10637"/>
                  </a:cubicBezTo>
                  <a:cubicBezTo>
                    <a:pt x="8259" y="13736"/>
                    <a:pt x="5718" y="16648"/>
                    <a:pt x="3918" y="18432"/>
                  </a:cubicBezTo>
                  <a:cubicBezTo>
                    <a:pt x="2118" y="20216"/>
                    <a:pt x="1059" y="20874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10274300" y="2744235"/>
              <a:ext cx="381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291"/>
                    <a:pt x="16800" y="6583"/>
                    <a:pt x="13200" y="10183"/>
                  </a:cubicBezTo>
                  <a:cubicBezTo>
                    <a:pt x="9600" y="13783"/>
                    <a:pt x="4800" y="17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0077450" y="3193858"/>
              <a:ext cx="374650" cy="1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03" fill="norm" stroke="1" extrusionOk="0">
                  <a:moveTo>
                    <a:pt x="0" y="20303"/>
                  </a:moveTo>
                  <a:cubicBezTo>
                    <a:pt x="488" y="11046"/>
                    <a:pt x="976" y="1789"/>
                    <a:pt x="2929" y="246"/>
                  </a:cubicBezTo>
                  <a:cubicBezTo>
                    <a:pt x="4881" y="-1297"/>
                    <a:pt x="8298" y="4874"/>
                    <a:pt x="11654" y="6417"/>
                  </a:cubicBezTo>
                  <a:cubicBezTo>
                    <a:pt x="15010" y="7960"/>
                    <a:pt x="18305" y="4874"/>
                    <a:pt x="21600" y="1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0655300" y="2712485"/>
              <a:ext cx="2032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3120"/>
                    <a:pt x="6300" y="6240"/>
                    <a:pt x="9563" y="9720"/>
                  </a:cubicBezTo>
                  <a:cubicBezTo>
                    <a:pt x="12825" y="13200"/>
                    <a:pt x="16200" y="17040"/>
                    <a:pt x="18225" y="19080"/>
                  </a:cubicBezTo>
                  <a:cubicBezTo>
                    <a:pt x="20250" y="21120"/>
                    <a:pt x="20925" y="21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0782299" y="2746119"/>
              <a:ext cx="157038" cy="44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08" fill="norm" stroke="1" extrusionOk="0">
                  <a:moveTo>
                    <a:pt x="18144" y="1142"/>
                  </a:moveTo>
                  <a:cubicBezTo>
                    <a:pt x="19584" y="525"/>
                    <a:pt x="21024" y="-92"/>
                    <a:pt x="21312" y="11"/>
                  </a:cubicBezTo>
                  <a:cubicBezTo>
                    <a:pt x="21600" y="114"/>
                    <a:pt x="20736" y="937"/>
                    <a:pt x="19152" y="2839"/>
                  </a:cubicBezTo>
                  <a:cubicBezTo>
                    <a:pt x="17568" y="4742"/>
                    <a:pt x="15264" y="7725"/>
                    <a:pt x="12096" y="10759"/>
                  </a:cubicBezTo>
                  <a:cubicBezTo>
                    <a:pt x="8928" y="13794"/>
                    <a:pt x="4896" y="16879"/>
                    <a:pt x="2736" y="18679"/>
                  </a:cubicBezTo>
                  <a:cubicBezTo>
                    <a:pt x="576" y="20479"/>
                    <a:pt x="288" y="20994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9188450" y="3443677"/>
              <a:ext cx="1631950" cy="1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6" fill="norm" stroke="1" extrusionOk="0">
                  <a:moveTo>
                    <a:pt x="0" y="2000"/>
                  </a:moveTo>
                  <a:cubicBezTo>
                    <a:pt x="112" y="920"/>
                    <a:pt x="224" y="-160"/>
                    <a:pt x="364" y="20"/>
                  </a:cubicBezTo>
                  <a:cubicBezTo>
                    <a:pt x="504" y="200"/>
                    <a:pt x="672" y="1640"/>
                    <a:pt x="1093" y="4160"/>
                  </a:cubicBezTo>
                  <a:cubicBezTo>
                    <a:pt x="1513" y="6680"/>
                    <a:pt x="2185" y="10280"/>
                    <a:pt x="3082" y="12080"/>
                  </a:cubicBezTo>
                  <a:cubicBezTo>
                    <a:pt x="3978" y="13880"/>
                    <a:pt x="5099" y="13880"/>
                    <a:pt x="6107" y="13160"/>
                  </a:cubicBezTo>
                  <a:cubicBezTo>
                    <a:pt x="7116" y="12440"/>
                    <a:pt x="8012" y="11000"/>
                    <a:pt x="8923" y="11000"/>
                  </a:cubicBezTo>
                  <a:cubicBezTo>
                    <a:pt x="9833" y="11000"/>
                    <a:pt x="10758" y="12440"/>
                    <a:pt x="11640" y="14600"/>
                  </a:cubicBezTo>
                  <a:cubicBezTo>
                    <a:pt x="12523" y="16760"/>
                    <a:pt x="13363" y="19640"/>
                    <a:pt x="14232" y="20540"/>
                  </a:cubicBezTo>
                  <a:cubicBezTo>
                    <a:pt x="15100" y="21440"/>
                    <a:pt x="15997" y="20360"/>
                    <a:pt x="16949" y="18740"/>
                  </a:cubicBezTo>
                  <a:cubicBezTo>
                    <a:pt x="17902" y="17120"/>
                    <a:pt x="18911" y="14960"/>
                    <a:pt x="19695" y="14960"/>
                  </a:cubicBezTo>
                  <a:cubicBezTo>
                    <a:pt x="20479" y="14960"/>
                    <a:pt x="21040" y="17120"/>
                    <a:pt x="21600" y="19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5081887" y="3934770"/>
              <a:ext cx="169564" cy="534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84" fill="norm" stroke="1" extrusionOk="0">
                  <a:moveTo>
                    <a:pt x="17362" y="14163"/>
                  </a:moveTo>
                  <a:cubicBezTo>
                    <a:pt x="16829" y="13737"/>
                    <a:pt x="16295" y="13312"/>
                    <a:pt x="14829" y="12930"/>
                  </a:cubicBezTo>
                  <a:cubicBezTo>
                    <a:pt x="13362" y="12547"/>
                    <a:pt x="10962" y="12207"/>
                    <a:pt x="8295" y="12844"/>
                  </a:cubicBezTo>
                  <a:cubicBezTo>
                    <a:pt x="5629" y="13482"/>
                    <a:pt x="2695" y="15098"/>
                    <a:pt x="1229" y="16544"/>
                  </a:cubicBezTo>
                  <a:cubicBezTo>
                    <a:pt x="-238" y="17989"/>
                    <a:pt x="-238" y="19265"/>
                    <a:pt x="429" y="20073"/>
                  </a:cubicBezTo>
                  <a:cubicBezTo>
                    <a:pt x="1095" y="20881"/>
                    <a:pt x="2429" y="21221"/>
                    <a:pt x="3895" y="21391"/>
                  </a:cubicBezTo>
                  <a:cubicBezTo>
                    <a:pt x="5362" y="21561"/>
                    <a:pt x="6962" y="21561"/>
                    <a:pt x="8962" y="20838"/>
                  </a:cubicBezTo>
                  <a:cubicBezTo>
                    <a:pt x="10962" y="20115"/>
                    <a:pt x="13362" y="18670"/>
                    <a:pt x="15095" y="16459"/>
                  </a:cubicBezTo>
                  <a:cubicBezTo>
                    <a:pt x="16829" y="14248"/>
                    <a:pt x="17895" y="11271"/>
                    <a:pt x="18429" y="8763"/>
                  </a:cubicBezTo>
                  <a:cubicBezTo>
                    <a:pt x="18962" y="6254"/>
                    <a:pt x="18962" y="4213"/>
                    <a:pt x="18962" y="2937"/>
                  </a:cubicBezTo>
                  <a:cubicBezTo>
                    <a:pt x="18962" y="1662"/>
                    <a:pt x="18962" y="1152"/>
                    <a:pt x="18562" y="726"/>
                  </a:cubicBezTo>
                  <a:cubicBezTo>
                    <a:pt x="18162" y="301"/>
                    <a:pt x="17362" y="-39"/>
                    <a:pt x="16829" y="4"/>
                  </a:cubicBezTo>
                  <a:cubicBezTo>
                    <a:pt x="16295" y="46"/>
                    <a:pt x="16029" y="471"/>
                    <a:pt x="15895" y="2300"/>
                  </a:cubicBezTo>
                  <a:cubicBezTo>
                    <a:pt x="15762" y="4128"/>
                    <a:pt x="15762" y="7359"/>
                    <a:pt x="16429" y="10463"/>
                  </a:cubicBezTo>
                  <a:cubicBezTo>
                    <a:pt x="17095" y="13567"/>
                    <a:pt x="18429" y="16544"/>
                    <a:pt x="19362" y="18244"/>
                  </a:cubicBezTo>
                  <a:cubicBezTo>
                    <a:pt x="20295" y="19945"/>
                    <a:pt x="20829" y="20370"/>
                    <a:pt x="21362" y="207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5298793" y="4153935"/>
              <a:ext cx="18274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496" fill="norm" stroke="1" extrusionOk="0">
                  <a:moveTo>
                    <a:pt x="3919" y="12693"/>
                  </a:moveTo>
                  <a:cubicBezTo>
                    <a:pt x="1519" y="14920"/>
                    <a:pt x="-881" y="17146"/>
                    <a:pt x="319" y="18816"/>
                  </a:cubicBezTo>
                  <a:cubicBezTo>
                    <a:pt x="1519" y="20487"/>
                    <a:pt x="6319" y="21600"/>
                    <a:pt x="11119" y="21489"/>
                  </a:cubicBezTo>
                  <a:cubicBezTo>
                    <a:pt x="15919" y="21377"/>
                    <a:pt x="20719" y="20041"/>
                    <a:pt x="20719" y="16256"/>
                  </a:cubicBezTo>
                  <a:cubicBezTo>
                    <a:pt x="20719" y="12470"/>
                    <a:pt x="15919" y="6235"/>
                    <a:pt x="1111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377905" y="4179335"/>
              <a:ext cx="6921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19222" y="0"/>
                  </a:moveTo>
                  <a:cubicBezTo>
                    <a:pt x="16046" y="0"/>
                    <a:pt x="12869" y="0"/>
                    <a:pt x="9375" y="1125"/>
                  </a:cubicBezTo>
                  <a:cubicBezTo>
                    <a:pt x="5881" y="2250"/>
                    <a:pt x="2069" y="4500"/>
                    <a:pt x="2704" y="6863"/>
                  </a:cubicBezTo>
                  <a:cubicBezTo>
                    <a:pt x="3340" y="9225"/>
                    <a:pt x="8422" y="11700"/>
                    <a:pt x="12234" y="13500"/>
                  </a:cubicBezTo>
                  <a:cubicBezTo>
                    <a:pt x="16046" y="15300"/>
                    <a:pt x="18587" y="16425"/>
                    <a:pt x="19857" y="17662"/>
                  </a:cubicBezTo>
                  <a:cubicBezTo>
                    <a:pt x="21128" y="18900"/>
                    <a:pt x="21128" y="20250"/>
                    <a:pt x="19540" y="20925"/>
                  </a:cubicBezTo>
                  <a:cubicBezTo>
                    <a:pt x="17952" y="21600"/>
                    <a:pt x="14775" y="21600"/>
                    <a:pt x="11599" y="21600"/>
                  </a:cubicBezTo>
                  <a:cubicBezTo>
                    <a:pt x="8422" y="21600"/>
                    <a:pt x="5246" y="21600"/>
                    <a:pt x="3022" y="21037"/>
                  </a:cubicBezTo>
                  <a:cubicBezTo>
                    <a:pt x="799" y="20475"/>
                    <a:pt x="-472" y="19350"/>
                    <a:pt x="163" y="18450"/>
                  </a:cubicBezTo>
                  <a:cubicBezTo>
                    <a:pt x="799" y="17550"/>
                    <a:pt x="3340" y="16875"/>
                    <a:pt x="5881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522879" y="4192469"/>
              <a:ext cx="71472" cy="17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294" fill="norm" stroke="1" extrusionOk="0">
                  <a:moveTo>
                    <a:pt x="20838" y="4522"/>
                  </a:moveTo>
                  <a:cubicBezTo>
                    <a:pt x="19604" y="3252"/>
                    <a:pt x="18369" y="1981"/>
                    <a:pt x="16209" y="1092"/>
                  </a:cubicBezTo>
                  <a:cubicBezTo>
                    <a:pt x="14049" y="202"/>
                    <a:pt x="10964" y="-306"/>
                    <a:pt x="8187" y="202"/>
                  </a:cubicBezTo>
                  <a:cubicBezTo>
                    <a:pt x="5409" y="710"/>
                    <a:pt x="2941" y="2235"/>
                    <a:pt x="1398" y="5285"/>
                  </a:cubicBezTo>
                  <a:cubicBezTo>
                    <a:pt x="-145" y="8334"/>
                    <a:pt x="-762" y="12908"/>
                    <a:pt x="1398" y="15830"/>
                  </a:cubicBezTo>
                  <a:cubicBezTo>
                    <a:pt x="3558" y="18753"/>
                    <a:pt x="8495" y="20023"/>
                    <a:pt x="13432" y="21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645149" y="3987706"/>
              <a:ext cx="495301" cy="39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0746"/>
                  </a:moveTo>
                  <a:cubicBezTo>
                    <a:pt x="1015" y="12699"/>
                    <a:pt x="2031" y="14652"/>
                    <a:pt x="2585" y="16146"/>
                  </a:cubicBezTo>
                  <a:cubicBezTo>
                    <a:pt x="3138" y="17640"/>
                    <a:pt x="3231" y="18674"/>
                    <a:pt x="3138" y="19420"/>
                  </a:cubicBezTo>
                  <a:cubicBezTo>
                    <a:pt x="3046" y="20167"/>
                    <a:pt x="2769" y="20627"/>
                    <a:pt x="2492" y="20627"/>
                  </a:cubicBezTo>
                  <a:cubicBezTo>
                    <a:pt x="2215" y="20627"/>
                    <a:pt x="1938" y="20167"/>
                    <a:pt x="1846" y="19018"/>
                  </a:cubicBezTo>
                  <a:cubicBezTo>
                    <a:pt x="1754" y="17869"/>
                    <a:pt x="1846" y="16031"/>
                    <a:pt x="2031" y="14882"/>
                  </a:cubicBezTo>
                  <a:cubicBezTo>
                    <a:pt x="2215" y="13733"/>
                    <a:pt x="2492" y="13274"/>
                    <a:pt x="3046" y="12986"/>
                  </a:cubicBezTo>
                  <a:cubicBezTo>
                    <a:pt x="3600" y="12699"/>
                    <a:pt x="4431" y="12584"/>
                    <a:pt x="5031" y="12872"/>
                  </a:cubicBezTo>
                  <a:cubicBezTo>
                    <a:pt x="5631" y="13159"/>
                    <a:pt x="6000" y="13848"/>
                    <a:pt x="6369" y="14365"/>
                  </a:cubicBezTo>
                  <a:cubicBezTo>
                    <a:pt x="6738" y="14882"/>
                    <a:pt x="7108" y="15227"/>
                    <a:pt x="7523" y="15227"/>
                  </a:cubicBezTo>
                  <a:cubicBezTo>
                    <a:pt x="7938" y="15227"/>
                    <a:pt x="8400" y="14882"/>
                    <a:pt x="8677" y="14250"/>
                  </a:cubicBezTo>
                  <a:cubicBezTo>
                    <a:pt x="8954" y="13618"/>
                    <a:pt x="9046" y="12699"/>
                    <a:pt x="8862" y="12125"/>
                  </a:cubicBezTo>
                  <a:cubicBezTo>
                    <a:pt x="8677" y="11550"/>
                    <a:pt x="8215" y="11320"/>
                    <a:pt x="7800" y="11435"/>
                  </a:cubicBezTo>
                  <a:cubicBezTo>
                    <a:pt x="7385" y="11550"/>
                    <a:pt x="7015" y="12010"/>
                    <a:pt x="6738" y="12814"/>
                  </a:cubicBezTo>
                  <a:cubicBezTo>
                    <a:pt x="6462" y="13618"/>
                    <a:pt x="6277" y="14767"/>
                    <a:pt x="6323" y="16089"/>
                  </a:cubicBezTo>
                  <a:cubicBezTo>
                    <a:pt x="6369" y="17410"/>
                    <a:pt x="6646" y="18903"/>
                    <a:pt x="7108" y="19765"/>
                  </a:cubicBezTo>
                  <a:cubicBezTo>
                    <a:pt x="7569" y="20627"/>
                    <a:pt x="8215" y="20857"/>
                    <a:pt x="9046" y="20225"/>
                  </a:cubicBezTo>
                  <a:cubicBezTo>
                    <a:pt x="9877" y="19593"/>
                    <a:pt x="10892" y="18099"/>
                    <a:pt x="11862" y="15514"/>
                  </a:cubicBezTo>
                  <a:cubicBezTo>
                    <a:pt x="12831" y="12929"/>
                    <a:pt x="13754" y="9252"/>
                    <a:pt x="14308" y="6725"/>
                  </a:cubicBezTo>
                  <a:cubicBezTo>
                    <a:pt x="14862" y="4197"/>
                    <a:pt x="15046" y="2818"/>
                    <a:pt x="15138" y="1784"/>
                  </a:cubicBezTo>
                  <a:cubicBezTo>
                    <a:pt x="15231" y="750"/>
                    <a:pt x="15231" y="61"/>
                    <a:pt x="15138" y="3"/>
                  </a:cubicBezTo>
                  <a:cubicBezTo>
                    <a:pt x="15046" y="-54"/>
                    <a:pt x="14862" y="520"/>
                    <a:pt x="14585" y="2761"/>
                  </a:cubicBezTo>
                  <a:cubicBezTo>
                    <a:pt x="14308" y="5001"/>
                    <a:pt x="13938" y="8908"/>
                    <a:pt x="13754" y="11837"/>
                  </a:cubicBezTo>
                  <a:cubicBezTo>
                    <a:pt x="13569" y="14767"/>
                    <a:pt x="13569" y="16720"/>
                    <a:pt x="13662" y="18042"/>
                  </a:cubicBezTo>
                  <a:cubicBezTo>
                    <a:pt x="13754" y="19363"/>
                    <a:pt x="13938" y="20052"/>
                    <a:pt x="14262" y="20455"/>
                  </a:cubicBezTo>
                  <a:cubicBezTo>
                    <a:pt x="14585" y="20857"/>
                    <a:pt x="15046" y="20972"/>
                    <a:pt x="15415" y="20799"/>
                  </a:cubicBezTo>
                  <a:cubicBezTo>
                    <a:pt x="15785" y="20627"/>
                    <a:pt x="16062" y="20167"/>
                    <a:pt x="16477" y="19248"/>
                  </a:cubicBezTo>
                  <a:cubicBezTo>
                    <a:pt x="16892" y="18329"/>
                    <a:pt x="17446" y="16950"/>
                    <a:pt x="17769" y="15859"/>
                  </a:cubicBezTo>
                  <a:cubicBezTo>
                    <a:pt x="18092" y="14767"/>
                    <a:pt x="18185" y="13963"/>
                    <a:pt x="17954" y="13618"/>
                  </a:cubicBezTo>
                  <a:cubicBezTo>
                    <a:pt x="17723" y="13274"/>
                    <a:pt x="17169" y="13389"/>
                    <a:pt x="16615" y="14078"/>
                  </a:cubicBezTo>
                  <a:cubicBezTo>
                    <a:pt x="16062" y="14767"/>
                    <a:pt x="15508" y="16031"/>
                    <a:pt x="15231" y="17180"/>
                  </a:cubicBezTo>
                  <a:cubicBezTo>
                    <a:pt x="14954" y="18329"/>
                    <a:pt x="14954" y="19363"/>
                    <a:pt x="15323" y="20167"/>
                  </a:cubicBezTo>
                  <a:cubicBezTo>
                    <a:pt x="15692" y="20972"/>
                    <a:pt x="16431" y="21546"/>
                    <a:pt x="17538" y="21489"/>
                  </a:cubicBezTo>
                  <a:cubicBezTo>
                    <a:pt x="18646" y="21431"/>
                    <a:pt x="20123" y="20742"/>
                    <a:pt x="21600" y="200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880100" y="4166635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6197599" y="419838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254749" y="4382535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6812335" y="4167581"/>
              <a:ext cx="193722" cy="52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21" fill="norm" stroke="1" extrusionOk="0">
                  <a:moveTo>
                    <a:pt x="3617" y="5362"/>
                  </a:moveTo>
                  <a:cubicBezTo>
                    <a:pt x="3385" y="8019"/>
                    <a:pt x="3153" y="10676"/>
                    <a:pt x="2804" y="13033"/>
                  </a:cubicBezTo>
                  <a:cubicBezTo>
                    <a:pt x="2456" y="15391"/>
                    <a:pt x="1991" y="17448"/>
                    <a:pt x="1759" y="18905"/>
                  </a:cubicBezTo>
                  <a:cubicBezTo>
                    <a:pt x="1527" y="20362"/>
                    <a:pt x="1527" y="21219"/>
                    <a:pt x="1527" y="21391"/>
                  </a:cubicBezTo>
                  <a:cubicBezTo>
                    <a:pt x="1527" y="21562"/>
                    <a:pt x="1527" y="21048"/>
                    <a:pt x="1178" y="19248"/>
                  </a:cubicBezTo>
                  <a:cubicBezTo>
                    <a:pt x="830" y="17448"/>
                    <a:pt x="133" y="14362"/>
                    <a:pt x="17" y="11576"/>
                  </a:cubicBezTo>
                  <a:cubicBezTo>
                    <a:pt x="-99" y="8791"/>
                    <a:pt x="366" y="6305"/>
                    <a:pt x="1759" y="4505"/>
                  </a:cubicBezTo>
                  <a:cubicBezTo>
                    <a:pt x="3153" y="2705"/>
                    <a:pt x="5475" y="1591"/>
                    <a:pt x="8378" y="905"/>
                  </a:cubicBezTo>
                  <a:cubicBezTo>
                    <a:pt x="11282" y="219"/>
                    <a:pt x="14766" y="-38"/>
                    <a:pt x="16972" y="5"/>
                  </a:cubicBezTo>
                  <a:cubicBezTo>
                    <a:pt x="19178" y="48"/>
                    <a:pt x="20107" y="391"/>
                    <a:pt x="20688" y="1333"/>
                  </a:cubicBezTo>
                  <a:cubicBezTo>
                    <a:pt x="21269" y="2276"/>
                    <a:pt x="21501" y="3819"/>
                    <a:pt x="20920" y="5233"/>
                  </a:cubicBezTo>
                  <a:cubicBezTo>
                    <a:pt x="20340" y="6648"/>
                    <a:pt x="18946" y="7933"/>
                    <a:pt x="16624" y="8791"/>
                  </a:cubicBezTo>
                  <a:cubicBezTo>
                    <a:pt x="14301" y="9648"/>
                    <a:pt x="11049" y="10076"/>
                    <a:pt x="8611" y="10205"/>
                  </a:cubicBezTo>
                  <a:cubicBezTo>
                    <a:pt x="6172" y="10333"/>
                    <a:pt x="4546" y="10162"/>
                    <a:pt x="2920" y="99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7023100" y="4395235"/>
              <a:ext cx="1206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4080"/>
                    <a:pt x="10611" y="8160"/>
                    <a:pt x="14211" y="11760"/>
                  </a:cubicBezTo>
                  <a:cubicBezTo>
                    <a:pt x="17811" y="15360"/>
                    <a:pt x="19705" y="18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042150" y="4369835"/>
              <a:ext cx="1079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800"/>
                    <a:pt x="14824" y="3600"/>
                    <a:pt x="11224" y="7200"/>
                  </a:cubicBezTo>
                  <a:cubicBezTo>
                    <a:pt x="7624" y="10800"/>
                    <a:pt x="3812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7162800" y="4496835"/>
              <a:ext cx="44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264400" y="4369835"/>
              <a:ext cx="1016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7346950" y="4382535"/>
              <a:ext cx="698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500"/>
                    <a:pt x="9818" y="9000"/>
                    <a:pt x="6218" y="12600"/>
                  </a:cubicBezTo>
                  <a:cubicBezTo>
                    <a:pt x="2618" y="16200"/>
                    <a:pt x="1309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7629798" y="4103135"/>
              <a:ext cx="161653" cy="369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444" fill="norm" stroke="1" extrusionOk="0">
                  <a:moveTo>
                    <a:pt x="21149" y="0"/>
                  </a:moveTo>
                  <a:cubicBezTo>
                    <a:pt x="17549" y="368"/>
                    <a:pt x="13949" y="736"/>
                    <a:pt x="10626" y="2270"/>
                  </a:cubicBezTo>
                  <a:cubicBezTo>
                    <a:pt x="7303" y="3805"/>
                    <a:pt x="4257" y="6505"/>
                    <a:pt x="2318" y="9082"/>
                  </a:cubicBezTo>
                  <a:cubicBezTo>
                    <a:pt x="380" y="11659"/>
                    <a:pt x="-451" y="14114"/>
                    <a:pt x="241" y="16200"/>
                  </a:cubicBezTo>
                  <a:cubicBezTo>
                    <a:pt x="934" y="18286"/>
                    <a:pt x="3149" y="20005"/>
                    <a:pt x="5503" y="20802"/>
                  </a:cubicBezTo>
                  <a:cubicBezTo>
                    <a:pt x="7857" y="21600"/>
                    <a:pt x="10349" y="21477"/>
                    <a:pt x="12841" y="213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7785463" y="4215717"/>
              <a:ext cx="171087" cy="220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42" fill="norm" stroke="1" extrusionOk="0">
                  <a:moveTo>
                    <a:pt x="745" y="3192"/>
                  </a:moveTo>
                  <a:cubicBezTo>
                    <a:pt x="218" y="2182"/>
                    <a:pt x="-309" y="1173"/>
                    <a:pt x="218" y="567"/>
                  </a:cubicBezTo>
                  <a:cubicBezTo>
                    <a:pt x="745" y="-38"/>
                    <a:pt x="2325" y="-240"/>
                    <a:pt x="4037" y="366"/>
                  </a:cubicBezTo>
                  <a:cubicBezTo>
                    <a:pt x="5750" y="971"/>
                    <a:pt x="7593" y="2384"/>
                    <a:pt x="8647" y="5412"/>
                  </a:cubicBezTo>
                  <a:cubicBezTo>
                    <a:pt x="9701" y="8440"/>
                    <a:pt x="9964" y="13083"/>
                    <a:pt x="9701" y="15809"/>
                  </a:cubicBezTo>
                  <a:cubicBezTo>
                    <a:pt x="9437" y="18534"/>
                    <a:pt x="8647" y="19341"/>
                    <a:pt x="7462" y="20048"/>
                  </a:cubicBezTo>
                  <a:cubicBezTo>
                    <a:pt x="6276" y="20754"/>
                    <a:pt x="4696" y="21360"/>
                    <a:pt x="3906" y="20855"/>
                  </a:cubicBezTo>
                  <a:cubicBezTo>
                    <a:pt x="3115" y="20351"/>
                    <a:pt x="3115" y="18736"/>
                    <a:pt x="4959" y="16111"/>
                  </a:cubicBezTo>
                  <a:cubicBezTo>
                    <a:pt x="6803" y="13487"/>
                    <a:pt x="10491" y="9853"/>
                    <a:pt x="13125" y="7431"/>
                  </a:cubicBezTo>
                  <a:cubicBezTo>
                    <a:pt x="15759" y="5009"/>
                    <a:pt x="17340" y="3797"/>
                    <a:pt x="17735" y="3696"/>
                  </a:cubicBezTo>
                  <a:cubicBezTo>
                    <a:pt x="18130" y="3596"/>
                    <a:pt x="17340" y="4605"/>
                    <a:pt x="16813" y="6220"/>
                  </a:cubicBezTo>
                  <a:cubicBezTo>
                    <a:pt x="16286" y="7835"/>
                    <a:pt x="16023" y="10055"/>
                    <a:pt x="16813" y="12276"/>
                  </a:cubicBezTo>
                  <a:cubicBezTo>
                    <a:pt x="17603" y="14496"/>
                    <a:pt x="19447" y="16717"/>
                    <a:pt x="21291" y="18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8013700" y="4484135"/>
              <a:ext cx="50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8214045" y="4249185"/>
              <a:ext cx="183100" cy="431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87" fill="norm" stroke="1" extrusionOk="0">
                  <a:moveTo>
                    <a:pt x="1804" y="0"/>
                  </a:moveTo>
                  <a:cubicBezTo>
                    <a:pt x="1067" y="419"/>
                    <a:pt x="331" y="839"/>
                    <a:pt x="85" y="1573"/>
                  </a:cubicBezTo>
                  <a:cubicBezTo>
                    <a:pt x="-160" y="2307"/>
                    <a:pt x="85" y="3355"/>
                    <a:pt x="1313" y="4194"/>
                  </a:cubicBezTo>
                  <a:cubicBezTo>
                    <a:pt x="2540" y="5033"/>
                    <a:pt x="4749" y="5662"/>
                    <a:pt x="6958" y="5715"/>
                  </a:cubicBezTo>
                  <a:cubicBezTo>
                    <a:pt x="9167" y="5767"/>
                    <a:pt x="11376" y="5243"/>
                    <a:pt x="12726" y="4718"/>
                  </a:cubicBezTo>
                  <a:cubicBezTo>
                    <a:pt x="14076" y="4194"/>
                    <a:pt x="14567" y="3670"/>
                    <a:pt x="14935" y="3093"/>
                  </a:cubicBezTo>
                  <a:cubicBezTo>
                    <a:pt x="15304" y="2517"/>
                    <a:pt x="15549" y="1887"/>
                    <a:pt x="15672" y="1835"/>
                  </a:cubicBezTo>
                  <a:cubicBezTo>
                    <a:pt x="15795" y="1783"/>
                    <a:pt x="15795" y="2307"/>
                    <a:pt x="16408" y="3722"/>
                  </a:cubicBezTo>
                  <a:cubicBezTo>
                    <a:pt x="17022" y="5138"/>
                    <a:pt x="18249" y="7445"/>
                    <a:pt x="19354" y="10014"/>
                  </a:cubicBezTo>
                  <a:cubicBezTo>
                    <a:pt x="20458" y="12583"/>
                    <a:pt x="21440" y="15414"/>
                    <a:pt x="21195" y="17406"/>
                  </a:cubicBezTo>
                  <a:cubicBezTo>
                    <a:pt x="20949" y="19398"/>
                    <a:pt x="19476" y="20551"/>
                    <a:pt x="17145" y="21076"/>
                  </a:cubicBezTo>
                  <a:cubicBezTo>
                    <a:pt x="14813" y="21600"/>
                    <a:pt x="11622" y="21495"/>
                    <a:pt x="9658" y="20499"/>
                  </a:cubicBezTo>
                  <a:cubicBezTo>
                    <a:pt x="7695" y="19503"/>
                    <a:pt x="6958" y="17616"/>
                    <a:pt x="6222" y="157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8458200" y="4115835"/>
              <a:ext cx="7824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0" y="0"/>
                  </a:moveTo>
                  <a:cubicBezTo>
                    <a:pt x="6092" y="3038"/>
                    <a:pt x="12185" y="6075"/>
                    <a:pt x="16062" y="8944"/>
                  </a:cubicBezTo>
                  <a:cubicBezTo>
                    <a:pt x="19938" y="11812"/>
                    <a:pt x="21600" y="14512"/>
                    <a:pt x="19662" y="16594"/>
                  </a:cubicBezTo>
                  <a:cubicBezTo>
                    <a:pt x="17723" y="18675"/>
                    <a:pt x="12185" y="20138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8953500" y="4324162"/>
              <a:ext cx="1397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564" y="11040"/>
                    <a:pt x="11127" y="1783"/>
                    <a:pt x="14727" y="240"/>
                  </a:cubicBezTo>
                  <a:cubicBezTo>
                    <a:pt x="18327" y="-1303"/>
                    <a:pt x="1996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8902700" y="4426985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9576163" y="4194049"/>
              <a:ext cx="168558" cy="60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20" fill="norm" stroke="1" extrusionOk="0">
                  <a:moveTo>
                    <a:pt x="2326" y="6186"/>
                  </a:moveTo>
                  <a:cubicBezTo>
                    <a:pt x="1535" y="7154"/>
                    <a:pt x="745" y="8123"/>
                    <a:pt x="877" y="9724"/>
                  </a:cubicBezTo>
                  <a:cubicBezTo>
                    <a:pt x="1009" y="11325"/>
                    <a:pt x="2062" y="13560"/>
                    <a:pt x="2589" y="15459"/>
                  </a:cubicBezTo>
                  <a:cubicBezTo>
                    <a:pt x="3116" y="17358"/>
                    <a:pt x="3116" y="18923"/>
                    <a:pt x="2721" y="19928"/>
                  </a:cubicBezTo>
                  <a:cubicBezTo>
                    <a:pt x="2326" y="20934"/>
                    <a:pt x="1535" y="21381"/>
                    <a:pt x="1009" y="21418"/>
                  </a:cubicBezTo>
                  <a:cubicBezTo>
                    <a:pt x="482" y="21455"/>
                    <a:pt x="218" y="21083"/>
                    <a:pt x="87" y="19518"/>
                  </a:cubicBezTo>
                  <a:cubicBezTo>
                    <a:pt x="-45" y="17954"/>
                    <a:pt x="-45" y="15198"/>
                    <a:pt x="218" y="12592"/>
                  </a:cubicBezTo>
                  <a:cubicBezTo>
                    <a:pt x="482" y="9985"/>
                    <a:pt x="1009" y="7527"/>
                    <a:pt x="2194" y="5478"/>
                  </a:cubicBezTo>
                  <a:cubicBezTo>
                    <a:pt x="3379" y="3430"/>
                    <a:pt x="5223" y="1792"/>
                    <a:pt x="6935" y="898"/>
                  </a:cubicBezTo>
                  <a:cubicBezTo>
                    <a:pt x="8648" y="4"/>
                    <a:pt x="10228" y="-145"/>
                    <a:pt x="12467" y="116"/>
                  </a:cubicBezTo>
                  <a:cubicBezTo>
                    <a:pt x="14706" y="376"/>
                    <a:pt x="17604" y="1047"/>
                    <a:pt x="19316" y="1866"/>
                  </a:cubicBezTo>
                  <a:cubicBezTo>
                    <a:pt x="21028" y="2685"/>
                    <a:pt x="21555" y="3654"/>
                    <a:pt x="20238" y="4585"/>
                  </a:cubicBezTo>
                  <a:cubicBezTo>
                    <a:pt x="18921" y="5516"/>
                    <a:pt x="15760" y="6409"/>
                    <a:pt x="12731" y="6968"/>
                  </a:cubicBezTo>
                  <a:cubicBezTo>
                    <a:pt x="9701" y="7527"/>
                    <a:pt x="6804" y="7750"/>
                    <a:pt x="4696" y="7974"/>
                  </a:cubicBezTo>
                  <a:cubicBezTo>
                    <a:pt x="2589" y="8197"/>
                    <a:pt x="1272" y="8421"/>
                    <a:pt x="1272" y="8532"/>
                  </a:cubicBezTo>
                  <a:cubicBezTo>
                    <a:pt x="1272" y="8644"/>
                    <a:pt x="2589" y="8644"/>
                    <a:pt x="3906" y="86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9747250" y="4465085"/>
              <a:ext cx="139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6545"/>
                    <a:pt x="11127" y="13091"/>
                    <a:pt x="14727" y="16691"/>
                  </a:cubicBezTo>
                  <a:cubicBezTo>
                    <a:pt x="18327" y="20291"/>
                    <a:pt x="19964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9791699" y="4458735"/>
              <a:ext cx="825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3840"/>
                    <a:pt x="10523" y="7680"/>
                    <a:pt x="6923" y="11280"/>
                  </a:cubicBezTo>
                  <a:cubicBezTo>
                    <a:pt x="3323" y="14880"/>
                    <a:pt x="1662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0061486" y="4130081"/>
              <a:ext cx="155665" cy="355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18" fill="norm" stroke="1" extrusionOk="0">
                  <a:moveTo>
                    <a:pt x="17088" y="2956"/>
                  </a:moveTo>
                  <a:cubicBezTo>
                    <a:pt x="17671" y="2321"/>
                    <a:pt x="18255" y="1686"/>
                    <a:pt x="17963" y="1178"/>
                  </a:cubicBezTo>
                  <a:cubicBezTo>
                    <a:pt x="17671" y="669"/>
                    <a:pt x="16504" y="288"/>
                    <a:pt x="15190" y="98"/>
                  </a:cubicBezTo>
                  <a:cubicBezTo>
                    <a:pt x="13877" y="-93"/>
                    <a:pt x="12417" y="-93"/>
                    <a:pt x="10374" y="923"/>
                  </a:cubicBezTo>
                  <a:cubicBezTo>
                    <a:pt x="8331" y="1940"/>
                    <a:pt x="5704" y="3973"/>
                    <a:pt x="3661" y="6832"/>
                  </a:cubicBezTo>
                  <a:cubicBezTo>
                    <a:pt x="1617" y="9691"/>
                    <a:pt x="158" y="13375"/>
                    <a:pt x="12" y="15916"/>
                  </a:cubicBezTo>
                  <a:cubicBezTo>
                    <a:pt x="-134" y="18458"/>
                    <a:pt x="1034" y="19855"/>
                    <a:pt x="3515" y="20618"/>
                  </a:cubicBezTo>
                  <a:cubicBezTo>
                    <a:pt x="5996" y="21380"/>
                    <a:pt x="9790" y="21507"/>
                    <a:pt x="13001" y="21062"/>
                  </a:cubicBezTo>
                  <a:cubicBezTo>
                    <a:pt x="16212" y="20618"/>
                    <a:pt x="18839" y="19601"/>
                    <a:pt x="21466" y="185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0261600" y="4214608"/>
              <a:ext cx="196850" cy="20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3" fill="norm" stroke="1" extrusionOk="0">
                  <a:moveTo>
                    <a:pt x="0" y="4219"/>
                  </a:moveTo>
                  <a:cubicBezTo>
                    <a:pt x="232" y="2473"/>
                    <a:pt x="465" y="728"/>
                    <a:pt x="1277" y="182"/>
                  </a:cubicBezTo>
                  <a:cubicBezTo>
                    <a:pt x="2090" y="-363"/>
                    <a:pt x="3484" y="292"/>
                    <a:pt x="4877" y="2473"/>
                  </a:cubicBezTo>
                  <a:cubicBezTo>
                    <a:pt x="6271" y="4655"/>
                    <a:pt x="7665" y="8364"/>
                    <a:pt x="7897" y="11528"/>
                  </a:cubicBezTo>
                  <a:cubicBezTo>
                    <a:pt x="8129" y="14692"/>
                    <a:pt x="7200" y="17310"/>
                    <a:pt x="6155" y="18946"/>
                  </a:cubicBezTo>
                  <a:cubicBezTo>
                    <a:pt x="5110" y="20582"/>
                    <a:pt x="3948" y="21237"/>
                    <a:pt x="3252" y="20582"/>
                  </a:cubicBezTo>
                  <a:cubicBezTo>
                    <a:pt x="2555" y="19928"/>
                    <a:pt x="2323" y="17964"/>
                    <a:pt x="3368" y="15346"/>
                  </a:cubicBezTo>
                  <a:cubicBezTo>
                    <a:pt x="4413" y="12728"/>
                    <a:pt x="6735" y="9455"/>
                    <a:pt x="8361" y="7492"/>
                  </a:cubicBezTo>
                  <a:cubicBezTo>
                    <a:pt x="9987" y="5528"/>
                    <a:pt x="10916" y="4873"/>
                    <a:pt x="11265" y="5201"/>
                  </a:cubicBezTo>
                  <a:cubicBezTo>
                    <a:pt x="11613" y="5528"/>
                    <a:pt x="11381" y="6837"/>
                    <a:pt x="11148" y="8582"/>
                  </a:cubicBezTo>
                  <a:cubicBezTo>
                    <a:pt x="10916" y="10328"/>
                    <a:pt x="10684" y="12510"/>
                    <a:pt x="11845" y="14364"/>
                  </a:cubicBezTo>
                  <a:cubicBezTo>
                    <a:pt x="13006" y="16219"/>
                    <a:pt x="15561" y="17746"/>
                    <a:pt x="17419" y="18292"/>
                  </a:cubicBezTo>
                  <a:cubicBezTo>
                    <a:pt x="19277" y="18837"/>
                    <a:pt x="20439" y="18401"/>
                    <a:pt x="21600" y="179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0496550" y="4166635"/>
              <a:ext cx="8676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2" h="21600" fill="norm" stroke="1" extrusionOk="0">
                  <a:moveTo>
                    <a:pt x="0" y="0"/>
                  </a:moveTo>
                  <a:cubicBezTo>
                    <a:pt x="7855" y="3450"/>
                    <a:pt x="15709" y="6900"/>
                    <a:pt x="18655" y="9975"/>
                  </a:cubicBezTo>
                  <a:cubicBezTo>
                    <a:pt x="21600" y="13050"/>
                    <a:pt x="19636" y="15750"/>
                    <a:pt x="16936" y="17625"/>
                  </a:cubicBezTo>
                  <a:cubicBezTo>
                    <a:pt x="14236" y="19500"/>
                    <a:pt x="10800" y="20550"/>
                    <a:pt x="73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0699750" y="440793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11100225" y="4126127"/>
              <a:ext cx="210832" cy="613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66" fill="norm" stroke="1" extrusionOk="0">
                  <a:moveTo>
                    <a:pt x="2498" y="6940"/>
                  </a:moveTo>
                  <a:cubicBezTo>
                    <a:pt x="1863" y="8857"/>
                    <a:pt x="1228" y="10774"/>
                    <a:pt x="910" y="13022"/>
                  </a:cubicBezTo>
                  <a:cubicBezTo>
                    <a:pt x="592" y="15271"/>
                    <a:pt x="592" y="17851"/>
                    <a:pt x="486" y="19399"/>
                  </a:cubicBezTo>
                  <a:cubicBezTo>
                    <a:pt x="381" y="20947"/>
                    <a:pt x="169" y="21463"/>
                    <a:pt x="63" y="21352"/>
                  </a:cubicBezTo>
                  <a:cubicBezTo>
                    <a:pt x="-43" y="21242"/>
                    <a:pt x="-43" y="20505"/>
                    <a:pt x="275" y="18883"/>
                  </a:cubicBezTo>
                  <a:cubicBezTo>
                    <a:pt x="592" y="17261"/>
                    <a:pt x="1228" y="14754"/>
                    <a:pt x="2075" y="12137"/>
                  </a:cubicBezTo>
                  <a:cubicBezTo>
                    <a:pt x="2922" y="9520"/>
                    <a:pt x="3981" y="6793"/>
                    <a:pt x="5463" y="4729"/>
                  </a:cubicBezTo>
                  <a:cubicBezTo>
                    <a:pt x="6945" y="2664"/>
                    <a:pt x="8851" y="1264"/>
                    <a:pt x="10333" y="563"/>
                  </a:cubicBezTo>
                  <a:cubicBezTo>
                    <a:pt x="11816" y="-137"/>
                    <a:pt x="12875" y="-137"/>
                    <a:pt x="14463" y="305"/>
                  </a:cubicBezTo>
                  <a:cubicBezTo>
                    <a:pt x="16051" y="748"/>
                    <a:pt x="18169" y="1632"/>
                    <a:pt x="19545" y="2738"/>
                  </a:cubicBezTo>
                  <a:cubicBezTo>
                    <a:pt x="20922" y="3844"/>
                    <a:pt x="21557" y="5171"/>
                    <a:pt x="20710" y="6314"/>
                  </a:cubicBezTo>
                  <a:cubicBezTo>
                    <a:pt x="19863" y="7456"/>
                    <a:pt x="17533" y="8415"/>
                    <a:pt x="14992" y="9041"/>
                  </a:cubicBezTo>
                  <a:cubicBezTo>
                    <a:pt x="12451" y="9668"/>
                    <a:pt x="9698" y="9963"/>
                    <a:pt x="6945" y="102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1271249" y="4433335"/>
              <a:ext cx="107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7200"/>
                    <a:pt x="9318" y="14400"/>
                    <a:pt x="12918" y="18000"/>
                  </a:cubicBezTo>
                  <a:cubicBezTo>
                    <a:pt x="16518" y="21600"/>
                    <a:pt x="1905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1329344" y="4465085"/>
              <a:ext cx="6255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21279" y="0"/>
                  </a:moveTo>
                  <a:cubicBezTo>
                    <a:pt x="15519" y="3857"/>
                    <a:pt x="9759" y="7714"/>
                    <a:pt x="5799" y="10929"/>
                  </a:cubicBezTo>
                  <a:cubicBezTo>
                    <a:pt x="1839" y="14143"/>
                    <a:pt x="-321" y="16714"/>
                    <a:pt x="39" y="18386"/>
                  </a:cubicBezTo>
                  <a:cubicBezTo>
                    <a:pt x="399" y="20057"/>
                    <a:pt x="3279" y="20829"/>
                    <a:pt x="61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1510160" y="4239522"/>
              <a:ext cx="97640" cy="257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48" fill="norm" stroke="1" extrusionOk="0">
                  <a:moveTo>
                    <a:pt x="21200" y="2909"/>
                  </a:moveTo>
                  <a:cubicBezTo>
                    <a:pt x="20740" y="1680"/>
                    <a:pt x="20281" y="450"/>
                    <a:pt x="19132" y="99"/>
                  </a:cubicBezTo>
                  <a:cubicBezTo>
                    <a:pt x="17983" y="-252"/>
                    <a:pt x="16145" y="275"/>
                    <a:pt x="12928" y="2558"/>
                  </a:cubicBezTo>
                  <a:cubicBezTo>
                    <a:pt x="9711" y="4841"/>
                    <a:pt x="5115" y="8880"/>
                    <a:pt x="2587" y="12041"/>
                  </a:cubicBezTo>
                  <a:cubicBezTo>
                    <a:pt x="60" y="15202"/>
                    <a:pt x="-400" y="17485"/>
                    <a:pt x="289" y="18889"/>
                  </a:cubicBezTo>
                  <a:cubicBezTo>
                    <a:pt x="979" y="20294"/>
                    <a:pt x="2817" y="20821"/>
                    <a:pt x="4885" y="21085"/>
                  </a:cubicBezTo>
                  <a:cubicBezTo>
                    <a:pt x="6953" y="21348"/>
                    <a:pt x="9251" y="21348"/>
                    <a:pt x="11549" y="21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1622454" y="4350785"/>
              <a:ext cx="179111" cy="33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80" fill="norm" stroke="1" extrusionOk="0">
                  <a:moveTo>
                    <a:pt x="3535" y="0"/>
                  </a:moveTo>
                  <a:cubicBezTo>
                    <a:pt x="2280" y="1200"/>
                    <a:pt x="1024" y="2400"/>
                    <a:pt x="396" y="3333"/>
                  </a:cubicBezTo>
                  <a:cubicBezTo>
                    <a:pt x="-232" y="4267"/>
                    <a:pt x="-232" y="4933"/>
                    <a:pt x="1275" y="5600"/>
                  </a:cubicBezTo>
                  <a:cubicBezTo>
                    <a:pt x="2782" y="6267"/>
                    <a:pt x="5796" y="6933"/>
                    <a:pt x="8308" y="6867"/>
                  </a:cubicBezTo>
                  <a:cubicBezTo>
                    <a:pt x="10819" y="6800"/>
                    <a:pt x="12828" y="6000"/>
                    <a:pt x="14461" y="5133"/>
                  </a:cubicBezTo>
                  <a:cubicBezTo>
                    <a:pt x="16094" y="4267"/>
                    <a:pt x="17349" y="3333"/>
                    <a:pt x="17977" y="3267"/>
                  </a:cubicBezTo>
                  <a:cubicBezTo>
                    <a:pt x="18605" y="3200"/>
                    <a:pt x="18605" y="4000"/>
                    <a:pt x="19233" y="6133"/>
                  </a:cubicBezTo>
                  <a:cubicBezTo>
                    <a:pt x="19861" y="8267"/>
                    <a:pt x="21117" y="11733"/>
                    <a:pt x="21242" y="14400"/>
                  </a:cubicBezTo>
                  <a:cubicBezTo>
                    <a:pt x="21368" y="17067"/>
                    <a:pt x="20363" y="18933"/>
                    <a:pt x="19233" y="20067"/>
                  </a:cubicBezTo>
                  <a:cubicBezTo>
                    <a:pt x="18103" y="21200"/>
                    <a:pt x="16847" y="21600"/>
                    <a:pt x="14838" y="21267"/>
                  </a:cubicBezTo>
                  <a:cubicBezTo>
                    <a:pt x="12828" y="20933"/>
                    <a:pt x="10066" y="19867"/>
                    <a:pt x="7303" y="18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1823699" y="4268235"/>
              <a:ext cx="1194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7821" y="0"/>
                  </a:moveTo>
                  <a:cubicBezTo>
                    <a:pt x="9683" y="113"/>
                    <a:pt x="11545" y="225"/>
                    <a:pt x="14152" y="1463"/>
                  </a:cubicBezTo>
                  <a:cubicBezTo>
                    <a:pt x="16759" y="2700"/>
                    <a:pt x="20110" y="5062"/>
                    <a:pt x="20855" y="7425"/>
                  </a:cubicBezTo>
                  <a:cubicBezTo>
                    <a:pt x="21600" y="9788"/>
                    <a:pt x="19738" y="12150"/>
                    <a:pt x="15828" y="14512"/>
                  </a:cubicBezTo>
                  <a:cubicBezTo>
                    <a:pt x="11917" y="16875"/>
                    <a:pt x="5959" y="19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6800850" y="4862701"/>
              <a:ext cx="1720850" cy="9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7" fill="norm" stroke="1" extrusionOk="0">
                  <a:moveTo>
                    <a:pt x="0" y="506"/>
                  </a:moveTo>
                  <a:cubicBezTo>
                    <a:pt x="159" y="4474"/>
                    <a:pt x="319" y="8441"/>
                    <a:pt x="664" y="11306"/>
                  </a:cubicBezTo>
                  <a:cubicBezTo>
                    <a:pt x="1010" y="14172"/>
                    <a:pt x="1541" y="15935"/>
                    <a:pt x="2218" y="14172"/>
                  </a:cubicBezTo>
                  <a:cubicBezTo>
                    <a:pt x="2896" y="12408"/>
                    <a:pt x="3720" y="7119"/>
                    <a:pt x="4463" y="3813"/>
                  </a:cubicBezTo>
                  <a:cubicBezTo>
                    <a:pt x="5207" y="506"/>
                    <a:pt x="5872" y="-816"/>
                    <a:pt x="6589" y="506"/>
                  </a:cubicBezTo>
                  <a:cubicBezTo>
                    <a:pt x="7306" y="1829"/>
                    <a:pt x="8077" y="5796"/>
                    <a:pt x="8927" y="8882"/>
                  </a:cubicBezTo>
                  <a:cubicBezTo>
                    <a:pt x="9777" y="11968"/>
                    <a:pt x="10707" y="14172"/>
                    <a:pt x="11650" y="16155"/>
                  </a:cubicBezTo>
                  <a:cubicBezTo>
                    <a:pt x="12593" y="18139"/>
                    <a:pt x="13550" y="19902"/>
                    <a:pt x="14520" y="20343"/>
                  </a:cubicBezTo>
                  <a:cubicBezTo>
                    <a:pt x="15489" y="20784"/>
                    <a:pt x="16472" y="19902"/>
                    <a:pt x="17429" y="18360"/>
                  </a:cubicBezTo>
                  <a:cubicBezTo>
                    <a:pt x="18385" y="16817"/>
                    <a:pt x="19315" y="14613"/>
                    <a:pt x="20006" y="14172"/>
                  </a:cubicBezTo>
                  <a:cubicBezTo>
                    <a:pt x="20697" y="13731"/>
                    <a:pt x="21148" y="15053"/>
                    <a:pt x="21600" y="16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5708649" y="5050610"/>
              <a:ext cx="149280" cy="45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77" fill="norm" stroke="1" extrusionOk="0">
                  <a:moveTo>
                    <a:pt x="0" y="7927"/>
                  </a:moveTo>
                  <a:cubicBezTo>
                    <a:pt x="304" y="10689"/>
                    <a:pt x="608" y="13450"/>
                    <a:pt x="913" y="15324"/>
                  </a:cubicBezTo>
                  <a:cubicBezTo>
                    <a:pt x="1217" y="17198"/>
                    <a:pt x="1521" y="18185"/>
                    <a:pt x="1673" y="19171"/>
                  </a:cubicBezTo>
                  <a:cubicBezTo>
                    <a:pt x="1825" y="20157"/>
                    <a:pt x="1825" y="21143"/>
                    <a:pt x="1825" y="21341"/>
                  </a:cubicBezTo>
                  <a:cubicBezTo>
                    <a:pt x="1825" y="21538"/>
                    <a:pt x="1825" y="20946"/>
                    <a:pt x="1673" y="18924"/>
                  </a:cubicBezTo>
                  <a:cubicBezTo>
                    <a:pt x="1521" y="16902"/>
                    <a:pt x="1217" y="13450"/>
                    <a:pt x="1521" y="10491"/>
                  </a:cubicBezTo>
                  <a:cubicBezTo>
                    <a:pt x="1825" y="7533"/>
                    <a:pt x="2738" y="5067"/>
                    <a:pt x="3651" y="3538"/>
                  </a:cubicBezTo>
                  <a:cubicBezTo>
                    <a:pt x="4563" y="2009"/>
                    <a:pt x="5476" y="1417"/>
                    <a:pt x="6541" y="974"/>
                  </a:cubicBezTo>
                  <a:cubicBezTo>
                    <a:pt x="7606" y="530"/>
                    <a:pt x="8823" y="234"/>
                    <a:pt x="10496" y="86"/>
                  </a:cubicBezTo>
                  <a:cubicBezTo>
                    <a:pt x="12169" y="-62"/>
                    <a:pt x="14299" y="-62"/>
                    <a:pt x="16580" y="431"/>
                  </a:cubicBezTo>
                  <a:cubicBezTo>
                    <a:pt x="18862" y="924"/>
                    <a:pt x="21296" y="1911"/>
                    <a:pt x="21448" y="3242"/>
                  </a:cubicBezTo>
                  <a:cubicBezTo>
                    <a:pt x="21600" y="4574"/>
                    <a:pt x="19470" y="6250"/>
                    <a:pt x="16885" y="7582"/>
                  </a:cubicBezTo>
                  <a:cubicBezTo>
                    <a:pt x="14299" y="8913"/>
                    <a:pt x="11256" y="9900"/>
                    <a:pt x="8214" y="10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5822950" y="5239785"/>
              <a:ext cx="165100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7503"/>
                  </a:moveTo>
                  <a:cubicBezTo>
                    <a:pt x="1385" y="7048"/>
                    <a:pt x="2769" y="6594"/>
                    <a:pt x="4015" y="6821"/>
                  </a:cubicBezTo>
                  <a:cubicBezTo>
                    <a:pt x="5262" y="7048"/>
                    <a:pt x="6369" y="7958"/>
                    <a:pt x="7615" y="10232"/>
                  </a:cubicBezTo>
                  <a:cubicBezTo>
                    <a:pt x="8862" y="12505"/>
                    <a:pt x="10246" y="16143"/>
                    <a:pt x="10385" y="18417"/>
                  </a:cubicBezTo>
                  <a:cubicBezTo>
                    <a:pt x="10523" y="20691"/>
                    <a:pt x="9415" y="21600"/>
                    <a:pt x="8446" y="21486"/>
                  </a:cubicBezTo>
                  <a:cubicBezTo>
                    <a:pt x="7477" y="21373"/>
                    <a:pt x="6646" y="20236"/>
                    <a:pt x="6508" y="18076"/>
                  </a:cubicBezTo>
                  <a:cubicBezTo>
                    <a:pt x="6369" y="15916"/>
                    <a:pt x="6923" y="12733"/>
                    <a:pt x="9554" y="9549"/>
                  </a:cubicBezTo>
                  <a:cubicBezTo>
                    <a:pt x="12185" y="6366"/>
                    <a:pt x="16892" y="31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6026001" y="5142284"/>
              <a:ext cx="108100" cy="313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183" fill="norm" stroke="1" extrusionOk="0">
                  <a:moveTo>
                    <a:pt x="20813" y="3156"/>
                  </a:moveTo>
                  <a:cubicBezTo>
                    <a:pt x="20405" y="1869"/>
                    <a:pt x="19998" y="581"/>
                    <a:pt x="18979" y="152"/>
                  </a:cubicBezTo>
                  <a:cubicBezTo>
                    <a:pt x="17960" y="-277"/>
                    <a:pt x="16330" y="152"/>
                    <a:pt x="13070" y="2083"/>
                  </a:cubicBezTo>
                  <a:cubicBezTo>
                    <a:pt x="9809" y="4014"/>
                    <a:pt x="4919" y="7448"/>
                    <a:pt x="2270" y="10595"/>
                  </a:cubicBezTo>
                  <a:cubicBezTo>
                    <a:pt x="-379" y="13742"/>
                    <a:pt x="-787" y="16602"/>
                    <a:pt x="1455" y="18391"/>
                  </a:cubicBezTo>
                  <a:cubicBezTo>
                    <a:pt x="3696" y="20179"/>
                    <a:pt x="8587" y="20894"/>
                    <a:pt x="12255" y="21108"/>
                  </a:cubicBezTo>
                  <a:cubicBezTo>
                    <a:pt x="15922" y="21323"/>
                    <a:pt x="18368" y="21037"/>
                    <a:pt x="20813" y="207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6178549" y="5227085"/>
              <a:ext cx="133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4670"/>
                    <a:pt x="8914" y="9341"/>
                    <a:pt x="11829" y="12357"/>
                  </a:cubicBezTo>
                  <a:cubicBezTo>
                    <a:pt x="14743" y="15373"/>
                    <a:pt x="16114" y="16735"/>
                    <a:pt x="17314" y="18000"/>
                  </a:cubicBezTo>
                  <a:cubicBezTo>
                    <a:pt x="18514" y="19265"/>
                    <a:pt x="19543" y="20432"/>
                    <a:pt x="20229" y="21016"/>
                  </a:cubicBezTo>
                  <a:cubicBezTo>
                    <a:pt x="20914" y="21600"/>
                    <a:pt x="2125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6204896" y="5216501"/>
              <a:ext cx="132405" cy="25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21447" y="1416"/>
                  </a:moveTo>
                  <a:cubicBezTo>
                    <a:pt x="20418" y="708"/>
                    <a:pt x="19390" y="0"/>
                    <a:pt x="18361" y="0"/>
                  </a:cubicBezTo>
                  <a:cubicBezTo>
                    <a:pt x="17333" y="0"/>
                    <a:pt x="16304" y="708"/>
                    <a:pt x="13561" y="3630"/>
                  </a:cubicBezTo>
                  <a:cubicBezTo>
                    <a:pt x="10818" y="6551"/>
                    <a:pt x="6361" y="11685"/>
                    <a:pt x="3618" y="14784"/>
                  </a:cubicBezTo>
                  <a:cubicBezTo>
                    <a:pt x="876" y="17882"/>
                    <a:pt x="-153" y="18944"/>
                    <a:pt x="18" y="19741"/>
                  </a:cubicBezTo>
                  <a:cubicBezTo>
                    <a:pt x="190" y="20538"/>
                    <a:pt x="1561" y="21069"/>
                    <a:pt x="29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6400800" y="5328685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6388100" y="5379485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8720"/>
                    <a:pt x="10200" y="15840"/>
                    <a:pt x="13800" y="12240"/>
                  </a:cubicBezTo>
                  <a:cubicBezTo>
                    <a:pt x="17400" y="8640"/>
                    <a:pt x="195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6565900" y="5271535"/>
              <a:ext cx="228600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5500" y="1144"/>
                  </a:cubicBezTo>
                  <a:cubicBezTo>
                    <a:pt x="7000" y="2287"/>
                    <a:pt x="8000" y="4574"/>
                    <a:pt x="8000" y="7751"/>
                  </a:cubicBezTo>
                  <a:cubicBezTo>
                    <a:pt x="8000" y="10927"/>
                    <a:pt x="7000" y="14993"/>
                    <a:pt x="5700" y="17661"/>
                  </a:cubicBezTo>
                  <a:cubicBezTo>
                    <a:pt x="4400" y="20329"/>
                    <a:pt x="2800" y="21600"/>
                    <a:pt x="2100" y="21473"/>
                  </a:cubicBezTo>
                  <a:cubicBezTo>
                    <a:pt x="1400" y="21346"/>
                    <a:pt x="1600" y="19821"/>
                    <a:pt x="3300" y="16899"/>
                  </a:cubicBezTo>
                  <a:cubicBezTo>
                    <a:pt x="5000" y="13976"/>
                    <a:pt x="8200" y="9656"/>
                    <a:pt x="10300" y="7115"/>
                  </a:cubicBezTo>
                  <a:cubicBezTo>
                    <a:pt x="12400" y="4574"/>
                    <a:pt x="13400" y="3812"/>
                    <a:pt x="13600" y="4193"/>
                  </a:cubicBezTo>
                  <a:cubicBezTo>
                    <a:pt x="13800" y="4574"/>
                    <a:pt x="13200" y="6099"/>
                    <a:pt x="12600" y="7496"/>
                  </a:cubicBezTo>
                  <a:cubicBezTo>
                    <a:pt x="12000" y="8894"/>
                    <a:pt x="11400" y="10165"/>
                    <a:pt x="11900" y="12071"/>
                  </a:cubicBezTo>
                  <a:cubicBezTo>
                    <a:pt x="12400" y="13976"/>
                    <a:pt x="14000" y="16518"/>
                    <a:pt x="15800" y="17788"/>
                  </a:cubicBezTo>
                  <a:cubicBezTo>
                    <a:pt x="17600" y="19059"/>
                    <a:pt x="19600" y="1905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7052685" y="5192198"/>
              <a:ext cx="199016" cy="31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898" fill="norm" stroke="1" extrusionOk="0">
                  <a:moveTo>
                    <a:pt x="1597" y="5605"/>
                  </a:moveTo>
                  <a:cubicBezTo>
                    <a:pt x="1824" y="9482"/>
                    <a:pt x="2052" y="13359"/>
                    <a:pt x="2165" y="15713"/>
                  </a:cubicBezTo>
                  <a:cubicBezTo>
                    <a:pt x="2279" y="18067"/>
                    <a:pt x="2279" y="18898"/>
                    <a:pt x="2165" y="19659"/>
                  </a:cubicBezTo>
                  <a:cubicBezTo>
                    <a:pt x="2052" y="20421"/>
                    <a:pt x="1824" y="21113"/>
                    <a:pt x="1483" y="20836"/>
                  </a:cubicBezTo>
                  <a:cubicBezTo>
                    <a:pt x="1142" y="20559"/>
                    <a:pt x="687" y="19313"/>
                    <a:pt x="346" y="16613"/>
                  </a:cubicBezTo>
                  <a:cubicBezTo>
                    <a:pt x="5" y="13913"/>
                    <a:pt x="-222" y="9759"/>
                    <a:pt x="346" y="6851"/>
                  </a:cubicBezTo>
                  <a:cubicBezTo>
                    <a:pt x="915" y="3944"/>
                    <a:pt x="2279" y="2282"/>
                    <a:pt x="4098" y="1175"/>
                  </a:cubicBezTo>
                  <a:cubicBezTo>
                    <a:pt x="5917" y="67"/>
                    <a:pt x="8191" y="-487"/>
                    <a:pt x="11033" y="551"/>
                  </a:cubicBezTo>
                  <a:cubicBezTo>
                    <a:pt x="13875" y="1590"/>
                    <a:pt x="17285" y="4221"/>
                    <a:pt x="19104" y="7198"/>
                  </a:cubicBezTo>
                  <a:cubicBezTo>
                    <a:pt x="20923" y="10175"/>
                    <a:pt x="21151" y="13498"/>
                    <a:pt x="21378" y="16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7473950" y="5173839"/>
              <a:ext cx="184150" cy="184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1737"/>
                  </a:moveTo>
                  <a:cubicBezTo>
                    <a:pt x="745" y="766"/>
                    <a:pt x="1490" y="-205"/>
                    <a:pt x="2359" y="38"/>
                  </a:cubicBezTo>
                  <a:cubicBezTo>
                    <a:pt x="3228" y="280"/>
                    <a:pt x="4221" y="1737"/>
                    <a:pt x="6207" y="5013"/>
                  </a:cubicBezTo>
                  <a:cubicBezTo>
                    <a:pt x="8193" y="8289"/>
                    <a:pt x="11172" y="13386"/>
                    <a:pt x="13531" y="16662"/>
                  </a:cubicBezTo>
                  <a:cubicBezTo>
                    <a:pt x="15890" y="19939"/>
                    <a:pt x="17628" y="21395"/>
                    <a:pt x="18869" y="21152"/>
                  </a:cubicBezTo>
                  <a:cubicBezTo>
                    <a:pt x="20110" y="20910"/>
                    <a:pt x="20855" y="18968"/>
                    <a:pt x="21600" y="170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7607300" y="5208035"/>
              <a:ext cx="1016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3217"/>
                    <a:pt x="13500" y="6434"/>
                    <a:pt x="10350" y="9345"/>
                  </a:cubicBezTo>
                  <a:cubicBezTo>
                    <a:pt x="7200" y="12255"/>
                    <a:pt x="4950" y="14860"/>
                    <a:pt x="3150" y="16851"/>
                  </a:cubicBezTo>
                  <a:cubicBezTo>
                    <a:pt x="1350" y="18843"/>
                    <a:pt x="0" y="20221"/>
                    <a:pt x="0" y="20911"/>
                  </a:cubicBezTo>
                  <a:cubicBezTo>
                    <a:pt x="0" y="21600"/>
                    <a:pt x="1350" y="21600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7797800" y="5328685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6800"/>
                    <a:pt x="1964" y="12000"/>
                    <a:pt x="5564" y="8400"/>
                  </a:cubicBezTo>
                  <a:cubicBezTo>
                    <a:pt x="9164" y="4800"/>
                    <a:pt x="153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7816849" y="544298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8070799" y="5309635"/>
              <a:ext cx="170860" cy="40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81" fill="norm" stroke="1" extrusionOk="0">
                  <a:moveTo>
                    <a:pt x="797" y="0"/>
                  </a:moveTo>
                  <a:cubicBezTo>
                    <a:pt x="270" y="1357"/>
                    <a:pt x="-257" y="2714"/>
                    <a:pt x="138" y="3619"/>
                  </a:cubicBezTo>
                  <a:cubicBezTo>
                    <a:pt x="533" y="4524"/>
                    <a:pt x="1850" y="4976"/>
                    <a:pt x="4353" y="4863"/>
                  </a:cubicBezTo>
                  <a:cubicBezTo>
                    <a:pt x="6855" y="4750"/>
                    <a:pt x="10543" y="4071"/>
                    <a:pt x="12782" y="3506"/>
                  </a:cubicBezTo>
                  <a:cubicBezTo>
                    <a:pt x="15021" y="2940"/>
                    <a:pt x="15811" y="2488"/>
                    <a:pt x="16206" y="1979"/>
                  </a:cubicBezTo>
                  <a:cubicBezTo>
                    <a:pt x="16602" y="1470"/>
                    <a:pt x="16602" y="905"/>
                    <a:pt x="16470" y="961"/>
                  </a:cubicBezTo>
                  <a:cubicBezTo>
                    <a:pt x="16338" y="1018"/>
                    <a:pt x="16075" y="1696"/>
                    <a:pt x="16602" y="3732"/>
                  </a:cubicBezTo>
                  <a:cubicBezTo>
                    <a:pt x="17128" y="5768"/>
                    <a:pt x="18445" y="9160"/>
                    <a:pt x="19367" y="11818"/>
                  </a:cubicBezTo>
                  <a:cubicBezTo>
                    <a:pt x="20289" y="14475"/>
                    <a:pt x="20816" y="16398"/>
                    <a:pt x="21080" y="17642"/>
                  </a:cubicBezTo>
                  <a:cubicBezTo>
                    <a:pt x="21343" y="18886"/>
                    <a:pt x="21343" y="19451"/>
                    <a:pt x="20948" y="19960"/>
                  </a:cubicBezTo>
                  <a:cubicBezTo>
                    <a:pt x="20553" y="20469"/>
                    <a:pt x="19763" y="20921"/>
                    <a:pt x="18577" y="21204"/>
                  </a:cubicBezTo>
                  <a:cubicBezTo>
                    <a:pt x="17392" y="21487"/>
                    <a:pt x="15811" y="21600"/>
                    <a:pt x="13967" y="21317"/>
                  </a:cubicBezTo>
                  <a:cubicBezTo>
                    <a:pt x="12123" y="21035"/>
                    <a:pt x="10016" y="20356"/>
                    <a:pt x="9094" y="19225"/>
                  </a:cubicBezTo>
                  <a:cubicBezTo>
                    <a:pt x="8172" y="18094"/>
                    <a:pt x="8436" y="16511"/>
                    <a:pt x="8699" y="149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8299450" y="5163585"/>
              <a:ext cx="12137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0" y="697"/>
                  </a:moveTo>
                  <a:cubicBezTo>
                    <a:pt x="1464" y="348"/>
                    <a:pt x="2929" y="0"/>
                    <a:pt x="4942" y="0"/>
                  </a:cubicBezTo>
                  <a:cubicBezTo>
                    <a:pt x="6956" y="0"/>
                    <a:pt x="9519" y="348"/>
                    <a:pt x="12814" y="2090"/>
                  </a:cubicBezTo>
                  <a:cubicBezTo>
                    <a:pt x="16108" y="3832"/>
                    <a:pt x="20136" y="6968"/>
                    <a:pt x="20868" y="9987"/>
                  </a:cubicBezTo>
                  <a:cubicBezTo>
                    <a:pt x="21600" y="13006"/>
                    <a:pt x="19037" y="15910"/>
                    <a:pt x="15742" y="17826"/>
                  </a:cubicBezTo>
                  <a:cubicBezTo>
                    <a:pt x="12447" y="19742"/>
                    <a:pt x="8420" y="20671"/>
                    <a:pt x="439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8991600" y="5385835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8991600" y="5481085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9560106" y="5094681"/>
              <a:ext cx="105945" cy="47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513" fill="norm" stroke="1" extrusionOk="0">
                  <a:moveTo>
                    <a:pt x="588" y="12286"/>
                  </a:moveTo>
                  <a:cubicBezTo>
                    <a:pt x="172" y="11522"/>
                    <a:pt x="-243" y="10757"/>
                    <a:pt x="172" y="10661"/>
                  </a:cubicBezTo>
                  <a:cubicBezTo>
                    <a:pt x="588" y="10566"/>
                    <a:pt x="1834" y="11139"/>
                    <a:pt x="2872" y="12669"/>
                  </a:cubicBezTo>
                  <a:cubicBezTo>
                    <a:pt x="3911" y="14198"/>
                    <a:pt x="4742" y="16683"/>
                    <a:pt x="5157" y="18164"/>
                  </a:cubicBezTo>
                  <a:cubicBezTo>
                    <a:pt x="5572" y="19645"/>
                    <a:pt x="5572" y="20123"/>
                    <a:pt x="4949" y="20601"/>
                  </a:cubicBezTo>
                  <a:cubicBezTo>
                    <a:pt x="4326" y="21079"/>
                    <a:pt x="3080" y="21557"/>
                    <a:pt x="2249" y="21509"/>
                  </a:cubicBezTo>
                  <a:cubicBezTo>
                    <a:pt x="1419" y="21461"/>
                    <a:pt x="1003" y="20888"/>
                    <a:pt x="795" y="19024"/>
                  </a:cubicBezTo>
                  <a:cubicBezTo>
                    <a:pt x="588" y="17161"/>
                    <a:pt x="588" y="14007"/>
                    <a:pt x="1626" y="11044"/>
                  </a:cubicBezTo>
                  <a:cubicBezTo>
                    <a:pt x="2665" y="8081"/>
                    <a:pt x="4742" y="5309"/>
                    <a:pt x="6195" y="3637"/>
                  </a:cubicBezTo>
                  <a:cubicBezTo>
                    <a:pt x="7649" y="1964"/>
                    <a:pt x="8480" y="1391"/>
                    <a:pt x="9726" y="913"/>
                  </a:cubicBezTo>
                  <a:cubicBezTo>
                    <a:pt x="10972" y="435"/>
                    <a:pt x="12634" y="53"/>
                    <a:pt x="14503" y="5"/>
                  </a:cubicBezTo>
                  <a:cubicBezTo>
                    <a:pt x="16372" y="-43"/>
                    <a:pt x="18449" y="244"/>
                    <a:pt x="19695" y="1008"/>
                  </a:cubicBezTo>
                  <a:cubicBezTo>
                    <a:pt x="20942" y="1773"/>
                    <a:pt x="21357" y="3015"/>
                    <a:pt x="19695" y="4115"/>
                  </a:cubicBezTo>
                  <a:cubicBezTo>
                    <a:pt x="18034" y="5214"/>
                    <a:pt x="14295" y="6169"/>
                    <a:pt x="11388" y="7173"/>
                  </a:cubicBezTo>
                  <a:cubicBezTo>
                    <a:pt x="8480" y="8176"/>
                    <a:pt x="6403" y="9228"/>
                    <a:pt x="4326" y="10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9620249" y="5328685"/>
              <a:ext cx="152401" cy="193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4877"/>
                  </a:moveTo>
                  <a:cubicBezTo>
                    <a:pt x="1200" y="4181"/>
                    <a:pt x="2400" y="3484"/>
                    <a:pt x="3750" y="3484"/>
                  </a:cubicBezTo>
                  <a:cubicBezTo>
                    <a:pt x="5100" y="3484"/>
                    <a:pt x="6600" y="4181"/>
                    <a:pt x="8550" y="6387"/>
                  </a:cubicBezTo>
                  <a:cubicBezTo>
                    <a:pt x="10500" y="8594"/>
                    <a:pt x="12900" y="12310"/>
                    <a:pt x="13950" y="14865"/>
                  </a:cubicBezTo>
                  <a:cubicBezTo>
                    <a:pt x="15000" y="17419"/>
                    <a:pt x="14700" y="18813"/>
                    <a:pt x="13650" y="19858"/>
                  </a:cubicBezTo>
                  <a:cubicBezTo>
                    <a:pt x="12600" y="20903"/>
                    <a:pt x="10800" y="21600"/>
                    <a:pt x="9150" y="20903"/>
                  </a:cubicBezTo>
                  <a:cubicBezTo>
                    <a:pt x="7500" y="20206"/>
                    <a:pt x="6000" y="18116"/>
                    <a:pt x="6450" y="15213"/>
                  </a:cubicBezTo>
                  <a:cubicBezTo>
                    <a:pt x="6900" y="12310"/>
                    <a:pt x="9300" y="8594"/>
                    <a:pt x="12150" y="5923"/>
                  </a:cubicBezTo>
                  <a:cubicBezTo>
                    <a:pt x="15000" y="3252"/>
                    <a:pt x="18300" y="1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815796" y="5132777"/>
              <a:ext cx="191805" cy="37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19" fill="norm" stroke="1" extrusionOk="0">
                  <a:moveTo>
                    <a:pt x="21275" y="2480"/>
                  </a:moveTo>
                  <a:cubicBezTo>
                    <a:pt x="20805" y="1877"/>
                    <a:pt x="20336" y="1273"/>
                    <a:pt x="19514" y="791"/>
                  </a:cubicBezTo>
                  <a:cubicBezTo>
                    <a:pt x="18692" y="308"/>
                    <a:pt x="17518" y="-54"/>
                    <a:pt x="15640" y="6"/>
                  </a:cubicBezTo>
                  <a:cubicBezTo>
                    <a:pt x="13762" y="67"/>
                    <a:pt x="11179" y="549"/>
                    <a:pt x="8479" y="2480"/>
                  </a:cubicBezTo>
                  <a:cubicBezTo>
                    <a:pt x="5779" y="4411"/>
                    <a:pt x="2962" y="7790"/>
                    <a:pt x="1436" y="10746"/>
                  </a:cubicBezTo>
                  <a:cubicBezTo>
                    <a:pt x="-90" y="13702"/>
                    <a:pt x="-325" y="16237"/>
                    <a:pt x="379" y="17986"/>
                  </a:cubicBezTo>
                  <a:cubicBezTo>
                    <a:pt x="1084" y="19736"/>
                    <a:pt x="2727" y="20701"/>
                    <a:pt x="4371" y="21124"/>
                  </a:cubicBezTo>
                  <a:cubicBezTo>
                    <a:pt x="6014" y="21546"/>
                    <a:pt x="7658" y="21425"/>
                    <a:pt x="9301" y="21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982199" y="5252485"/>
              <a:ext cx="171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2160"/>
                    <a:pt x="1600" y="4320"/>
                    <a:pt x="3867" y="7290"/>
                  </a:cubicBezTo>
                  <a:cubicBezTo>
                    <a:pt x="6133" y="10260"/>
                    <a:pt x="9867" y="14040"/>
                    <a:pt x="13067" y="16560"/>
                  </a:cubicBezTo>
                  <a:cubicBezTo>
                    <a:pt x="16267" y="19080"/>
                    <a:pt x="18933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0002572" y="5239785"/>
              <a:ext cx="170128" cy="303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79" fill="norm" stroke="1" extrusionOk="0">
                  <a:moveTo>
                    <a:pt x="21433" y="0"/>
                  </a:moveTo>
                  <a:cubicBezTo>
                    <a:pt x="18500" y="2250"/>
                    <a:pt x="15566" y="4500"/>
                    <a:pt x="12633" y="7125"/>
                  </a:cubicBezTo>
                  <a:cubicBezTo>
                    <a:pt x="9700" y="9750"/>
                    <a:pt x="6766" y="12750"/>
                    <a:pt x="4633" y="14925"/>
                  </a:cubicBezTo>
                  <a:cubicBezTo>
                    <a:pt x="2500" y="17100"/>
                    <a:pt x="1166" y="18450"/>
                    <a:pt x="500" y="19500"/>
                  </a:cubicBezTo>
                  <a:cubicBezTo>
                    <a:pt x="-167" y="20550"/>
                    <a:pt x="-167" y="21300"/>
                    <a:pt x="500" y="21450"/>
                  </a:cubicBezTo>
                  <a:cubicBezTo>
                    <a:pt x="1166" y="21600"/>
                    <a:pt x="2500" y="21150"/>
                    <a:pt x="3833" y="20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0274300" y="5347735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10267949" y="544298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0517334" y="5260296"/>
              <a:ext cx="214166" cy="22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17" fill="norm" stroke="1" extrusionOk="0">
                  <a:moveTo>
                    <a:pt x="1097" y="466"/>
                  </a:moveTo>
                  <a:cubicBezTo>
                    <a:pt x="2367" y="63"/>
                    <a:pt x="3638" y="-341"/>
                    <a:pt x="5226" y="466"/>
                  </a:cubicBezTo>
                  <a:cubicBezTo>
                    <a:pt x="6814" y="1274"/>
                    <a:pt x="8720" y="3293"/>
                    <a:pt x="8826" y="6422"/>
                  </a:cubicBezTo>
                  <a:cubicBezTo>
                    <a:pt x="8932" y="9551"/>
                    <a:pt x="7238" y="13790"/>
                    <a:pt x="5861" y="16313"/>
                  </a:cubicBezTo>
                  <a:cubicBezTo>
                    <a:pt x="4485" y="18837"/>
                    <a:pt x="3426" y="19644"/>
                    <a:pt x="2367" y="20250"/>
                  </a:cubicBezTo>
                  <a:cubicBezTo>
                    <a:pt x="1308" y="20855"/>
                    <a:pt x="250" y="21259"/>
                    <a:pt x="38" y="20855"/>
                  </a:cubicBezTo>
                  <a:cubicBezTo>
                    <a:pt x="-174" y="20452"/>
                    <a:pt x="461" y="19240"/>
                    <a:pt x="2791" y="16616"/>
                  </a:cubicBezTo>
                  <a:cubicBezTo>
                    <a:pt x="5120" y="13992"/>
                    <a:pt x="9144" y="9954"/>
                    <a:pt x="11791" y="7734"/>
                  </a:cubicBezTo>
                  <a:cubicBezTo>
                    <a:pt x="14438" y="5513"/>
                    <a:pt x="15708" y="5109"/>
                    <a:pt x="16873" y="4605"/>
                  </a:cubicBezTo>
                  <a:cubicBezTo>
                    <a:pt x="18038" y="4100"/>
                    <a:pt x="19097" y="3495"/>
                    <a:pt x="19202" y="3495"/>
                  </a:cubicBezTo>
                  <a:cubicBezTo>
                    <a:pt x="19308" y="3495"/>
                    <a:pt x="18461" y="4100"/>
                    <a:pt x="17614" y="5311"/>
                  </a:cubicBezTo>
                  <a:cubicBezTo>
                    <a:pt x="16767" y="6523"/>
                    <a:pt x="15920" y="8339"/>
                    <a:pt x="15497" y="9752"/>
                  </a:cubicBezTo>
                  <a:cubicBezTo>
                    <a:pt x="15073" y="11166"/>
                    <a:pt x="15073" y="12175"/>
                    <a:pt x="16132" y="13083"/>
                  </a:cubicBezTo>
                  <a:cubicBezTo>
                    <a:pt x="17191" y="13992"/>
                    <a:pt x="19308" y="14799"/>
                    <a:pt x="21426" y="156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0756900" y="5150885"/>
              <a:ext cx="9391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600" fill="norm" stroke="1" extrusionOk="0">
                  <a:moveTo>
                    <a:pt x="0" y="0"/>
                  </a:moveTo>
                  <a:cubicBezTo>
                    <a:pt x="5974" y="1008"/>
                    <a:pt x="11949" y="2016"/>
                    <a:pt x="15855" y="3888"/>
                  </a:cubicBezTo>
                  <a:cubicBezTo>
                    <a:pt x="19762" y="5760"/>
                    <a:pt x="21600" y="8496"/>
                    <a:pt x="19532" y="11592"/>
                  </a:cubicBezTo>
                  <a:cubicBezTo>
                    <a:pt x="17464" y="14688"/>
                    <a:pt x="11489" y="18144"/>
                    <a:pt x="55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902950" y="543663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1214100" y="5093467"/>
              <a:ext cx="121582" cy="421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14" fill="norm" stroke="1" extrusionOk="0">
                  <a:moveTo>
                    <a:pt x="0" y="9363"/>
                  </a:moveTo>
                  <a:cubicBezTo>
                    <a:pt x="1464" y="12372"/>
                    <a:pt x="2929" y="15381"/>
                    <a:pt x="3844" y="17154"/>
                  </a:cubicBezTo>
                  <a:cubicBezTo>
                    <a:pt x="4759" y="18927"/>
                    <a:pt x="5125" y="19464"/>
                    <a:pt x="5308" y="20055"/>
                  </a:cubicBezTo>
                  <a:cubicBezTo>
                    <a:pt x="5492" y="20646"/>
                    <a:pt x="5492" y="21291"/>
                    <a:pt x="4942" y="21399"/>
                  </a:cubicBezTo>
                  <a:cubicBezTo>
                    <a:pt x="4393" y="21506"/>
                    <a:pt x="3295" y="21076"/>
                    <a:pt x="2746" y="19303"/>
                  </a:cubicBezTo>
                  <a:cubicBezTo>
                    <a:pt x="2197" y="17530"/>
                    <a:pt x="2197" y="14413"/>
                    <a:pt x="3661" y="11243"/>
                  </a:cubicBezTo>
                  <a:cubicBezTo>
                    <a:pt x="5125" y="8073"/>
                    <a:pt x="8054" y="4849"/>
                    <a:pt x="10251" y="2861"/>
                  </a:cubicBezTo>
                  <a:cubicBezTo>
                    <a:pt x="12447" y="873"/>
                    <a:pt x="13912" y="121"/>
                    <a:pt x="15559" y="13"/>
                  </a:cubicBezTo>
                  <a:cubicBezTo>
                    <a:pt x="17207" y="-94"/>
                    <a:pt x="19037" y="443"/>
                    <a:pt x="20136" y="1357"/>
                  </a:cubicBezTo>
                  <a:cubicBezTo>
                    <a:pt x="21234" y="2270"/>
                    <a:pt x="21600" y="3560"/>
                    <a:pt x="19586" y="4903"/>
                  </a:cubicBezTo>
                  <a:cubicBezTo>
                    <a:pt x="17573" y="6246"/>
                    <a:pt x="13180" y="7643"/>
                    <a:pt x="8786" y="9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1322050" y="5290585"/>
              <a:ext cx="114300" cy="195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1379"/>
                  </a:moveTo>
                  <a:cubicBezTo>
                    <a:pt x="2800" y="5285"/>
                    <a:pt x="5600" y="9191"/>
                    <a:pt x="7200" y="12179"/>
                  </a:cubicBezTo>
                  <a:cubicBezTo>
                    <a:pt x="8800" y="15166"/>
                    <a:pt x="9200" y="17234"/>
                    <a:pt x="9000" y="18843"/>
                  </a:cubicBezTo>
                  <a:cubicBezTo>
                    <a:pt x="8800" y="20451"/>
                    <a:pt x="8000" y="21600"/>
                    <a:pt x="7600" y="21026"/>
                  </a:cubicBezTo>
                  <a:cubicBezTo>
                    <a:pt x="7200" y="20451"/>
                    <a:pt x="7200" y="18153"/>
                    <a:pt x="7800" y="15166"/>
                  </a:cubicBezTo>
                  <a:cubicBezTo>
                    <a:pt x="8400" y="12179"/>
                    <a:pt x="9600" y="8502"/>
                    <a:pt x="12000" y="5860"/>
                  </a:cubicBezTo>
                  <a:cubicBezTo>
                    <a:pt x="14400" y="3217"/>
                    <a:pt x="18000" y="16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1564720" y="5108061"/>
              <a:ext cx="163730" cy="353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01" fill="norm" stroke="1" extrusionOk="0">
                  <a:moveTo>
                    <a:pt x="21421" y="3372"/>
                  </a:moveTo>
                  <a:cubicBezTo>
                    <a:pt x="20867" y="2601"/>
                    <a:pt x="20313" y="1830"/>
                    <a:pt x="19483" y="1251"/>
                  </a:cubicBezTo>
                  <a:cubicBezTo>
                    <a:pt x="18652" y="672"/>
                    <a:pt x="17544" y="287"/>
                    <a:pt x="16159" y="94"/>
                  </a:cubicBezTo>
                  <a:cubicBezTo>
                    <a:pt x="14775" y="-99"/>
                    <a:pt x="13113" y="-99"/>
                    <a:pt x="10759" y="1122"/>
                  </a:cubicBezTo>
                  <a:cubicBezTo>
                    <a:pt x="8406" y="2344"/>
                    <a:pt x="5359" y="4787"/>
                    <a:pt x="3421" y="7808"/>
                  </a:cubicBezTo>
                  <a:cubicBezTo>
                    <a:pt x="1483" y="10830"/>
                    <a:pt x="652" y="14430"/>
                    <a:pt x="236" y="16615"/>
                  </a:cubicBezTo>
                  <a:cubicBezTo>
                    <a:pt x="-179" y="18801"/>
                    <a:pt x="-179" y="19572"/>
                    <a:pt x="1344" y="20151"/>
                  </a:cubicBezTo>
                  <a:cubicBezTo>
                    <a:pt x="2867" y="20730"/>
                    <a:pt x="5913" y="21115"/>
                    <a:pt x="8959" y="215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1728450" y="5163585"/>
              <a:ext cx="1333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431"/>
                    <a:pt x="6171" y="8862"/>
                    <a:pt x="9771" y="12462"/>
                  </a:cubicBezTo>
                  <a:cubicBezTo>
                    <a:pt x="13371" y="16062"/>
                    <a:pt x="17486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1821212" y="5182635"/>
              <a:ext cx="9773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0"/>
                  </a:moveTo>
                  <a:cubicBezTo>
                    <a:pt x="17085" y="1379"/>
                    <a:pt x="12949" y="2757"/>
                    <a:pt x="9502" y="5438"/>
                  </a:cubicBezTo>
                  <a:cubicBezTo>
                    <a:pt x="6055" y="8119"/>
                    <a:pt x="3298" y="12102"/>
                    <a:pt x="1689" y="14783"/>
                  </a:cubicBezTo>
                  <a:cubicBezTo>
                    <a:pt x="81" y="17464"/>
                    <a:pt x="-379" y="18843"/>
                    <a:pt x="310" y="19762"/>
                  </a:cubicBezTo>
                  <a:cubicBezTo>
                    <a:pt x="1000" y="20681"/>
                    <a:pt x="2838" y="21140"/>
                    <a:pt x="46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2001500" y="5335035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1982450" y="5449335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2185650" y="5335035"/>
              <a:ext cx="164157" cy="41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3" fill="norm" stroke="1" extrusionOk="0">
                  <a:moveTo>
                    <a:pt x="4154" y="0"/>
                  </a:moveTo>
                  <a:cubicBezTo>
                    <a:pt x="3323" y="436"/>
                    <a:pt x="2492" y="873"/>
                    <a:pt x="2077" y="1364"/>
                  </a:cubicBezTo>
                  <a:cubicBezTo>
                    <a:pt x="1662" y="1855"/>
                    <a:pt x="1662" y="2400"/>
                    <a:pt x="3877" y="2891"/>
                  </a:cubicBezTo>
                  <a:cubicBezTo>
                    <a:pt x="6092" y="3382"/>
                    <a:pt x="10523" y="3818"/>
                    <a:pt x="13569" y="3927"/>
                  </a:cubicBezTo>
                  <a:cubicBezTo>
                    <a:pt x="16615" y="4036"/>
                    <a:pt x="18277" y="3818"/>
                    <a:pt x="19523" y="3491"/>
                  </a:cubicBezTo>
                  <a:cubicBezTo>
                    <a:pt x="20769" y="3164"/>
                    <a:pt x="21600" y="2727"/>
                    <a:pt x="21462" y="2673"/>
                  </a:cubicBezTo>
                  <a:cubicBezTo>
                    <a:pt x="21323" y="2618"/>
                    <a:pt x="20215" y="2945"/>
                    <a:pt x="19108" y="3873"/>
                  </a:cubicBezTo>
                  <a:cubicBezTo>
                    <a:pt x="18000" y="4800"/>
                    <a:pt x="16892" y="6327"/>
                    <a:pt x="16477" y="8782"/>
                  </a:cubicBezTo>
                  <a:cubicBezTo>
                    <a:pt x="16062" y="11236"/>
                    <a:pt x="16338" y="14618"/>
                    <a:pt x="16477" y="16636"/>
                  </a:cubicBezTo>
                  <a:cubicBezTo>
                    <a:pt x="16615" y="18655"/>
                    <a:pt x="16615" y="19309"/>
                    <a:pt x="16062" y="19909"/>
                  </a:cubicBezTo>
                  <a:cubicBezTo>
                    <a:pt x="15508" y="20509"/>
                    <a:pt x="14400" y="21055"/>
                    <a:pt x="13154" y="21327"/>
                  </a:cubicBezTo>
                  <a:cubicBezTo>
                    <a:pt x="11908" y="21600"/>
                    <a:pt x="10523" y="21600"/>
                    <a:pt x="8308" y="21000"/>
                  </a:cubicBezTo>
                  <a:cubicBezTo>
                    <a:pt x="6092" y="20400"/>
                    <a:pt x="3046" y="19200"/>
                    <a:pt x="1523" y="18273"/>
                  </a:cubicBezTo>
                  <a:cubicBezTo>
                    <a:pt x="0" y="17345"/>
                    <a:pt x="0" y="16691"/>
                    <a:pt x="0" y="160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2420599" y="5211940"/>
              <a:ext cx="92377" cy="35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91" fill="norm" stroke="1" extrusionOk="0">
                  <a:moveTo>
                    <a:pt x="4320" y="150"/>
                  </a:moveTo>
                  <a:cubicBezTo>
                    <a:pt x="7200" y="20"/>
                    <a:pt x="10080" y="-109"/>
                    <a:pt x="12480" y="150"/>
                  </a:cubicBezTo>
                  <a:cubicBezTo>
                    <a:pt x="14880" y="408"/>
                    <a:pt x="16800" y="1055"/>
                    <a:pt x="18480" y="3060"/>
                  </a:cubicBezTo>
                  <a:cubicBezTo>
                    <a:pt x="20160" y="5065"/>
                    <a:pt x="21600" y="8428"/>
                    <a:pt x="20640" y="11402"/>
                  </a:cubicBezTo>
                  <a:cubicBezTo>
                    <a:pt x="19680" y="14377"/>
                    <a:pt x="16320" y="16964"/>
                    <a:pt x="12480" y="18581"/>
                  </a:cubicBezTo>
                  <a:cubicBezTo>
                    <a:pt x="8640" y="20198"/>
                    <a:pt x="4320" y="20844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7327900" y="5914634"/>
              <a:ext cx="304800" cy="39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4386"/>
                  </a:moveTo>
                  <a:cubicBezTo>
                    <a:pt x="0" y="3696"/>
                    <a:pt x="0" y="3007"/>
                    <a:pt x="150" y="3007"/>
                  </a:cubicBezTo>
                  <a:cubicBezTo>
                    <a:pt x="300" y="3007"/>
                    <a:pt x="600" y="3696"/>
                    <a:pt x="1050" y="5879"/>
                  </a:cubicBezTo>
                  <a:cubicBezTo>
                    <a:pt x="1500" y="8062"/>
                    <a:pt x="2100" y="11739"/>
                    <a:pt x="2625" y="14439"/>
                  </a:cubicBezTo>
                  <a:cubicBezTo>
                    <a:pt x="3150" y="17139"/>
                    <a:pt x="3600" y="18862"/>
                    <a:pt x="4050" y="19954"/>
                  </a:cubicBezTo>
                  <a:cubicBezTo>
                    <a:pt x="4500" y="21045"/>
                    <a:pt x="4950" y="21505"/>
                    <a:pt x="5400" y="21505"/>
                  </a:cubicBezTo>
                  <a:cubicBezTo>
                    <a:pt x="5850" y="21505"/>
                    <a:pt x="6300" y="21045"/>
                    <a:pt x="7350" y="19092"/>
                  </a:cubicBezTo>
                  <a:cubicBezTo>
                    <a:pt x="8400" y="17139"/>
                    <a:pt x="10050" y="13692"/>
                    <a:pt x="12150" y="10360"/>
                  </a:cubicBezTo>
                  <a:cubicBezTo>
                    <a:pt x="14250" y="7028"/>
                    <a:pt x="16800" y="3811"/>
                    <a:pt x="18450" y="2031"/>
                  </a:cubicBezTo>
                  <a:cubicBezTo>
                    <a:pt x="20100" y="250"/>
                    <a:pt x="20850" y="-95"/>
                    <a:pt x="21225" y="20"/>
                  </a:cubicBezTo>
                  <a:cubicBezTo>
                    <a:pt x="21600" y="135"/>
                    <a:pt x="21600" y="709"/>
                    <a:pt x="21600" y="12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219950" y="6071635"/>
              <a:ext cx="3810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0" y="15709"/>
                    <a:pt x="9840" y="9818"/>
                    <a:pt x="13440" y="6218"/>
                  </a:cubicBezTo>
                  <a:cubicBezTo>
                    <a:pt x="17040" y="2618"/>
                    <a:pt x="1932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7905749" y="6037448"/>
              <a:ext cx="234951" cy="23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1355"/>
                  </a:moveTo>
                  <a:cubicBezTo>
                    <a:pt x="778" y="786"/>
                    <a:pt x="1557" y="218"/>
                    <a:pt x="3114" y="881"/>
                  </a:cubicBezTo>
                  <a:cubicBezTo>
                    <a:pt x="4670" y="1544"/>
                    <a:pt x="7005" y="3439"/>
                    <a:pt x="8270" y="6092"/>
                  </a:cubicBezTo>
                  <a:cubicBezTo>
                    <a:pt x="9535" y="8744"/>
                    <a:pt x="9730" y="12155"/>
                    <a:pt x="9146" y="14713"/>
                  </a:cubicBezTo>
                  <a:cubicBezTo>
                    <a:pt x="8562" y="17271"/>
                    <a:pt x="7200" y="18976"/>
                    <a:pt x="5741" y="20018"/>
                  </a:cubicBezTo>
                  <a:cubicBezTo>
                    <a:pt x="4281" y="21060"/>
                    <a:pt x="2724" y="21439"/>
                    <a:pt x="1849" y="21155"/>
                  </a:cubicBezTo>
                  <a:cubicBezTo>
                    <a:pt x="973" y="20871"/>
                    <a:pt x="778" y="19923"/>
                    <a:pt x="1362" y="17839"/>
                  </a:cubicBezTo>
                  <a:cubicBezTo>
                    <a:pt x="1946" y="15755"/>
                    <a:pt x="3308" y="12534"/>
                    <a:pt x="5059" y="9786"/>
                  </a:cubicBezTo>
                  <a:cubicBezTo>
                    <a:pt x="6811" y="7039"/>
                    <a:pt x="8951" y="4765"/>
                    <a:pt x="10605" y="3060"/>
                  </a:cubicBezTo>
                  <a:cubicBezTo>
                    <a:pt x="12259" y="1355"/>
                    <a:pt x="13427" y="218"/>
                    <a:pt x="13622" y="28"/>
                  </a:cubicBezTo>
                  <a:cubicBezTo>
                    <a:pt x="13816" y="-161"/>
                    <a:pt x="13038" y="597"/>
                    <a:pt x="12357" y="2113"/>
                  </a:cubicBezTo>
                  <a:cubicBezTo>
                    <a:pt x="11676" y="3628"/>
                    <a:pt x="11092" y="5902"/>
                    <a:pt x="11189" y="8081"/>
                  </a:cubicBezTo>
                  <a:cubicBezTo>
                    <a:pt x="11286" y="10260"/>
                    <a:pt x="12065" y="12344"/>
                    <a:pt x="13914" y="13292"/>
                  </a:cubicBezTo>
                  <a:cubicBezTo>
                    <a:pt x="15762" y="14239"/>
                    <a:pt x="18681" y="14050"/>
                    <a:pt x="21600" y="138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8180916" y="6015700"/>
              <a:ext cx="157218" cy="21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013" fill="norm" stroke="1" extrusionOk="0">
                  <a:moveTo>
                    <a:pt x="19326" y="4202"/>
                  </a:moveTo>
                  <a:cubicBezTo>
                    <a:pt x="20463" y="2350"/>
                    <a:pt x="21600" y="499"/>
                    <a:pt x="20889" y="87"/>
                  </a:cubicBezTo>
                  <a:cubicBezTo>
                    <a:pt x="20179" y="-324"/>
                    <a:pt x="17621" y="705"/>
                    <a:pt x="13926" y="3379"/>
                  </a:cubicBezTo>
                  <a:cubicBezTo>
                    <a:pt x="10232" y="6053"/>
                    <a:pt x="5400" y="10373"/>
                    <a:pt x="2842" y="13047"/>
                  </a:cubicBezTo>
                  <a:cubicBezTo>
                    <a:pt x="284" y="15722"/>
                    <a:pt x="0" y="16750"/>
                    <a:pt x="0" y="17779"/>
                  </a:cubicBezTo>
                  <a:cubicBezTo>
                    <a:pt x="0" y="18807"/>
                    <a:pt x="284" y="19836"/>
                    <a:pt x="2700" y="20453"/>
                  </a:cubicBezTo>
                  <a:cubicBezTo>
                    <a:pt x="5116" y="21070"/>
                    <a:pt x="9663" y="21276"/>
                    <a:pt x="12789" y="20556"/>
                  </a:cubicBezTo>
                  <a:cubicBezTo>
                    <a:pt x="15916" y="19836"/>
                    <a:pt x="17621" y="18190"/>
                    <a:pt x="19326" y="165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8199010" y="6128785"/>
              <a:ext cx="182990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200" fill="norm" stroke="1" extrusionOk="0">
                  <a:moveTo>
                    <a:pt x="2075" y="16200"/>
                  </a:moveTo>
                  <a:cubicBezTo>
                    <a:pt x="847" y="18000"/>
                    <a:pt x="-380" y="19800"/>
                    <a:pt x="111" y="20700"/>
                  </a:cubicBezTo>
                  <a:cubicBezTo>
                    <a:pt x="602" y="21600"/>
                    <a:pt x="2811" y="21600"/>
                    <a:pt x="6615" y="18000"/>
                  </a:cubicBezTo>
                  <a:cubicBezTo>
                    <a:pt x="10420" y="14400"/>
                    <a:pt x="15820" y="7200"/>
                    <a:pt x="2122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8426450" y="5891813"/>
              <a:ext cx="412750" cy="30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1300"/>
                  </a:moveTo>
                  <a:cubicBezTo>
                    <a:pt x="1772" y="21300"/>
                    <a:pt x="3545" y="21300"/>
                    <a:pt x="4708" y="21227"/>
                  </a:cubicBezTo>
                  <a:cubicBezTo>
                    <a:pt x="5871" y="21153"/>
                    <a:pt x="6425" y="21006"/>
                    <a:pt x="7089" y="20859"/>
                  </a:cubicBezTo>
                  <a:cubicBezTo>
                    <a:pt x="7754" y="20712"/>
                    <a:pt x="8529" y="20565"/>
                    <a:pt x="8585" y="19978"/>
                  </a:cubicBezTo>
                  <a:cubicBezTo>
                    <a:pt x="8640" y="19390"/>
                    <a:pt x="7975" y="18361"/>
                    <a:pt x="7255" y="16671"/>
                  </a:cubicBezTo>
                  <a:cubicBezTo>
                    <a:pt x="6535" y="14982"/>
                    <a:pt x="5760" y="12631"/>
                    <a:pt x="5705" y="10353"/>
                  </a:cubicBezTo>
                  <a:cubicBezTo>
                    <a:pt x="5649" y="8076"/>
                    <a:pt x="6314" y="5871"/>
                    <a:pt x="7698" y="4035"/>
                  </a:cubicBezTo>
                  <a:cubicBezTo>
                    <a:pt x="9083" y="2198"/>
                    <a:pt x="11188" y="729"/>
                    <a:pt x="12960" y="214"/>
                  </a:cubicBezTo>
                  <a:cubicBezTo>
                    <a:pt x="14732" y="-300"/>
                    <a:pt x="16172" y="141"/>
                    <a:pt x="17003" y="1243"/>
                  </a:cubicBezTo>
                  <a:cubicBezTo>
                    <a:pt x="17834" y="2345"/>
                    <a:pt x="18055" y="4108"/>
                    <a:pt x="17391" y="6680"/>
                  </a:cubicBezTo>
                  <a:cubicBezTo>
                    <a:pt x="16726" y="9251"/>
                    <a:pt x="15175" y="12631"/>
                    <a:pt x="14234" y="14835"/>
                  </a:cubicBezTo>
                  <a:cubicBezTo>
                    <a:pt x="13292" y="17039"/>
                    <a:pt x="12960" y="18067"/>
                    <a:pt x="12738" y="18949"/>
                  </a:cubicBezTo>
                  <a:cubicBezTo>
                    <a:pt x="12517" y="19831"/>
                    <a:pt x="12406" y="20565"/>
                    <a:pt x="12683" y="20933"/>
                  </a:cubicBezTo>
                  <a:cubicBezTo>
                    <a:pt x="12960" y="21300"/>
                    <a:pt x="13625" y="21300"/>
                    <a:pt x="15175" y="20933"/>
                  </a:cubicBezTo>
                  <a:cubicBezTo>
                    <a:pt x="16726" y="20565"/>
                    <a:pt x="19163" y="19831"/>
                    <a:pt x="21600" y="190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8864599" y="6116085"/>
              <a:ext cx="152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7200"/>
                    <a:pt x="10800" y="14400"/>
                    <a:pt x="14400" y="18000"/>
                  </a:cubicBezTo>
                  <a:cubicBezTo>
                    <a:pt x="18000" y="21600"/>
                    <a:pt x="19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8883650" y="6090685"/>
              <a:ext cx="1206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2965"/>
                    <a:pt x="14021" y="5929"/>
                    <a:pt x="10421" y="9529"/>
                  </a:cubicBezTo>
                  <a:cubicBezTo>
                    <a:pt x="6821" y="13129"/>
                    <a:pt x="3411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9368658" y="5918774"/>
              <a:ext cx="162692" cy="34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69" fill="norm" stroke="1" extrusionOk="0">
                  <a:moveTo>
                    <a:pt x="21285" y="17489"/>
                  </a:moveTo>
                  <a:cubicBezTo>
                    <a:pt x="19070" y="14126"/>
                    <a:pt x="16854" y="10763"/>
                    <a:pt x="15608" y="8306"/>
                  </a:cubicBezTo>
                  <a:cubicBezTo>
                    <a:pt x="14362" y="5848"/>
                    <a:pt x="14085" y="4296"/>
                    <a:pt x="14223" y="2938"/>
                  </a:cubicBezTo>
                  <a:cubicBezTo>
                    <a:pt x="14362" y="1580"/>
                    <a:pt x="14916" y="416"/>
                    <a:pt x="15608" y="92"/>
                  </a:cubicBezTo>
                  <a:cubicBezTo>
                    <a:pt x="16300" y="-231"/>
                    <a:pt x="17131" y="286"/>
                    <a:pt x="17270" y="1709"/>
                  </a:cubicBezTo>
                  <a:cubicBezTo>
                    <a:pt x="17408" y="3132"/>
                    <a:pt x="16854" y="5460"/>
                    <a:pt x="14085" y="8241"/>
                  </a:cubicBezTo>
                  <a:cubicBezTo>
                    <a:pt x="11316" y="11022"/>
                    <a:pt x="6331" y="14255"/>
                    <a:pt x="3423" y="16260"/>
                  </a:cubicBezTo>
                  <a:cubicBezTo>
                    <a:pt x="516" y="18265"/>
                    <a:pt x="-315" y="19041"/>
                    <a:pt x="100" y="19429"/>
                  </a:cubicBezTo>
                  <a:cubicBezTo>
                    <a:pt x="516" y="19817"/>
                    <a:pt x="2177" y="19817"/>
                    <a:pt x="4531" y="20076"/>
                  </a:cubicBezTo>
                  <a:cubicBezTo>
                    <a:pt x="6885" y="20334"/>
                    <a:pt x="9931" y="20852"/>
                    <a:pt x="12977" y="21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9920677" y="6020835"/>
              <a:ext cx="189592" cy="434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429" fill="norm" stroke="1" extrusionOk="0">
                  <a:moveTo>
                    <a:pt x="480" y="0"/>
                  </a:moveTo>
                  <a:cubicBezTo>
                    <a:pt x="16" y="1670"/>
                    <a:pt x="-449" y="3339"/>
                    <a:pt x="828" y="4696"/>
                  </a:cubicBezTo>
                  <a:cubicBezTo>
                    <a:pt x="2106" y="6052"/>
                    <a:pt x="5125" y="7096"/>
                    <a:pt x="7796" y="7304"/>
                  </a:cubicBezTo>
                  <a:cubicBezTo>
                    <a:pt x="10467" y="7513"/>
                    <a:pt x="12790" y="6887"/>
                    <a:pt x="14183" y="6261"/>
                  </a:cubicBezTo>
                  <a:cubicBezTo>
                    <a:pt x="15577" y="5635"/>
                    <a:pt x="16041" y="5009"/>
                    <a:pt x="16390" y="4226"/>
                  </a:cubicBezTo>
                  <a:cubicBezTo>
                    <a:pt x="16738" y="3443"/>
                    <a:pt x="16970" y="2504"/>
                    <a:pt x="16738" y="2243"/>
                  </a:cubicBezTo>
                  <a:cubicBezTo>
                    <a:pt x="16506" y="1983"/>
                    <a:pt x="15809" y="2400"/>
                    <a:pt x="15693" y="3496"/>
                  </a:cubicBezTo>
                  <a:cubicBezTo>
                    <a:pt x="15577" y="4591"/>
                    <a:pt x="16041" y="6365"/>
                    <a:pt x="17203" y="8765"/>
                  </a:cubicBezTo>
                  <a:cubicBezTo>
                    <a:pt x="18364" y="11165"/>
                    <a:pt x="20222" y="14191"/>
                    <a:pt x="20686" y="16330"/>
                  </a:cubicBezTo>
                  <a:cubicBezTo>
                    <a:pt x="21151" y="18470"/>
                    <a:pt x="20222" y="19722"/>
                    <a:pt x="18132" y="20504"/>
                  </a:cubicBezTo>
                  <a:cubicBezTo>
                    <a:pt x="16041" y="21287"/>
                    <a:pt x="12790" y="21600"/>
                    <a:pt x="10351" y="21339"/>
                  </a:cubicBezTo>
                  <a:cubicBezTo>
                    <a:pt x="7912" y="21078"/>
                    <a:pt x="6286" y="20243"/>
                    <a:pt x="5822" y="19304"/>
                  </a:cubicBezTo>
                  <a:cubicBezTo>
                    <a:pt x="5357" y="18365"/>
                    <a:pt x="6054" y="17322"/>
                    <a:pt x="6751" y="16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0239391" y="6013208"/>
              <a:ext cx="161910" cy="21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058" fill="norm" stroke="1" extrusionOk="0">
                  <a:moveTo>
                    <a:pt x="18690" y="126"/>
                  </a:moveTo>
                  <a:cubicBezTo>
                    <a:pt x="17028" y="-83"/>
                    <a:pt x="15367" y="-293"/>
                    <a:pt x="12182" y="1804"/>
                  </a:cubicBezTo>
                  <a:cubicBezTo>
                    <a:pt x="8997" y="3901"/>
                    <a:pt x="4290" y="8305"/>
                    <a:pt x="1936" y="11660"/>
                  </a:cubicBezTo>
                  <a:cubicBezTo>
                    <a:pt x="-418" y="15016"/>
                    <a:pt x="-418" y="17323"/>
                    <a:pt x="828" y="18895"/>
                  </a:cubicBezTo>
                  <a:cubicBezTo>
                    <a:pt x="2074" y="20468"/>
                    <a:pt x="4567" y="21307"/>
                    <a:pt x="8167" y="20992"/>
                  </a:cubicBezTo>
                  <a:cubicBezTo>
                    <a:pt x="11767" y="20678"/>
                    <a:pt x="16474" y="19210"/>
                    <a:pt x="21182" y="177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10280650" y="6103385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8000"/>
                    <a:pt x="12000" y="14400"/>
                    <a:pt x="15600" y="10800"/>
                  </a:cubicBezTo>
                  <a:cubicBezTo>
                    <a:pt x="19200" y="7200"/>
                    <a:pt x="204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0515600" y="5833456"/>
              <a:ext cx="501650" cy="354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9750"/>
                  </a:moveTo>
                  <a:cubicBezTo>
                    <a:pt x="2005" y="19877"/>
                    <a:pt x="4010" y="20005"/>
                    <a:pt x="5468" y="20261"/>
                  </a:cubicBezTo>
                  <a:cubicBezTo>
                    <a:pt x="6927" y="20517"/>
                    <a:pt x="7838" y="20900"/>
                    <a:pt x="8567" y="21156"/>
                  </a:cubicBezTo>
                  <a:cubicBezTo>
                    <a:pt x="9296" y="21411"/>
                    <a:pt x="9843" y="21539"/>
                    <a:pt x="9980" y="21283"/>
                  </a:cubicBezTo>
                  <a:cubicBezTo>
                    <a:pt x="10116" y="21028"/>
                    <a:pt x="9843" y="20389"/>
                    <a:pt x="9342" y="18535"/>
                  </a:cubicBezTo>
                  <a:cubicBezTo>
                    <a:pt x="8841" y="16682"/>
                    <a:pt x="8111" y="13615"/>
                    <a:pt x="7884" y="10675"/>
                  </a:cubicBezTo>
                  <a:cubicBezTo>
                    <a:pt x="7656" y="7735"/>
                    <a:pt x="7929" y="4924"/>
                    <a:pt x="8932" y="3006"/>
                  </a:cubicBezTo>
                  <a:cubicBezTo>
                    <a:pt x="9934" y="1089"/>
                    <a:pt x="11666" y="67"/>
                    <a:pt x="13306" y="3"/>
                  </a:cubicBezTo>
                  <a:cubicBezTo>
                    <a:pt x="14947" y="-61"/>
                    <a:pt x="16496" y="834"/>
                    <a:pt x="17499" y="2112"/>
                  </a:cubicBezTo>
                  <a:cubicBezTo>
                    <a:pt x="18501" y="3390"/>
                    <a:pt x="18957" y="5051"/>
                    <a:pt x="18866" y="6713"/>
                  </a:cubicBezTo>
                  <a:cubicBezTo>
                    <a:pt x="18775" y="8375"/>
                    <a:pt x="18137" y="10036"/>
                    <a:pt x="17271" y="11953"/>
                  </a:cubicBezTo>
                  <a:cubicBezTo>
                    <a:pt x="16405" y="13870"/>
                    <a:pt x="15311" y="16043"/>
                    <a:pt x="14719" y="17449"/>
                  </a:cubicBezTo>
                  <a:cubicBezTo>
                    <a:pt x="14127" y="18855"/>
                    <a:pt x="14035" y="19494"/>
                    <a:pt x="14218" y="19877"/>
                  </a:cubicBezTo>
                  <a:cubicBezTo>
                    <a:pt x="14400" y="20261"/>
                    <a:pt x="14856" y="20389"/>
                    <a:pt x="16132" y="20325"/>
                  </a:cubicBezTo>
                  <a:cubicBezTo>
                    <a:pt x="17408" y="20261"/>
                    <a:pt x="19504" y="20005"/>
                    <a:pt x="21600" y="197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1074400" y="6065285"/>
              <a:ext cx="698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3411"/>
                    <a:pt x="5236" y="6821"/>
                    <a:pt x="8836" y="10421"/>
                  </a:cubicBezTo>
                  <a:cubicBezTo>
                    <a:pt x="12436" y="14021"/>
                    <a:pt x="17018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1036300" y="6103385"/>
              <a:ext cx="1333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14" y="6000"/>
                    <a:pt x="10629" y="12000"/>
                    <a:pt x="7029" y="15600"/>
                  </a:cubicBezTo>
                  <a:cubicBezTo>
                    <a:pt x="3429" y="19200"/>
                    <a:pt x="1714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4546338" y="7106234"/>
              <a:ext cx="159013" cy="33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124" fill="norm" stroke="1" extrusionOk="0">
                  <a:moveTo>
                    <a:pt x="12825" y="6429"/>
                  </a:moveTo>
                  <a:cubicBezTo>
                    <a:pt x="14530" y="5362"/>
                    <a:pt x="16235" y="4295"/>
                    <a:pt x="17230" y="3162"/>
                  </a:cubicBezTo>
                  <a:cubicBezTo>
                    <a:pt x="18225" y="2029"/>
                    <a:pt x="18509" y="829"/>
                    <a:pt x="17940" y="295"/>
                  </a:cubicBezTo>
                  <a:cubicBezTo>
                    <a:pt x="17372" y="-238"/>
                    <a:pt x="15951" y="-105"/>
                    <a:pt x="13535" y="1162"/>
                  </a:cubicBezTo>
                  <a:cubicBezTo>
                    <a:pt x="11119" y="2429"/>
                    <a:pt x="7709" y="4829"/>
                    <a:pt x="5009" y="7695"/>
                  </a:cubicBezTo>
                  <a:cubicBezTo>
                    <a:pt x="2309" y="10562"/>
                    <a:pt x="319" y="13895"/>
                    <a:pt x="35" y="16295"/>
                  </a:cubicBezTo>
                  <a:cubicBezTo>
                    <a:pt x="-249" y="18695"/>
                    <a:pt x="1172" y="20162"/>
                    <a:pt x="5009" y="20762"/>
                  </a:cubicBezTo>
                  <a:cubicBezTo>
                    <a:pt x="8846" y="21362"/>
                    <a:pt x="15098" y="21095"/>
                    <a:pt x="21351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4731746" y="7196507"/>
              <a:ext cx="132354" cy="242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979" fill="norm" stroke="1" extrusionOk="0">
                  <a:moveTo>
                    <a:pt x="21439" y="3215"/>
                  </a:moveTo>
                  <a:cubicBezTo>
                    <a:pt x="19725" y="2300"/>
                    <a:pt x="18010" y="1384"/>
                    <a:pt x="15268" y="1201"/>
                  </a:cubicBezTo>
                  <a:cubicBezTo>
                    <a:pt x="12525" y="1018"/>
                    <a:pt x="8753" y="1568"/>
                    <a:pt x="5668" y="4313"/>
                  </a:cubicBezTo>
                  <a:cubicBezTo>
                    <a:pt x="2582" y="7059"/>
                    <a:pt x="182" y="12001"/>
                    <a:pt x="10" y="15296"/>
                  </a:cubicBezTo>
                  <a:cubicBezTo>
                    <a:pt x="-161" y="18591"/>
                    <a:pt x="1896" y="20239"/>
                    <a:pt x="4982" y="20788"/>
                  </a:cubicBezTo>
                  <a:cubicBezTo>
                    <a:pt x="8068" y="21337"/>
                    <a:pt x="12182" y="20788"/>
                    <a:pt x="15268" y="18042"/>
                  </a:cubicBezTo>
                  <a:cubicBezTo>
                    <a:pt x="18353" y="15296"/>
                    <a:pt x="20410" y="10354"/>
                    <a:pt x="20753" y="7059"/>
                  </a:cubicBezTo>
                  <a:cubicBezTo>
                    <a:pt x="21096" y="3764"/>
                    <a:pt x="19725" y="2117"/>
                    <a:pt x="18182" y="1110"/>
                  </a:cubicBezTo>
                  <a:cubicBezTo>
                    <a:pt x="16639" y="103"/>
                    <a:pt x="14925" y="-263"/>
                    <a:pt x="13725" y="195"/>
                  </a:cubicBezTo>
                  <a:cubicBezTo>
                    <a:pt x="12525" y="652"/>
                    <a:pt x="11839" y="1934"/>
                    <a:pt x="11496" y="2666"/>
                  </a:cubicBezTo>
                  <a:cubicBezTo>
                    <a:pt x="11153" y="3398"/>
                    <a:pt x="11153" y="3581"/>
                    <a:pt x="11153" y="3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4915325" y="7164277"/>
              <a:ext cx="164726" cy="263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879" fill="norm" stroke="1" extrusionOk="0">
                  <a:moveTo>
                    <a:pt x="1586" y="6495"/>
                  </a:moveTo>
                  <a:cubicBezTo>
                    <a:pt x="1312" y="10011"/>
                    <a:pt x="1039" y="13528"/>
                    <a:pt x="902" y="15704"/>
                  </a:cubicBezTo>
                  <a:cubicBezTo>
                    <a:pt x="765" y="17881"/>
                    <a:pt x="765" y="18718"/>
                    <a:pt x="629" y="19556"/>
                  </a:cubicBezTo>
                  <a:cubicBezTo>
                    <a:pt x="492" y="20393"/>
                    <a:pt x="218" y="21230"/>
                    <a:pt x="82" y="20728"/>
                  </a:cubicBezTo>
                  <a:cubicBezTo>
                    <a:pt x="-55" y="20225"/>
                    <a:pt x="-55" y="18383"/>
                    <a:pt x="355" y="15621"/>
                  </a:cubicBezTo>
                  <a:cubicBezTo>
                    <a:pt x="765" y="12858"/>
                    <a:pt x="1586" y="9174"/>
                    <a:pt x="3773" y="6328"/>
                  </a:cubicBezTo>
                  <a:cubicBezTo>
                    <a:pt x="5960" y="3481"/>
                    <a:pt x="9515" y="1472"/>
                    <a:pt x="12112" y="551"/>
                  </a:cubicBezTo>
                  <a:cubicBezTo>
                    <a:pt x="14710" y="-370"/>
                    <a:pt x="16350" y="-203"/>
                    <a:pt x="17854" y="1556"/>
                  </a:cubicBezTo>
                  <a:cubicBezTo>
                    <a:pt x="19358" y="3314"/>
                    <a:pt x="20725" y="6663"/>
                    <a:pt x="21135" y="8839"/>
                  </a:cubicBezTo>
                  <a:cubicBezTo>
                    <a:pt x="21545" y="11016"/>
                    <a:pt x="20998" y="12021"/>
                    <a:pt x="20451" y="12942"/>
                  </a:cubicBezTo>
                  <a:cubicBezTo>
                    <a:pt x="19904" y="13863"/>
                    <a:pt x="19358" y="14700"/>
                    <a:pt x="19084" y="14867"/>
                  </a:cubicBezTo>
                  <a:cubicBezTo>
                    <a:pt x="18811" y="15035"/>
                    <a:pt x="18811" y="14532"/>
                    <a:pt x="18811" y="140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5156670" y="6903485"/>
              <a:ext cx="88431" cy="480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23" fill="norm" stroke="1" extrusionOk="0">
                  <a:moveTo>
                    <a:pt x="21486" y="0"/>
                  </a:moveTo>
                  <a:cubicBezTo>
                    <a:pt x="17372" y="2179"/>
                    <a:pt x="13257" y="4358"/>
                    <a:pt x="9915" y="7011"/>
                  </a:cubicBezTo>
                  <a:cubicBezTo>
                    <a:pt x="6572" y="9663"/>
                    <a:pt x="4000" y="12789"/>
                    <a:pt x="2457" y="15111"/>
                  </a:cubicBezTo>
                  <a:cubicBezTo>
                    <a:pt x="915" y="17432"/>
                    <a:pt x="400" y="18947"/>
                    <a:pt x="143" y="19942"/>
                  </a:cubicBezTo>
                  <a:cubicBezTo>
                    <a:pt x="-114" y="20937"/>
                    <a:pt x="-114" y="21411"/>
                    <a:pt x="915" y="21505"/>
                  </a:cubicBezTo>
                  <a:cubicBezTo>
                    <a:pt x="1943" y="21600"/>
                    <a:pt x="4000" y="21316"/>
                    <a:pt x="5800" y="20842"/>
                  </a:cubicBezTo>
                  <a:cubicBezTo>
                    <a:pt x="7600" y="20368"/>
                    <a:pt x="9143" y="19705"/>
                    <a:pt x="10686" y="190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5118100" y="7182885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353049" y="7163835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384800" y="734163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000750" y="6720923"/>
              <a:ext cx="171450" cy="610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20000" y="3980"/>
                  </a:moveTo>
                  <a:cubicBezTo>
                    <a:pt x="20800" y="2934"/>
                    <a:pt x="21600" y="1887"/>
                    <a:pt x="21600" y="1215"/>
                  </a:cubicBezTo>
                  <a:cubicBezTo>
                    <a:pt x="21600" y="542"/>
                    <a:pt x="20800" y="243"/>
                    <a:pt x="19600" y="93"/>
                  </a:cubicBezTo>
                  <a:cubicBezTo>
                    <a:pt x="18400" y="-56"/>
                    <a:pt x="16800" y="-56"/>
                    <a:pt x="14933" y="318"/>
                  </a:cubicBezTo>
                  <a:cubicBezTo>
                    <a:pt x="13067" y="691"/>
                    <a:pt x="10933" y="1439"/>
                    <a:pt x="8800" y="2971"/>
                  </a:cubicBezTo>
                  <a:cubicBezTo>
                    <a:pt x="6667" y="4503"/>
                    <a:pt x="4533" y="6820"/>
                    <a:pt x="3333" y="9436"/>
                  </a:cubicBezTo>
                  <a:cubicBezTo>
                    <a:pt x="2133" y="12052"/>
                    <a:pt x="1867" y="14967"/>
                    <a:pt x="1733" y="16910"/>
                  </a:cubicBezTo>
                  <a:cubicBezTo>
                    <a:pt x="1600" y="18853"/>
                    <a:pt x="1600" y="19825"/>
                    <a:pt x="1600" y="20498"/>
                  </a:cubicBezTo>
                  <a:cubicBezTo>
                    <a:pt x="1600" y="21170"/>
                    <a:pt x="1600" y="21544"/>
                    <a:pt x="1333" y="21544"/>
                  </a:cubicBezTo>
                  <a:cubicBezTo>
                    <a:pt x="1067" y="21544"/>
                    <a:pt x="533" y="21170"/>
                    <a:pt x="0" y="207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911849" y="7097890"/>
              <a:ext cx="1397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982" y="12582"/>
                    <a:pt x="1964" y="4867"/>
                    <a:pt x="5564" y="1782"/>
                  </a:cubicBezTo>
                  <a:cubicBezTo>
                    <a:pt x="9164" y="-1304"/>
                    <a:pt x="1538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134099" y="7214635"/>
              <a:ext cx="133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146800" y="7170185"/>
              <a:ext cx="1079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520"/>
                    <a:pt x="13129" y="5040"/>
                    <a:pt x="9529" y="8640"/>
                  </a:cubicBezTo>
                  <a:cubicBezTo>
                    <a:pt x="5929" y="12240"/>
                    <a:pt x="2965" y="16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267449" y="7303535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407150" y="7157485"/>
              <a:ext cx="952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20" y="3757"/>
                    <a:pt x="3840" y="7513"/>
                    <a:pt x="7440" y="11113"/>
                  </a:cubicBezTo>
                  <a:cubicBezTo>
                    <a:pt x="11040" y="14713"/>
                    <a:pt x="16320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6451600" y="7214635"/>
              <a:ext cx="825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291"/>
                    <a:pt x="14954" y="6583"/>
                    <a:pt x="11354" y="9977"/>
                  </a:cubicBezTo>
                  <a:cubicBezTo>
                    <a:pt x="7754" y="13371"/>
                    <a:pt x="3877" y="16869"/>
                    <a:pt x="1938" y="18823"/>
                  </a:cubicBezTo>
                  <a:cubicBezTo>
                    <a:pt x="0" y="20777"/>
                    <a:pt x="0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6707661" y="6865334"/>
              <a:ext cx="163040" cy="45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501" fill="norm" stroke="1" extrusionOk="0">
                  <a:moveTo>
                    <a:pt x="20797" y="305"/>
                  </a:moveTo>
                  <a:cubicBezTo>
                    <a:pt x="19177" y="103"/>
                    <a:pt x="17557" y="-99"/>
                    <a:pt x="16072" y="52"/>
                  </a:cubicBezTo>
                  <a:cubicBezTo>
                    <a:pt x="14587" y="204"/>
                    <a:pt x="13237" y="708"/>
                    <a:pt x="10807" y="2525"/>
                  </a:cubicBezTo>
                  <a:cubicBezTo>
                    <a:pt x="8377" y="4342"/>
                    <a:pt x="4867" y="7471"/>
                    <a:pt x="2572" y="10348"/>
                  </a:cubicBezTo>
                  <a:cubicBezTo>
                    <a:pt x="277" y="13224"/>
                    <a:pt x="-803" y="15849"/>
                    <a:pt x="682" y="17665"/>
                  </a:cubicBezTo>
                  <a:cubicBezTo>
                    <a:pt x="2167" y="19482"/>
                    <a:pt x="6217" y="20492"/>
                    <a:pt x="10267" y="215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6883400" y="7011163"/>
              <a:ext cx="146050" cy="21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1261"/>
                  </a:moveTo>
                  <a:cubicBezTo>
                    <a:pt x="1565" y="1467"/>
                    <a:pt x="3130" y="1672"/>
                    <a:pt x="4696" y="4244"/>
                  </a:cubicBezTo>
                  <a:cubicBezTo>
                    <a:pt x="6261" y="6815"/>
                    <a:pt x="7826" y="11752"/>
                    <a:pt x="8139" y="14735"/>
                  </a:cubicBezTo>
                  <a:cubicBezTo>
                    <a:pt x="8452" y="17718"/>
                    <a:pt x="7513" y="18747"/>
                    <a:pt x="6574" y="19672"/>
                  </a:cubicBezTo>
                  <a:cubicBezTo>
                    <a:pt x="5635" y="20598"/>
                    <a:pt x="4696" y="21421"/>
                    <a:pt x="4070" y="21215"/>
                  </a:cubicBezTo>
                  <a:cubicBezTo>
                    <a:pt x="3443" y="21010"/>
                    <a:pt x="3130" y="19775"/>
                    <a:pt x="4852" y="17101"/>
                  </a:cubicBezTo>
                  <a:cubicBezTo>
                    <a:pt x="6574" y="14427"/>
                    <a:pt x="10330" y="10312"/>
                    <a:pt x="12991" y="7535"/>
                  </a:cubicBezTo>
                  <a:cubicBezTo>
                    <a:pt x="15652" y="4758"/>
                    <a:pt x="17217" y="3318"/>
                    <a:pt x="18313" y="2084"/>
                  </a:cubicBezTo>
                  <a:cubicBezTo>
                    <a:pt x="19409" y="850"/>
                    <a:pt x="20035" y="-179"/>
                    <a:pt x="19878" y="27"/>
                  </a:cubicBezTo>
                  <a:cubicBezTo>
                    <a:pt x="19722" y="232"/>
                    <a:pt x="18783" y="1672"/>
                    <a:pt x="17843" y="4450"/>
                  </a:cubicBezTo>
                  <a:cubicBezTo>
                    <a:pt x="16904" y="7227"/>
                    <a:pt x="15965" y="11341"/>
                    <a:pt x="16591" y="14118"/>
                  </a:cubicBezTo>
                  <a:cubicBezTo>
                    <a:pt x="17217" y="16895"/>
                    <a:pt x="19409" y="18335"/>
                    <a:pt x="21600" y="197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7124700" y="7208285"/>
              <a:ext cx="571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260241" y="7024135"/>
              <a:ext cx="202058" cy="446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376" fill="norm" stroke="1" extrusionOk="0">
                  <a:moveTo>
                    <a:pt x="5665" y="0"/>
                  </a:moveTo>
                  <a:cubicBezTo>
                    <a:pt x="3483" y="1318"/>
                    <a:pt x="1301" y="2637"/>
                    <a:pt x="429" y="3803"/>
                  </a:cubicBezTo>
                  <a:cubicBezTo>
                    <a:pt x="-444" y="4969"/>
                    <a:pt x="-8" y="5983"/>
                    <a:pt x="1956" y="6592"/>
                  </a:cubicBezTo>
                  <a:cubicBezTo>
                    <a:pt x="3920" y="7200"/>
                    <a:pt x="7411" y="7403"/>
                    <a:pt x="10247" y="6896"/>
                  </a:cubicBezTo>
                  <a:cubicBezTo>
                    <a:pt x="13083" y="6389"/>
                    <a:pt x="15265" y="5172"/>
                    <a:pt x="16465" y="4259"/>
                  </a:cubicBezTo>
                  <a:cubicBezTo>
                    <a:pt x="17665" y="3346"/>
                    <a:pt x="17883" y="2738"/>
                    <a:pt x="17665" y="2637"/>
                  </a:cubicBezTo>
                  <a:cubicBezTo>
                    <a:pt x="17447" y="2535"/>
                    <a:pt x="16792" y="2941"/>
                    <a:pt x="16574" y="4158"/>
                  </a:cubicBezTo>
                  <a:cubicBezTo>
                    <a:pt x="16356" y="5375"/>
                    <a:pt x="16574" y="7403"/>
                    <a:pt x="17556" y="9938"/>
                  </a:cubicBezTo>
                  <a:cubicBezTo>
                    <a:pt x="18538" y="12473"/>
                    <a:pt x="20283" y="15515"/>
                    <a:pt x="20720" y="17594"/>
                  </a:cubicBezTo>
                  <a:cubicBezTo>
                    <a:pt x="21156" y="19673"/>
                    <a:pt x="20283" y="20789"/>
                    <a:pt x="17883" y="21194"/>
                  </a:cubicBezTo>
                  <a:cubicBezTo>
                    <a:pt x="15483" y="21600"/>
                    <a:pt x="11556" y="21296"/>
                    <a:pt x="9047" y="20586"/>
                  </a:cubicBezTo>
                  <a:cubicBezTo>
                    <a:pt x="6538" y="19876"/>
                    <a:pt x="5447" y="18761"/>
                    <a:pt x="4356" y="176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7499350" y="6865385"/>
              <a:ext cx="92052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600" fill="norm" stroke="1" extrusionOk="0">
                  <a:moveTo>
                    <a:pt x="0" y="0"/>
                  </a:moveTo>
                  <a:cubicBezTo>
                    <a:pt x="6574" y="2466"/>
                    <a:pt x="13148" y="4932"/>
                    <a:pt x="16904" y="7496"/>
                  </a:cubicBezTo>
                  <a:cubicBezTo>
                    <a:pt x="20661" y="10060"/>
                    <a:pt x="21600" y="12723"/>
                    <a:pt x="18783" y="15090"/>
                  </a:cubicBezTo>
                  <a:cubicBezTo>
                    <a:pt x="15965" y="17458"/>
                    <a:pt x="9391" y="19529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804150" y="7062235"/>
              <a:ext cx="1968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829550" y="7163835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8441987" y="6777155"/>
              <a:ext cx="149564" cy="488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77" fill="norm" stroke="1" extrusionOk="0">
                  <a:moveTo>
                    <a:pt x="21198" y="2763"/>
                  </a:moveTo>
                  <a:cubicBezTo>
                    <a:pt x="21198" y="2298"/>
                    <a:pt x="21198" y="1832"/>
                    <a:pt x="19848" y="1227"/>
                  </a:cubicBezTo>
                  <a:cubicBezTo>
                    <a:pt x="18498" y="622"/>
                    <a:pt x="15798" y="-123"/>
                    <a:pt x="13098" y="17"/>
                  </a:cubicBezTo>
                  <a:cubicBezTo>
                    <a:pt x="10398" y="156"/>
                    <a:pt x="7698" y="1180"/>
                    <a:pt x="5298" y="3182"/>
                  </a:cubicBezTo>
                  <a:cubicBezTo>
                    <a:pt x="2898" y="5184"/>
                    <a:pt x="798" y="8163"/>
                    <a:pt x="198" y="11189"/>
                  </a:cubicBezTo>
                  <a:cubicBezTo>
                    <a:pt x="-402" y="14215"/>
                    <a:pt x="498" y="17287"/>
                    <a:pt x="1098" y="19010"/>
                  </a:cubicBezTo>
                  <a:cubicBezTo>
                    <a:pt x="1698" y="20732"/>
                    <a:pt x="1998" y="21105"/>
                    <a:pt x="2298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337550" y="7069593"/>
              <a:ext cx="165100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0" y="13714"/>
                    <a:pt x="0" y="6514"/>
                    <a:pt x="969" y="2914"/>
                  </a:cubicBezTo>
                  <a:cubicBezTo>
                    <a:pt x="1938" y="-686"/>
                    <a:pt x="3877" y="-686"/>
                    <a:pt x="7477" y="1474"/>
                  </a:cubicBezTo>
                  <a:cubicBezTo>
                    <a:pt x="11077" y="3634"/>
                    <a:pt x="16338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8553450" y="7144785"/>
              <a:ext cx="1143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168"/>
                    <a:pt x="4800" y="6336"/>
                    <a:pt x="8400" y="9936"/>
                  </a:cubicBezTo>
                  <a:cubicBezTo>
                    <a:pt x="12000" y="13536"/>
                    <a:pt x="16800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8531812" y="7151135"/>
              <a:ext cx="14863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0"/>
                  </a:moveTo>
                  <a:cubicBezTo>
                    <a:pt x="15278" y="5018"/>
                    <a:pt x="9194" y="10036"/>
                    <a:pt x="5695" y="12982"/>
                  </a:cubicBezTo>
                  <a:cubicBezTo>
                    <a:pt x="2197" y="15927"/>
                    <a:pt x="1284" y="16800"/>
                    <a:pt x="676" y="17782"/>
                  </a:cubicBezTo>
                  <a:cubicBezTo>
                    <a:pt x="67" y="18764"/>
                    <a:pt x="-237" y="19855"/>
                    <a:pt x="219" y="20509"/>
                  </a:cubicBezTo>
                  <a:cubicBezTo>
                    <a:pt x="676" y="21164"/>
                    <a:pt x="1893" y="21382"/>
                    <a:pt x="310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757572" y="6894457"/>
              <a:ext cx="119728" cy="35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505" fill="norm" stroke="1" extrusionOk="0">
                  <a:moveTo>
                    <a:pt x="21065" y="552"/>
                  </a:moveTo>
                  <a:cubicBezTo>
                    <a:pt x="19203" y="422"/>
                    <a:pt x="17341" y="293"/>
                    <a:pt x="15479" y="164"/>
                  </a:cubicBezTo>
                  <a:cubicBezTo>
                    <a:pt x="13617" y="34"/>
                    <a:pt x="11755" y="-95"/>
                    <a:pt x="10265" y="99"/>
                  </a:cubicBezTo>
                  <a:cubicBezTo>
                    <a:pt x="8775" y="293"/>
                    <a:pt x="7658" y="810"/>
                    <a:pt x="5796" y="2751"/>
                  </a:cubicBezTo>
                  <a:cubicBezTo>
                    <a:pt x="3934" y="4691"/>
                    <a:pt x="1327" y="8054"/>
                    <a:pt x="396" y="11028"/>
                  </a:cubicBezTo>
                  <a:cubicBezTo>
                    <a:pt x="-535" y="14003"/>
                    <a:pt x="210" y="16590"/>
                    <a:pt x="2258" y="18271"/>
                  </a:cubicBezTo>
                  <a:cubicBezTo>
                    <a:pt x="4306" y="19953"/>
                    <a:pt x="7658" y="20729"/>
                    <a:pt x="1101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892269" y="6973411"/>
              <a:ext cx="200932" cy="211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65" fill="norm" stroke="1" extrusionOk="0">
                  <a:moveTo>
                    <a:pt x="2459" y="2534"/>
                  </a:moveTo>
                  <a:cubicBezTo>
                    <a:pt x="2234" y="1475"/>
                    <a:pt x="2009" y="416"/>
                    <a:pt x="2459" y="99"/>
                  </a:cubicBezTo>
                  <a:cubicBezTo>
                    <a:pt x="2909" y="-219"/>
                    <a:pt x="4034" y="205"/>
                    <a:pt x="5272" y="1793"/>
                  </a:cubicBezTo>
                  <a:cubicBezTo>
                    <a:pt x="6509" y="3381"/>
                    <a:pt x="7859" y="6134"/>
                    <a:pt x="8084" y="9205"/>
                  </a:cubicBezTo>
                  <a:cubicBezTo>
                    <a:pt x="8309" y="12275"/>
                    <a:pt x="7409" y="15663"/>
                    <a:pt x="6396" y="17675"/>
                  </a:cubicBezTo>
                  <a:cubicBezTo>
                    <a:pt x="5384" y="19687"/>
                    <a:pt x="4259" y="20322"/>
                    <a:pt x="3134" y="20746"/>
                  </a:cubicBezTo>
                  <a:cubicBezTo>
                    <a:pt x="2009" y="21169"/>
                    <a:pt x="884" y="21381"/>
                    <a:pt x="321" y="20852"/>
                  </a:cubicBezTo>
                  <a:cubicBezTo>
                    <a:pt x="-241" y="20322"/>
                    <a:pt x="-241" y="19052"/>
                    <a:pt x="1784" y="16087"/>
                  </a:cubicBezTo>
                  <a:cubicBezTo>
                    <a:pt x="3809" y="13122"/>
                    <a:pt x="7859" y="8463"/>
                    <a:pt x="10559" y="5710"/>
                  </a:cubicBezTo>
                  <a:cubicBezTo>
                    <a:pt x="13259" y="2957"/>
                    <a:pt x="14609" y="2110"/>
                    <a:pt x="15171" y="2216"/>
                  </a:cubicBezTo>
                  <a:cubicBezTo>
                    <a:pt x="15734" y="2322"/>
                    <a:pt x="15509" y="3381"/>
                    <a:pt x="14947" y="5605"/>
                  </a:cubicBezTo>
                  <a:cubicBezTo>
                    <a:pt x="14384" y="7828"/>
                    <a:pt x="13484" y="11216"/>
                    <a:pt x="13259" y="13440"/>
                  </a:cubicBezTo>
                  <a:cubicBezTo>
                    <a:pt x="13034" y="15663"/>
                    <a:pt x="13484" y="16722"/>
                    <a:pt x="14947" y="17357"/>
                  </a:cubicBezTo>
                  <a:cubicBezTo>
                    <a:pt x="16409" y="17993"/>
                    <a:pt x="18884" y="18205"/>
                    <a:pt x="21359" y="18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137650" y="6839985"/>
              <a:ext cx="72464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7005" y="0"/>
                  </a:moveTo>
                  <a:cubicBezTo>
                    <a:pt x="5838" y="581"/>
                    <a:pt x="4670" y="1161"/>
                    <a:pt x="6130" y="2265"/>
                  </a:cubicBezTo>
                  <a:cubicBezTo>
                    <a:pt x="7589" y="3368"/>
                    <a:pt x="11676" y="4994"/>
                    <a:pt x="15178" y="7142"/>
                  </a:cubicBezTo>
                  <a:cubicBezTo>
                    <a:pt x="18681" y="9290"/>
                    <a:pt x="21600" y="11961"/>
                    <a:pt x="18973" y="14458"/>
                  </a:cubicBezTo>
                  <a:cubicBezTo>
                    <a:pt x="16346" y="16955"/>
                    <a:pt x="8173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295764" y="7093985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9497155" y="6774767"/>
              <a:ext cx="88430" cy="433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75" fill="norm" stroke="1" extrusionOk="0">
                  <a:moveTo>
                    <a:pt x="18663" y="7005"/>
                  </a:moveTo>
                  <a:cubicBezTo>
                    <a:pt x="19668" y="5223"/>
                    <a:pt x="20673" y="3440"/>
                    <a:pt x="20924" y="2287"/>
                  </a:cubicBezTo>
                  <a:cubicBezTo>
                    <a:pt x="21175" y="1133"/>
                    <a:pt x="20673" y="609"/>
                    <a:pt x="19166" y="294"/>
                  </a:cubicBezTo>
                  <a:cubicBezTo>
                    <a:pt x="17659" y="-20"/>
                    <a:pt x="15147" y="-125"/>
                    <a:pt x="12887" y="190"/>
                  </a:cubicBezTo>
                  <a:cubicBezTo>
                    <a:pt x="10626" y="504"/>
                    <a:pt x="8617" y="1238"/>
                    <a:pt x="6356" y="3388"/>
                  </a:cubicBezTo>
                  <a:cubicBezTo>
                    <a:pt x="4096" y="5537"/>
                    <a:pt x="1584" y="9102"/>
                    <a:pt x="580" y="12353"/>
                  </a:cubicBezTo>
                  <a:cubicBezTo>
                    <a:pt x="-425" y="15603"/>
                    <a:pt x="77" y="18539"/>
                    <a:pt x="580" y="21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9432099" y="7050446"/>
              <a:ext cx="181801" cy="8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78" fill="norm" stroke="1" extrusionOk="0">
                  <a:moveTo>
                    <a:pt x="5683" y="21378"/>
                  </a:moveTo>
                  <a:cubicBezTo>
                    <a:pt x="4193" y="16235"/>
                    <a:pt x="2703" y="11092"/>
                    <a:pt x="1586" y="7492"/>
                  </a:cubicBezTo>
                  <a:cubicBezTo>
                    <a:pt x="469" y="3892"/>
                    <a:pt x="-276" y="1835"/>
                    <a:pt x="96" y="807"/>
                  </a:cubicBezTo>
                  <a:cubicBezTo>
                    <a:pt x="469" y="-222"/>
                    <a:pt x="1958" y="-222"/>
                    <a:pt x="5683" y="549"/>
                  </a:cubicBezTo>
                  <a:cubicBezTo>
                    <a:pt x="9407" y="1321"/>
                    <a:pt x="15365" y="2864"/>
                    <a:pt x="21324" y="4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9607549" y="7100335"/>
              <a:ext cx="76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9646207" y="7093985"/>
              <a:ext cx="107393" cy="234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74" fill="norm" stroke="1" extrusionOk="0">
                  <a:moveTo>
                    <a:pt x="21488" y="0"/>
                  </a:moveTo>
                  <a:cubicBezTo>
                    <a:pt x="17253" y="2893"/>
                    <a:pt x="13017" y="5786"/>
                    <a:pt x="9417" y="8871"/>
                  </a:cubicBezTo>
                  <a:cubicBezTo>
                    <a:pt x="5817" y="11957"/>
                    <a:pt x="2853" y="15236"/>
                    <a:pt x="1370" y="17454"/>
                  </a:cubicBezTo>
                  <a:cubicBezTo>
                    <a:pt x="-112" y="19671"/>
                    <a:pt x="-112" y="20829"/>
                    <a:pt x="100" y="21214"/>
                  </a:cubicBezTo>
                  <a:cubicBezTo>
                    <a:pt x="312" y="21600"/>
                    <a:pt x="735" y="21214"/>
                    <a:pt x="1159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9847703" y="6884435"/>
              <a:ext cx="12179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0"/>
                  </a:moveTo>
                  <a:cubicBezTo>
                    <a:pt x="19235" y="0"/>
                    <a:pt x="17405" y="0"/>
                    <a:pt x="15208" y="1008"/>
                  </a:cubicBezTo>
                  <a:cubicBezTo>
                    <a:pt x="13012" y="2016"/>
                    <a:pt x="10449" y="4032"/>
                    <a:pt x="7703" y="7056"/>
                  </a:cubicBezTo>
                  <a:cubicBezTo>
                    <a:pt x="4958" y="10080"/>
                    <a:pt x="2029" y="14112"/>
                    <a:pt x="747" y="16488"/>
                  </a:cubicBezTo>
                  <a:cubicBezTo>
                    <a:pt x="-534" y="18864"/>
                    <a:pt x="-168" y="19584"/>
                    <a:pt x="1846" y="20160"/>
                  </a:cubicBezTo>
                  <a:cubicBezTo>
                    <a:pt x="3859" y="20736"/>
                    <a:pt x="7520" y="21168"/>
                    <a:pt x="111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9982810" y="7011435"/>
              <a:ext cx="144261" cy="385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17" fill="norm" stroke="1" extrusionOk="0">
                  <a:moveTo>
                    <a:pt x="5545" y="0"/>
                  </a:moveTo>
                  <a:cubicBezTo>
                    <a:pt x="3980" y="236"/>
                    <a:pt x="2414" y="472"/>
                    <a:pt x="1475" y="885"/>
                  </a:cubicBezTo>
                  <a:cubicBezTo>
                    <a:pt x="536" y="1298"/>
                    <a:pt x="223" y="1889"/>
                    <a:pt x="67" y="2538"/>
                  </a:cubicBezTo>
                  <a:cubicBezTo>
                    <a:pt x="-90" y="3187"/>
                    <a:pt x="-90" y="3895"/>
                    <a:pt x="1475" y="4426"/>
                  </a:cubicBezTo>
                  <a:cubicBezTo>
                    <a:pt x="3040" y="4957"/>
                    <a:pt x="6171" y="5311"/>
                    <a:pt x="9145" y="5134"/>
                  </a:cubicBezTo>
                  <a:cubicBezTo>
                    <a:pt x="12119" y="4957"/>
                    <a:pt x="14936" y="4249"/>
                    <a:pt x="16501" y="3600"/>
                  </a:cubicBezTo>
                  <a:cubicBezTo>
                    <a:pt x="18067" y="2951"/>
                    <a:pt x="18380" y="2361"/>
                    <a:pt x="18067" y="2302"/>
                  </a:cubicBezTo>
                  <a:cubicBezTo>
                    <a:pt x="17753" y="2243"/>
                    <a:pt x="16814" y="2715"/>
                    <a:pt x="16501" y="4426"/>
                  </a:cubicBezTo>
                  <a:cubicBezTo>
                    <a:pt x="16188" y="6138"/>
                    <a:pt x="16501" y="9089"/>
                    <a:pt x="17440" y="11449"/>
                  </a:cubicBezTo>
                  <a:cubicBezTo>
                    <a:pt x="18380" y="13810"/>
                    <a:pt x="19945" y="15580"/>
                    <a:pt x="20727" y="16997"/>
                  </a:cubicBezTo>
                  <a:cubicBezTo>
                    <a:pt x="21510" y="18413"/>
                    <a:pt x="21510" y="19475"/>
                    <a:pt x="20884" y="20184"/>
                  </a:cubicBezTo>
                  <a:cubicBezTo>
                    <a:pt x="20258" y="20892"/>
                    <a:pt x="19006" y="21246"/>
                    <a:pt x="17440" y="21423"/>
                  </a:cubicBezTo>
                  <a:cubicBezTo>
                    <a:pt x="15875" y="21600"/>
                    <a:pt x="13997" y="21600"/>
                    <a:pt x="12588" y="20774"/>
                  </a:cubicBezTo>
                  <a:cubicBezTo>
                    <a:pt x="11180" y="19948"/>
                    <a:pt x="10240" y="18295"/>
                    <a:pt x="9927" y="17115"/>
                  </a:cubicBezTo>
                  <a:cubicBezTo>
                    <a:pt x="9614" y="15934"/>
                    <a:pt x="9927" y="15226"/>
                    <a:pt x="10240" y="14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0166350" y="6852685"/>
              <a:ext cx="8117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9720" y="0"/>
                  </a:moveTo>
                  <a:cubicBezTo>
                    <a:pt x="14040" y="3382"/>
                    <a:pt x="18360" y="6764"/>
                    <a:pt x="19980" y="9764"/>
                  </a:cubicBezTo>
                  <a:cubicBezTo>
                    <a:pt x="21600" y="12764"/>
                    <a:pt x="20520" y="15382"/>
                    <a:pt x="16740" y="17291"/>
                  </a:cubicBezTo>
                  <a:cubicBezTo>
                    <a:pt x="12960" y="19200"/>
                    <a:pt x="648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0629899" y="6872732"/>
              <a:ext cx="222251" cy="40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3603"/>
                  </a:moveTo>
                  <a:cubicBezTo>
                    <a:pt x="1029" y="6373"/>
                    <a:pt x="2057" y="9142"/>
                    <a:pt x="2777" y="11911"/>
                  </a:cubicBezTo>
                  <a:cubicBezTo>
                    <a:pt x="3497" y="14680"/>
                    <a:pt x="3909" y="17450"/>
                    <a:pt x="4217" y="19166"/>
                  </a:cubicBezTo>
                  <a:cubicBezTo>
                    <a:pt x="4526" y="20883"/>
                    <a:pt x="4731" y="21548"/>
                    <a:pt x="5143" y="21437"/>
                  </a:cubicBezTo>
                  <a:cubicBezTo>
                    <a:pt x="5554" y="21326"/>
                    <a:pt x="6171" y="20440"/>
                    <a:pt x="7303" y="18114"/>
                  </a:cubicBezTo>
                  <a:cubicBezTo>
                    <a:pt x="8434" y="15788"/>
                    <a:pt x="10080" y="12022"/>
                    <a:pt x="11726" y="8976"/>
                  </a:cubicBezTo>
                  <a:cubicBezTo>
                    <a:pt x="13371" y="5930"/>
                    <a:pt x="15017" y="3603"/>
                    <a:pt x="16457" y="2108"/>
                  </a:cubicBezTo>
                  <a:cubicBezTo>
                    <a:pt x="17897" y="613"/>
                    <a:pt x="19131" y="-52"/>
                    <a:pt x="19954" y="3"/>
                  </a:cubicBezTo>
                  <a:cubicBezTo>
                    <a:pt x="20777" y="59"/>
                    <a:pt x="21189" y="834"/>
                    <a:pt x="21600" y="16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0518920" y="7074935"/>
              <a:ext cx="47293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425" y="21600"/>
                  </a:moveTo>
                  <a:cubicBezTo>
                    <a:pt x="137" y="19680"/>
                    <a:pt x="-151" y="17760"/>
                    <a:pt x="89" y="16080"/>
                  </a:cubicBezTo>
                  <a:cubicBezTo>
                    <a:pt x="329" y="14400"/>
                    <a:pt x="1097" y="12960"/>
                    <a:pt x="3209" y="10800"/>
                  </a:cubicBezTo>
                  <a:cubicBezTo>
                    <a:pt x="5321" y="8640"/>
                    <a:pt x="8777" y="5760"/>
                    <a:pt x="12041" y="3840"/>
                  </a:cubicBezTo>
                  <a:cubicBezTo>
                    <a:pt x="15305" y="1920"/>
                    <a:pt x="18377" y="960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1391899" y="7028946"/>
              <a:ext cx="247651" cy="211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0" y="3330"/>
                  </a:moveTo>
                  <a:cubicBezTo>
                    <a:pt x="554" y="2059"/>
                    <a:pt x="1108" y="789"/>
                    <a:pt x="1846" y="259"/>
                  </a:cubicBezTo>
                  <a:cubicBezTo>
                    <a:pt x="2585" y="-270"/>
                    <a:pt x="3508" y="-58"/>
                    <a:pt x="4708" y="1530"/>
                  </a:cubicBezTo>
                  <a:cubicBezTo>
                    <a:pt x="5908" y="3118"/>
                    <a:pt x="7385" y="6083"/>
                    <a:pt x="7846" y="8942"/>
                  </a:cubicBezTo>
                  <a:cubicBezTo>
                    <a:pt x="8308" y="11801"/>
                    <a:pt x="7754" y="14554"/>
                    <a:pt x="7015" y="16459"/>
                  </a:cubicBezTo>
                  <a:cubicBezTo>
                    <a:pt x="6277" y="18365"/>
                    <a:pt x="5354" y="19424"/>
                    <a:pt x="4338" y="20165"/>
                  </a:cubicBezTo>
                  <a:cubicBezTo>
                    <a:pt x="3323" y="20906"/>
                    <a:pt x="2215" y="21330"/>
                    <a:pt x="1662" y="21012"/>
                  </a:cubicBezTo>
                  <a:cubicBezTo>
                    <a:pt x="1108" y="20695"/>
                    <a:pt x="1108" y="19636"/>
                    <a:pt x="2585" y="17095"/>
                  </a:cubicBezTo>
                  <a:cubicBezTo>
                    <a:pt x="4062" y="14554"/>
                    <a:pt x="7015" y="10530"/>
                    <a:pt x="8954" y="8095"/>
                  </a:cubicBezTo>
                  <a:cubicBezTo>
                    <a:pt x="10892" y="5659"/>
                    <a:pt x="11815" y="4812"/>
                    <a:pt x="12738" y="3754"/>
                  </a:cubicBezTo>
                  <a:cubicBezTo>
                    <a:pt x="13662" y="2695"/>
                    <a:pt x="14585" y="1424"/>
                    <a:pt x="14677" y="1318"/>
                  </a:cubicBezTo>
                  <a:cubicBezTo>
                    <a:pt x="14769" y="1212"/>
                    <a:pt x="14031" y="2271"/>
                    <a:pt x="13477" y="4389"/>
                  </a:cubicBezTo>
                  <a:cubicBezTo>
                    <a:pt x="12923" y="6506"/>
                    <a:pt x="12554" y="9683"/>
                    <a:pt x="13477" y="12118"/>
                  </a:cubicBezTo>
                  <a:cubicBezTo>
                    <a:pt x="14400" y="14554"/>
                    <a:pt x="16615" y="16248"/>
                    <a:pt x="18185" y="17095"/>
                  </a:cubicBezTo>
                  <a:cubicBezTo>
                    <a:pt x="19754" y="17942"/>
                    <a:pt x="20677" y="17942"/>
                    <a:pt x="21600" y="179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1658599" y="7208285"/>
              <a:ext cx="95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1832166" y="7062235"/>
              <a:ext cx="136214" cy="40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47" fill="norm" stroke="1" extrusionOk="0">
                  <a:moveTo>
                    <a:pt x="2658" y="0"/>
                  </a:moveTo>
                  <a:cubicBezTo>
                    <a:pt x="1329" y="675"/>
                    <a:pt x="0" y="1350"/>
                    <a:pt x="0" y="2194"/>
                  </a:cubicBezTo>
                  <a:cubicBezTo>
                    <a:pt x="0" y="3038"/>
                    <a:pt x="1329" y="4050"/>
                    <a:pt x="3655" y="4556"/>
                  </a:cubicBezTo>
                  <a:cubicBezTo>
                    <a:pt x="5982" y="5062"/>
                    <a:pt x="9305" y="5062"/>
                    <a:pt x="11631" y="4837"/>
                  </a:cubicBezTo>
                  <a:cubicBezTo>
                    <a:pt x="13957" y="4613"/>
                    <a:pt x="15286" y="4162"/>
                    <a:pt x="16449" y="3600"/>
                  </a:cubicBezTo>
                  <a:cubicBezTo>
                    <a:pt x="17612" y="3038"/>
                    <a:pt x="18609" y="2362"/>
                    <a:pt x="18942" y="2306"/>
                  </a:cubicBezTo>
                  <a:cubicBezTo>
                    <a:pt x="19274" y="2250"/>
                    <a:pt x="18942" y="2812"/>
                    <a:pt x="19274" y="5062"/>
                  </a:cubicBezTo>
                  <a:cubicBezTo>
                    <a:pt x="19606" y="7312"/>
                    <a:pt x="20603" y="11250"/>
                    <a:pt x="21102" y="13950"/>
                  </a:cubicBezTo>
                  <a:cubicBezTo>
                    <a:pt x="21600" y="16650"/>
                    <a:pt x="21600" y="18113"/>
                    <a:pt x="19772" y="19238"/>
                  </a:cubicBezTo>
                  <a:cubicBezTo>
                    <a:pt x="17945" y="20362"/>
                    <a:pt x="14289" y="21150"/>
                    <a:pt x="10966" y="21375"/>
                  </a:cubicBezTo>
                  <a:cubicBezTo>
                    <a:pt x="7643" y="21600"/>
                    <a:pt x="4652" y="21262"/>
                    <a:pt x="2825" y="20813"/>
                  </a:cubicBezTo>
                  <a:cubicBezTo>
                    <a:pt x="997" y="20362"/>
                    <a:pt x="332" y="19800"/>
                    <a:pt x="332" y="19238"/>
                  </a:cubicBezTo>
                  <a:cubicBezTo>
                    <a:pt x="332" y="18675"/>
                    <a:pt x="997" y="18113"/>
                    <a:pt x="1662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432216" y="3849135"/>
              <a:ext cx="386793" cy="389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18317" y="0"/>
                  </a:moveTo>
                  <a:cubicBezTo>
                    <a:pt x="18552" y="294"/>
                    <a:pt x="18787" y="587"/>
                    <a:pt x="19080" y="940"/>
                  </a:cubicBezTo>
                  <a:cubicBezTo>
                    <a:pt x="19374" y="1292"/>
                    <a:pt x="19726" y="1703"/>
                    <a:pt x="19902" y="2155"/>
                  </a:cubicBezTo>
                  <a:cubicBezTo>
                    <a:pt x="20078" y="2608"/>
                    <a:pt x="20078" y="3101"/>
                    <a:pt x="20137" y="3571"/>
                  </a:cubicBezTo>
                  <a:cubicBezTo>
                    <a:pt x="20196" y="4040"/>
                    <a:pt x="20313" y="4487"/>
                    <a:pt x="20548" y="4904"/>
                  </a:cubicBezTo>
                  <a:cubicBezTo>
                    <a:pt x="20783" y="5321"/>
                    <a:pt x="21135" y="5708"/>
                    <a:pt x="21311" y="6131"/>
                  </a:cubicBezTo>
                  <a:cubicBezTo>
                    <a:pt x="21487" y="6554"/>
                    <a:pt x="21487" y="7012"/>
                    <a:pt x="21370" y="7458"/>
                  </a:cubicBezTo>
                  <a:cubicBezTo>
                    <a:pt x="21252" y="7905"/>
                    <a:pt x="21017" y="8339"/>
                    <a:pt x="20724" y="8786"/>
                  </a:cubicBezTo>
                  <a:cubicBezTo>
                    <a:pt x="20430" y="9232"/>
                    <a:pt x="20078" y="9690"/>
                    <a:pt x="19726" y="10131"/>
                  </a:cubicBezTo>
                  <a:cubicBezTo>
                    <a:pt x="19374" y="10571"/>
                    <a:pt x="19022" y="10994"/>
                    <a:pt x="18435" y="11434"/>
                  </a:cubicBezTo>
                  <a:cubicBezTo>
                    <a:pt x="17848" y="11875"/>
                    <a:pt x="17026" y="12333"/>
                    <a:pt x="16146" y="12785"/>
                  </a:cubicBezTo>
                  <a:cubicBezTo>
                    <a:pt x="15265" y="13237"/>
                    <a:pt x="14326" y="13684"/>
                    <a:pt x="13446" y="14089"/>
                  </a:cubicBezTo>
                  <a:cubicBezTo>
                    <a:pt x="12565" y="14494"/>
                    <a:pt x="11744" y="14858"/>
                    <a:pt x="10804" y="15228"/>
                  </a:cubicBezTo>
                  <a:cubicBezTo>
                    <a:pt x="9865" y="15598"/>
                    <a:pt x="8809" y="15974"/>
                    <a:pt x="7635" y="16350"/>
                  </a:cubicBezTo>
                  <a:cubicBezTo>
                    <a:pt x="6461" y="16726"/>
                    <a:pt x="5170" y="17101"/>
                    <a:pt x="4113" y="17436"/>
                  </a:cubicBezTo>
                  <a:cubicBezTo>
                    <a:pt x="3057" y="17771"/>
                    <a:pt x="2235" y="18065"/>
                    <a:pt x="1530" y="18388"/>
                  </a:cubicBezTo>
                  <a:cubicBezTo>
                    <a:pt x="826" y="18711"/>
                    <a:pt x="239" y="19063"/>
                    <a:pt x="63" y="19415"/>
                  </a:cubicBezTo>
                  <a:cubicBezTo>
                    <a:pt x="-113" y="19768"/>
                    <a:pt x="122" y="20120"/>
                    <a:pt x="239" y="20420"/>
                  </a:cubicBezTo>
                  <a:cubicBezTo>
                    <a:pt x="357" y="20719"/>
                    <a:pt x="357" y="20966"/>
                    <a:pt x="709" y="21154"/>
                  </a:cubicBezTo>
                  <a:cubicBezTo>
                    <a:pt x="1061" y="21342"/>
                    <a:pt x="1765" y="21471"/>
                    <a:pt x="24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57150" y="3845678"/>
              <a:ext cx="2984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02" y="11375"/>
                    <a:pt x="9804" y="2735"/>
                    <a:pt x="13404" y="575"/>
                  </a:cubicBezTo>
                  <a:cubicBezTo>
                    <a:pt x="17004" y="-1585"/>
                    <a:pt x="1930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0" y="3906285"/>
              <a:ext cx="3238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65" y="16800"/>
                    <a:pt x="10729" y="12000"/>
                    <a:pt x="14329" y="8400"/>
                  </a:cubicBezTo>
                  <a:cubicBezTo>
                    <a:pt x="17929" y="4800"/>
                    <a:pt x="1976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79400" y="3757789"/>
              <a:ext cx="135772" cy="36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495" fill="norm" stroke="1" extrusionOk="0">
                  <a:moveTo>
                    <a:pt x="0" y="894"/>
                  </a:moveTo>
                  <a:cubicBezTo>
                    <a:pt x="967" y="394"/>
                    <a:pt x="1934" y="-105"/>
                    <a:pt x="5319" y="20"/>
                  </a:cubicBezTo>
                  <a:cubicBezTo>
                    <a:pt x="8704" y="145"/>
                    <a:pt x="14507" y="894"/>
                    <a:pt x="17731" y="2455"/>
                  </a:cubicBezTo>
                  <a:cubicBezTo>
                    <a:pt x="20955" y="4015"/>
                    <a:pt x="21600" y="6387"/>
                    <a:pt x="19343" y="9197"/>
                  </a:cubicBezTo>
                  <a:cubicBezTo>
                    <a:pt x="17087" y="12006"/>
                    <a:pt x="11928" y="15252"/>
                    <a:pt x="9027" y="17375"/>
                  </a:cubicBezTo>
                  <a:cubicBezTo>
                    <a:pt x="6125" y="19497"/>
                    <a:pt x="5481" y="20496"/>
                    <a:pt x="483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566158" y="3727818"/>
              <a:ext cx="240292" cy="431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77" fill="norm" stroke="1" extrusionOk="0">
                  <a:moveTo>
                    <a:pt x="21510" y="2235"/>
                  </a:moveTo>
                  <a:cubicBezTo>
                    <a:pt x="19236" y="1501"/>
                    <a:pt x="16963" y="767"/>
                    <a:pt x="15257" y="347"/>
                  </a:cubicBezTo>
                  <a:cubicBezTo>
                    <a:pt x="13552" y="-72"/>
                    <a:pt x="12415" y="-177"/>
                    <a:pt x="10994" y="400"/>
                  </a:cubicBezTo>
                  <a:cubicBezTo>
                    <a:pt x="9573" y="976"/>
                    <a:pt x="7868" y="2235"/>
                    <a:pt x="6447" y="4122"/>
                  </a:cubicBezTo>
                  <a:cubicBezTo>
                    <a:pt x="5026" y="6009"/>
                    <a:pt x="3889" y="8526"/>
                    <a:pt x="2847" y="10990"/>
                  </a:cubicBezTo>
                  <a:cubicBezTo>
                    <a:pt x="1805" y="13454"/>
                    <a:pt x="857" y="15866"/>
                    <a:pt x="384" y="17439"/>
                  </a:cubicBezTo>
                  <a:cubicBezTo>
                    <a:pt x="-90" y="19011"/>
                    <a:pt x="-90" y="19745"/>
                    <a:pt x="194" y="20322"/>
                  </a:cubicBezTo>
                  <a:cubicBezTo>
                    <a:pt x="478" y="20899"/>
                    <a:pt x="1047" y="21318"/>
                    <a:pt x="3794" y="21371"/>
                  </a:cubicBezTo>
                  <a:cubicBezTo>
                    <a:pt x="6542" y="21423"/>
                    <a:pt x="11468" y="21108"/>
                    <a:pt x="16394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90550" y="3976135"/>
              <a:ext cx="171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823504" y="3749236"/>
              <a:ext cx="233274" cy="43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14" fill="norm" stroke="1" extrusionOk="0">
                  <a:moveTo>
                    <a:pt x="21010" y="2707"/>
                  </a:moveTo>
                  <a:cubicBezTo>
                    <a:pt x="21203" y="2191"/>
                    <a:pt x="21396" y="1674"/>
                    <a:pt x="21107" y="1209"/>
                  </a:cubicBezTo>
                  <a:cubicBezTo>
                    <a:pt x="20817" y="744"/>
                    <a:pt x="20046" y="330"/>
                    <a:pt x="18600" y="124"/>
                  </a:cubicBezTo>
                  <a:cubicBezTo>
                    <a:pt x="17153" y="-83"/>
                    <a:pt x="15032" y="-83"/>
                    <a:pt x="12814" y="537"/>
                  </a:cubicBezTo>
                  <a:cubicBezTo>
                    <a:pt x="10596" y="1157"/>
                    <a:pt x="8282" y="2397"/>
                    <a:pt x="6739" y="3999"/>
                  </a:cubicBezTo>
                  <a:cubicBezTo>
                    <a:pt x="5196" y="5601"/>
                    <a:pt x="4425" y="7565"/>
                    <a:pt x="3653" y="9942"/>
                  </a:cubicBezTo>
                  <a:cubicBezTo>
                    <a:pt x="2882" y="12319"/>
                    <a:pt x="2110" y="15109"/>
                    <a:pt x="1532" y="16763"/>
                  </a:cubicBezTo>
                  <a:cubicBezTo>
                    <a:pt x="953" y="18417"/>
                    <a:pt x="567" y="18933"/>
                    <a:pt x="278" y="19553"/>
                  </a:cubicBezTo>
                  <a:cubicBezTo>
                    <a:pt x="-11" y="20173"/>
                    <a:pt x="-204" y="20897"/>
                    <a:pt x="375" y="21207"/>
                  </a:cubicBezTo>
                  <a:cubicBezTo>
                    <a:pt x="953" y="21517"/>
                    <a:pt x="2303" y="21414"/>
                    <a:pt x="4810" y="21310"/>
                  </a:cubicBezTo>
                  <a:cubicBezTo>
                    <a:pt x="7317" y="21207"/>
                    <a:pt x="10982" y="21104"/>
                    <a:pt x="14646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001639" y="3956812"/>
              <a:ext cx="173111" cy="40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10" fill="norm" stroke="1" extrusionOk="0">
                  <a:moveTo>
                    <a:pt x="18942" y="1011"/>
                  </a:moveTo>
                  <a:cubicBezTo>
                    <a:pt x="15298" y="457"/>
                    <a:pt x="11655" y="-97"/>
                    <a:pt x="8923" y="14"/>
                  </a:cubicBezTo>
                  <a:cubicBezTo>
                    <a:pt x="6190" y="125"/>
                    <a:pt x="4368" y="900"/>
                    <a:pt x="3457" y="1675"/>
                  </a:cubicBezTo>
                  <a:cubicBezTo>
                    <a:pt x="2547" y="2451"/>
                    <a:pt x="2547" y="3226"/>
                    <a:pt x="3978" y="3780"/>
                  </a:cubicBezTo>
                  <a:cubicBezTo>
                    <a:pt x="5409" y="4334"/>
                    <a:pt x="8272" y="4666"/>
                    <a:pt x="10744" y="4555"/>
                  </a:cubicBezTo>
                  <a:cubicBezTo>
                    <a:pt x="13217" y="4445"/>
                    <a:pt x="15298" y="3891"/>
                    <a:pt x="16990" y="3281"/>
                  </a:cubicBezTo>
                  <a:cubicBezTo>
                    <a:pt x="18682" y="2672"/>
                    <a:pt x="19983" y="2008"/>
                    <a:pt x="20633" y="1952"/>
                  </a:cubicBezTo>
                  <a:cubicBezTo>
                    <a:pt x="21284" y="1897"/>
                    <a:pt x="21284" y="2451"/>
                    <a:pt x="21284" y="4445"/>
                  </a:cubicBezTo>
                  <a:cubicBezTo>
                    <a:pt x="21284" y="6438"/>
                    <a:pt x="21284" y="9872"/>
                    <a:pt x="20503" y="12697"/>
                  </a:cubicBezTo>
                  <a:cubicBezTo>
                    <a:pt x="19723" y="15521"/>
                    <a:pt x="18161" y="17737"/>
                    <a:pt x="16079" y="19177"/>
                  </a:cubicBezTo>
                  <a:cubicBezTo>
                    <a:pt x="13997" y="20617"/>
                    <a:pt x="11395" y="21281"/>
                    <a:pt x="8532" y="21392"/>
                  </a:cubicBezTo>
                  <a:cubicBezTo>
                    <a:pt x="5670" y="21503"/>
                    <a:pt x="2547" y="21060"/>
                    <a:pt x="1115" y="20285"/>
                  </a:cubicBezTo>
                  <a:cubicBezTo>
                    <a:pt x="-316" y="19509"/>
                    <a:pt x="-56" y="18401"/>
                    <a:pt x="204" y="17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278065" y="3834700"/>
              <a:ext cx="118936" cy="321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31" fill="norm" stroke="1" extrusionOk="0">
                  <a:moveTo>
                    <a:pt x="21293" y="3481"/>
                  </a:moveTo>
                  <a:cubicBezTo>
                    <a:pt x="21293" y="2639"/>
                    <a:pt x="21293" y="1798"/>
                    <a:pt x="20725" y="1096"/>
                  </a:cubicBezTo>
                  <a:cubicBezTo>
                    <a:pt x="20156" y="395"/>
                    <a:pt x="19019" y="-166"/>
                    <a:pt x="16177" y="44"/>
                  </a:cubicBezTo>
                  <a:cubicBezTo>
                    <a:pt x="13335" y="255"/>
                    <a:pt x="8788" y="1237"/>
                    <a:pt x="5567" y="3691"/>
                  </a:cubicBezTo>
                  <a:cubicBezTo>
                    <a:pt x="2346" y="6146"/>
                    <a:pt x="451" y="10073"/>
                    <a:pt x="72" y="13018"/>
                  </a:cubicBezTo>
                  <a:cubicBezTo>
                    <a:pt x="-307" y="15964"/>
                    <a:pt x="830" y="17928"/>
                    <a:pt x="3104" y="19190"/>
                  </a:cubicBezTo>
                  <a:cubicBezTo>
                    <a:pt x="5377" y="20452"/>
                    <a:pt x="8788" y="21013"/>
                    <a:pt x="10872" y="21224"/>
                  </a:cubicBezTo>
                  <a:cubicBezTo>
                    <a:pt x="12956" y="21434"/>
                    <a:pt x="13714" y="21294"/>
                    <a:pt x="14472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435099" y="3887235"/>
              <a:ext cx="1333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2880"/>
                    <a:pt x="7543" y="5760"/>
                    <a:pt x="10629" y="8640"/>
                  </a:cubicBezTo>
                  <a:cubicBezTo>
                    <a:pt x="13714" y="11520"/>
                    <a:pt x="16114" y="14400"/>
                    <a:pt x="17829" y="16560"/>
                  </a:cubicBezTo>
                  <a:cubicBezTo>
                    <a:pt x="19543" y="18720"/>
                    <a:pt x="20571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426487" y="3899935"/>
              <a:ext cx="12291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21259" y="0"/>
                  </a:moveTo>
                  <a:cubicBezTo>
                    <a:pt x="16134" y="2661"/>
                    <a:pt x="11008" y="5322"/>
                    <a:pt x="7347" y="8530"/>
                  </a:cubicBezTo>
                  <a:cubicBezTo>
                    <a:pt x="3686" y="11739"/>
                    <a:pt x="1490" y="15496"/>
                    <a:pt x="574" y="17765"/>
                  </a:cubicBezTo>
                  <a:cubicBezTo>
                    <a:pt x="-341" y="20035"/>
                    <a:pt x="25" y="20817"/>
                    <a:pt x="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562099" y="3811035"/>
              <a:ext cx="9579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0" y="0"/>
                  </a:moveTo>
                  <a:cubicBezTo>
                    <a:pt x="4136" y="886"/>
                    <a:pt x="8272" y="1772"/>
                    <a:pt x="12638" y="3600"/>
                  </a:cubicBezTo>
                  <a:cubicBezTo>
                    <a:pt x="17004" y="5428"/>
                    <a:pt x="21600" y="8197"/>
                    <a:pt x="20681" y="11354"/>
                  </a:cubicBezTo>
                  <a:cubicBezTo>
                    <a:pt x="19762" y="14511"/>
                    <a:pt x="13328" y="18055"/>
                    <a:pt x="6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765300" y="409678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885950" y="3729011"/>
              <a:ext cx="294096" cy="468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59" fill="norm" stroke="1" extrusionOk="0">
                  <a:moveTo>
                    <a:pt x="0" y="8366"/>
                  </a:moveTo>
                  <a:cubicBezTo>
                    <a:pt x="0" y="8848"/>
                    <a:pt x="0" y="9330"/>
                    <a:pt x="463" y="9571"/>
                  </a:cubicBezTo>
                  <a:cubicBezTo>
                    <a:pt x="926" y="9812"/>
                    <a:pt x="1851" y="9812"/>
                    <a:pt x="3317" y="9234"/>
                  </a:cubicBezTo>
                  <a:cubicBezTo>
                    <a:pt x="4783" y="8655"/>
                    <a:pt x="6789" y="7498"/>
                    <a:pt x="8331" y="6148"/>
                  </a:cubicBezTo>
                  <a:cubicBezTo>
                    <a:pt x="9874" y="4798"/>
                    <a:pt x="10954" y="3255"/>
                    <a:pt x="11494" y="2098"/>
                  </a:cubicBezTo>
                  <a:cubicBezTo>
                    <a:pt x="12034" y="941"/>
                    <a:pt x="12034" y="169"/>
                    <a:pt x="11803" y="25"/>
                  </a:cubicBezTo>
                  <a:cubicBezTo>
                    <a:pt x="11571" y="-120"/>
                    <a:pt x="11109" y="362"/>
                    <a:pt x="10723" y="2050"/>
                  </a:cubicBezTo>
                  <a:cubicBezTo>
                    <a:pt x="10337" y="3737"/>
                    <a:pt x="10029" y="6630"/>
                    <a:pt x="9874" y="9909"/>
                  </a:cubicBezTo>
                  <a:cubicBezTo>
                    <a:pt x="9720" y="13187"/>
                    <a:pt x="9720" y="16851"/>
                    <a:pt x="9720" y="18925"/>
                  </a:cubicBezTo>
                  <a:cubicBezTo>
                    <a:pt x="9720" y="20998"/>
                    <a:pt x="9720" y="21480"/>
                    <a:pt x="9643" y="21335"/>
                  </a:cubicBezTo>
                  <a:cubicBezTo>
                    <a:pt x="9566" y="21191"/>
                    <a:pt x="9411" y="20419"/>
                    <a:pt x="9566" y="19310"/>
                  </a:cubicBezTo>
                  <a:cubicBezTo>
                    <a:pt x="9720" y="18201"/>
                    <a:pt x="10183" y="16755"/>
                    <a:pt x="10723" y="15791"/>
                  </a:cubicBezTo>
                  <a:cubicBezTo>
                    <a:pt x="11263" y="14826"/>
                    <a:pt x="11880" y="14344"/>
                    <a:pt x="13114" y="14151"/>
                  </a:cubicBezTo>
                  <a:cubicBezTo>
                    <a:pt x="14349" y="13959"/>
                    <a:pt x="16200" y="14055"/>
                    <a:pt x="17743" y="14537"/>
                  </a:cubicBezTo>
                  <a:cubicBezTo>
                    <a:pt x="19286" y="15019"/>
                    <a:pt x="20520" y="15887"/>
                    <a:pt x="21060" y="16996"/>
                  </a:cubicBezTo>
                  <a:cubicBezTo>
                    <a:pt x="21600" y="18105"/>
                    <a:pt x="21446" y="19455"/>
                    <a:pt x="21291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2243970" y="3838136"/>
              <a:ext cx="143631" cy="25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237" fill="norm" stroke="1" extrusionOk="0">
                  <a:moveTo>
                    <a:pt x="16546" y="920"/>
                  </a:moveTo>
                  <a:cubicBezTo>
                    <a:pt x="15294" y="389"/>
                    <a:pt x="14042" y="-142"/>
                    <a:pt x="12007" y="35"/>
                  </a:cubicBezTo>
                  <a:cubicBezTo>
                    <a:pt x="9972" y="212"/>
                    <a:pt x="7155" y="1097"/>
                    <a:pt x="4807" y="3665"/>
                  </a:cubicBezTo>
                  <a:cubicBezTo>
                    <a:pt x="2459" y="6232"/>
                    <a:pt x="581" y="10481"/>
                    <a:pt x="112" y="13756"/>
                  </a:cubicBezTo>
                  <a:cubicBezTo>
                    <a:pt x="-358" y="17032"/>
                    <a:pt x="581" y="19333"/>
                    <a:pt x="4338" y="20396"/>
                  </a:cubicBezTo>
                  <a:cubicBezTo>
                    <a:pt x="8094" y="21458"/>
                    <a:pt x="14668" y="21281"/>
                    <a:pt x="21242" y="21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2419350" y="3817385"/>
              <a:ext cx="1587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829"/>
                    <a:pt x="2880" y="5657"/>
                    <a:pt x="6480" y="9257"/>
                  </a:cubicBezTo>
                  <a:cubicBezTo>
                    <a:pt x="10080" y="12857"/>
                    <a:pt x="15840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2515595" y="3855485"/>
              <a:ext cx="9425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20910" y="0"/>
                  </a:moveTo>
                  <a:cubicBezTo>
                    <a:pt x="17153" y="1145"/>
                    <a:pt x="13397" y="2291"/>
                    <a:pt x="9640" y="4827"/>
                  </a:cubicBezTo>
                  <a:cubicBezTo>
                    <a:pt x="5884" y="7364"/>
                    <a:pt x="2127" y="11291"/>
                    <a:pt x="719" y="14318"/>
                  </a:cubicBezTo>
                  <a:cubicBezTo>
                    <a:pt x="-690" y="17345"/>
                    <a:pt x="249" y="19473"/>
                    <a:pt x="1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2622550" y="3811035"/>
              <a:ext cx="8369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4741" y="0"/>
                  </a:moveTo>
                  <a:cubicBezTo>
                    <a:pt x="10010" y="1929"/>
                    <a:pt x="15278" y="3857"/>
                    <a:pt x="18176" y="6493"/>
                  </a:cubicBezTo>
                  <a:cubicBezTo>
                    <a:pt x="21073" y="9129"/>
                    <a:pt x="21600" y="12471"/>
                    <a:pt x="19756" y="15043"/>
                  </a:cubicBezTo>
                  <a:cubicBezTo>
                    <a:pt x="17912" y="17614"/>
                    <a:pt x="13698" y="19414"/>
                    <a:pt x="10010" y="20379"/>
                  </a:cubicBezTo>
                  <a:cubicBezTo>
                    <a:pt x="6322" y="21343"/>
                    <a:pt x="3161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2692399" y="3758118"/>
              <a:ext cx="174362" cy="53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0" y="1366"/>
                  </a:moveTo>
                  <a:cubicBezTo>
                    <a:pt x="781" y="1025"/>
                    <a:pt x="1561" y="683"/>
                    <a:pt x="4424" y="427"/>
                  </a:cubicBezTo>
                  <a:cubicBezTo>
                    <a:pt x="7287" y="171"/>
                    <a:pt x="12231" y="0"/>
                    <a:pt x="15354" y="0"/>
                  </a:cubicBezTo>
                  <a:cubicBezTo>
                    <a:pt x="18477" y="0"/>
                    <a:pt x="19778" y="171"/>
                    <a:pt x="20559" y="470"/>
                  </a:cubicBezTo>
                  <a:cubicBezTo>
                    <a:pt x="21340" y="768"/>
                    <a:pt x="21600" y="1195"/>
                    <a:pt x="21340" y="2604"/>
                  </a:cubicBezTo>
                  <a:cubicBezTo>
                    <a:pt x="21080" y="4013"/>
                    <a:pt x="20299" y="6403"/>
                    <a:pt x="19648" y="8836"/>
                  </a:cubicBezTo>
                  <a:cubicBezTo>
                    <a:pt x="18998" y="11270"/>
                    <a:pt x="18477" y="13745"/>
                    <a:pt x="18477" y="15410"/>
                  </a:cubicBezTo>
                  <a:cubicBezTo>
                    <a:pt x="18477" y="17075"/>
                    <a:pt x="18998" y="17929"/>
                    <a:pt x="19518" y="18655"/>
                  </a:cubicBezTo>
                  <a:cubicBezTo>
                    <a:pt x="20039" y="19380"/>
                    <a:pt x="20559" y="19978"/>
                    <a:pt x="20039" y="20362"/>
                  </a:cubicBezTo>
                  <a:cubicBezTo>
                    <a:pt x="19518" y="20746"/>
                    <a:pt x="17957" y="20917"/>
                    <a:pt x="14964" y="21088"/>
                  </a:cubicBezTo>
                  <a:cubicBezTo>
                    <a:pt x="11971" y="21258"/>
                    <a:pt x="7547" y="21429"/>
                    <a:pt x="3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2921000" y="4045985"/>
              <a:ext cx="1270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959099" y="4122185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3151716" y="3837559"/>
              <a:ext cx="194734" cy="384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2050"/>
                  </a:moveTo>
                  <a:cubicBezTo>
                    <a:pt x="18548" y="1229"/>
                    <a:pt x="15496" y="407"/>
                    <a:pt x="12913" y="113"/>
                  </a:cubicBezTo>
                  <a:cubicBezTo>
                    <a:pt x="10330" y="-180"/>
                    <a:pt x="8217" y="55"/>
                    <a:pt x="6457" y="1287"/>
                  </a:cubicBezTo>
                  <a:cubicBezTo>
                    <a:pt x="4696" y="2520"/>
                    <a:pt x="3287" y="4750"/>
                    <a:pt x="2348" y="7627"/>
                  </a:cubicBezTo>
                  <a:cubicBezTo>
                    <a:pt x="1409" y="10503"/>
                    <a:pt x="939" y="14024"/>
                    <a:pt x="587" y="16079"/>
                  </a:cubicBezTo>
                  <a:cubicBezTo>
                    <a:pt x="235" y="18133"/>
                    <a:pt x="0" y="18720"/>
                    <a:pt x="0" y="19366"/>
                  </a:cubicBezTo>
                  <a:cubicBezTo>
                    <a:pt x="0" y="20011"/>
                    <a:pt x="235" y="20716"/>
                    <a:pt x="1291" y="21068"/>
                  </a:cubicBezTo>
                  <a:cubicBezTo>
                    <a:pt x="2348" y="21420"/>
                    <a:pt x="4226" y="21420"/>
                    <a:pt x="6926" y="21068"/>
                  </a:cubicBezTo>
                  <a:cubicBezTo>
                    <a:pt x="9626" y="20716"/>
                    <a:pt x="13148" y="20011"/>
                    <a:pt x="16670" y="19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3175000" y="4065035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3363755" y="3853802"/>
              <a:ext cx="204945" cy="361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30" fill="norm" stroke="1" extrusionOk="0">
                  <a:moveTo>
                    <a:pt x="21341" y="471"/>
                  </a:moveTo>
                  <a:cubicBezTo>
                    <a:pt x="18255" y="98"/>
                    <a:pt x="15170" y="-274"/>
                    <a:pt x="12745" y="285"/>
                  </a:cubicBezTo>
                  <a:cubicBezTo>
                    <a:pt x="10321" y="843"/>
                    <a:pt x="8557" y="2333"/>
                    <a:pt x="7125" y="4692"/>
                  </a:cubicBezTo>
                  <a:cubicBezTo>
                    <a:pt x="5692" y="7050"/>
                    <a:pt x="4590" y="10278"/>
                    <a:pt x="3708" y="12512"/>
                  </a:cubicBezTo>
                  <a:cubicBezTo>
                    <a:pt x="2827" y="14747"/>
                    <a:pt x="2165" y="15988"/>
                    <a:pt x="1394" y="17292"/>
                  </a:cubicBezTo>
                  <a:cubicBezTo>
                    <a:pt x="623" y="18595"/>
                    <a:pt x="-259" y="19960"/>
                    <a:pt x="72" y="20643"/>
                  </a:cubicBezTo>
                  <a:cubicBezTo>
                    <a:pt x="402" y="21326"/>
                    <a:pt x="1945" y="21326"/>
                    <a:pt x="3819" y="21078"/>
                  </a:cubicBezTo>
                  <a:cubicBezTo>
                    <a:pt x="5692" y="20829"/>
                    <a:pt x="7896" y="20333"/>
                    <a:pt x="10100" y="19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3492500" y="4023670"/>
              <a:ext cx="133350" cy="361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942"/>
                  </a:moveTo>
                  <a:cubicBezTo>
                    <a:pt x="17829" y="442"/>
                    <a:pt x="14057" y="-57"/>
                    <a:pt x="10629" y="5"/>
                  </a:cubicBezTo>
                  <a:cubicBezTo>
                    <a:pt x="7200" y="68"/>
                    <a:pt x="4114" y="692"/>
                    <a:pt x="2571" y="1379"/>
                  </a:cubicBezTo>
                  <a:cubicBezTo>
                    <a:pt x="1029" y="2066"/>
                    <a:pt x="1029" y="2815"/>
                    <a:pt x="2057" y="3314"/>
                  </a:cubicBezTo>
                  <a:cubicBezTo>
                    <a:pt x="3086" y="3814"/>
                    <a:pt x="5143" y="4063"/>
                    <a:pt x="7029" y="4188"/>
                  </a:cubicBezTo>
                  <a:cubicBezTo>
                    <a:pt x="8914" y="4313"/>
                    <a:pt x="10629" y="4313"/>
                    <a:pt x="13029" y="4188"/>
                  </a:cubicBezTo>
                  <a:cubicBezTo>
                    <a:pt x="15429" y="4063"/>
                    <a:pt x="18514" y="3814"/>
                    <a:pt x="20057" y="4188"/>
                  </a:cubicBezTo>
                  <a:cubicBezTo>
                    <a:pt x="21600" y="4563"/>
                    <a:pt x="21600" y="5561"/>
                    <a:pt x="21429" y="7871"/>
                  </a:cubicBezTo>
                  <a:cubicBezTo>
                    <a:pt x="21257" y="10181"/>
                    <a:pt x="20914" y="13802"/>
                    <a:pt x="19029" y="16299"/>
                  </a:cubicBezTo>
                  <a:cubicBezTo>
                    <a:pt x="17143" y="18796"/>
                    <a:pt x="13714" y="20170"/>
                    <a:pt x="10629" y="20856"/>
                  </a:cubicBezTo>
                  <a:cubicBezTo>
                    <a:pt x="7543" y="21543"/>
                    <a:pt x="4800" y="21543"/>
                    <a:pt x="3086" y="20482"/>
                  </a:cubicBezTo>
                  <a:cubicBezTo>
                    <a:pt x="1371" y="19420"/>
                    <a:pt x="686" y="17298"/>
                    <a:pt x="0" y="15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3677541" y="3914708"/>
              <a:ext cx="132460" cy="29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50" fill="norm" stroke="1" extrusionOk="0">
                  <a:moveTo>
                    <a:pt x="20795" y="2148"/>
                  </a:moveTo>
                  <a:cubicBezTo>
                    <a:pt x="19798" y="1382"/>
                    <a:pt x="18801" y="616"/>
                    <a:pt x="17472" y="233"/>
                  </a:cubicBezTo>
                  <a:cubicBezTo>
                    <a:pt x="16143" y="-150"/>
                    <a:pt x="14481" y="-150"/>
                    <a:pt x="11823" y="922"/>
                  </a:cubicBezTo>
                  <a:cubicBezTo>
                    <a:pt x="9164" y="1995"/>
                    <a:pt x="5509" y="4139"/>
                    <a:pt x="3017" y="7050"/>
                  </a:cubicBezTo>
                  <a:cubicBezTo>
                    <a:pt x="524" y="9961"/>
                    <a:pt x="-805" y="13637"/>
                    <a:pt x="524" y="16165"/>
                  </a:cubicBezTo>
                  <a:cubicBezTo>
                    <a:pt x="1853" y="18693"/>
                    <a:pt x="5841" y="20071"/>
                    <a:pt x="9829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848100" y="3944385"/>
              <a:ext cx="952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4246"/>
                    <a:pt x="6720" y="8492"/>
                    <a:pt x="10320" y="12092"/>
                  </a:cubicBezTo>
                  <a:cubicBezTo>
                    <a:pt x="13920" y="15692"/>
                    <a:pt x="17760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841750" y="3969785"/>
              <a:ext cx="1016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3388"/>
                    <a:pt x="8100" y="6776"/>
                    <a:pt x="4500" y="10376"/>
                  </a:cubicBezTo>
                  <a:cubicBezTo>
                    <a:pt x="900" y="13976"/>
                    <a:pt x="450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962400" y="3906285"/>
              <a:ext cx="4113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5429" y="0"/>
                  </a:moveTo>
                  <a:cubicBezTo>
                    <a:pt x="18514" y="4800"/>
                    <a:pt x="21600" y="9600"/>
                    <a:pt x="19029" y="13200"/>
                  </a:cubicBezTo>
                  <a:cubicBezTo>
                    <a:pt x="16457" y="16800"/>
                    <a:pt x="822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4025900" y="3861784"/>
              <a:ext cx="119754" cy="36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16" fill="norm" stroke="1" extrusionOk="0">
                  <a:moveTo>
                    <a:pt x="5586" y="373"/>
                  </a:moveTo>
                  <a:cubicBezTo>
                    <a:pt x="7448" y="126"/>
                    <a:pt x="9310" y="-121"/>
                    <a:pt x="11731" y="64"/>
                  </a:cubicBezTo>
                  <a:cubicBezTo>
                    <a:pt x="14152" y="249"/>
                    <a:pt x="17131" y="866"/>
                    <a:pt x="18993" y="1977"/>
                  </a:cubicBezTo>
                  <a:cubicBezTo>
                    <a:pt x="20855" y="3088"/>
                    <a:pt x="21600" y="4693"/>
                    <a:pt x="20669" y="7038"/>
                  </a:cubicBezTo>
                  <a:cubicBezTo>
                    <a:pt x="19738" y="9383"/>
                    <a:pt x="17131" y="12469"/>
                    <a:pt x="15828" y="14629"/>
                  </a:cubicBezTo>
                  <a:cubicBezTo>
                    <a:pt x="14524" y="16789"/>
                    <a:pt x="14524" y="18023"/>
                    <a:pt x="14152" y="19010"/>
                  </a:cubicBezTo>
                  <a:cubicBezTo>
                    <a:pt x="13779" y="19998"/>
                    <a:pt x="13034" y="20738"/>
                    <a:pt x="11731" y="21109"/>
                  </a:cubicBezTo>
                  <a:cubicBezTo>
                    <a:pt x="10428" y="21479"/>
                    <a:pt x="8566" y="21479"/>
                    <a:pt x="6517" y="21294"/>
                  </a:cubicBezTo>
                  <a:cubicBezTo>
                    <a:pt x="4469" y="21109"/>
                    <a:pt x="2234" y="20738"/>
                    <a:pt x="0" y="2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159250" y="4185685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4236427" y="3936785"/>
              <a:ext cx="176823" cy="29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11" fill="norm" stroke="1" extrusionOk="0">
                  <a:moveTo>
                    <a:pt x="21481" y="2869"/>
                  </a:moveTo>
                  <a:cubicBezTo>
                    <a:pt x="21224" y="1943"/>
                    <a:pt x="20967" y="1017"/>
                    <a:pt x="20195" y="477"/>
                  </a:cubicBezTo>
                  <a:cubicBezTo>
                    <a:pt x="19424" y="-63"/>
                    <a:pt x="18138" y="-217"/>
                    <a:pt x="16467" y="400"/>
                  </a:cubicBezTo>
                  <a:cubicBezTo>
                    <a:pt x="14795" y="1017"/>
                    <a:pt x="12738" y="2406"/>
                    <a:pt x="10167" y="4797"/>
                  </a:cubicBezTo>
                  <a:cubicBezTo>
                    <a:pt x="7595" y="7189"/>
                    <a:pt x="4510" y="10583"/>
                    <a:pt x="2710" y="12897"/>
                  </a:cubicBezTo>
                  <a:cubicBezTo>
                    <a:pt x="910" y="15212"/>
                    <a:pt x="395" y="16446"/>
                    <a:pt x="138" y="17526"/>
                  </a:cubicBezTo>
                  <a:cubicBezTo>
                    <a:pt x="-119" y="18606"/>
                    <a:pt x="-119" y="19532"/>
                    <a:pt x="1038" y="20226"/>
                  </a:cubicBezTo>
                  <a:cubicBezTo>
                    <a:pt x="2195" y="20920"/>
                    <a:pt x="4510" y="21383"/>
                    <a:pt x="6824" y="21152"/>
                  </a:cubicBezTo>
                  <a:cubicBezTo>
                    <a:pt x="9138" y="20920"/>
                    <a:pt x="11452" y="19994"/>
                    <a:pt x="13767" y="19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4266068" y="4115835"/>
              <a:ext cx="7733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7317" y="21600"/>
                  </a:moveTo>
                  <a:cubicBezTo>
                    <a:pt x="3814" y="20160"/>
                    <a:pt x="312" y="18720"/>
                    <a:pt x="20" y="16560"/>
                  </a:cubicBezTo>
                  <a:cubicBezTo>
                    <a:pt x="-272" y="14400"/>
                    <a:pt x="2647" y="11520"/>
                    <a:pt x="6733" y="8640"/>
                  </a:cubicBezTo>
                  <a:cubicBezTo>
                    <a:pt x="10820" y="5760"/>
                    <a:pt x="16074" y="2880"/>
                    <a:pt x="213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4339995" y="3974329"/>
              <a:ext cx="168506" cy="287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69" fill="norm" stroke="1" extrusionOk="0">
                  <a:moveTo>
                    <a:pt x="21494" y="133"/>
                  </a:moveTo>
                  <a:cubicBezTo>
                    <a:pt x="18524" y="-23"/>
                    <a:pt x="15554" y="-180"/>
                    <a:pt x="12989" y="524"/>
                  </a:cubicBezTo>
                  <a:cubicBezTo>
                    <a:pt x="10424" y="1229"/>
                    <a:pt x="8264" y="2794"/>
                    <a:pt x="6374" y="5298"/>
                  </a:cubicBezTo>
                  <a:cubicBezTo>
                    <a:pt x="4484" y="7803"/>
                    <a:pt x="2864" y="11246"/>
                    <a:pt x="1784" y="13750"/>
                  </a:cubicBezTo>
                  <a:cubicBezTo>
                    <a:pt x="704" y="16255"/>
                    <a:pt x="164" y="17820"/>
                    <a:pt x="29" y="18994"/>
                  </a:cubicBezTo>
                  <a:cubicBezTo>
                    <a:pt x="-106" y="20168"/>
                    <a:pt x="164" y="20950"/>
                    <a:pt x="2189" y="21185"/>
                  </a:cubicBezTo>
                  <a:cubicBezTo>
                    <a:pt x="4214" y="21420"/>
                    <a:pt x="7994" y="21107"/>
                    <a:pt x="10154" y="20872"/>
                  </a:cubicBezTo>
                  <a:cubicBezTo>
                    <a:pt x="12314" y="20637"/>
                    <a:pt x="12854" y="20481"/>
                    <a:pt x="13394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4451350" y="3992966"/>
              <a:ext cx="128132" cy="256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57" fill="norm" stroke="1" extrusionOk="0">
                  <a:moveTo>
                    <a:pt x="0" y="10194"/>
                  </a:moveTo>
                  <a:cubicBezTo>
                    <a:pt x="4603" y="8964"/>
                    <a:pt x="9207" y="7735"/>
                    <a:pt x="12216" y="6769"/>
                  </a:cubicBezTo>
                  <a:cubicBezTo>
                    <a:pt x="15226" y="5803"/>
                    <a:pt x="16643" y="5101"/>
                    <a:pt x="18236" y="3784"/>
                  </a:cubicBezTo>
                  <a:cubicBezTo>
                    <a:pt x="19830" y="2467"/>
                    <a:pt x="21600" y="535"/>
                    <a:pt x="21423" y="96"/>
                  </a:cubicBezTo>
                  <a:cubicBezTo>
                    <a:pt x="21246" y="-343"/>
                    <a:pt x="19121" y="711"/>
                    <a:pt x="16820" y="3433"/>
                  </a:cubicBezTo>
                  <a:cubicBezTo>
                    <a:pt x="14518" y="6155"/>
                    <a:pt x="12039" y="10545"/>
                    <a:pt x="10623" y="13267"/>
                  </a:cubicBezTo>
                  <a:cubicBezTo>
                    <a:pt x="9207" y="15989"/>
                    <a:pt x="8852" y="17042"/>
                    <a:pt x="8675" y="18096"/>
                  </a:cubicBezTo>
                  <a:cubicBezTo>
                    <a:pt x="8498" y="19150"/>
                    <a:pt x="8498" y="20203"/>
                    <a:pt x="8675" y="19852"/>
                  </a:cubicBezTo>
                  <a:cubicBezTo>
                    <a:pt x="8852" y="19501"/>
                    <a:pt x="9207" y="17745"/>
                    <a:pt x="9561" y="16340"/>
                  </a:cubicBezTo>
                  <a:cubicBezTo>
                    <a:pt x="9915" y="14935"/>
                    <a:pt x="10269" y="13881"/>
                    <a:pt x="11508" y="12828"/>
                  </a:cubicBezTo>
                  <a:cubicBezTo>
                    <a:pt x="12748" y="11774"/>
                    <a:pt x="14872" y="10720"/>
                    <a:pt x="16289" y="10984"/>
                  </a:cubicBezTo>
                  <a:cubicBezTo>
                    <a:pt x="17705" y="11247"/>
                    <a:pt x="18413" y="12828"/>
                    <a:pt x="19121" y="14759"/>
                  </a:cubicBezTo>
                  <a:cubicBezTo>
                    <a:pt x="19830" y="16691"/>
                    <a:pt x="20538" y="18974"/>
                    <a:pt x="21246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4609120" y="4050072"/>
              <a:ext cx="77181" cy="16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339" fill="norm" stroke="1" extrusionOk="0">
                  <a:moveTo>
                    <a:pt x="15610" y="300"/>
                  </a:moveTo>
                  <a:cubicBezTo>
                    <a:pt x="12768" y="20"/>
                    <a:pt x="9926" y="-261"/>
                    <a:pt x="7368" y="440"/>
                  </a:cubicBezTo>
                  <a:cubicBezTo>
                    <a:pt x="4810" y="1142"/>
                    <a:pt x="2537" y="2825"/>
                    <a:pt x="1115" y="6051"/>
                  </a:cubicBezTo>
                  <a:cubicBezTo>
                    <a:pt x="-306" y="9277"/>
                    <a:pt x="-874" y="14045"/>
                    <a:pt x="2537" y="16851"/>
                  </a:cubicBezTo>
                  <a:cubicBezTo>
                    <a:pt x="5947" y="19656"/>
                    <a:pt x="13337" y="20497"/>
                    <a:pt x="20726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743450" y="4039635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4720166" y="4084085"/>
              <a:ext cx="13123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10" y="0"/>
                    <a:pt x="17419" y="0"/>
                    <a:pt x="13935" y="2731"/>
                  </a:cubicBezTo>
                  <a:cubicBezTo>
                    <a:pt x="10452" y="5462"/>
                    <a:pt x="5574" y="10924"/>
                    <a:pt x="2961" y="14400"/>
                  </a:cubicBezTo>
                  <a:cubicBezTo>
                    <a:pt x="348" y="17876"/>
                    <a:pt x="0" y="19366"/>
                    <a:pt x="0" y="20234"/>
                  </a:cubicBezTo>
                  <a:cubicBezTo>
                    <a:pt x="0" y="21103"/>
                    <a:pt x="348" y="21352"/>
                    <a:pt x="6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4800600" y="4065035"/>
              <a:ext cx="6455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10125" y="0"/>
                  </a:moveTo>
                  <a:cubicBezTo>
                    <a:pt x="13500" y="554"/>
                    <a:pt x="16875" y="1108"/>
                    <a:pt x="18900" y="3138"/>
                  </a:cubicBezTo>
                  <a:cubicBezTo>
                    <a:pt x="20925" y="5169"/>
                    <a:pt x="21600" y="8677"/>
                    <a:pt x="18225" y="12000"/>
                  </a:cubicBezTo>
                  <a:cubicBezTo>
                    <a:pt x="14850" y="15323"/>
                    <a:pt x="7425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4781550" y="4040724"/>
              <a:ext cx="195296" cy="32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29" fill="norm" stroke="1" extrusionOk="0">
                  <a:moveTo>
                    <a:pt x="11148" y="1175"/>
                  </a:moveTo>
                  <a:cubicBezTo>
                    <a:pt x="13471" y="760"/>
                    <a:pt x="15794" y="344"/>
                    <a:pt x="17535" y="137"/>
                  </a:cubicBezTo>
                  <a:cubicBezTo>
                    <a:pt x="19277" y="-71"/>
                    <a:pt x="20439" y="-71"/>
                    <a:pt x="21019" y="344"/>
                  </a:cubicBezTo>
                  <a:cubicBezTo>
                    <a:pt x="21600" y="760"/>
                    <a:pt x="21600" y="1591"/>
                    <a:pt x="20787" y="3737"/>
                  </a:cubicBezTo>
                  <a:cubicBezTo>
                    <a:pt x="19974" y="5883"/>
                    <a:pt x="18348" y="9344"/>
                    <a:pt x="17303" y="12114"/>
                  </a:cubicBezTo>
                  <a:cubicBezTo>
                    <a:pt x="16258" y="14883"/>
                    <a:pt x="15794" y="16960"/>
                    <a:pt x="15329" y="18344"/>
                  </a:cubicBezTo>
                  <a:cubicBezTo>
                    <a:pt x="14865" y="19729"/>
                    <a:pt x="14400" y="20421"/>
                    <a:pt x="11845" y="20837"/>
                  </a:cubicBezTo>
                  <a:cubicBezTo>
                    <a:pt x="9290" y="21252"/>
                    <a:pt x="4645" y="21391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02592" y="4714165"/>
              <a:ext cx="127140" cy="27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322" fill="norm" stroke="1" extrusionOk="0">
                  <a:moveTo>
                    <a:pt x="7153" y="5870"/>
                  </a:moveTo>
                  <a:cubicBezTo>
                    <a:pt x="10288" y="5039"/>
                    <a:pt x="13423" y="4208"/>
                    <a:pt x="16036" y="3128"/>
                  </a:cubicBezTo>
                  <a:cubicBezTo>
                    <a:pt x="18649" y="2048"/>
                    <a:pt x="20740" y="719"/>
                    <a:pt x="20914" y="220"/>
                  </a:cubicBezTo>
                  <a:cubicBezTo>
                    <a:pt x="21088" y="-278"/>
                    <a:pt x="19346" y="54"/>
                    <a:pt x="17430" y="1384"/>
                  </a:cubicBezTo>
                  <a:cubicBezTo>
                    <a:pt x="15514" y="2713"/>
                    <a:pt x="13423" y="5039"/>
                    <a:pt x="11507" y="7448"/>
                  </a:cubicBezTo>
                  <a:cubicBezTo>
                    <a:pt x="9591" y="9857"/>
                    <a:pt x="7849" y="12350"/>
                    <a:pt x="5759" y="14260"/>
                  </a:cubicBezTo>
                  <a:cubicBezTo>
                    <a:pt x="3669" y="16171"/>
                    <a:pt x="1230" y="17500"/>
                    <a:pt x="359" y="18580"/>
                  </a:cubicBezTo>
                  <a:cubicBezTo>
                    <a:pt x="-512" y="19660"/>
                    <a:pt x="185" y="20491"/>
                    <a:pt x="2623" y="20907"/>
                  </a:cubicBezTo>
                  <a:cubicBezTo>
                    <a:pt x="5062" y="21322"/>
                    <a:pt x="9243" y="21322"/>
                    <a:pt x="13423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60350" y="4828771"/>
              <a:ext cx="196850" cy="16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3735"/>
                  </a:moveTo>
                  <a:cubicBezTo>
                    <a:pt x="697" y="2682"/>
                    <a:pt x="1394" y="1628"/>
                    <a:pt x="2323" y="1496"/>
                  </a:cubicBezTo>
                  <a:cubicBezTo>
                    <a:pt x="3252" y="1364"/>
                    <a:pt x="4413" y="2155"/>
                    <a:pt x="5806" y="4130"/>
                  </a:cubicBezTo>
                  <a:cubicBezTo>
                    <a:pt x="7200" y="6106"/>
                    <a:pt x="8826" y="9267"/>
                    <a:pt x="9174" y="12164"/>
                  </a:cubicBezTo>
                  <a:cubicBezTo>
                    <a:pt x="9523" y="15062"/>
                    <a:pt x="8594" y="17696"/>
                    <a:pt x="7548" y="19277"/>
                  </a:cubicBezTo>
                  <a:cubicBezTo>
                    <a:pt x="6503" y="20857"/>
                    <a:pt x="5342" y="21384"/>
                    <a:pt x="4877" y="20857"/>
                  </a:cubicBezTo>
                  <a:cubicBezTo>
                    <a:pt x="4413" y="20330"/>
                    <a:pt x="4645" y="18750"/>
                    <a:pt x="6619" y="15325"/>
                  </a:cubicBezTo>
                  <a:cubicBezTo>
                    <a:pt x="8594" y="11901"/>
                    <a:pt x="12310" y="6633"/>
                    <a:pt x="14632" y="3604"/>
                  </a:cubicBezTo>
                  <a:cubicBezTo>
                    <a:pt x="16955" y="574"/>
                    <a:pt x="17884" y="-216"/>
                    <a:pt x="17768" y="47"/>
                  </a:cubicBezTo>
                  <a:cubicBezTo>
                    <a:pt x="17652" y="311"/>
                    <a:pt x="16490" y="1628"/>
                    <a:pt x="15329" y="3604"/>
                  </a:cubicBezTo>
                  <a:cubicBezTo>
                    <a:pt x="14168" y="5579"/>
                    <a:pt x="13006" y="8213"/>
                    <a:pt x="13006" y="10584"/>
                  </a:cubicBezTo>
                  <a:cubicBezTo>
                    <a:pt x="13006" y="12955"/>
                    <a:pt x="14168" y="15062"/>
                    <a:pt x="15794" y="16643"/>
                  </a:cubicBezTo>
                  <a:cubicBezTo>
                    <a:pt x="17419" y="18223"/>
                    <a:pt x="19510" y="19277"/>
                    <a:pt x="21600" y="20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65100" y="5059307"/>
              <a:ext cx="2159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929" y="12302"/>
                    <a:pt x="11859" y="4448"/>
                    <a:pt x="15459" y="1502"/>
                  </a:cubicBezTo>
                  <a:cubicBezTo>
                    <a:pt x="19059" y="-1443"/>
                    <a:pt x="203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23850" y="5036585"/>
              <a:ext cx="1016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52450" y="4858785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58800" y="4985785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755726" y="4755662"/>
              <a:ext cx="203125" cy="384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32" fill="norm" stroke="1" extrusionOk="0">
                  <a:moveTo>
                    <a:pt x="19365" y="1846"/>
                  </a:moveTo>
                  <a:cubicBezTo>
                    <a:pt x="19588" y="1259"/>
                    <a:pt x="19810" y="672"/>
                    <a:pt x="19031" y="320"/>
                  </a:cubicBezTo>
                  <a:cubicBezTo>
                    <a:pt x="18251" y="-33"/>
                    <a:pt x="16470" y="-150"/>
                    <a:pt x="14243" y="261"/>
                  </a:cubicBezTo>
                  <a:cubicBezTo>
                    <a:pt x="12016" y="672"/>
                    <a:pt x="9344" y="1611"/>
                    <a:pt x="7340" y="3137"/>
                  </a:cubicBezTo>
                  <a:cubicBezTo>
                    <a:pt x="5336" y="4663"/>
                    <a:pt x="4000" y="6776"/>
                    <a:pt x="2775" y="9652"/>
                  </a:cubicBezTo>
                  <a:cubicBezTo>
                    <a:pt x="1550" y="12528"/>
                    <a:pt x="437" y="16167"/>
                    <a:pt x="103" y="18280"/>
                  </a:cubicBezTo>
                  <a:cubicBezTo>
                    <a:pt x="-231" y="20393"/>
                    <a:pt x="214" y="20980"/>
                    <a:pt x="1884" y="21215"/>
                  </a:cubicBezTo>
                  <a:cubicBezTo>
                    <a:pt x="3555" y="21450"/>
                    <a:pt x="6449" y="21333"/>
                    <a:pt x="9901" y="20863"/>
                  </a:cubicBezTo>
                  <a:cubicBezTo>
                    <a:pt x="13353" y="20393"/>
                    <a:pt x="17361" y="19572"/>
                    <a:pt x="21369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806450" y="4960385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028616" y="4733626"/>
              <a:ext cx="203284" cy="42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07" fill="norm" stroke="1" extrusionOk="0">
                  <a:moveTo>
                    <a:pt x="21386" y="1197"/>
                  </a:moveTo>
                  <a:cubicBezTo>
                    <a:pt x="20718" y="767"/>
                    <a:pt x="20050" y="337"/>
                    <a:pt x="18937" y="122"/>
                  </a:cubicBezTo>
                  <a:cubicBezTo>
                    <a:pt x="17823" y="-93"/>
                    <a:pt x="16264" y="-93"/>
                    <a:pt x="13481" y="713"/>
                  </a:cubicBezTo>
                  <a:cubicBezTo>
                    <a:pt x="10697" y="1519"/>
                    <a:pt x="6689" y="3131"/>
                    <a:pt x="4351" y="4904"/>
                  </a:cubicBezTo>
                  <a:cubicBezTo>
                    <a:pt x="2013" y="6677"/>
                    <a:pt x="1345" y="8611"/>
                    <a:pt x="1011" y="11029"/>
                  </a:cubicBezTo>
                  <a:cubicBezTo>
                    <a:pt x="677" y="13447"/>
                    <a:pt x="677" y="16349"/>
                    <a:pt x="454" y="18176"/>
                  </a:cubicBezTo>
                  <a:cubicBezTo>
                    <a:pt x="231" y="20003"/>
                    <a:pt x="-214" y="20755"/>
                    <a:pt x="120" y="21131"/>
                  </a:cubicBezTo>
                  <a:cubicBezTo>
                    <a:pt x="454" y="21507"/>
                    <a:pt x="1567" y="21507"/>
                    <a:pt x="2681" y="21507"/>
                  </a:cubicBezTo>
                  <a:cubicBezTo>
                    <a:pt x="3794" y="21507"/>
                    <a:pt x="4908" y="21507"/>
                    <a:pt x="6021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250950" y="4858785"/>
              <a:ext cx="2032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886"/>
                    <a:pt x="3600" y="3771"/>
                    <a:pt x="6300" y="6171"/>
                  </a:cubicBezTo>
                  <a:cubicBezTo>
                    <a:pt x="9000" y="8571"/>
                    <a:pt x="12600" y="11486"/>
                    <a:pt x="15300" y="14143"/>
                  </a:cubicBezTo>
                  <a:cubicBezTo>
                    <a:pt x="18000" y="16800"/>
                    <a:pt x="19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289050" y="4839735"/>
              <a:ext cx="1778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71" y="1872"/>
                    <a:pt x="15943" y="3744"/>
                    <a:pt x="12857" y="6480"/>
                  </a:cubicBezTo>
                  <a:cubicBezTo>
                    <a:pt x="9771" y="9216"/>
                    <a:pt x="6429" y="12816"/>
                    <a:pt x="4243" y="15480"/>
                  </a:cubicBezTo>
                  <a:cubicBezTo>
                    <a:pt x="2057" y="18144"/>
                    <a:pt x="1029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1435099" y="4656379"/>
              <a:ext cx="98516" cy="174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02" fill="norm" stroke="1" extrusionOk="0">
                  <a:moveTo>
                    <a:pt x="5515" y="3806"/>
                  </a:moveTo>
                  <a:cubicBezTo>
                    <a:pt x="5055" y="2504"/>
                    <a:pt x="4596" y="1203"/>
                    <a:pt x="5515" y="553"/>
                  </a:cubicBezTo>
                  <a:cubicBezTo>
                    <a:pt x="6434" y="-98"/>
                    <a:pt x="8732" y="-98"/>
                    <a:pt x="11260" y="162"/>
                  </a:cubicBezTo>
                  <a:cubicBezTo>
                    <a:pt x="13787" y="422"/>
                    <a:pt x="16545" y="943"/>
                    <a:pt x="17923" y="2895"/>
                  </a:cubicBezTo>
                  <a:cubicBezTo>
                    <a:pt x="19302" y="4847"/>
                    <a:pt x="19302" y="8230"/>
                    <a:pt x="18153" y="10182"/>
                  </a:cubicBezTo>
                  <a:cubicBezTo>
                    <a:pt x="17004" y="12133"/>
                    <a:pt x="14706" y="12654"/>
                    <a:pt x="14477" y="13304"/>
                  </a:cubicBezTo>
                  <a:cubicBezTo>
                    <a:pt x="14247" y="13955"/>
                    <a:pt x="16085" y="14736"/>
                    <a:pt x="17923" y="16037"/>
                  </a:cubicBezTo>
                  <a:cubicBezTo>
                    <a:pt x="19762" y="17338"/>
                    <a:pt x="21600" y="19160"/>
                    <a:pt x="21370" y="20201"/>
                  </a:cubicBezTo>
                  <a:cubicBezTo>
                    <a:pt x="21140" y="21242"/>
                    <a:pt x="18843" y="21502"/>
                    <a:pt x="14936" y="21502"/>
                  </a:cubicBezTo>
                  <a:cubicBezTo>
                    <a:pt x="11030" y="21502"/>
                    <a:pt x="5515" y="21242"/>
                    <a:pt x="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1618614" y="5030235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1663700" y="4697280"/>
              <a:ext cx="374650" cy="466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1435"/>
                  </a:moveTo>
                  <a:cubicBezTo>
                    <a:pt x="2563" y="19100"/>
                    <a:pt x="5125" y="16765"/>
                    <a:pt x="7261" y="14089"/>
                  </a:cubicBezTo>
                  <a:cubicBezTo>
                    <a:pt x="9397" y="11413"/>
                    <a:pt x="11105" y="8397"/>
                    <a:pt x="12203" y="6305"/>
                  </a:cubicBezTo>
                  <a:cubicBezTo>
                    <a:pt x="13302" y="4213"/>
                    <a:pt x="13790" y="3046"/>
                    <a:pt x="14095" y="2073"/>
                  </a:cubicBezTo>
                  <a:cubicBezTo>
                    <a:pt x="14400" y="1100"/>
                    <a:pt x="14522" y="321"/>
                    <a:pt x="14339" y="78"/>
                  </a:cubicBezTo>
                  <a:cubicBezTo>
                    <a:pt x="14156" y="-165"/>
                    <a:pt x="13668" y="127"/>
                    <a:pt x="12875" y="1440"/>
                  </a:cubicBezTo>
                  <a:cubicBezTo>
                    <a:pt x="12081" y="2754"/>
                    <a:pt x="10983" y="5089"/>
                    <a:pt x="10434" y="7278"/>
                  </a:cubicBezTo>
                  <a:cubicBezTo>
                    <a:pt x="9885" y="9467"/>
                    <a:pt x="9885" y="11511"/>
                    <a:pt x="10068" y="12727"/>
                  </a:cubicBezTo>
                  <a:cubicBezTo>
                    <a:pt x="10251" y="13943"/>
                    <a:pt x="10617" y="14332"/>
                    <a:pt x="11105" y="14527"/>
                  </a:cubicBezTo>
                  <a:cubicBezTo>
                    <a:pt x="11593" y="14721"/>
                    <a:pt x="12203" y="14721"/>
                    <a:pt x="12631" y="14965"/>
                  </a:cubicBezTo>
                  <a:cubicBezTo>
                    <a:pt x="13058" y="15208"/>
                    <a:pt x="13302" y="15694"/>
                    <a:pt x="13424" y="16278"/>
                  </a:cubicBezTo>
                  <a:cubicBezTo>
                    <a:pt x="13546" y="16862"/>
                    <a:pt x="13546" y="17543"/>
                    <a:pt x="13607" y="17640"/>
                  </a:cubicBezTo>
                  <a:cubicBezTo>
                    <a:pt x="13668" y="17738"/>
                    <a:pt x="13790" y="17251"/>
                    <a:pt x="14400" y="16084"/>
                  </a:cubicBezTo>
                  <a:cubicBezTo>
                    <a:pt x="15010" y="14916"/>
                    <a:pt x="16108" y="13067"/>
                    <a:pt x="16841" y="11949"/>
                  </a:cubicBezTo>
                  <a:cubicBezTo>
                    <a:pt x="17573" y="10830"/>
                    <a:pt x="17939" y="10440"/>
                    <a:pt x="18366" y="10100"/>
                  </a:cubicBezTo>
                  <a:cubicBezTo>
                    <a:pt x="18793" y="9759"/>
                    <a:pt x="19281" y="9467"/>
                    <a:pt x="19647" y="9565"/>
                  </a:cubicBezTo>
                  <a:cubicBezTo>
                    <a:pt x="20014" y="9662"/>
                    <a:pt x="20258" y="10149"/>
                    <a:pt x="20563" y="11413"/>
                  </a:cubicBezTo>
                  <a:cubicBezTo>
                    <a:pt x="20868" y="12678"/>
                    <a:pt x="21234" y="14721"/>
                    <a:pt x="21600" y="16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2153593" y="4734251"/>
              <a:ext cx="87957" cy="308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29" fill="norm" stroke="1" extrusionOk="0">
                  <a:moveTo>
                    <a:pt x="21371" y="3356"/>
                  </a:moveTo>
                  <a:cubicBezTo>
                    <a:pt x="21371" y="2180"/>
                    <a:pt x="21371" y="1005"/>
                    <a:pt x="20085" y="417"/>
                  </a:cubicBezTo>
                  <a:cubicBezTo>
                    <a:pt x="18800" y="-171"/>
                    <a:pt x="16228" y="-171"/>
                    <a:pt x="13142" y="637"/>
                  </a:cubicBezTo>
                  <a:cubicBezTo>
                    <a:pt x="10057" y="1445"/>
                    <a:pt x="6457" y="3062"/>
                    <a:pt x="3885" y="5633"/>
                  </a:cubicBezTo>
                  <a:cubicBezTo>
                    <a:pt x="1314" y="8205"/>
                    <a:pt x="-229" y="11731"/>
                    <a:pt x="28" y="14302"/>
                  </a:cubicBezTo>
                  <a:cubicBezTo>
                    <a:pt x="285" y="16874"/>
                    <a:pt x="2342" y="18490"/>
                    <a:pt x="5171" y="19519"/>
                  </a:cubicBezTo>
                  <a:cubicBezTo>
                    <a:pt x="8000" y="20547"/>
                    <a:pt x="11600" y="20988"/>
                    <a:pt x="1520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2305049" y="4769885"/>
              <a:ext cx="133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6873"/>
                    <a:pt x="10971" y="13745"/>
                    <a:pt x="14571" y="17345"/>
                  </a:cubicBezTo>
                  <a:cubicBezTo>
                    <a:pt x="18171" y="20945"/>
                    <a:pt x="19886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2381250" y="4801635"/>
              <a:ext cx="1143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350"/>
                    <a:pt x="10400" y="8700"/>
                    <a:pt x="6800" y="12300"/>
                  </a:cubicBezTo>
                  <a:cubicBezTo>
                    <a:pt x="3200" y="15900"/>
                    <a:pt x="1600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2527300" y="4744485"/>
              <a:ext cx="8678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483" y="0"/>
                  </a:moveTo>
                  <a:cubicBezTo>
                    <a:pt x="12117" y="244"/>
                    <a:pt x="14751" y="488"/>
                    <a:pt x="17122" y="1769"/>
                  </a:cubicBezTo>
                  <a:cubicBezTo>
                    <a:pt x="19493" y="3051"/>
                    <a:pt x="21600" y="5369"/>
                    <a:pt x="21600" y="8298"/>
                  </a:cubicBezTo>
                  <a:cubicBezTo>
                    <a:pt x="21600" y="11227"/>
                    <a:pt x="19493" y="14766"/>
                    <a:pt x="15541" y="17085"/>
                  </a:cubicBezTo>
                  <a:cubicBezTo>
                    <a:pt x="11590" y="19403"/>
                    <a:pt x="5795" y="20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2597150" y="4717078"/>
              <a:ext cx="166257" cy="52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509" fill="norm" stroke="1" extrusionOk="0">
                  <a:moveTo>
                    <a:pt x="8100" y="1114"/>
                  </a:moveTo>
                  <a:cubicBezTo>
                    <a:pt x="8910" y="770"/>
                    <a:pt x="9720" y="425"/>
                    <a:pt x="10800" y="210"/>
                  </a:cubicBezTo>
                  <a:cubicBezTo>
                    <a:pt x="11880" y="-5"/>
                    <a:pt x="13230" y="-91"/>
                    <a:pt x="15120" y="124"/>
                  </a:cubicBezTo>
                  <a:cubicBezTo>
                    <a:pt x="17010" y="339"/>
                    <a:pt x="19440" y="856"/>
                    <a:pt x="20520" y="2276"/>
                  </a:cubicBezTo>
                  <a:cubicBezTo>
                    <a:pt x="21600" y="3695"/>
                    <a:pt x="21330" y="6019"/>
                    <a:pt x="20250" y="8256"/>
                  </a:cubicBezTo>
                  <a:cubicBezTo>
                    <a:pt x="19170" y="10494"/>
                    <a:pt x="17280" y="12645"/>
                    <a:pt x="16065" y="14237"/>
                  </a:cubicBezTo>
                  <a:cubicBezTo>
                    <a:pt x="14850" y="15829"/>
                    <a:pt x="14310" y="16862"/>
                    <a:pt x="14175" y="17723"/>
                  </a:cubicBezTo>
                  <a:cubicBezTo>
                    <a:pt x="14040" y="18583"/>
                    <a:pt x="14310" y="19272"/>
                    <a:pt x="13770" y="19616"/>
                  </a:cubicBezTo>
                  <a:cubicBezTo>
                    <a:pt x="13230" y="19960"/>
                    <a:pt x="11880" y="19960"/>
                    <a:pt x="9450" y="20218"/>
                  </a:cubicBezTo>
                  <a:cubicBezTo>
                    <a:pt x="7020" y="20476"/>
                    <a:pt x="3510" y="20993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2984500" y="4998485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2971799" y="5150885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570439" y="5546238"/>
              <a:ext cx="258362" cy="36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69" fill="norm" stroke="1" extrusionOk="0">
                  <a:moveTo>
                    <a:pt x="21435" y="271"/>
                  </a:moveTo>
                  <a:cubicBezTo>
                    <a:pt x="19152" y="27"/>
                    <a:pt x="16869" y="-217"/>
                    <a:pt x="14674" y="332"/>
                  </a:cubicBezTo>
                  <a:cubicBezTo>
                    <a:pt x="12479" y="881"/>
                    <a:pt x="10372" y="2224"/>
                    <a:pt x="8264" y="4054"/>
                  </a:cubicBezTo>
                  <a:cubicBezTo>
                    <a:pt x="6157" y="5885"/>
                    <a:pt x="4050" y="8203"/>
                    <a:pt x="2645" y="10400"/>
                  </a:cubicBezTo>
                  <a:cubicBezTo>
                    <a:pt x="1240" y="12597"/>
                    <a:pt x="537" y="14671"/>
                    <a:pt x="186" y="16136"/>
                  </a:cubicBezTo>
                  <a:cubicBezTo>
                    <a:pt x="-165" y="17600"/>
                    <a:pt x="-165" y="18454"/>
                    <a:pt x="1503" y="19247"/>
                  </a:cubicBezTo>
                  <a:cubicBezTo>
                    <a:pt x="3172" y="20041"/>
                    <a:pt x="6508" y="20773"/>
                    <a:pt x="9055" y="21078"/>
                  </a:cubicBezTo>
                  <a:cubicBezTo>
                    <a:pt x="11601" y="21383"/>
                    <a:pt x="13357" y="21261"/>
                    <a:pt x="15113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587499" y="5754135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852218" y="5512835"/>
              <a:ext cx="25598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9642" y="229"/>
                    <a:pt x="17871" y="457"/>
                    <a:pt x="15923" y="914"/>
                  </a:cubicBezTo>
                  <a:cubicBezTo>
                    <a:pt x="13976" y="1371"/>
                    <a:pt x="11851" y="2057"/>
                    <a:pt x="10169" y="3429"/>
                  </a:cubicBezTo>
                  <a:cubicBezTo>
                    <a:pt x="8487" y="4800"/>
                    <a:pt x="7248" y="6857"/>
                    <a:pt x="5655" y="9543"/>
                  </a:cubicBezTo>
                  <a:cubicBezTo>
                    <a:pt x="4061" y="12229"/>
                    <a:pt x="2114" y="15543"/>
                    <a:pt x="1051" y="17600"/>
                  </a:cubicBezTo>
                  <a:cubicBezTo>
                    <a:pt x="-11" y="19657"/>
                    <a:pt x="-188" y="20457"/>
                    <a:pt x="166" y="20914"/>
                  </a:cubicBezTo>
                  <a:cubicBezTo>
                    <a:pt x="520" y="21371"/>
                    <a:pt x="1405" y="21486"/>
                    <a:pt x="2822" y="21543"/>
                  </a:cubicBezTo>
                  <a:cubicBezTo>
                    <a:pt x="4238" y="21600"/>
                    <a:pt x="6186" y="21600"/>
                    <a:pt x="81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2076450" y="5639835"/>
              <a:ext cx="1841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2653"/>
                    <a:pt x="6952" y="5305"/>
                    <a:pt x="10552" y="8905"/>
                  </a:cubicBezTo>
                  <a:cubicBezTo>
                    <a:pt x="14152" y="12505"/>
                    <a:pt x="17876" y="170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101850" y="5646185"/>
              <a:ext cx="184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76"/>
                    <a:pt x="19117" y="351"/>
                    <a:pt x="17131" y="1668"/>
                  </a:cubicBezTo>
                  <a:cubicBezTo>
                    <a:pt x="15145" y="2985"/>
                    <a:pt x="12414" y="5444"/>
                    <a:pt x="9559" y="8517"/>
                  </a:cubicBezTo>
                  <a:cubicBezTo>
                    <a:pt x="6703" y="11590"/>
                    <a:pt x="3724" y="15278"/>
                    <a:pt x="2110" y="17561"/>
                  </a:cubicBezTo>
                  <a:cubicBezTo>
                    <a:pt x="497" y="19844"/>
                    <a:pt x="248" y="20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2330449" y="5490350"/>
              <a:ext cx="87535" cy="20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514" fill="norm" stroke="1" extrusionOk="0">
                  <a:moveTo>
                    <a:pt x="0" y="3779"/>
                  </a:moveTo>
                  <a:cubicBezTo>
                    <a:pt x="0" y="2642"/>
                    <a:pt x="0" y="1506"/>
                    <a:pt x="1256" y="823"/>
                  </a:cubicBezTo>
                  <a:cubicBezTo>
                    <a:pt x="2512" y="141"/>
                    <a:pt x="5023" y="-86"/>
                    <a:pt x="7535" y="28"/>
                  </a:cubicBezTo>
                  <a:cubicBezTo>
                    <a:pt x="10047" y="141"/>
                    <a:pt x="12558" y="596"/>
                    <a:pt x="14065" y="1392"/>
                  </a:cubicBezTo>
                  <a:cubicBezTo>
                    <a:pt x="15572" y="2188"/>
                    <a:pt x="16074" y="3325"/>
                    <a:pt x="14567" y="4689"/>
                  </a:cubicBezTo>
                  <a:cubicBezTo>
                    <a:pt x="13060" y="6053"/>
                    <a:pt x="9544" y="7645"/>
                    <a:pt x="9042" y="8440"/>
                  </a:cubicBezTo>
                  <a:cubicBezTo>
                    <a:pt x="8540" y="9236"/>
                    <a:pt x="11051" y="9236"/>
                    <a:pt x="13312" y="9577"/>
                  </a:cubicBezTo>
                  <a:cubicBezTo>
                    <a:pt x="15572" y="9918"/>
                    <a:pt x="17581" y="10600"/>
                    <a:pt x="19088" y="12078"/>
                  </a:cubicBezTo>
                  <a:cubicBezTo>
                    <a:pt x="20595" y="13556"/>
                    <a:pt x="21600" y="15830"/>
                    <a:pt x="19842" y="17535"/>
                  </a:cubicBezTo>
                  <a:cubicBezTo>
                    <a:pt x="18084" y="19240"/>
                    <a:pt x="13563" y="20377"/>
                    <a:pt x="904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2508250" y="5481879"/>
              <a:ext cx="111385" cy="45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62" fill="norm" stroke="1" extrusionOk="0">
                  <a:moveTo>
                    <a:pt x="0" y="2062"/>
                  </a:moveTo>
                  <a:cubicBezTo>
                    <a:pt x="815" y="1562"/>
                    <a:pt x="1630" y="1062"/>
                    <a:pt x="3872" y="712"/>
                  </a:cubicBezTo>
                  <a:cubicBezTo>
                    <a:pt x="6113" y="362"/>
                    <a:pt x="9781" y="162"/>
                    <a:pt x="12634" y="62"/>
                  </a:cubicBezTo>
                  <a:cubicBezTo>
                    <a:pt x="15487" y="-38"/>
                    <a:pt x="17525" y="-38"/>
                    <a:pt x="18951" y="212"/>
                  </a:cubicBezTo>
                  <a:cubicBezTo>
                    <a:pt x="20377" y="462"/>
                    <a:pt x="21192" y="962"/>
                    <a:pt x="21396" y="2562"/>
                  </a:cubicBezTo>
                  <a:cubicBezTo>
                    <a:pt x="21600" y="4162"/>
                    <a:pt x="21192" y="6862"/>
                    <a:pt x="19970" y="9562"/>
                  </a:cubicBezTo>
                  <a:cubicBezTo>
                    <a:pt x="18747" y="12262"/>
                    <a:pt x="16709" y="14962"/>
                    <a:pt x="15487" y="16612"/>
                  </a:cubicBezTo>
                  <a:cubicBezTo>
                    <a:pt x="14264" y="18262"/>
                    <a:pt x="13857" y="18862"/>
                    <a:pt x="11411" y="19512"/>
                  </a:cubicBezTo>
                  <a:cubicBezTo>
                    <a:pt x="8966" y="20162"/>
                    <a:pt x="4483" y="20862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2698750" y="586843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2827274" y="5545581"/>
              <a:ext cx="271526" cy="39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46" fill="norm" stroke="1" extrusionOk="0">
                  <a:moveTo>
                    <a:pt x="21479" y="1317"/>
                  </a:moveTo>
                  <a:cubicBezTo>
                    <a:pt x="18632" y="632"/>
                    <a:pt x="15786" y="-54"/>
                    <a:pt x="13609" y="3"/>
                  </a:cubicBezTo>
                  <a:cubicBezTo>
                    <a:pt x="11432" y="60"/>
                    <a:pt x="9926" y="860"/>
                    <a:pt x="8502" y="2746"/>
                  </a:cubicBezTo>
                  <a:cubicBezTo>
                    <a:pt x="7079" y="4632"/>
                    <a:pt x="5739" y="7603"/>
                    <a:pt x="4316" y="10517"/>
                  </a:cubicBezTo>
                  <a:cubicBezTo>
                    <a:pt x="2893" y="13432"/>
                    <a:pt x="1386" y="16289"/>
                    <a:pt x="632" y="18003"/>
                  </a:cubicBezTo>
                  <a:cubicBezTo>
                    <a:pt x="-121" y="19717"/>
                    <a:pt x="-121" y="20289"/>
                    <a:pt x="214" y="20746"/>
                  </a:cubicBezTo>
                  <a:cubicBezTo>
                    <a:pt x="549" y="21203"/>
                    <a:pt x="1219" y="21546"/>
                    <a:pt x="3228" y="21546"/>
                  </a:cubicBezTo>
                  <a:cubicBezTo>
                    <a:pt x="5237" y="21546"/>
                    <a:pt x="8586" y="21203"/>
                    <a:pt x="11935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2882900" y="5754135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3081304" y="5535800"/>
              <a:ext cx="334997" cy="478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9" fill="norm" stroke="1" extrusionOk="0">
                  <a:moveTo>
                    <a:pt x="21500" y="966"/>
                  </a:moveTo>
                  <a:cubicBezTo>
                    <a:pt x="21092" y="585"/>
                    <a:pt x="20685" y="204"/>
                    <a:pt x="19326" y="62"/>
                  </a:cubicBezTo>
                  <a:cubicBezTo>
                    <a:pt x="17968" y="-81"/>
                    <a:pt x="15658" y="14"/>
                    <a:pt x="14028" y="442"/>
                  </a:cubicBezTo>
                  <a:cubicBezTo>
                    <a:pt x="12398" y="871"/>
                    <a:pt x="11447" y="1632"/>
                    <a:pt x="10632" y="3059"/>
                  </a:cubicBezTo>
                  <a:cubicBezTo>
                    <a:pt x="9817" y="4486"/>
                    <a:pt x="9138" y="6580"/>
                    <a:pt x="7847" y="8768"/>
                  </a:cubicBezTo>
                  <a:cubicBezTo>
                    <a:pt x="6557" y="10957"/>
                    <a:pt x="4655" y="13241"/>
                    <a:pt x="3228" y="14858"/>
                  </a:cubicBezTo>
                  <a:cubicBezTo>
                    <a:pt x="1802" y="16476"/>
                    <a:pt x="851" y="17427"/>
                    <a:pt x="375" y="18141"/>
                  </a:cubicBezTo>
                  <a:cubicBezTo>
                    <a:pt x="-100" y="18855"/>
                    <a:pt x="-100" y="19330"/>
                    <a:pt x="240" y="19663"/>
                  </a:cubicBezTo>
                  <a:cubicBezTo>
                    <a:pt x="579" y="19997"/>
                    <a:pt x="1258" y="20187"/>
                    <a:pt x="2753" y="20472"/>
                  </a:cubicBezTo>
                  <a:cubicBezTo>
                    <a:pt x="4247" y="20758"/>
                    <a:pt x="6557" y="21138"/>
                    <a:pt x="8866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3295649" y="5594034"/>
              <a:ext cx="398350" cy="390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42" fill="norm" stroke="1" extrusionOk="0">
                  <a:moveTo>
                    <a:pt x="0" y="20977"/>
                  </a:moveTo>
                  <a:cubicBezTo>
                    <a:pt x="1714" y="19932"/>
                    <a:pt x="3429" y="18887"/>
                    <a:pt x="5486" y="16913"/>
                  </a:cubicBezTo>
                  <a:cubicBezTo>
                    <a:pt x="7543" y="14939"/>
                    <a:pt x="9943" y="12036"/>
                    <a:pt x="11657" y="9365"/>
                  </a:cubicBezTo>
                  <a:cubicBezTo>
                    <a:pt x="13371" y="6694"/>
                    <a:pt x="14400" y="4255"/>
                    <a:pt x="14914" y="2745"/>
                  </a:cubicBezTo>
                  <a:cubicBezTo>
                    <a:pt x="15429" y="1236"/>
                    <a:pt x="15429" y="655"/>
                    <a:pt x="15143" y="307"/>
                  </a:cubicBezTo>
                  <a:cubicBezTo>
                    <a:pt x="14857" y="-42"/>
                    <a:pt x="14286" y="-158"/>
                    <a:pt x="13486" y="307"/>
                  </a:cubicBezTo>
                  <a:cubicBezTo>
                    <a:pt x="12686" y="771"/>
                    <a:pt x="11657" y="1816"/>
                    <a:pt x="10629" y="4023"/>
                  </a:cubicBezTo>
                  <a:cubicBezTo>
                    <a:pt x="9600" y="6229"/>
                    <a:pt x="8571" y="9597"/>
                    <a:pt x="8057" y="11919"/>
                  </a:cubicBezTo>
                  <a:cubicBezTo>
                    <a:pt x="7543" y="14242"/>
                    <a:pt x="7543" y="15519"/>
                    <a:pt x="7657" y="16448"/>
                  </a:cubicBezTo>
                  <a:cubicBezTo>
                    <a:pt x="7771" y="17377"/>
                    <a:pt x="8000" y="17958"/>
                    <a:pt x="8343" y="18423"/>
                  </a:cubicBezTo>
                  <a:cubicBezTo>
                    <a:pt x="8686" y="18887"/>
                    <a:pt x="9143" y="19236"/>
                    <a:pt x="9600" y="19236"/>
                  </a:cubicBezTo>
                  <a:cubicBezTo>
                    <a:pt x="10057" y="19236"/>
                    <a:pt x="10514" y="18887"/>
                    <a:pt x="11086" y="18365"/>
                  </a:cubicBezTo>
                  <a:cubicBezTo>
                    <a:pt x="11657" y="17842"/>
                    <a:pt x="12343" y="17145"/>
                    <a:pt x="12686" y="17145"/>
                  </a:cubicBezTo>
                  <a:cubicBezTo>
                    <a:pt x="13029" y="17145"/>
                    <a:pt x="13029" y="17842"/>
                    <a:pt x="12914" y="18481"/>
                  </a:cubicBezTo>
                  <a:cubicBezTo>
                    <a:pt x="12800" y="19119"/>
                    <a:pt x="12571" y="19700"/>
                    <a:pt x="12400" y="20281"/>
                  </a:cubicBezTo>
                  <a:cubicBezTo>
                    <a:pt x="12229" y="20861"/>
                    <a:pt x="12114" y="21442"/>
                    <a:pt x="12114" y="21442"/>
                  </a:cubicBezTo>
                  <a:cubicBezTo>
                    <a:pt x="12114" y="21442"/>
                    <a:pt x="12229" y="20861"/>
                    <a:pt x="12857" y="19526"/>
                  </a:cubicBezTo>
                  <a:cubicBezTo>
                    <a:pt x="13486" y="18190"/>
                    <a:pt x="14629" y="16100"/>
                    <a:pt x="15600" y="14765"/>
                  </a:cubicBezTo>
                  <a:cubicBezTo>
                    <a:pt x="16571" y="13429"/>
                    <a:pt x="17371" y="12848"/>
                    <a:pt x="18114" y="12500"/>
                  </a:cubicBezTo>
                  <a:cubicBezTo>
                    <a:pt x="18857" y="12152"/>
                    <a:pt x="19543" y="12036"/>
                    <a:pt x="20171" y="12268"/>
                  </a:cubicBezTo>
                  <a:cubicBezTo>
                    <a:pt x="20800" y="12500"/>
                    <a:pt x="21371" y="13081"/>
                    <a:pt x="21486" y="14532"/>
                  </a:cubicBezTo>
                  <a:cubicBezTo>
                    <a:pt x="21600" y="15984"/>
                    <a:pt x="21257" y="18307"/>
                    <a:pt x="20914" y="20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3831445" y="5634435"/>
              <a:ext cx="162705" cy="39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49" fill="norm" stroke="1" extrusionOk="0">
                  <a:moveTo>
                    <a:pt x="21287" y="978"/>
                  </a:moveTo>
                  <a:cubicBezTo>
                    <a:pt x="20456" y="520"/>
                    <a:pt x="19625" y="63"/>
                    <a:pt x="18379" y="6"/>
                  </a:cubicBezTo>
                  <a:cubicBezTo>
                    <a:pt x="17133" y="-51"/>
                    <a:pt x="15472" y="292"/>
                    <a:pt x="12564" y="1949"/>
                  </a:cubicBezTo>
                  <a:cubicBezTo>
                    <a:pt x="9656" y="3606"/>
                    <a:pt x="5502" y="6578"/>
                    <a:pt x="3010" y="9206"/>
                  </a:cubicBezTo>
                  <a:cubicBezTo>
                    <a:pt x="518" y="11835"/>
                    <a:pt x="-313" y="14120"/>
                    <a:pt x="102" y="15949"/>
                  </a:cubicBezTo>
                  <a:cubicBezTo>
                    <a:pt x="518" y="17778"/>
                    <a:pt x="2179" y="19149"/>
                    <a:pt x="4672" y="20006"/>
                  </a:cubicBezTo>
                  <a:cubicBezTo>
                    <a:pt x="7164" y="20863"/>
                    <a:pt x="10487" y="21206"/>
                    <a:pt x="1381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4070350" y="5684285"/>
              <a:ext cx="571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4083050" y="5735085"/>
              <a:ext cx="1460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009"/>
                    <a:pt x="14713" y="4019"/>
                    <a:pt x="11270" y="7200"/>
                  </a:cubicBezTo>
                  <a:cubicBezTo>
                    <a:pt x="7826" y="10381"/>
                    <a:pt x="4383" y="14735"/>
                    <a:pt x="2504" y="17330"/>
                  </a:cubicBezTo>
                  <a:cubicBezTo>
                    <a:pt x="626" y="19926"/>
                    <a:pt x="313" y="207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4210049" y="5709685"/>
              <a:ext cx="11951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4524" y="0"/>
                  </a:moveTo>
                  <a:cubicBezTo>
                    <a:pt x="16386" y="262"/>
                    <a:pt x="18248" y="524"/>
                    <a:pt x="19552" y="1833"/>
                  </a:cubicBezTo>
                  <a:cubicBezTo>
                    <a:pt x="20855" y="3142"/>
                    <a:pt x="21600" y="5498"/>
                    <a:pt x="20483" y="8378"/>
                  </a:cubicBezTo>
                  <a:cubicBezTo>
                    <a:pt x="19366" y="11258"/>
                    <a:pt x="16386" y="14662"/>
                    <a:pt x="12662" y="16953"/>
                  </a:cubicBezTo>
                  <a:cubicBezTo>
                    <a:pt x="8938" y="19244"/>
                    <a:pt x="4469" y="204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279900" y="5628314"/>
              <a:ext cx="247650" cy="51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7200" y="1279"/>
                  </a:moveTo>
                  <a:cubicBezTo>
                    <a:pt x="9046" y="836"/>
                    <a:pt x="10892" y="394"/>
                    <a:pt x="13108" y="172"/>
                  </a:cubicBezTo>
                  <a:cubicBezTo>
                    <a:pt x="15323" y="-49"/>
                    <a:pt x="17908" y="-49"/>
                    <a:pt x="19477" y="128"/>
                  </a:cubicBezTo>
                  <a:cubicBezTo>
                    <a:pt x="21046" y="305"/>
                    <a:pt x="21600" y="659"/>
                    <a:pt x="21600" y="1810"/>
                  </a:cubicBezTo>
                  <a:cubicBezTo>
                    <a:pt x="21600" y="2961"/>
                    <a:pt x="21046" y="4908"/>
                    <a:pt x="20123" y="7343"/>
                  </a:cubicBezTo>
                  <a:cubicBezTo>
                    <a:pt x="19200" y="9777"/>
                    <a:pt x="17908" y="12699"/>
                    <a:pt x="17169" y="15000"/>
                  </a:cubicBezTo>
                  <a:cubicBezTo>
                    <a:pt x="16431" y="17302"/>
                    <a:pt x="16246" y="18984"/>
                    <a:pt x="15877" y="20002"/>
                  </a:cubicBezTo>
                  <a:cubicBezTo>
                    <a:pt x="15508" y="21020"/>
                    <a:pt x="14954" y="21374"/>
                    <a:pt x="12277" y="21462"/>
                  </a:cubicBezTo>
                  <a:cubicBezTo>
                    <a:pt x="9600" y="21551"/>
                    <a:pt x="4800" y="21374"/>
                    <a:pt x="0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29" name="Drawing"/>
          <p:cNvGrpSpPr/>
          <p:nvPr/>
        </p:nvGrpSpPr>
        <p:grpSpPr>
          <a:xfrm>
            <a:off x="9037638" y="2118776"/>
            <a:ext cx="881062" cy="417245"/>
            <a:chOff x="0" y="0"/>
            <a:chExt cx="881061" cy="417244"/>
          </a:xfrm>
        </p:grpSpPr>
        <p:sp>
          <p:nvSpPr>
            <p:cNvPr id="425" name="Line"/>
            <p:cNvSpPr/>
            <p:nvPr/>
          </p:nvSpPr>
          <p:spPr>
            <a:xfrm>
              <a:off x="0" y="38106"/>
              <a:ext cx="201612" cy="37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94" fill="norm" stroke="1" extrusionOk="0">
                  <a:moveTo>
                    <a:pt x="506" y="1200"/>
                  </a:moveTo>
                  <a:cubicBezTo>
                    <a:pt x="1181" y="600"/>
                    <a:pt x="1856" y="0"/>
                    <a:pt x="2306" y="0"/>
                  </a:cubicBezTo>
                  <a:cubicBezTo>
                    <a:pt x="2756" y="0"/>
                    <a:pt x="2981" y="600"/>
                    <a:pt x="2981" y="2580"/>
                  </a:cubicBezTo>
                  <a:cubicBezTo>
                    <a:pt x="2981" y="4560"/>
                    <a:pt x="2756" y="7920"/>
                    <a:pt x="2194" y="11040"/>
                  </a:cubicBezTo>
                  <a:cubicBezTo>
                    <a:pt x="1631" y="14160"/>
                    <a:pt x="731" y="17040"/>
                    <a:pt x="281" y="18780"/>
                  </a:cubicBezTo>
                  <a:cubicBezTo>
                    <a:pt x="-169" y="20520"/>
                    <a:pt x="-169" y="21120"/>
                    <a:pt x="956" y="21360"/>
                  </a:cubicBezTo>
                  <a:cubicBezTo>
                    <a:pt x="2081" y="21600"/>
                    <a:pt x="4331" y="21480"/>
                    <a:pt x="7931" y="21300"/>
                  </a:cubicBezTo>
                  <a:cubicBezTo>
                    <a:pt x="11531" y="21120"/>
                    <a:pt x="16481" y="20880"/>
                    <a:pt x="21431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31697" y="91023"/>
              <a:ext cx="190727" cy="24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173" fill="norm" stroke="1" extrusionOk="0">
                  <a:moveTo>
                    <a:pt x="9417" y="4356"/>
                  </a:moveTo>
                  <a:cubicBezTo>
                    <a:pt x="8023" y="3086"/>
                    <a:pt x="6629" y="1815"/>
                    <a:pt x="5468" y="1543"/>
                  </a:cubicBezTo>
                  <a:cubicBezTo>
                    <a:pt x="4307" y="1271"/>
                    <a:pt x="3378" y="1997"/>
                    <a:pt x="2333" y="4538"/>
                  </a:cubicBezTo>
                  <a:cubicBezTo>
                    <a:pt x="1288" y="7079"/>
                    <a:pt x="126" y="11435"/>
                    <a:pt x="10" y="14521"/>
                  </a:cubicBezTo>
                  <a:cubicBezTo>
                    <a:pt x="-106" y="17607"/>
                    <a:pt x="823" y="19422"/>
                    <a:pt x="2565" y="20420"/>
                  </a:cubicBezTo>
                  <a:cubicBezTo>
                    <a:pt x="4307" y="21418"/>
                    <a:pt x="6862" y="21600"/>
                    <a:pt x="10229" y="19876"/>
                  </a:cubicBezTo>
                  <a:cubicBezTo>
                    <a:pt x="13597" y="18151"/>
                    <a:pt x="17778" y="14521"/>
                    <a:pt x="19636" y="11163"/>
                  </a:cubicBezTo>
                  <a:cubicBezTo>
                    <a:pt x="21494" y="7805"/>
                    <a:pt x="21029" y="4719"/>
                    <a:pt x="20217" y="2904"/>
                  </a:cubicBezTo>
                  <a:cubicBezTo>
                    <a:pt x="19404" y="1089"/>
                    <a:pt x="18242" y="545"/>
                    <a:pt x="170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647758" y="0"/>
              <a:ext cx="233304" cy="36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245" fill="norm" stroke="1" extrusionOk="0">
                  <a:moveTo>
                    <a:pt x="21449" y="3497"/>
                  </a:moveTo>
                  <a:cubicBezTo>
                    <a:pt x="21254" y="2498"/>
                    <a:pt x="21060" y="1499"/>
                    <a:pt x="19892" y="812"/>
                  </a:cubicBezTo>
                  <a:cubicBezTo>
                    <a:pt x="18725" y="126"/>
                    <a:pt x="16584" y="-249"/>
                    <a:pt x="14152" y="188"/>
                  </a:cubicBezTo>
                  <a:cubicBezTo>
                    <a:pt x="11719" y="625"/>
                    <a:pt x="8995" y="1874"/>
                    <a:pt x="6563" y="4308"/>
                  </a:cubicBezTo>
                  <a:cubicBezTo>
                    <a:pt x="4130" y="6743"/>
                    <a:pt x="1990" y="10364"/>
                    <a:pt x="919" y="13111"/>
                  </a:cubicBezTo>
                  <a:cubicBezTo>
                    <a:pt x="-151" y="15857"/>
                    <a:pt x="-151" y="17730"/>
                    <a:pt x="238" y="18979"/>
                  </a:cubicBezTo>
                  <a:cubicBezTo>
                    <a:pt x="627" y="20227"/>
                    <a:pt x="1406" y="20852"/>
                    <a:pt x="4519" y="21101"/>
                  </a:cubicBezTo>
                  <a:cubicBezTo>
                    <a:pt x="7633" y="21351"/>
                    <a:pt x="13081" y="21226"/>
                    <a:pt x="18530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658811" y="237073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2" name="Drawing"/>
          <p:cNvGrpSpPr/>
          <p:nvPr/>
        </p:nvGrpSpPr>
        <p:grpSpPr>
          <a:xfrm>
            <a:off x="1308100" y="1554619"/>
            <a:ext cx="6026150" cy="5843131"/>
            <a:chOff x="0" y="0"/>
            <a:chExt cx="6026150" cy="5843130"/>
          </a:xfrm>
        </p:grpSpPr>
        <p:sp>
          <p:nvSpPr>
            <p:cNvPr id="2062" name="Line"/>
            <p:cNvSpPr/>
            <p:nvPr/>
          </p:nvSpPr>
          <p:spPr>
            <a:xfrm>
              <a:off x="1803399" y="0"/>
              <a:ext cx="177801" cy="530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5209"/>
                  </a:moveTo>
                  <a:cubicBezTo>
                    <a:pt x="514" y="8221"/>
                    <a:pt x="1029" y="11233"/>
                    <a:pt x="1543" y="13815"/>
                  </a:cubicBezTo>
                  <a:cubicBezTo>
                    <a:pt x="2057" y="16397"/>
                    <a:pt x="2571" y="18548"/>
                    <a:pt x="3086" y="19839"/>
                  </a:cubicBezTo>
                  <a:cubicBezTo>
                    <a:pt x="3600" y="21130"/>
                    <a:pt x="4114" y="21560"/>
                    <a:pt x="4629" y="21560"/>
                  </a:cubicBezTo>
                  <a:cubicBezTo>
                    <a:pt x="5143" y="21560"/>
                    <a:pt x="5657" y="21130"/>
                    <a:pt x="5529" y="19581"/>
                  </a:cubicBezTo>
                  <a:cubicBezTo>
                    <a:pt x="5400" y="18032"/>
                    <a:pt x="4629" y="15364"/>
                    <a:pt x="3600" y="12481"/>
                  </a:cubicBezTo>
                  <a:cubicBezTo>
                    <a:pt x="2571" y="9598"/>
                    <a:pt x="1286" y="6500"/>
                    <a:pt x="1029" y="4564"/>
                  </a:cubicBezTo>
                  <a:cubicBezTo>
                    <a:pt x="771" y="2628"/>
                    <a:pt x="1543" y="1853"/>
                    <a:pt x="3343" y="1208"/>
                  </a:cubicBezTo>
                  <a:cubicBezTo>
                    <a:pt x="5143" y="562"/>
                    <a:pt x="7971" y="46"/>
                    <a:pt x="10671" y="3"/>
                  </a:cubicBezTo>
                  <a:cubicBezTo>
                    <a:pt x="13371" y="-40"/>
                    <a:pt x="15943" y="390"/>
                    <a:pt x="18000" y="1208"/>
                  </a:cubicBezTo>
                  <a:cubicBezTo>
                    <a:pt x="20057" y="2025"/>
                    <a:pt x="21600" y="3230"/>
                    <a:pt x="21600" y="4693"/>
                  </a:cubicBezTo>
                  <a:cubicBezTo>
                    <a:pt x="21600" y="6156"/>
                    <a:pt x="20057" y="7877"/>
                    <a:pt x="17357" y="9082"/>
                  </a:cubicBezTo>
                  <a:cubicBezTo>
                    <a:pt x="14657" y="10287"/>
                    <a:pt x="10800" y="10975"/>
                    <a:pt x="7843" y="11362"/>
                  </a:cubicBezTo>
                  <a:cubicBezTo>
                    <a:pt x="4886" y="11750"/>
                    <a:pt x="2829" y="11836"/>
                    <a:pt x="2314" y="11664"/>
                  </a:cubicBezTo>
                  <a:cubicBezTo>
                    <a:pt x="1800" y="11491"/>
                    <a:pt x="2829" y="11061"/>
                    <a:pt x="3857" y="1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968500" y="274180"/>
              <a:ext cx="146050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6480"/>
                  </a:moveTo>
                  <a:cubicBezTo>
                    <a:pt x="0" y="5130"/>
                    <a:pt x="0" y="3780"/>
                    <a:pt x="783" y="2700"/>
                  </a:cubicBezTo>
                  <a:cubicBezTo>
                    <a:pt x="1565" y="1620"/>
                    <a:pt x="3130" y="810"/>
                    <a:pt x="4539" y="810"/>
                  </a:cubicBezTo>
                  <a:cubicBezTo>
                    <a:pt x="5948" y="810"/>
                    <a:pt x="7200" y="1620"/>
                    <a:pt x="8452" y="4725"/>
                  </a:cubicBezTo>
                  <a:cubicBezTo>
                    <a:pt x="9704" y="7830"/>
                    <a:pt x="10957" y="13230"/>
                    <a:pt x="11583" y="16605"/>
                  </a:cubicBezTo>
                  <a:cubicBezTo>
                    <a:pt x="12209" y="19980"/>
                    <a:pt x="12209" y="21330"/>
                    <a:pt x="11583" y="21465"/>
                  </a:cubicBezTo>
                  <a:cubicBezTo>
                    <a:pt x="10957" y="21600"/>
                    <a:pt x="9704" y="20520"/>
                    <a:pt x="8922" y="17685"/>
                  </a:cubicBezTo>
                  <a:cubicBezTo>
                    <a:pt x="8139" y="14850"/>
                    <a:pt x="7826" y="10260"/>
                    <a:pt x="8922" y="7020"/>
                  </a:cubicBezTo>
                  <a:cubicBezTo>
                    <a:pt x="10017" y="3780"/>
                    <a:pt x="12522" y="1890"/>
                    <a:pt x="14870" y="945"/>
                  </a:cubicBezTo>
                  <a:cubicBezTo>
                    <a:pt x="17217" y="0"/>
                    <a:pt x="194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2122916" y="266772"/>
              <a:ext cx="93507" cy="14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0780" fill="norm" stroke="1" extrusionOk="0">
                  <a:moveTo>
                    <a:pt x="19275" y="4650"/>
                  </a:moveTo>
                  <a:cubicBezTo>
                    <a:pt x="18336" y="3150"/>
                    <a:pt x="17396" y="1650"/>
                    <a:pt x="15518" y="750"/>
                  </a:cubicBezTo>
                  <a:cubicBezTo>
                    <a:pt x="13640" y="-150"/>
                    <a:pt x="10823" y="-450"/>
                    <a:pt x="8005" y="1050"/>
                  </a:cubicBezTo>
                  <a:cubicBezTo>
                    <a:pt x="5188" y="2550"/>
                    <a:pt x="2370" y="5850"/>
                    <a:pt x="962" y="9000"/>
                  </a:cubicBezTo>
                  <a:cubicBezTo>
                    <a:pt x="-447" y="12150"/>
                    <a:pt x="-447" y="15150"/>
                    <a:pt x="1901" y="17400"/>
                  </a:cubicBezTo>
                  <a:cubicBezTo>
                    <a:pt x="4249" y="19650"/>
                    <a:pt x="8944" y="21150"/>
                    <a:pt x="12936" y="20700"/>
                  </a:cubicBezTo>
                  <a:cubicBezTo>
                    <a:pt x="16927" y="20250"/>
                    <a:pt x="20214" y="17850"/>
                    <a:pt x="20683" y="14550"/>
                  </a:cubicBezTo>
                  <a:cubicBezTo>
                    <a:pt x="21153" y="11250"/>
                    <a:pt x="18805" y="7050"/>
                    <a:pt x="16457" y="2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2314781" y="102730"/>
              <a:ext cx="131186" cy="339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50" fill="norm" stroke="1" extrusionOk="0">
                  <a:moveTo>
                    <a:pt x="4595" y="0"/>
                  </a:moveTo>
                  <a:cubicBezTo>
                    <a:pt x="3566" y="2012"/>
                    <a:pt x="2538" y="4025"/>
                    <a:pt x="2195" y="6708"/>
                  </a:cubicBezTo>
                  <a:cubicBezTo>
                    <a:pt x="1852" y="9391"/>
                    <a:pt x="2195" y="12745"/>
                    <a:pt x="2024" y="15361"/>
                  </a:cubicBezTo>
                  <a:cubicBezTo>
                    <a:pt x="1852" y="17978"/>
                    <a:pt x="1166" y="19856"/>
                    <a:pt x="652" y="20460"/>
                  </a:cubicBezTo>
                  <a:cubicBezTo>
                    <a:pt x="138" y="21063"/>
                    <a:pt x="-205" y="20393"/>
                    <a:pt x="138" y="19252"/>
                  </a:cubicBezTo>
                  <a:cubicBezTo>
                    <a:pt x="481" y="18112"/>
                    <a:pt x="1509" y="16502"/>
                    <a:pt x="2709" y="15429"/>
                  </a:cubicBezTo>
                  <a:cubicBezTo>
                    <a:pt x="3909" y="14355"/>
                    <a:pt x="5281" y="13819"/>
                    <a:pt x="6824" y="13483"/>
                  </a:cubicBezTo>
                  <a:cubicBezTo>
                    <a:pt x="8366" y="13148"/>
                    <a:pt x="10081" y="13014"/>
                    <a:pt x="12309" y="13349"/>
                  </a:cubicBezTo>
                  <a:cubicBezTo>
                    <a:pt x="14538" y="13684"/>
                    <a:pt x="17281" y="14489"/>
                    <a:pt x="18995" y="15630"/>
                  </a:cubicBezTo>
                  <a:cubicBezTo>
                    <a:pt x="20709" y="16770"/>
                    <a:pt x="21395" y="18246"/>
                    <a:pt x="21224" y="19252"/>
                  </a:cubicBezTo>
                  <a:cubicBezTo>
                    <a:pt x="21052" y="20258"/>
                    <a:pt x="20024" y="20795"/>
                    <a:pt x="18652" y="21130"/>
                  </a:cubicBezTo>
                  <a:cubicBezTo>
                    <a:pt x="17281" y="21466"/>
                    <a:pt x="15566" y="21600"/>
                    <a:pt x="13681" y="21533"/>
                  </a:cubicBezTo>
                  <a:cubicBezTo>
                    <a:pt x="11795" y="21466"/>
                    <a:pt x="9738" y="21198"/>
                    <a:pt x="8709" y="20594"/>
                  </a:cubicBezTo>
                  <a:cubicBezTo>
                    <a:pt x="7681" y="19990"/>
                    <a:pt x="7681" y="19051"/>
                    <a:pt x="7681" y="18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2497793" y="329118"/>
              <a:ext cx="150158" cy="12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0896" fill="norm" stroke="1" extrusionOk="0">
                  <a:moveTo>
                    <a:pt x="14982" y="6856"/>
                  </a:moveTo>
                  <a:cubicBezTo>
                    <a:pt x="14682" y="5056"/>
                    <a:pt x="14382" y="3256"/>
                    <a:pt x="13032" y="1816"/>
                  </a:cubicBezTo>
                  <a:cubicBezTo>
                    <a:pt x="11682" y="376"/>
                    <a:pt x="9282" y="-704"/>
                    <a:pt x="6882" y="556"/>
                  </a:cubicBezTo>
                  <a:cubicBezTo>
                    <a:pt x="4482" y="1816"/>
                    <a:pt x="2082" y="5416"/>
                    <a:pt x="882" y="8116"/>
                  </a:cubicBezTo>
                  <a:cubicBezTo>
                    <a:pt x="-318" y="10816"/>
                    <a:pt x="-318" y="12616"/>
                    <a:pt x="1032" y="13696"/>
                  </a:cubicBezTo>
                  <a:cubicBezTo>
                    <a:pt x="2382" y="14776"/>
                    <a:pt x="5082" y="15136"/>
                    <a:pt x="7182" y="14056"/>
                  </a:cubicBezTo>
                  <a:cubicBezTo>
                    <a:pt x="9282" y="12976"/>
                    <a:pt x="10782" y="10456"/>
                    <a:pt x="11682" y="10096"/>
                  </a:cubicBezTo>
                  <a:cubicBezTo>
                    <a:pt x="12582" y="9736"/>
                    <a:pt x="12882" y="11536"/>
                    <a:pt x="14382" y="13696"/>
                  </a:cubicBezTo>
                  <a:cubicBezTo>
                    <a:pt x="15882" y="15856"/>
                    <a:pt x="18582" y="18376"/>
                    <a:pt x="21282" y="2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2673350" y="115430"/>
              <a:ext cx="100592" cy="363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58" fill="norm" stroke="1" extrusionOk="0">
                  <a:moveTo>
                    <a:pt x="6750" y="0"/>
                  </a:moveTo>
                  <a:cubicBezTo>
                    <a:pt x="5400" y="3621"/>
                    <a:pt x="4050" y="7242"/>
                    <a:pt x="3375" y="10425"/>
                  </a:cubicBezTo>
                  <a:cubicBezTo>
                    <a:pt x="2700" y="13609"/>
                    <a:pt x="2700" y="16356"/>
                    <a:pt x="2700" y="18104"/>
                  </a:cubicBezTo>
                  <a:cubicBezTo>
                    <a:pt x="2700" y="19852"/>
                    <a:pt x="2700" y="20601"/>
                    <a:pt x="2925" y="20414"/>
                  </a:cubicBezTo>
                  <a:cubicBezTo>
                    <a:pt x="3150" y="20227"/>
                    <a:pt x="3600" y="19103"/>
                    <a:pt x="4725" y="17605"/>
                  </a:cubicBezTo>
                  <a:cubicBezTo>
                    <a:pt x="5850" y="16106"/>
                    <a:pt x="7650" y="14234"/>
                    <a:pt x="9450" y="13110"/>
                  </a:cubicBezTo>
                  <a:cubicBezTo>
                    <a:pt x="11250" y="11986"/>
                    <a:pt x="13050" y="11612"/>
                    <a:pt x="15075" y="11674"/>
                  </a:cubicBezTo>
                  <a:cubicBezTo>
                    <a:pt x="17100" y="11736"/>
                    <a:pt x="19350" y="12236"/>
                    <a:pt x="20475" y="12860"/>
                  </a:cubicBezTo>
                  <a:cubicBezTo>
                    <a:pt x="21600" y="13484"/>
                    <a:pt x="21600" y="14234"/>
                    <a:pt x="20925" y="15232"/>
                  </a:cubicBezTo>
                  <a:cubicBezTo>
                    <a:pt x="20250" y="16231"/>
                    <a:pt x="18900" y="17480"/>
                    <a:pt x="16425" y="18541"/>
                  </a:cubicBezTo>
                  <a:cubicBezTo>
                    <a:pt x="13950" y="19602"/>
                    <a:pt x="10350" y="20476"/>
                    <a:pt x="7425" y="20976"/>
                  </a:cubicBezTo>
                  <a:cubicBezTo>
                    <a:pt x="4500" y="21475"/>
                    <a:pt x="2250" y="21600"/>
                    <a:pt x="1125" y="21288"/>
                  </a:cubicBezTo>
                  <a:cubicBezTo>
                    <a:pt x="0" y="20976"/>
                    <a:pt x="0" y="20227"/>
                    <a:pt x="0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2806700" y="331330"/>
              <a:ext cx="1569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5082"/>
                    <a:pt x="16200" y="10165"/>
                    <a:pt x="18900" y="13765"/>
                  </a:cubicBezTo>
                  <a:cubicBezTo>
                    <a:pt x="21600" y="17365"/>
                    <a:pt x="18900" y="19482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2813050" y="217030"/>
              <a:ext cx="44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2952750" y="70980"/>
              <a:ext cx="444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3176"/>
                    <a:pt x="19543" y="6353"/>
                    <a:pt x="15943" y="9953"/>
                  </a:cubicBezTo>
                  <a:cubicBezTo>
                    <a:pt x="12343" y="13553"/>
                    <a:pt x="6171" y="17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3035300" y="318630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3054350" y="229730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062"/>
                    <a:pt x="2880" y="10523"/>
                    <a:pt x="6480" y="6923"/>
                  </a:cubicBezTo>
                  <a:cubicBezTo>
                    <a:pt x="10080" y="3323"/>
                    <a:pt x="1584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3121753" y="75214"/>
              <a:ext cx="258175" cy="60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89" fill="norm" stroke="1" extrusionOk="0">
                  <a:moveTo>
                    <a:pt x="6995" y="753"/>
                  </a:moveTo>
                  <a:cubicBezTo>
                    <a:pt x="7343" y="376"/>
                    <a:pt x="7692" y="0"/>
                    <a:pt x="7692" y="0"/>
                  </a:cubicBezTo>
                  <a:cubicBezTo>
                    <a:pt x="7692" y="0"/>
                    <a:pt x="7343" y="376"/>
                    <a:pt x="6298" y="1957"/>
                  </a:cubicBezTo>
                  <a:cubicBezTo>
                    <a:pt x="5253" y="3537"/>
                    <a:pt x="3511" y="6322"/>
                    <a:pt x="2553" y="8203"/>
                  </a:cubicBezTo>
                  <a:cubicBezTo>
                    <a:pt x="1595" y="10085"/>
                    <a:pt x="1421" y="11063"/>
                    <a:pt x="1334" y="11741"/>
                  </a:cubicBezTo>
                  <a:cubicBezTo>
                    <a:pt x="1247" y="12418"/>
                    <a:pt x="1247" y="12794"/>
                    <a:pt x="1682" y="13095"/>
                  </a:cubicBezTo>
                  <a:cubicBezTo>
                    <a:pt x="2118" y="13397"/>
                    <a:pt x="2988" y="13622"/>
                    <a:pt x="3598" y="13509"/>
                  </a:cubicBezTo>
                  <a:cubicBezTo>
                    <a:pt x="4208" y="13397"/>
                    <a:pt x="4556" y="12945"/>
                    <a:pt x="4382" y="12305"/>
                  </a:cubicBezTo>
                  <a:cubicBezTo>
                    <a:pt x="4208" y="11666"/>
                    <a:pt x="3511" y="10838"/>
                    <a:pt x="2901" y="10273"/>
                  </a:cubicBezTo>
                  <a:cubicBezTo>
                    <a:pt x="2292" y="9709"/>
                    <a:pt x="1769" y="9408"/>
                    <a:pt x="1159" y="9144"/>
                  </a:cubicBezTo>
                  <a:cubicBezTo>
                    <a:pt x="550" y="8881"/>
                    <a:pt x="-147" y="8655"/>
                    <a:pt x="27" y="8542"/>
                  </a:cubicBezTo>
                  <a:cubicBezTo>
                    <a:pt x="201" y="8429"/>
                    <a:pt x="1247" y="8429"/>
                    <a:pt x="2988" y="8617"/>
                  </a:cubicBezTo>
                  <a:cubicBezTo>
                    <a:pt x="4730" y="8806"/>
                    <a:pt x="7169" y="9182"/>
                    <a:pt x="8911" y="9483"/>
                  </a:cubicBezTo>
                  <a:cubicBezTo>
                    <a:pt x="10653" y="9784"/>
                    <a:pt x="11698" y="10010"/>
                    <a:pt x="12656" y="10047"/>
                  </a:cubicBezTo>
                  <a:cubicBezTo>
                    <a:pt x="13614" y="10085"/>
                    <a:pt x="14485" y="9934"/>
                    <a:pt x="15008" y="9596"/>
                  </a:cubicBezTo>
                  <a:cubicBezTo>
                    <a:pt x="15530" y="9257"/>
                    <a:pt x="15705" y="8730"/>
                    <a:pt x="15792" y="8655"/>
                  </a:cubicBezTo>
                  <a:cubicBezTo>
                    <a:pt x="15879" y="8580"/>
                    <a:pt x="15879" y="8956"/>
                    <a:pt x="16576" y="9972"/>
                  </a:cubicBezTo>
                  <a:cubicBezTo>
                    <a:pt x="17272" y="10988"/>
                    <a:pt x="18666" y="12644"/>
                    <a:pt x="19711" y="14413"/>
                  </a:cubicBezTo>
                  <a:cubicBezTo>
                    <a:pt x="20756" y="16181"/>
                    <a:pt x="21453" y="18063"/>
                    <a:pt x="21192" y="19305"/>
                  </a:cubicBezTo>
                  <a:cubicBezTo>
                    <a:pt x="20930" y="20546"/>
                    <a:pt x="19711" y="21148"/>
                    <a:pt x="18230" y="21374"/>
                  </a:cubicBezTo>
                  <a:cubicBezTo>
                    <a:pt x="16750" y="21600"/>
                    <a:pt x="15008" y="21449"/>
                    <a:pt x="13266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3930650" y="81564"/>
              <a:ext cx="9814" cy="42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0" y="2714"/>
                  </a:moveTo>
                  <a:cubicBezTo>
                    <a:pt x="0" y="2171"/>
                    <a:pt x="0" y="1628"/>
                    <a:pt x="2160" y="1085"/>
                  </a:cubicBezTo>
                  <a:cubicBezTo>
                    <a:pt x="4320" y="543"/>
                    <a:pt x="8640" y="0"/>
                    <a:pt x="10800" y="0"/>
                  </a:cubicBezTo>
                  <a:cubicBezTo>
                    <a:pt x="12960" y="0"/>
                    <a:pt x="12960" y="543"/>
                    <a:pt x="15120" y="2985"/>
                  </a:cubicBezTo>
                  <a:cubicBezTo>
                    <a:pt x="17280" y="5427"/>
                    <a:pt x="21600" y="9769"/>
                    <a:pt x="19440" y="13188"/>
                  </a:cubicBezTo>
                  <a:cubicBezTo>
                    <a:pt x="17280" y="16607"/>
                    <a:pt x="8640" y="19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4019549" y="293297"/>
              <a:ext cx="85229" cy="18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350" fill="norm" stroke="1" extrusionOk="0">
                  <a:moveTo>
                    <a:pt x="0" y="4361"/>
                  </a:moveTo>
                  <a:cubicBezTo>
                    <a:pt x="0" y="9215"/>
                    <a:pt x="0" y="14069"/>
                    <a:pt x="0" y="17103"/>
                  </a:cubicBezTo>
                  <a:cubicBezTo>
                    <a:pt x="0" y="20137"/>
                    <a:pt x="0" y="21350"/>
                    <a:pt x="0" y="21350"/>
                  </a:cubicBezTo>
                  <a:cubicBezTo>
                    <a:pt x="0" y="21350"/>
                    <a:pt x="0" y="20137"/>
                    <a:pt x="527" y="16860"/>
                  </a:cubicBezTo>
                  <a:cubicBezTo>
                    <a:pt x="1054" y="13584"/>
                    <a:pt x="2107" y="8244"/>
                    <a:pt x="3424" y="4968"/>
                  </a:cubicBezTo>
                  <a:cubicBezTo>
                    <a:pt x="4741" y="1692"/>
                    <a:pt x="6322" y="478"/>
                    <a:pt x="8429" y="114"/>
                  </a:cubicBezTo>
                  <a:cubicBezTo>
                    <a:pt x="10537" y="-250"/>
                    <a:pt x="13171" y="235"/>
                    <a:pt x="15541" y="1934"/>
                  </a:cubicBezTo>
                  <a:cubicBezTo>
                    <a:pt x="17912" y="3633"/>
                    <a:pt x="20020" y="6546"/>
                    <a:pt x="20810" y="9701"/>
                  </a:cubicBezTo>
                  <a:cubicBezTo>
                    <a:pt x="21600" y="12856"/>
                    <a:pt x="21073" y="16253"/>
                    <a:pt x="20546" y="19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4153847" y="298005"/>
              <a:ext cx="119703" cy="178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73" fill="norm" stroke="1" extrusionOk="0">
                  <a:moveTo>
                    <a:pt x="5514" y="6215"/>
                  </a:moveTo>
                  <a:cubicBezTo>
                    <a:pt x="7409" y="6718"/>
                    <a:pt x="9304" y="7220"/>
                    <a:pt x="11009" y="7094"/>
                  </a:cubicBezTo>
                  <a:cubicBezTo>
                    <a:pt x="12714" y="6969"/>
                    <a:pt x="14230" y="6215"/>
                    <a:pt x="15367" y="4959"/>
                  </a:cubicBezTo>
                  <a:cubicBezTo>
                    <a:pt x="16504" y="3704"/>
                    <a:pt x="17262" y="1945"/>
                    <a:pt x="16693" y="941"/>
                  </a:cubicBezTo>
                  <a:cubicBezTo>
                    <a:pt x="16125" y="-64"/>
                    <a:pt x="14230" y="-315"/>
                    <a:pt x="11767" y="438"/>
                  </a:cubicBezTo>
                  <a:cubicBezTo>
                    <a:pt x="9304" y="1192"/>
                    <a:pt x="6272" y="2950"/>
                    <a:pt x="3998" y="6215"/>
                  </a:cubicBezTo>
                  <a:cubicBezTo>
                    <a:pt x="1725" y="9480"/>
                    <a:pt x="209" y="14252"/>
                    <a:pt x="19" y="17141"/>
                  </a:cubicBezTo>
                  <a:cubicBezTo>
                    <a:pt x="-170" y="20029"/>
                    <a:pt x="967" y="21034"/>
                    <a:pt x="4756" y="21159"/>
                  </a:cubicBezTo>
                  <a:cubicBezTo>
                    <a:pt x="8546" y="21285"/>
                    <a:pt x="14988" y="20532"/>
                    <a:pt x="21430" y="19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4278968" y="94264"/>
              <a:ext cx="565289" cy="59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33" fill="norm" stroke="1" extrusionOk="0">
                  <a:moveTo>
                    <a:pt x="3890" y="9431"/>
                  </a:moveTo>
                  <a:cubicBezTo>
                    <a:pt x="3810" y="9051"/>
                    <a:pt x="3729" y="8670"/>
                    <a:pt x="3529" y="8366"/>
                  </a:cubicBezTo>
                  <a:cubicBezTo>
                    <a:pt x="3328" y="8062"/>
                    <a:pt x="3007" y="7834"/>
                    <a:pt x="2364" y="8328"/>
                  </a:cubicBezTo>
                  <a:cubicBezTo>
                    <a:pt x="1722" y="8823"/>
                    <a:pt x="758" y="10039"/>
                    <a:pt x="317" y="10838"/>
                  </a:cubicBezTo>
                  <a:cubicBezTo>
                    <a:pt x="-125" y="11637"/>
                    <a:pt x="-45" y="12017"/>
                    <a:pt x="196" y="12283"/>
                  </a:cubicBezTo>
                  <a:cubicBezTo>
                    <a:pt x="437" y="12549"/>
                    <a:pt x="839" y="12701"/>
                    <a:pt x="1521" y="12435"/>
                  </a:cubicBezTo>
                  <a:cubicBezTo>
                    <a:pt x="2204" y="12169"/>
                    <a:pt x="3167" y="11485"/>
                    <a:pt x="3729" y="10914"/>
                  </a:cubicBezTo>
                  <a:cubicBezTo>
                    <a:pt x="4291" y="10344"/>
                    <a:pt x="4452" y="9887"/>
                    <a:pt x="4372" y="9811"/>
                  </a:cubicBezTo>
                  <a:cubicBezTo>
                    <a:pt x="4291" y="9735"/>
                    <a:pt x="3970" y="10039"/>
                    <a:pt x="3448" y="11408"/>
                  </a:cubicBezTo>
                  <a:cubicBezTo>
                    <a:pt x="2926" y="12777"/>
                    <a:pt x="2204" y="15211"/>
                    <a:pt x="1762" y="16885"/>
                  </a:cubicBezTo>
                  <a:cubicBezTo>
                    <a:pt x="1320" y="18558"/>
                    <a:pt x="1160" y="19470"/>
                    <a:pt x="1079" y="20193"/>
                  </a:cubicBezTo>
                  <a:cubicBezTo>
                    <a:pt x="999" y="20915"/>
                    <a:pt x="999" y="21448"/>
                    <a:pt x="1160" y="21524"/>
                  </a:cubicBezTo>
                  <a:cubicBezTo>
                    <a:pt x="1320" y="21600"/>
                    <a:pt x="1642" y="21220"/>
                    <a:pt x="2404" y="19813"/>
                  </a:cubicBezTo>
                  <a:cubicBezTo>
                    <a:pt x="3167" y="18406"/>
                    <a:pt x="4372" y="15972"/>
                    <a:pt x="5255" y="14070"/>
                  </a:cubicBezTo>
                  <a:cubicBezTo>
                    <a:pt x="6138" y="12169"/>
                    <a:pt x="6700" y="10800"/>
                    <a:pt x="7021" y="9925"/>
                  </a:cubicBezTo>
                  <a:cubicBezTo>
                    <a:pt x="7343" y="9051"/>
                    <a:pt x="7423" y="8670"/>
                    <a:pt x="7343" y="8746"/>
                  </a:cubicBezTo>
                  <a:cubicBezTo>
                    <a:pt x="7262" y="8823"/>
                    <a:pt x="7021" y="9355"/>
                    <a:pt x="6861" y="10115"/>
                  </a:cubicBezTo>
                  <a:cubicBezTo>
                    <a:pt x="6700" y="10876"/>
                    <a:pt x="6620" y="11865"/>
                    <a:pt x="6580" y="12549"/>
                  </a:cubicBezTo>
                  <a:cubicBezTo>
                    <a:pt x="6540" y="13234"/>
                    <a:pt x="6540" y="13614"/>
                    <a:pt x="6740" y="13880"/>
                  </a:cubicBezTo>
                  <a:cubicBezTo>
                    <a:pt x="6941" y="14146"/>
                    <a:pt x="7343" y="14299"/>
                    <a:pt x="7744" y="14185"/>
                  </a:cubicBezTo>
                  <a:cubicBezTo>
                    <a:pt x="8146" y="14070"/>
                    <a:pt x="8547" y="13690"/>
                    <a:pt x="8949" y="13044"/>
                  </a:cubicBezTo>
                  <a:cubicBezTo>
                    <a:pt x="9350" y="12397"/>
                    <a:pt x="9752" y="11485"/>
                    <a:pt x="10033" y="10762"/>
                  </a:cubicBezTo>
                  <a:cubicBezTo>
                    <a:pt x="10314" y="10039"/>
                    <a:pt x="10474" y="9507"/>
                    <a:pt x="10474" y="9431"/>
                  </a:cubicBezTo>
                  <a:cubicBezTo>
                    <a:pt x="10474" y="9355"/>
                    <a:pt x="10314" y="9735"/>
                    <a:pt x="10193" y="10154"/>
                  </a:cubicBezTo>
                  <a:cubicBezTo>
                    <a:pt x="10073" y="10572"/>
                    <a:pt x="9992" y="11028"/>
                    <a:pt x="10033" y="11446"/>
                  </a:cubicBezTo>
                  <a:cubicBezTo>
                    <a:pt x="10073" y="11865"/>
                    <a:pt x="10233" y="12245"/>
                    <a:pt x="10715" y="12549"/>
                  </a:cubicBezTo>
                  <a:cubicBezTo>
                    <a:pt x="11197" y="12854"/>
                    <a:pt x="12000" y="13082"/>
                    <a:pt x="12843" y="13044"/>
                  </a:cubicBezTo>
                  <a:cubicBezTo>
                    <a:pt x="13686" y="13006"/>
                    <a:pt x="14569" y="12701"/>
                    <a:pt x="15172" y="12283"/>
                  </a:cubicBezTo>
                  <a:cubicBezTo>
                    <a:pt x="15774" y="11865"/>
                    <a:pt x="16095" y="11332"/>
                    <a:pt x="16296" y="10838"/>
                  </a:cubicBezTo>
                  <a:cubicBezTo>
                    <a:pt x="16497" y="10344"/>
                    <a:pt x="16577" y="9887"/>
                    <a:pt x="16416" y="9659"/>
                  </a:cubicBezTo>
                  <a:cubicBezTo>
                    <a:pt x="16256" y="9431"/>
                    <a:pt x="15854" y="9431"/>
                    <a:pt x="15493" y="9583"/>
                  </a:cubicBezTo>
                  <a:cubicBezTo>
                    <a:pt x="15132" y="9735"/>
                    <a:pt x="14810" y="10039"/>
                    <a:pt x="14529" y="10382"/>
                  </a:cubicBezTo>
                  <a:cubicBezTo>
                    <a:pt x="14248" y="10724"/>
                    <a:pt x="14007" y="11104"/>
                    <a:pt x="14007" y="11446"/>
                  </a:cubicBezTo>
                  <a:cubicBezTo>
                    <a:pt x="14007" y="11789"/>
                    <a:pt x="14248" y="12093"/>
                    <a:pt x="14610" y="12473"/>
                  </a:cubicBezTo>
                  <a:cubicBezTo>
                    <a:pt x="14971" y="12854"/>
                    <a:pt x="15453" y="13310"/>
                    <a:pt x="15894" y="13538"/>
                  </a:cubicBezTo>
                  <a:cubicBezTo>
                    <a:pt x="16336" y="13766"/>
                    <a:pt x="16737" y="13766"/>
                    <a:pt x="17139" y="13386"/>
                  </a:cubicBezTo>
                  <a:cubicBezTo>
                    <a:pt x="17540" y="13006"/>
                    <a:pt x="17942" y="12245"/>
                    <a:pt x="18544" y="10572"/>
                  </a:cubicBezTo>
                  <a:cubicBezTo>
                    <a:pt x="19146" y="8899"/>
                    <a:pt x="19949" y="6313"/>
                    <a:pt x="20471" y="4525"/>
                  </a:cubicBezTo>
                  <a:cubicBezTo>
                    <a:pt x="20993" y="2738"/>
                    <a:pt x="21234" y="1749"/>
                    <a:pt x="21355" y="1065"/>
                  </a:cubicBezTo>
                  <a:cubicBezTo>
                    <a:pt x="21475" y="380"/>
                    <a:pt x="21475" y="0"/>
                    <a:pt x="21355" y="0"/>
                  </a:cubicBezTo>
                  <a:cubicBezTo>
                    <a:pt x="21234" y="0"/>
                    <a:pt x="20993" y="380"/>
                    <a:pt x="20592" y="1787"/>
                  </a:cubicBezTo>
                  <a:cubicBezTo>
                    <a:pt x="20190" y="3194"/>
                    <a:pt x="19628" y="5628"/>
                    <a:pt x="19387" y="7606"/>
                  </a:cubicBezTo>
                  <a:cubicBezTo>
                    <a:pt x="19146" y="9583"/>
                    <a:pt x="19227" y="11104"/>
                    <a:pt x="19307" y="12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4845050" y="337680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4864100" y="236080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4917236" y="45580"/>
              <a:ext cx="162765" cy="34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38" fill="norm" stroke="1" extrusionOk="0">
                  <a:moveTo>
                    <a:pt x="10494" y="0"/>
                  </a:moveTo>
                  <a:cubicBezTo>
                    <a:pt x="8279" y="4771"/>
                    <a:pt x="6063" y="9541"/>
                    <a:pt x="4956" y="12920"/>
                  </a:cubicBezTo>
                  <a:cubicBezTo>
                    <a:pt x="3848" y="16299"/>
                    <a:pt x="3848" y="18287"/>
                    <a:pt x="3986" y="19612"/>
                  </a:cubicBezTo>
                  <a:cubicBezTo>
                    <a:pt x="4125" y="20937"/>
                    <a:pt x="4402" y="21600"/>
                    <a:pt x="4540" y="21534"/>
                  </a:cubicBezTo>
                  <a:cubicBezTo>
                    <a:pt x="4679" y="21467"/>
                    <a:pt x="4679" y="20672"/>
                    <a:pt x="4125" y="19679"/>
                  </a:cubicBezTo>
                  <a:cubicBezTo>
                    <a:pt x="3571" y="18685"/>
                    <a:pt x="2463" y="17492"/>
                    <a:pt x="1494" y="16631"/>
                  </a:cubicBezTo>
                  <a:cubicBezTo>
                    <a:pt x="525" y="15769"/>
                    <a:pt x="-306" y="15239"/>
                    <a:pt x="109" y="14908"/>
                  </a:cubicBezTo>
                  <a:cubicBezTo>
                    <a:pt x="525" y="14577"/>
                    <a:pt x="2186" y="14444"/>
                    <a:pt x="3709" y="14378"/>
                  </a:cubicBezTo>
                  <a:cubicBezTo>
                    <a:pt x="5232" y="14312"/>
                    <a:pt x="6617" y="14312"/>
                    <a:pt x="8002" y="14312"/>
                  </a:cubicBezTo>
                  <a:cubicBezTo>
                    <a:pt x="9386" y="14312"/>
                    <a:pt x="10771" y="14312"/>
                    <a:pt x="11879" y="14577"/>
                  </a:cubicBezTo>
                  <a:cubicBezTo>
                    <a:pt x="12986" y="14842"/>
                    <a:pt x="13817" y="15372"/>
                    <a:pt x="14232" y="15968"/>
                  </a:cubicBezTo>
                  <a:cubicBezTo>
                    <a:pt x="14648" y="16564"/>
                    <a:pt x="14648" y="17227"/>
                    <a:pt x="14509" y="18155"/>
                  </a:cubicBezTo>
                  <a:cubicBezTo>
                    <a:pt x="14371" y="19082"/>
                    <a:pt x="14094" y="20275"/>
                    <a:pt x="14094" y="20474"/>
                  </a:cubicBezTo>
                  <a:cubicBezTo>
                    <a:pt x="14094" y="20672"/>
                    <a:pt x="14371" y="19877"/>
                    <a:pt x="15617" y="18155"/>
                  </a:cubicBezTo>
                  <a:cubicBezTo>
                    <a:pt x="16863" y="16432"/>
                    <a:pt x="19079" y="13782"/>
                    <a:pt x="21294" y="1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5096605" y="221604"/>
              <a:ext cx="190330" cy="20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44" fill="norm" stroke="1" extrusionOk="0">
                  <a:moveTo>
                    <a:pt x="272" y="4152"/>
                  </a:moveTo>
                  <a:cubicBezTo>
                    <a:pt x="37" y="5254"/>
                    <a:pt x="-198" y="6356"/>
                    <a:pt x="272" y="7128"/>
                  </a:cubicBezTo>
                  <a:cubicBezTo>
                    <a:pt x="741" y="7899"/>
                    <a:pt x="1915" y="8340"/>
                    <a:pt x="3089" y="8560"/>
                  </a:cubicBezTo>
                  <a:cubicBezTo>
                    <a:pt x="4263" y="8781"/>
                    <a:pt x="5437" y="8781"/>
                    <a:pt x="6611" y="8340"/>
                  </a:cubicBezTo>
                  <a:cubicBezTo>
                    <a:pt x="7785" y="7899"/>
                    <a:pt x="8959" y="7017"/>
                    <a:pt x="9663" y="5915"/>
                  </a:cubicBezTo>
                  <a:cubicBezTo>
                    <a:pt x="10367" y="4813"/>
                    <a:pt x="10602" y="3491"/>
                    <a:pt x="10015" y="2830"/>
                  </a:cubicBezTo>
                  <a:cubicBezTo>
                    <a:pt x="9428" y="2168"/>
                    <a:pt x="8019" y="2168"/>
                    <a:pt x="6376" y="3160"/>
                  </a:cubicBezTo>
                  <a:cubicBezTo>
                    <a:pt x="4732" y="4152"/>
                    <a:pt x="2854" y="6136"/>
                    <a:pt x="1915" y="7679"/>
                  </a:cubicBezTo>
                  <a:cubicBezTo>
                    <a:pt x="976" y="9222"/>
                    <a:pt x="976" y="10324"/>
                    <a:pt x="1445" y="11756"/>
                  </a:cubicBezTo>
                  <a:cubicBezTo>
                    <a:pt x="1915" y="13189"/>
                    <a:pt x="2854" y="14952"/>
                    <a:pt x="4615" y="15613"/>
                  </a:cubicBezTo>
                  <a:cubicBezTo>
                    <a:pt x="6376" y="16275"/>
                    <a:pt x="8959" y="15834"/>
                    <a:pt x="11659" y="13960"/>
                  </a:cubicBezTo>
                  <a:cubicBezTo>
                    <a:pt x="14359" y="12087"/>
                    <a:pt x="17176" y="8781"/>
                    <a:pt x="18585" y="6246"/>
                  </a:cubicBezTo>
                  <a:cubicBezTo>
                    <a:pt x="19993" y="3711"/>
                    <a:pt x="19993" y="1948"/>
                    <a:pt x="19406" y="956"/>
                  </a:cubicBezTo>
                  <a:cubicBezTo>
                    <a:pt x="18819" y="-36"/>
                    <a:pt x="17645" y="-256"/>
                    <a:pt x="17059" y="295"/>
                  </a:cubicBezTo>
                  <a:cubicBezTo>
                    <a:pt x="16472" y="846"/>
                    <a:pt x="16472" y="2168"/>
                    <a:pt x="17293" y="4924"/>
                  </a:cubicBezTo>
                  <a:cubicBezTo>
                    <a:pt x="18115" y="7679"/>
                    <a:pt x="19759" y="11866"/>
                    <a:pt x="20580" y="14511"/>
                  </a:cubicBezTo>
                  <a:cubicBezTo>
                    <a:pt x="21402" y="17156"/>
                    <a:pt x="21402" y="18258"/>
                    <a:pt x="19641" y="19140"/>
                  </a:cubicBezTo>
                  <a:cubicBezTo>
                    <a:pt x="17880" y="20022"/>
                    <a:pt x="14359" y="20683"/>
                    <a:pt x="10837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892300" y="502780"/>
              <a:ext cx="30289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" y="20903"/>
                    <a:pt x="996" y="20206"/>
                    <a:pt x="1600" y="19510"/>
                  </a:cubicBezTo>
                  <a:cubicBezTo>
                    <a:pt x="2204" y="18813"/>
                    <a:pt x="2913" y="18116"/>
                    <a:pt x="3540" y="17535"/>
                  </a:cubicBezTo>
                  <a:cubicBezTo>
                    <a:pt x="4166" y="16955"/>
                    <a:pt x="4709" y="16490"/>
                    <a:pt x="5268" y="15910"/>
                  </a:cubicBezTo>
                  <a:cubicBezTo>
                    <a:pt x="5826" y="15329"/>
                    <a:pt x="6400" y="14632"/>
                    <a:pt x="7019" y="14052"/>
                  </a:cubicBezTo>
                  <a:cubicBezTo>
                    <a:pt x="7638" y="13471"/>
                    <a:pt x="8302" y="13006"/>
                    <a:pt x="8860" y="12542"/>
                  </a:cubicBezTo>
                  <a:cubicBezTo>
                    <a:pt x="9419" y="12077"/>
                    <a:pt x="9872" y="11613"/>
                    <a:pt x="10332" y="11265"/>
                  </a:cubicBezTo>
                  <a:cubicBezTo>
                    <a:pt x="10792" y="10916"/>
                    <a:pt x="11260" y="10684"/>
                    <a:pt x="11736" y="10335"/>
                  </a:cubicBezTo>
                  <a:cubicBezTo>
                    <a:pt x="12211" y="9987"/>
                    <a:pt x="12694" y="9523"/>
                    <a:pt x="13177" y="9174"/>
                  </a:cubicBezTo>
                  <a:cubicBezTo>
                    <a:pt x="13660" y="8826"/>
                    <a:pt x="14143" y="8594"/>
                    <a:pt x="14611" y="8245"/>
                  </a:cubicBezTo>
                  <a:cubicBezTo>
                    <a:pt x="15079" y="7897"/>
                    <a:pt x="15532" y="7432"/>
                    <a:pt x="16181" y="6852"/>
                  </a:cubicBezTo>
                  <a:cubicBezTo>
                    <a:pt x="16830" y="6271"/>
                    <a:pt x="17675" y="5574"/>
                    <a:pt x="18423" y="4761"/>
                  </a:cubicBezTo>
                  <a:cubicBezTo>
                    <a:pt x="19170" y="3948"/>
                    <a:pt x="19819" y="3019"/>
                    <a:pt x="20332" y="2206"/>
                  </a:cubicBezTo>
                  <a:cubicBezTo>
                    <a:pt x="20845" y="1394"/>
                    <a:pt x="21223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638300" y="572630"/>
              <a:ext cx="31305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" y="20640"/>
                    <a:pt x="935" y="19680"/>
                    <a:pt x="1439" y="18840"/>
                  </a:cubicBezTo>
                  <a:cubicBezTo>
                    <a:pt x="1942" y="18000"/>
                    <a:pt x="2483" y="17280"/>
                    <a:pt x="3001" y="16620"/>
                  </a:cubicBezTo>
                  <a:cubicBezTo>
                    <a:pt x="3520" y="15960"/>
                    <a:pt x="4016" y="15360"/>
                    <a:pt x="4505" y="14820"/>
                  </a:cubicBezTo>
                  <a:cubicBezTo>
                    <a:pt x="4995" y="14280"/>
                    <a:pt x="5477" y="13800"/>
                    <a:pt x="6017" y="13200"/>
                  </a:cubicBezTo>
                  <a:cubicBezTo>
                    <a:pt x="6557" y="12600"/>
                    <a:pt x="7156" y="11880"/>
                    <a:pt x="7755" y="11160"/>
                  </a:cubicBezTo>
                  <a:cubicBezTo>
                    <a:pt x="8354" y="10440"/>
                    <a:pt x="8953" y="9720"/>
                    <a:pt x="9573" y="9000"/>
                  </a:cubicBezTo>
                  <a:cubicBezTo>
                    <a:pt x="10194" y="8280"/>
                    <a:pt x="10837" y="7560"/>
                    <a:pt x="11472" y="6900"/>
                  </a:cubicBezTo>
                  <a:cubicBezTo>
                    <a:pt x="12107" y="6240"/>
                    <a:pt x="12735" y="5640"/>
                    <a:pt x="13378" y="5040"/>
                  </a:cubicBezTo>
                  <a:cubicBezTo>
                    <a:pt x="14020" y="4440"/>
                    <a:pt x="14677" y="3840"/>
                    <a:pt x="15313" y="3300"/>
                  </a:cubicBezTo>
                  <a:cubicBezTo>
                    <a:pt x="15948" y="2760"/>
                    <a:pt x="16561" y="2280"/>
                    <a:pt x="17182" y="1920"/>
                  </a:cubicBezTo>
                  <a:cubicBezTo>
                    <a:pt x="17803" y="1560"/>
                    <a:pt x="18431" y="1320"/>
                    <a:pt x="19168" y="1020"/>
                  </a:cubicBezTo>
                  <a:cubicBezTo>
                    <a:pt x="19906" y="720"/>
                    <a:pt x="20753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0" y="1436230"/>
              <a:ext cx="241300" cy="37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2842" y="2912"/>
                    <a:pt x="5684" y="5825"/>
                    <a:pt x="9000" y="9222"/>
                  </a:cubicBezTo>
                  <a:cubicBezTo>
                    <a:pt x="12316" y="12620"/>
                    <a:pt x="16105" y="16503"/>
                    <a:pt x="18284" y="18748"/>
                  </a:cubicBezTo>
                  <a:cubicBezTo>
                    <a:pt x="20463" y="20993"/>
                    <a:pt x="21032" y="21600"/>
                    <a:pt x="21316" y="21479"/>
                  </a:cubicBezTo>
                  <a:cubicBezTo>
                    <a:pt x="21600" y="21357"/>
                    <a:pt x="21600" y="20508"/>
                    <a:pt x="21600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44450" y="1408386"/>
              <a:ext cx="203200" cy="45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116"/>
                  </a:moveTo>
                  <a:cubicBezTo>
                    <a:pt x="20475" y="15"/>
                    <a:pt x="19350" y="-85"/>
                    <a:pt x="18337" y="116"/>
                  </a:cubicBezTo>
                  <a:cubicBezTo>
                    <a:pt x="17325" y="317"/>
                    <a:pt x="16425" y="819"/>
                    <a:pt x="15413" y="2276"/>
                  </a:cubicBezTo>
                  <a:cubicBezTo>
                    <a:pt x="14400" y="3733"/>
                    <a:pt x="13275" y="6144"/>
                    <a:pt x="11925" y="8605"/>
                  </a:cubicBezTo>
                  <a:cubicBezTo>
                    <a:pt x="10575" y="11067"/>
                    <a:pt x="9000" y="13578"/>
                    <a:pt x="6975" y="15738"/>
                  </a:cubicBezTo>
                  <a:cubicBezTo>
                    <a:pt x="4950" y="17898"/>
                    <a:pt x="2475" y="19707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984250" y="1620380"/>
              <a:ext cx="381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659"/>
                    <a:pt x="2400" y="9318"/>
                    <a:pt x="6000" y="12918"/>
                  </a:cubicBezTo>
                  <a:cubicBezTo>
                    <a:pt x="9600" y="16518"/>
                    <a:pt x="1560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96950" y="150608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054100" y="1529957"/>
              <a:ext cx="118921" cy="21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256" fill="norm" stroke="1" extrusionOk="0">
                  <a:moveTo>
                    <a:pt x="13407" y="3265"/>
                  </a:moveTo>
                  <a:cubicBezTo>
                    <a:pt x="12662" y="2226"/>
                    <a:pt x="11918" y="1188"/>
                    <a:pt x="10614" y="565"/>
                  </a:cubicBezTo>
                  <a:cubicBezTo>
                    <a:pt x="9311" y="-58"/>
                    <a:pt x="7449" y="-266"/>
                    <a:pt x="5400" y="461"/>
                  </a:cubicBezTo>
                  <a:cubicBezTo>
                    <a:pt x="3352" y="1188"/>
                    <a:pt x="1118" y="2849"/>
                    <a:pt x="373" y="4719"/>
                  </a:cubicBezTo>
                  <a:cubicBezTo>
                    <a:pt x="-372" y="6588"/>
                    <a:pt x="373" y="8665"/>
                    <a:pt x="3725" y="10742"/>
                  </a:cubicBezTo>
                  <a:cubicBezTo>
                    <a:pt x="7076" y="12819"/>
                    <a:pt x="13035" y="14896"/>
                    <a:pt x="16573" y="16349"/>
                  </a:cubicBezTo>
                  <a:cubicBezTo>
                    <a:pt x="20111" y="17803"/>
                    <a:pt x="21228" y="18634"/>
                    <a:pt x="20856" y="19361"/>
                  </a:cubicBezTo>
                  <a:cubicBezTo>
                    <a:pt x="20483" y="20088"/>
                    <a:pt x="18621" y="20711"/>
                    <a:pt x="15642" y="21022"/>
                  </a:cubicBezTo>
                  <a:cubicBezTo>
                    <a:pt x="12662" y="21334"/>
                    <a:pt x="8566" y="21334"/>
                    <a:pt x="5773" y="21022"/>
                  </a:cubicBezTo>
                  <a:cubicBezTo>
                    <a:pt x="2980" y="20711"/>
                    <a:pt x="1490" y="20088"/>
                    <a:pt x="0" y="19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728210" y="1546926"/>
              <a:ext cx="195840" cy="15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854" fill="norm" stroke="1" extrusionOk="0">
                  <a:moveTo>
                    <a:pt x="15218" y="6368"/>
                  </a:moveTo>
                  <a:cubicBezTo>
                    <a:pt x="13824" y="4124"/>
                    <a:pt x="12431" y="1880"/>
                    <a:pt x="11154" y="758"/>
                  </a:cubicBezTo>
                  <a:cubicBezTo>
                    <a:pt x="9876" y="-364"/>
                    <a:pt x="8715" y="-364"/>
                    <a:pt x="7089" y="1600"/>
                  </a:cubicBezTo>
                  <a:cubicBezTo>
                    <a:pt x="5463" y="3563"/>
                    <a:pt x="3373" y="7491"/>
                    <a:pt x="2095" y="10296"/>
                  </a:cubicBezTo>
                  <a:cubicBezTo>
                    <a:pt x="818" y="13101"/>
                    <a:pt x="354" y="14784"/>
                    <a:pt x="121" y="16327"/>
                  </a:cubicBezTo>
                  <a:cubicBezTo>
                    <a:pt x="-111" y="17870"/>
                    <a:pt x="-111" y="19272"/>
                    <a:pt x="1050" y="20114"/>
                  </a:cubicBezTo>
                  <a:cubicBezTo>
                    <a:pt x="2212" y="20955"/>
                    <a:pt x="4534" y="21236"/>
                    <a:pt x="6508" y="20114"/>
                  </a:cubicBezTo>
                  <a:cubicBezTo>
                    <a:pt x="8483" y="18992"/>
                    <a:pt x="10108" y="16467"/>
                    <a:pt x="11270" y="14644"/>
                  </a:cubicBezTo>
                  <a:cubicBezTo>
                    <a:pt x="12431" y="12820"/>
                    <a:pt x="13128" y="11698"/>
                    <a:pt x="13708" y="12259"/>
                  </a:cubicBezTo>
                  <a:cubicBezTo>
                    <a:pt x="14289" y="12820"/>
                    <a:pt x="14754" y="15065"/>
                    <a:pt x="15450" y="16748"/>
                  </a:cubicBezTo>
                  <a:cubicBezTo>
                    <a:pt x="16147" y="18431"/>
                    <a:pt x="17076" y="19553"/>
                    <a:pt x="18121" y="20114"/>
                  </a:cubicBezTo>
                  <a:cubicBezTo>
                    <a:pt x="19166" y="20675"/>
                    <a:pt x="20328" y="20675"/>
                    <a:pt x="21489" y="20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2290233" y="1541151"/>
              <a:ext cx="116418" cy="16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7" fill="norm" stroke="1" extrusionOk="0">
                  <a:moveTo>
                    <a:pt x="21600" y="1212"/>
                  </a:moveTo>
                  <a:cubicBezTo>
                    <a:pt x="19636" y="391"/>
                    <a:pt x="17673" y="-429"/>
                    <a:pt x="14727" y="255"/>
                  </a:cubicBezTo>
                  <a:cubicBezTo>
                    <a:pt x="11782" y="938"/>
                    <a:pt x="7855" y="3125"/>
                    <a:pt x="4909" y="5723"/>
                  </a:cubicBezTo>
                  <a:cubicBezTo>
                    <a:pt x="1964" y="8320"/>
                    <a:pt x="0" y="11328"/>
                    <a:pt x="0" y="14062"/>
                  </a:cubicBezTo>
                  <a:cubicBezTo>
                    <a:pt x="0" y="16796"/>
                    <a:pt x="1964" y="19257"/>
                    <a:pt x="5695" y="20214"/>
                  </a:cubicBezTo>
                  <a:cubicBezTo>
                    <a:pt x="9425" y="21171"/>
                    <a:pt x="14924" y="20624"/>
                    <a:pt x="20422" y="20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2406952" y="1575930"/>
              <a:ext cx="124582" cy="112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278" fill="norm" stroke="1" extrusionOk="0">
                  <a:moveTo>
                    <a:pt x="15884" y="0"/>
                  </a:moveTo>
                  <a:cubicBezTo>
                    <a:pt x="10572" y="3200"/>
                    <a:pt x="5261" y="6400"/>
                    <a:pt x="2428" y="9200"/>
                  </a:cubicBezTo>
                  <a:cubicBezTo>
                    <a:pt x="-405" y="12000"/>
                    <a:pt x="-759" y="14400"/>
                    <a:pt x="1366" y="16600"/>
                  </a:cubicBezTo>
                  <a:cubicBezTo>
                    <a:pt x="3490" y="18800"/>
                    <a:pt x="8093" y="20800"/>
                    <a:pt x="11634" y="21200"/>
                  </a:cubicBezTo>
                  <a:cubicBezTo>
                    <a:pt x="15175" y="21600"/>
                    <a:pt x="17654" y="20400"/>
                    <a:pt x="19071" y="18800"/>
                  </a:cubicBezTo>
                  <a:cubicBezTo>
                    <a:pt x="20487" y="17200"/>
                    <a:pt x="20841" y="15200"/>
                    <a:pt x="20841" y="13200"/>
                  </a:cubicBezTo>
                  <a:cubicBezTo>
                    <a:pt x="20841" y="11200"/>
                    <a:pt x="20487" y="9200"/>
                    <a:pt x="19425" y="8200"/>
                  </a:cubicBezTo>
                  <a:cubicBezTo>
                    <a:pt x="18362" y="7200"/>
                    <a:pt x="16592" y="7200"/>
                    <a:pt x="14821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2582079" y="1564355"/>
              <a:ext cx="102976" cy="14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0992" fill="norm" stroke="1" extrusionOk="0">
                  <a:moveTo>
                    <a:pt x="474" y="3489"/>
                  </a:moveTo>
                  <a:cubicBezTo>
                    <a:pt x="1321" y="8052"/>
                    <a:pt x="2168" y="12616"/>
                    <a:pt x="2168" y="15810"/>
                  </a:cubicBezTo>
                  <a:cubicBezTo>
                    <a:pt x="2168" y="19004"/>
                    <a:pt x="1321" y="20830"/>
                    <a:pt x="686" y="20982"/>
                  </a:cubicBezTo>
                  <a:cubicBezTo>
                    <a:pt x="51" y="21134"/>
                    <a:pt x="-373" y="19613"/>
                    <a:pt x="474" y="15962"/>
                  </a:cubicBezTo>
                  <a:cubicBezTo>
                    <a:pt x="1321" y="12311"/>
                    <a:pt x="3439" y="6531"/>
                    <a:pt x="5556" y="3337"/>
                  </a:cubicBezTo>
                  <a:cubicBezTo>
                    <a:pt x="7674" y="142"/>
                    <a:pt x="9792" y="-466"/>
                    <a:pt x="12545" y="295"/>
                  </a:cubicBezTo>
                  <a:cubicBezTo>
                    <a:pt x="15298" y="1055"/>
                    <a:pt x="18686" y="3185"/>
                    <a:pt x="19956" y="6531"/>
                  </a:cubicBezTo>
                  <a:cubicBezTo>
                    <a:pt x="21227" y="9878"/>
                    <a:pt x="20380" y="14441"/>
                    <a:pt x="19533" y="19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2731294" y="1398130"/>
              <a:ext cx="88107" cy="34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29" fill="norm" stroke="1" extrusionOk="0">
                  <a:moveTo>
                    <a:pt x="21407" y="0"/>
                  </a:moveTo>
                  <a:cubicBezTo>
                    <a:pt x="17807" y="1185"/>
                    <a:pt x="14207" y="2371"/>
                    <a:pt x="11121" y="4676"/>
                  </a:cubicBezTo>
                  <a:cubicBezTo>
                    <a:pt x="8036" y="6980"/>
                    <a:pt x="5464" y="10405"/>
                    <a:pt x="3664" y="12710"/>
                  </a:cubicBezTo>
                  <a:cubicBezTo>
                    <a:pt x="1864" y="15015"/>
                    <a:pt x="836" y="16200"/>
                    <a:pt x="321" y="17451"/>
                  </a:cubicBezTo>
                  <a:cubicBezTo>
                    <a:pt x="-193" y="18702"/>
                    <a:pt x="-193" y="20020"/>
                    <a:pt x="1093" y="20744"/>
                  </a:cubicBezTo>
                  <a:cubicBezTo>
                    <a:pt x="2378" y="21468"/>
                    <a:pt x="4950" y="21600"/>
                    <a:pt x="8036" y="20678"/>
                  </a:cubicBezTo>
                  <a:cubicBezTo>
                    <a:pt x="11121" y="19756"/>
                    <a:pt x="14721" y="17780"/>
                    <a:pt x="18321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2680918" y="1576293"/>
              <a:ext cx="157532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982" fill="norm" stroke="1" extrusionOk="0">
                  <a:moveTo>
                    <a:pt x="5805" y="20982"/>
                  </a:moveTo>
                  <a:cubicBezTo>
                    <a:pt x="3247" y="13782"/>
                    <a:pt x="689" y="6582"/>
                    <a:pt x="120" y="2982"/>
                  </a:cubicBezTo>
                  <a:cubicBezTo>
                    <a:pt x="-448" y="-618"/>
                    <a:pt x="973" y="-618"/>
                    <a:pt x="4810" y="1182"/>
                  </a:cubicBezTo>
                  <a:cubicBezTo>
                    <a:pt x="8647" y="2982"/>
                    <a:pt x="14899" y="6582"/>
                    <a:pt x="21152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2921000" y="162673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3476377" y="1361441"/>
              <a:ext cx="174873" cy="388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22" fill="norm" stroke="1" extrusionOk="0">
                  <a:moveTo>
                    <a:pt x="4324" y="8374"/>
                  </a:moveTo>
                  <a:cubicBezTo>
                    <a:pt x="5365" y="7787"/>
                    <a:pt x="6406" y="7200"/>
                    <a:pt x="6927" y="7200"/>
                  </a:cubicBezTo>
                  <a:cubicBezTo>
                    <a:pt x="7447" y="7200"/>
                    <a:pt x="7447" y="7787"/>
                    <a:pt x="7057" y="9548"/>
                  </a:cubicBezTo>
                  <a:cubicBezTo>
                    <a:pt x="6666" y="11309"/>
                    <a:pt x="5886" y="14244"/>
                    <a:pt x="5235" y="16239"/>
                  </a:cubicBezTo>
                  <a:cubicBezTo>
                    <a:pt x="4584" y="18235"/>
                    <a:pt x="4064" y="19292"/>
                    <a:pt x="3413" y="20113"/>
                  </a:cubicBezTo>
                  <a:cubicBezTo>
                    <a:pt x="2763" y="20935"/>
                    <a:pt x="1982" y="21522"/>
                    <a:pt x="1331" y="21522"/>
                  </a:cubicBezTo>
                  <a:cubicBezTo>
                    <a:pt x="681" y="21522"/>
                    <a:pt x="160" y="20935"/>
                    <a:pt x="30" y="18587"/>
                  </a:cubicBezTo>
                  <a:cubicBezTo>
                    <a:pt x="-100" y="16239"/>
                    <a:pt x="160" y="12131"/>
                    <a:pt x="1331" y="8902"/>
                  </a:cubicBezTo>
                  <a:cubicBezTo>
                    <a:pt x="2502" y="5674"/>
                    <a:pt x="4584" y="3326"/>
                    <a:pt x="6276" y="1976"/>
                  </a:cubicBezTo>
                  <a:cubicBezTo>
                    <a:pt x="7967" y="626"/>
                    <a:pt x="9269" y="274"/>
                    <a:pt x="10700" y="98"/>
                  </a:cubicBezTo>
                  <a:cubicBezTo>
                    <a:pt x="12131" y="-78"/>
                    <a:pt x="13693" y="-78"/>
                    <a:pt x="15254" y="626"/>
                  </a:cubicBezTo>
                  <a:cubicBezTo>
                    <a:pt x="16816" y="1331"/>
                    <a:pt x="18377" y="2739"/>
                    <a:pt x="18767" y="4442"/>
                  </a:cubicBezTo>
                  <a:cubicBezTo>
                    <a:pt x="19158" y="6144"/>
                    <a:pt x="18377" y="8139"/>
                    <a:pt x="16686" y="9489"/>
                  </a:cubicBezTo>
                  <a:cubicBezTo>
                    <a:pt x="14994" y="10839"/>
                    <a:pt x="12392" y="11544"/>
                    <a:pt x="10049" y="11896"/>
                  </a:cubicBezTo>
                  <a:cubicBezTo>
                    <a:pt x="7707" y="12248"/>
                    <a:pt x="5625" y="12248"/>
                    <a:pt x="4064" y="12072"/>
                  </a:cubicBezTo>
                  <a:cubicBezTo>
                    <a:pt x="2502" y="11896"/>
                    <a:pt x="1461" y="11544"/>
                    <a:pt x="1852" y="11720"/>
                  </a:cubicBezTo>
                  <a:cubicBezTo>
                    <a:pt x="2242" y="11896"/>
                    <a:pt x="4064" y="12600"/>
                    <a:pt x="7577" y="13950"/>
                  </a:cubicBezTo>
                  <a:cubicBezTo>
                    <a:pt x="11090" y="15300"/>
                    <a:pt x="16295" y="17296"/>
                    <a:pt x="21500" y="19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3721100" y="1379080"/>
              <a:ext cx="190500" cy="34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2800"/>
                  </a:moveTo>
                  <a:cubicBezTo>
                    <a:pt x="720" y="6933"/>
                    <a:pt x="1440" y="11067"/>
                    <a:pt x="2280" y="13933"/>
                  </a:cubicBezTo>
                  <a:cubicBezTo>
                    <a:pt x="3120" y="16800"/>
                    <a:pt x="4080" y="18400"/>
                    <a:pt x="5160" y="19467"/>
                  </a:cubicBezTo>
                  <a:cubicBezTo>
                    <a:pt x="6240" y="20533"/>
                    <a:pt x="7440" y="21067"/>
                    <a:pt x="8640" y="21333"/>
                  </a:cubicBezTo>
                  <a:cubicBezTo>
                    <a:pt x="9840" y="21600"/>
                    <a:pt x="11040" y="21600"/>
                    <a:pt x="12360" y="20667"/>
                  </a:cubicBezTo>
                  <a:cubicBezTo>
                    <a:pt x="13680" y="19733"/>
                    <a:pt x="15120" y="17867"/>
                    <a:pt x="16680" y="14267"/>
                  </a:cubicBezTo>
                  <a:cubicBezTo>
                    <a:pt x="18240" y="10667"/>
                    <a:pt x="19920" y="53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57177" y="2505046"/>
              <a:ext cx="223823" cy="410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81" fill="norm" stroke="1" extrusionOk="0">
                  <a:moveTo>
                    <a:pt x="18924" y="1541"/>
                  </a:moveTo>
                  <a:cubicBezTo>
                    <a:pt x="18116" y="992"/>
                    <a:pt x="17309" y="444"/>
                    <a:pt x="16299" y="170"/>
                  </a:cubicBezTo>
                  <a:cubicBezTo>
                    <a:pt x="15290" y="-104"/>
                    <a:pt x="14079" y="-104"/>
                    <a:pt x="11858" y="609"/>
                  </a:cubicBezTo>
                  <a:cubicBezTo>
                    <a:pt x="9638" y="1321"/>
                    <a:pt x="6408" y="2747"/>
                    <a:pt x="4187" y="4666"/>
                  </a:cubicBezTo>
                  <a:cubicBezTo>
                    <a:pt x="1967" y="6584"/>
                    <a:pt x="755" y="8997"/>
                    <a:pt x="251" y="11409"/>
                  </a:cubicBezTo>
                  <a:cubicBezTo>
                    <a:pt x="-254" y="13821"/>
                    <a:pt x="-52" y="16233"/>
                    <a:pt x="1361" y="17987"/>
                  </a:cubicBezTo>
                  <a:cubicBezTo>
                    <a:pt x="2774" y="19742"/>
                    <a:pt x="5398" y="20838"/>
                    <a:pt x="8931" y="21167"/>
                  </a:cubicBezTo>
                  <a:cubicBezTo>
                    <a:pt x="12464" y="21496"/>
                    <a:pt x="16905" y="21057"/>
                    <a:pt x="21346" y="2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65100" y="2718930"/>
              <a:ext cx="190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6457"/>
                    <a:pt x="10080" y="11314"/>
                    <a:pt x="13680" y="7714"/>
                  </a:cubicBezTo>
                  <a:cubicBezTo>
                    <a:pt x="17280" y="4114"/>
                    <a:pt x="194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02500" y="2482360"/>
              <a:ext cx="221400" cy="458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78" fill="norm" stroke="1" extrusionOk="0">
                  <a:moveTo>
                    <a:pt x="21517" y="1265"/>
                  </a:moveTo>
                  <a:cubicBezTo>
                    <a:pt x="20900" y="869"/>
                    <a:pt x="20283" y="472"/>
                    <a:pt x="18740" y="225"/>
                  </a:cubicBezTo>
                  <a:cubicBezTo>
                    <a:pt x="17197" y="-23"/>
                    <a:pt x="14728" y="-122"/>
                    <a:pt x="12363" y="225"/>
                  </a:cubicBezTo>
                  <a:cubicBezTo>
                    <a:pt x="9997" y="572"/>
                    <a:pt x="7734" y="1364"/>
                    <a:pt x="6294" y="2751"/>
                  </a:cubicBezTo>
                  <a:cubicBezTo>
                    <a:pt x="4854" y="4139"/>
                    <a:pt x="4237" y="6120"/>
                    <a:pt x="3517" y="8449"/>
                  </a:cubicBezTo>
                  <a:cubicBezTo>
                    <a:pt x="2797" y="10777"/>
                    <a:pt x="1974" y="13452"/>
                    <a:pt x="1357" y="15186"/>
                  </a:cubicBezTo>
                  <a:cubicBezTo>
                    <a:pt x="740" y="16920"/>
                    <a:pt x="328" y="17713"/>
                    <a:pt x="123" y="18357"/>
                  </a:cubicBezTo>
                  <a:cubicBezTo>
                    <a:pt x="-83" y="19001"/>
                    <a:pt x="-83" y="19496"/>
                    <a:pt x="534" y="19843"/>
                  </a:cubicBezTo>
                  <a:cubicBezTo>
                    <a:pt x="1151" y="20190"/>
                    <a:pt x="2386" y="20388"/>
                    <a:pt x="5266" y="20636"/>
                  </a:cubicBezTo>
                  <a:cubicBezTo>
                    <a:pt x="8146" y="20884"/>
                    <a:pt x="12671" y="21181"/>
                    <a:pt x="1719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755650" y="2623680"/>
              <a:ext cx="1841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1763"/>
                    <a:pt x="5462" y="3527"/>
                    <a:pt x="8690" y="6245"/>
                  </a:cubicBezTo>
                  <a:cubicBezTo>
                    <a:pt x="11917" y="8963"/>
                    <a:pt x="15641" y="12637"/>
                    <a:pt x="17876" y="15355"/>
                  </a:cubicBezTo>
                  <a:cubicBezTo>
                    <a:pt x="20110" y="18073"/>
                    <a:pt x="20855" y="198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831850" y="2642730"/>
              <a:ext cx="1079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550"/>
                    <a:pt x="13976" y="5100"/>
                    <a:pt x="10376" y="8700"/>
                  </a:cubicBezTo>
                  <a:cubicBezTo>
                    <a:pt x="6776" y="12300"/>
                    <a:pt x="3388" y="16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996950" y="2544024"/>
              <a:ext cx="224640" cy="43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62" fill="norm" stroke="1" extrusionOk="0">
                  <a:moveTo>
                    <a:pt x="0" y="172"/>
                  </a:moveTo>
                  <a:cubicBezTo>
                    <a:pt x="5047" y="67"/>
                    <a:pt x="10093" y="-38"/>
                    <a:pt x="13626" y="14"/>
                  </a:cubicBezTo>
                  <a:cubicBezTo>
                    <a:pt x="17159" y="67"/>
                    <a:pt x="19178" y="277"/>
                    <a:pt x="20288" y="644"/>
                  </a:cubicBezTo>
                  <a:cubicBezTo>
                    <a:pt x="21398" y="1011"/>
                    <a:pt x="21600" y="1535"/>
                    <a:pt x="21297" y="2321"/>
                  </a:cubicBezTo>
                  <a:cubicBezTo>
                    <a:pt x="20994" y="3108"/>
                    <a:pt x="20187" y="4156"/>
                    <a:pt x="19783" y="6148"/>
                  </a:cubicBezTo>
                  <a:cubicBezTo>
                    <a:pt x="19379" y="8141"/>
                    <a:pt x="19379" y="11077"/>
                    <a:pt x="19581" y="13383"/>
                  </a:cubicBezTo>
                  <a:cubicBezTo>
                    <a:pt x="19783" y="15690"/>
                    <a:pt x="20187" y="17368"/>
                    <a:pt x="20389" y="18469"/>
                  </a:cubicBezTo>
                  <a:cubicBezTo>
                    <a:pt x="20591" y="19570"/>
                    <a:pt x="20591" y="20094"/>
                    <a:pt x="19985" y="20513"/>
                  </a:cubicBezTo>
                  <a:cubicBezTo>
                    <a:pt x="19379" y="20933"/>
                    <a:pt x="18168" y="21247"/>
                    <a:pt x="16150" y="21405"/>
                  </a:cubicBezTo>
                  <a:cubicBezTo>
                    <a:pt x="14131" y="21562"/>
                    <a:pt x="11305" y="21562"/>
                    <a:pt x="8479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765300" y="2820530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758950" y="2922130"/>
              <a:ext cx="152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2520950" y="2523784"/>
              <a:ext cx="133914" cy="66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45" fill="norm" stroke="1" extrusionOk="0">
                  <a:moveTo>
                    <a:pt x="20250" y="3442"/>
                  </a:moveTo>
                  <a:cubicBezTo>
                    <a:pt x="20925" y="2688"/>
                    <a:pt x="21600" y="1934"/>
                    <a:pt x="21262" y="1419"/>
                  </a:cubicBezTo>
                  <a:cubicBezTo>
                    <a:pt x="20925" y="905"/>
                    <a:pt x="19575" y="631"/>
                    <a:pt x="18225" y="391"/>
                  </a:cubicBezTo>
                  <a:cubicBezTo>
                    <a:pt x="16875" y="151"/>
                    <a:pt x="15525" y="-55"/>
                    <a:pt x="13331" y="14"/>
                  </a:cubicBezTo>
                  <a:cubicBezTo>
                    <a:pt x="11137" y="82"/>
                    <a:pt x="8100" y="425"/>
                    <a:pt x="5737" y="1522"/>
                  </a:cubicBezTo>
                  <a:cubicBezTo>
                    <a:pt x="3375" y="2619"/>
                    <a:pt x="1687" y="4471"/>
                    <a:pt x="2025" y="6391"/>
                  </a:cubicBezTo>
                  <a:cubicBezTo>
                    <a:pt x="2362" y="8311"/>
                    <a:pt x="4725" y="10299"/>
                    <a:pt x="6919" y="12151"/>
                  </a:cubicBezTo>
                  <a:cubicBezTo>
                    <a:pt x="9112" y="14002"/>
                    <a:pt x="11137" y="15716"/>
                    <a:pt x="12487" y="16951"/>
                  </a:cubicBezTo>
                  <a:cubicBezTo>
                    <a:pt x="13838" y="18185"/>
                    <a:pt x="14512" y="18939"/>
                    <a:pt x="14681" y="19488"/>
                  </a:cubicBezTo>
                  <a:cubicBezTo>
                    <a:pt x="14850" y="20036"/>
                    <a:pt x="14512" y="20379"/>
                    <a:pt x="12319" y="20688"/>
                  </a:cubicBezTo>
                  <a:cubicBezTo>
                    <a:pt x="10125" y="20996"/>
                    <a:pt x="6075" y="21271"/>
                    <a:pt x="3544" y="21271"/>
                  </a:cubicBezTo>
                  <a:cubicBezTo>
                    <a:pt x="1012" y="21271"/>
                    <a:pt x="0" y="20996"/>
                    <a:pt x="0" y="20996"/>
                  </a:cubicBezTo>
                  <a:cubicBezTo>
                    <a:pt x="0" y="20996"/>
                    <a:pt x="1012" y="21271"/>
                    <a:pt x="2025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2387600" y="3430130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593705" y="3359546"/>
              <a:ext cx="160492" cy="108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521" fill="norm" stroke="1" extrusionOk="0">
                  <a:moveTo>
                    <a:pt x="8872" y="1339"/>
                  </a:moveTo>
                  <a:cubicBezTo>
                    <a:pt x="7750" y="7339"/>
                    <a:pt x="6627" y="13339"/>
                    <a:pt x="5365" y="16739"/>
                  </a:cubicBezTo>
                  <a:cubicBezTo>
                    <a:pt x="4103" y="20139"/>
                    <a:pt x="2700" y="20939"/>
                    <a:pt x="1718" y="20339"/>
                  </a:cubicBezTo>
                  <a:cubicBezTo>
                    <a:pt x="737" y="19739"/>
                    <a:pt x="176" y="17739"/>
                    <a:pt x="35" y="14739"/>
                  </a:cubicBezTo>
                  <a:cubicBezTo>
                    <a:pt x="-105" y="11739"/>
                    <a:pt x="176" y="7739"/>
                    <a:pt x="737" y="4939"/>
                  </a:cubicBezTo>
                  <a:cubicBezTo>
                    <a:pt x="1298" y="2139"/>
                    <a:pt x="2139" y="539"/>
                    <a:pt x="3121" y="339"/>
                  </a:cubicBezTo>
                  <a:cubicBezTo>
                    <a:pt x="4103" y="139"/>
                    <a:pt x="5225" y="1339"/>
                    <a:pt x="6908" y="4139"/>
                  </a:cubicBezTo>
                  <a:cubicBezTo>
                    <a:pt x="8591" y="6939"/>
                    <a:pt x="10835" y="11339"/>
                    <a:pt x="12518" y="14139"/>
                  </a:cubicBezTo>
                  <a:cubicBezTo>
                    <a:pt x="14201" y="16939"/>
                    <a:pt x="15324" y="18139"/>
                    <a:pt x="16446" y="18139"/>
                  </a:cubicBezTo>
                  <a:cubicBezTo>
                    <a:pt x="17568" y="18139"/>
                    <a:pt x="18690" y="16939"/>
                    <a:pt x="19672" y="15339"/>
                  </a:cubicBezTo>
                  <a:cubicBezTo>
                    <a:pt x="20653" y="13739"/>
                    <a:pt x="21495" y="11739"/>
                    <a:pt x="21214" y="8539"/>
                  </a:cubicBezTo>
                  <a:cubicBezTo>
                    <a:pt x="20934" y="5339"/>
                    <a:pt x="19531" y="939"/>
                    <a:pt x="17287" y="139"/>
                  </a:cubicBezTo>
                  <a:cubicBezTo>
                    <a:pt x="15043" y="-661"/>
                    <a:pt x="11957" y="2139"/>
                    <a:pt x="8872" y="4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2426493" y="2280780"/>
              <a:ext cx="163362" cy="15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72" fill="norm" stroke="1" extrusionOk="0">
                  <a:moveTo>
                    <a:pt x="9865" y="0"/>
                  </a:moveTo>
                  <a:cubicBezTo>
                    <a:pt x="9588" y="4320"/>
                    <a:pt x="9311" y="8640"/>
                    <a:pt x="8758" y="11952"/>
                  </a:cubicBezTo>
                  <a:cubicBezTo>
                    <a:pt x="8204" y="15264"/>
                    <a:pt x="7373" y="17568"/>
                    <a:pt x="6265" y="19152"/>
                  </a:cubicBezTo>
                  <a:cubicBezTo>
                    <a:pt x="5158" y="20736"/>
                    <a:pt x="3773" y="21600"/>
                    <a:pt x="2665" y="21456"/>
                  </a:cubicBezTo>
                  <a:cubicBezTo>
                    <a:pt x="1558" y="21312"/>
                    <a:pt x="727" y="20160"/>
                    <a:pt x="311" y="18144"/>
                  </a:cubicBezTo>
                  <a:cubicBezTo>
                    <a:pt x="-104" y="16128"/>
                    <a:pt x="-104" y="13248"/>
                    <a:pt x="311" y="11088"/>
                  </a:cubicBezTo>
                  <a:cubicBezTo>
                    <a:pt x="727" y="8928"/>
                    <a:pt x="1558" y="7488"/>
                    <a:pt x="3081" y="6624"/>
                  </a:cubicBezTo>
                  <a:cubicBezTo>
                    <a:pt x="4604" y="5760"/>
                    <a:pt x="6819" y="5472"/>
                    <a:pt x="8758" y="7344"/>
                  </a:cubicBezTo>
                  <a:cubicBezTo>
                    <a:pt x="10696" y="9216"/>
                    <a:pt x="12358" y="13248"/>
                    <a:pt x="13465" y="16128"/>
                  </a:cubicBezTo>
                  <a:cubicBezTo>
                    <a:pt x="14573" y="19008"/>
                    <a:pt x="15127" y="20736"/>
                    <a:pt x="15958" y="21168"/>
                  </a:cubicBezTo>
                  <a:cubicBezTo>
                    <a:pt x="16788" y="21600"/>
                    <a:pt x="17896" y="20736"/>
                    <a:pt x="19004" y="18576"/>
                  </a:cubicBezTo>
                  <a:cubicBezTo>
                    <a:pt x="20111" y="16416"/>
                    <a:pt x="21219" y="12960"/>
                    <a:pt x="21358" y="10224"/>
                  </a:cubicBezTo>
                  <a:cubicBezTo>
                    <a:pt x="21496" y="7488"/>
                    <a:pt x="20665" y="5472"/>
                    <a:pt x="18588" y="4896"/>
                  </a:cubicBezTo>
                  <a:cubicBezTo>
                    <a:pt x="16511" y="4320"/>
                    <a:pt x="13188" y="5184"/>
                    <a:pt x="10834" y="6480"/>
                  </a:cubicBezTo>
                  <a:cubicBezTo>
                    <a:pt x="8481" y="7776"/>
                    <a:pt x="7096" y="9504"/>
                    <a:pt x="5711" y="1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2787650" y="2718930"/>
              <a:ext cx="222250" cy="243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3910"/>
                  </a:moveTo>
                  <a:cubicBezTo>
                    <a:pt x="0" y="2979"/>
                    <a:pt x="0" y="2048"/>
                    <a:pt x="514" y="1490"/>
                  </a:cubicBezTo>
                  <a:cubicBezTo>
                    <a:pt x="1029" y="931"/>
                    <a:pt x="2057" y="745"/>
                    <a:pt x="3394" y="1397"/>
                  </a:cubicBezTo>
                  <a:cubicBezTo>
                    <a:pt x="4731" y="2048"/>
                    <a:pt x="6377" y="3538"/>
                    <a:pt x="7611" y="5959"/>
                  </a:cubicBezTo>
                  <a:cubicBezTo>
                    <a:pt x="8846" y="8379"/>
                    <a:pt x="9669" y="11731"/>
                    <a:pt x="9257" y="14431"/>
                  </a:cubicBezTo>
                  <a:cubicBezTo>
                    <a:pt x="8846" y="17131"/>
                    <a:pt x="7200" y="19179"/>
                    <a:pt x="5760" y="20297"/>
                  </a:cubicBezTo>
                  <a:cubicBezTo>
                    <a:pt x="4320" y="21414"/>
                    <a:pt x="3086" y="21600"/>
                    <a:pt x="2263" y="21228"/>
                  </a:cubicBezTo>
                  <a:cubicBezTo>
                    <a:pt x="1440" y="20855"/>
                    <a:pt x="1029" y="19924"/>
                    <a:pt x="1646" y="17969"/>
                  </a:cubicBezTo>
                  <a:cubicBezTo>
                    <a:pt x="2263" y="16014"/>
                    <a:pt x="3909" y="13034"/>
                    <a:pt x="6480" y="10055"/>
                  </a:cubicBezTo>
                  <a:cubicBezTo>
                    <a:pt x="9051" y="7076"/>
                    <a:pt x="12549" y="4097"/>
                    <a:pt x="14709" y="2328"/>
                  </a:cubicBezTo>
                  <a:cubicBezTo>
                    <a:pt x="16869" y="559"/>
                    <a:pt x="17691" y="0"/>
                    <a:pt x="17691" y="0"/>
                  </a:cubicBezTo>
                  <a:cubicBezTo>
                    <a:pt x="17691" y="0"/>
                    <a:pt x="16869" y="559"/>
                    <a:pt x="16046" y="2700"/>
                  </a:cubicBezTo>
                  <a:cubicBezTo>
                    <a:pt x="15223" y="4841"/>
                    <a:pt x="14400" y="8566"/>
                    <a:pt x="15326" y="11545"/>
                  </a:cubicBezTo>
                  <a:cubicBezTo>
                    <a:pt x="16251" y="14524"/>
                    <a:pt x="18926" y="16759"/>
                    <a:pt x="21600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3181350" y="286498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3504665" y="2526504"/>
              <a:ext cx="95786" cy="49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99" fill="norm" stroke="1" extrusionOk="0">
                  <a:moveTo>
                    <a:pt x="21249" y="5647"/>
                  </a:moveTo>
                  <a:cubicBezTo>
                    <a:pt x="21249" y="4163"/>
                    <a:pt x="21249" y="2680"/>
                    <a:pt x="20779" y="1707"/>
                  </a:cubicBezTo>
                  <a:cubicBezTo>
                    <a:pt x="20310" y="733"/>
                    <a:pt x="19371" y="270"/>
                    <a:pt x="17727" y="84"/>
                  </a:cubicBezTo>
                  <a:cubicBezTo>
                    <a:pt x="16084" y="-101"/>
                    <a:pt x="13736" y="-8"/>
                    <a:pt x="10919" y="641"/>
                  </a:cubicBezTo>
                  <a:cubicBezTo>
                    <a:pt x="8101" y="1290"/>
                    <a:pt x="4814" y="2495"/>
                    <a:pt x="2701" y="4766"/>
                  </a:cubicBezTo>
                  <a:cubicBezTo>
                    <a:pt x="588" y="7037"/>
                    <a:pt x="-351" y="10375"/>
                    <a:pt x="119" y="13341"/>
                  </a:cubicBezTo>
                  <a:cubicBezTo>
                    <a:pt x="588" y="16308"/>
                    <a:pt x="2466" y="18903"/>
                    <a:pt x="434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441699" y="2823424"/>
              <a:ext cx="152401" cy="4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1255"/>
                  </a:moveTo>
                  <a:cubicBezTo>
                    <a:pt x="0" y="15620"/>
                    <a:pt x="0" y="9985"/>
                    <a:pt x="900" y="6229"/>
                  </a:cubicBezTo>
                  <a:cubicBezTo>
                    <a:pt x="1800" y="2472"/>
                    <a:pt x="3600" y="594"/>
                    <a:pt x="7200" y="125"/>
                  </a:cubicBezTo>
                  <a:cubicBezTo>
                    <a:pt x="10800" y="-345"/>
                    <a:pt x="16200" y="594"/>
                    <a:pt x="21600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3736633" y="2652154"/>
              <a:ext cx="124167" cy="333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03" fill="norm" stroke="1" extrusionOk="0">
                  <a:moveTo>
                    <a:pt x="20772" y="2248"/>
                  </a:moveTo>
                  <a:cubicBezTo>
                    <a:pt x="19710" y="1297"/>
                    <a:pt x="18647" y="346"/>
                    <a:pt x="17231" y="75"/>
                  </a:cubicBezTo>
                  <a:cubicBezTo>
                    <a:pt x="15815" y="-197"/>
                    <a:pt x="14044" y="211"/>
                    <a:pt x="10857" y="2384"/>
                  </a:cubicBezTo>
                  <a:cubicBezTo>
                    <a:pt x="7670" y="4558"/>
                    <a:pt x="3067" y="8497"/>
                    <a:pt x="1120" y="11690"/>
                  </a:cubicBezTo>
                  <a:cubicBezTo>
                    <a:pt x="-828" y="14882"/>
                    <a:pt x="-120" y="17328"/>
                    <a:pt x="2359" y="18822"/>
                  </a:cubicBezTo>
                  <a:cubicBezTo>
                    <a:pt x="4838" y="20316"/>
                    <a:pt x="9087" y="20860"/>
                    <a:pt x="13336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911600" y="2763380"/>
              <a:ext cx="165100" cy="19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92" y="2817"/>
                    <a:pt x="4985" y="5635"/>
                    <a:pt x="5954" y="8922"/>
                  </a:cubicBezTo>
                  <a:cubicBezTo>
                    <a:pt x="6923" y="12209"/>
                    <a:pt x="6369" y="15965"/>
                    <a:pt x="5538" y="18313"/>
                  </a:cubicBezTo>
                  <a:cubicBezTo>
                    <a:pt x="4708" y="20661"/>
                    <a:pt x="3600" y="21600"/>
                    <a:pt x="2631" y="21600"/>
                  </a:cubicBezTo>
                  <a:cubicBezTo>
                    <a:pt x="1662" y="21600"/>
                    <a:pt x="831" y="20661"/>
                    <a:pt x="1662" y="18313"/>
                  </a:cubicBezTo>
                  <a:cubicBezTo>
                    <a:pt x="2492" y="15965"/>
                    <a:pt x="4985" y="12209"/>
                    <a:pt x="6646" y="9861"/>
                  </a:cubicBezTo>
                  <a:cubicBezTo>
                    <a:pt x="8308" y="7513"/>
                    <a:pt x="9138" y="6574"/>
                    <a:pt x="10108" y="5517"/>
                  </a:cubicBezTo>
                  <a:cubicBezTo>
                    <a:pt x="11077" y="4461"/>
                    <a:pt x="12185" y="3287"/>
                    <a:pt x="12323" y="3991"/>
                  </a:cubicBezTo>
                  <a:cubicBezTo>
                    <a:pt x="12462" y="4696"/>
                    <a:pt x="11631" y="7278"/>
                    <a:pt x="11215" y="9274"/>
                  </a:cubicBezTo>
                  <a:cubicBezTo>
                    <a:pt x="10800" y="11270"/>
                    <a:pt x="10800" y="12678"/>
                    <a:pt x="12600" y="14204"/>
                  </a:cubicBezTo>
                  <a:cubicBezTo>
                    <a:pt x="14400" y="15730"/>
                    <a:pt x="18000" y="17374"/>
                    <a:pt x="21600" y="19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4159250" y="2661780"/>
              <a:ext cx="7003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0" y="0"/>
                  </a:moveTo>
                  <a:cubicBezTo>
                    <a:pt x="3812" y="1246"/>
                    <a:pt x="7624" y="2492"/>
                    <a:pt x="12071" y="4638"/>
                  </a:cubicBezTo>
                  <a:cubicBezTo>
                    <a:pt x="16518" y="6785"/>
                    <a:pt x="21600" y="9831"/>
                    <a:pt x="20965" y="12808"/>
                  </a:cubicBezTo>
                  <a:cubicBezTo>
                    <a:pt x="20329" y="15785"/>
                    <a:pt x="13976" y="18692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4292600" y="2915780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4591049" y="290943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4580466" y="2526010"/>
              <a:ext cx="467784" cy="48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7526" y="14694"/>
                  </a:moveTo>
                  <a:cubicBezTo>
                    <a:pt x="6646" y="13852"/>
                    <a:pt x="5767" y="13011"/>
                    <a:pt x="5082" y="12590"/>
                  </a:cubicBezTo>
                  <a:cubicBezTo>
                    <a:pt x="4398" y="12169"/>
                    <a:pt x="3910" y="12169"/>
                    <a:pt x="3128" y="13104"/>
                  </a:cubicBezTo>
                  <a:cubicBezTo>
                    <a:pt x="2346" y="14039"/>
                    <a:pt x="1271" y="15910"/>
                    <a:pt x="684" y="17265"/>
                  </a:cubicBezTo>
                  <a:cubicBezTo>
                    <a:pt x="98" y="18621"/>
                    <a:pt x="0" y="19463"/>
                    <a:pt x="0" y="20117"/>
                  </a:cubicBezTo>
                  <a:cubicBezTo>
                    <a:pt x="0" y="20772"/>
                    <a:pt x="98" y="21239"/>
                    <a:pt x="635" y="21380"/>
                  </a:cubicBezTo>
                  <a:cubicBezTo>
                    <a:pt x="1173" y="21520"/>
                    <a:pt x="2150" y="21333"/>
                    <a:pt x="3176" y="19790"/>
                  </a:cubicBezTo>
                  <a:cubicBezTo>
                    <a:pt x="4203" y="18247"/>
                    <a:pt x="5278" y="15349"/>
                    <a:pt x="6060" y="12730"/>
                  </a:cubicBezTo>
                  <a:cubicBezTo>
                    <a:pt x="6842" y="10112"/>
                    <a:pt x="7330" y="7775"/>
                    <a:pt x="7624" y="5904"/>
                  </a:cubicBezTo>
                  <a:cubicBezTo>
                    <a:pt x="7917" y="4034"/>
                    <a:pt x="8014" y="2632"/>
                    <a:pt x="8014" y="1650"/>
                  </a:cubicBezTo>
                  <a:cubicBezTo>
                    <a:pt x="8014" y="668"/>
                    <a:pt x="7917" y="107"/>
                    <a:pt x="7672" y="14"/>
                  </a:cubicBezTo>
                  <a:cubicBezTo>
                    <a:pt x="7428" y="-80"/>
                    <a:pt x="7037" y="294"/>
                    <a:pt x="6548" y="1837"/>
                  </a:cubicBezTo>
                  <a:cubicBezTo>
                    <a:pt x="6060" y="3380"/>
                    <a:pt x="5473" y="6091"/>
                    <a:pt x="5278" y="8756"/>
                  </a:cubicBezTo>
                  <a:cubicBezTo>
                    <a:pt x="5082" y="11421"/>
                    <a:pt x="5278" y="14039"/>
                    <a:pt x="5424" y="15629"/>
                  </a:cubicBezTo>
                  <a:cubicBezTo>
                    <a:pt x="5571" y="17219"/>
                    <a:pt x="5669" y="17780"/>
                    <a:pt x="5864" y="18247"/>
                  </a:cubicBezTo>
                  <a:cubicBezTo>
                    <a:pt x="6060" y="18715"/>
                    <a:pt x="6353" y="19089"/>
                    <a:pt x="6597" y="19042"/>
                  </a:cubicBezTo>
                  <a:cubicBezTo>
                    <a:pt x="6842" y="18995"/>
                    <a:pt x="7037" y="18528"/>
                    <a:pt x="7526" y="17359"/>
                  </a:cubicBezTo>
                  <a:cubicBezTo>
                    <a:pt x="8014" y="16190"/>
                    <a:pt x="8796" y="14320"/>
                    <a:pt x="9432" y="13058"/>
                  </a:cubicBezTo>
                  <a:cubicBezTo>
                    <a:pt x="10067" y="11795"/>
                    <a:pt x="10556" y="11141"/>
                    <a:pt x="11044" y="10767"/>
                  </a:cubicBezTo>
                  <a:cubicBezTo>
                    <a:pt x="11533" y="10393"/>
                    <a:pt x="12022" y="10299"/>
                    <a:pt x="12364" y="10533"/>
                  </a:cubicBezTo>
                  <a:cubicBezTo>
                    <a:pt x="12706" y="10767"/>
                    <a:pt x="12901" y="11328"/>
                    <a:pt x="12901" y="12824"/>
                  </a:cubicBezTo>
                  <a:cubicBezTo>
                    <a:pt x="12901" y="14320"/>
                    <a:pt x="12706" y="16751"/>
                    <a:pt x="12413" y="18201"/>
                  </a:cubicBezTo>
                  <a:cubicBezTo>
                    <a:pt x="12119" y="19650"/>
                    <a:pt x="11729" y="20117"/>
                    <a:pt x="11289" y="20538"/>
                  </a:cubicBezTo>
                  <a:cubicBezTo>
                    <a:pt x="10849" y="20959"/>
                    <a:pt x="10360" y="21333"/>
                    <a:pt x="10165" y="21239"/>
                  </a:cubicBezTo>
                  <a:cubicBezTo>
                    <a:pt x="9969" y="21146"/>
                    <a:pt x="10067" y="20585"/>
                    <a:pt x="11044" y="19089"/>
                  </a:cubicBezTo>
                  <a:cubicBezTo>
                    <a:pt x="12022" y="17593"/>
                    <a:pt x="13879" y="15162"/>
                    <a:pt x="14954" y="13759"/>
                  </a:cubicBezTo>
                  <a:cubicBezTo>
                    <a:pt x="16029" y="12356"/>
                    <a:pt x="16322" y="11982"/>
                    <a:pt x="16713" y="11515"/>
                  </a:cubicBezTo>
                  <a:cubicBezTo>
                    <a:pt x="17104" y="11047"/>
                    <a:pt x="17593" y="10486"/>
                    <a:pt x="17642" y="10393"/>
                  </a:cubicBezTo>
                  <a:cubicBezTo>
                    <a:pt x="17690" y="10299"/>
                    <a:pt x="17300" y="10673"/>
                    <a:pt x="16664" y="12123"/>
                  </a:cubicBezTo>
                  <a:cubicBezTo>
                    <a:pt x="16029" y="13572"/>
                    <a:pt x="15149" y="16097"/>
                    <a:pt x="15003" y="17826"/>
                  </a:cubicBezTo>
                  <a:cubicBezTo>
                    <a:pt x="14856" y="19556"/>
                    <a:pt x="15443" y="20491"/>
                    <a:pt x="16664" y="20959"/>
                  </a:cubicBezTo>
                  <a:cubicBezTo>
                    <a:pt x="17886" y="21426"/>
                    <a:pt x="19743" y="21426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2365321" y="3787847"/>
              <a:ext cx="2584557" cy="20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54" fill="norm" stroke="1" extrusionOk="0">
                  <a:moveTo>
                    <a:pt x="611" y="5229"/>
                  </a:moveTo>
                  <a:cubicBezTo>
                    <a:pt x="1282" y="5912"/>
                    <a:pt x="1954" y="6594"/>
                    <a:pt x="2617" y="7048"/>
                  </a:cubicBezTo>
                  <a:cubicBezTo>
                    <a:pt x="3280" y="7503"/>
                    <a:pt x="3934" y="7731"/>
                    <a:pt x="4579" y="7731"/>
                  </a:cubicBezTo>
                  <a:cubicBezTo>
                    <a:pt x="5224" y="7731"/>
                    <a:pt x="5860" y="7503"/>
                    <a:pt x="6550" y="7162"/>
                  </a:cubicBezTo>
                  <a:cubicBezTo>
                    <a:pt x="7239" y="6821"/>
                    <a:pt x="7982" y="6366"/>
                    <a:pt x="8662" y="6025"/>
                  </a:cubicBezTo>
                  <a:cubicBezTo>
                    <a:pt x="9343" y="5684"/>
                    <a:pt x="9961" y="5457"/>
                    <a:pt x="10606" y="5116"/>
                  </a:cubicBezTo>
                  <a:cubicBezTo>
                    <a:pt x="11252" y="4775"/>
                    <a:pt x="11923" y="4320"/>
                    <a:pt x="12595" y="3979"/>
                  </a:cubicBezTo>
                  <a:cubicBezTo>
                    <a:pt x="13267" y="3638"/>
                    <a:pt x="13938" y="3411"/>
                    <a:pt x="14575" y="3183"/>
                  </a:cubicBezTo>
                  <a:cubicBezTo>
                    <a:pt x="15211" y="2956"/>
                    <a:pt x="15812" y="2728"/>
                    <a:pt x="16484" y="2615"/>
                  </a:cubicBezTo>
                  <a:cubicBezTo>
                    <a:pt x="17155" y="2501"/>
                    <a:pt x="17898" y="2501"/>
                    <a:pt x="18640" y="2387"/>
                  </a:cubicBezTo>
                  <a:cubicBezTo>
                    <a:pt x="19383" y="2274"/>
                    <a:pt x="20125" y="2046"/>
                    <a:pt x="20567" y="1933"/>
                  </a:cubicBezTo>
                  <a:cubicBezTo>
                    <a:pt x="21009" y="1819"/>
                    <a:pt x="21150" y="1819"/>
                    <a:pt x="21292" y="1705"/>
                  </a:cubicBezTo>
                  <a:cubicBezTo>
                    <a:pt x="21433" y="1592"/>
                    <a:pt x="21574" y="1364"/>
                    <a:pt x="21583" y="1137"/>
                  </a:cubicBezTo>
                  <a:cubicBezTo>
                    <a:pt x="21592" y="909"/>
                    <a:pt x="21468" y="682"/>
                    <a:pt x="21035" y="455"/>
                  </a:cubicBezTo>
                  <a:cubicBezTo>
                    <a:pt x="20602" y="227"/>
                    <a:pt x="19860" y="0"/>
                    <a:pt x="19153" y="0"/>
                  </a:cubicBezTo>
                  <a:cubicBezTo>
                    <a:pt x="18446" y="0"/>
                    <a:pt x="17774" y="227"/>
                    <a:pt x="17138" y="341"/>
                  </a:cubicBezTo>
                  <a:cubicBezTo>
                    <a:pt x="16501" y="455"/>
                    <a:pt x="15900" y="455"/>
                    <a:pt x="15291" y="568"/>
                  </a:cubicBezTo>
                  <a:cubicBezTo>
                    <a:pt x="14681" y="682"/>
                    <a:pt x="14062" y="909"/>
                    <a:pt x="13399" y="1251"/>
                  </a:cubicBezTo>
                  <a:cubicBezTo>
                    <a:pt x="12736" y="1592"/>
                    <a:pt x="12029" y="2046"/>
                    <a:pt x="11313" y="2615"/>
                  </a:cubicBezTo>
                  <a:cubicBezTo>
                    <a:pt x="10598" y="3183"/>
                    <a:pt x="9873" y="3865"/>
                    <a:pt x="9148" y="4661"/>
                  </a:cubicBezTo>
                  <a:cubicBezTo>
                    <a:pt x="8423" y="5457"/>
                    <a:pt x="7699" y="6366"/>
                    <a:pt x="7018" y="7276"/>
                  </a:cubicBezTo>
                  <a:cubicBezTo>
                    <a:pt x="6338" y="8185"/>
                    <a:pt x="5701" y="9095"/>
                    <a:pt x="5065" y="10004"/>
                  </a:cubicBezTo>
                  <a:cubicBezTo>
                    <a:pt x="4429" y="10914"/>
                    <a:pt x="3792" y="11823"/>
                    <a:pt x="3121" y="13074"/>
                  </a:cubicBezTo>
                  <a:cubicBezTo>
                    <a:pt x="2449" y="14324"/>
                    <a:pt x="1742" y="15916"/>
                    <a:pt x="1256" y="17053"/>
                  </a:cubicBezTo>
                  <a:cubicBezTo>
                    <a:pt x="770" y="18189"/>
                    <a:pt x="505" y="18872"/>
                    <a:pt x="310" y="19554"/>
                  </a:cubicBezTo>
                  <a:cubicBezTo>
                    <a:pt x="116" y="20236"/>
                    <a:pt x="-8" y="20918"/>
                    <a:pt x="1" y="21259"/>
                  </a:cubicBezTo>
                  <a:cubicBezTo>
                    <a:pt x="10" y="21600"/>
                    <a:pt x="151" y="21600"/>
                    <a:pt x="558" y="21486"/>
                  </a:cubicBezTo>
                  <a:cubicBezTo>
                    <a:pt x="964" y="21373"/>
                    <a:pt x="1636" y="21145"/>
                    <a:pt x="2263" y="20804"/>
                  </a:cubicBezTo>
                  <a:cubicBezTo>
                    <a:pt x="2891" y="20463"/>
                    <a:pt x="3474" y="20008"/>
                    <a:pt x="4119" y="19554"/>
                  </a:cubicBezTo>
                  <a:cubicBezTo>
                    <a:pt x="4765" y="19099"/>
                    <a:pt x="5472" y="18644"/>
                    <a:pt x="6205" y="18076"/>
                  </a:cubicBezTo>
                  <a:cubicBezTo>
                    <a:pt x="6939" y="17507"/>
                    <a:pt x="7699" y="16825"/>
                    <a:pt x="8468" y="16371"/>
                  </a:cubicBezTo>
                  <a:cubicBezTo>
                    <a:pt x="9237" y="15916"/>
                    <a:pt x="10014" y="15688"/>
                    <a:pt x="10792" y="15575"/>
                  </a:cubicBezTo>
                  <a:cubicBezTo>
                    <a:pt x="11570" y="15461"/>
                    <a:pt x="12347" y="15461"/>
                    <a:pt x="13090" y="15461"/>
                  </a:cubicBezTo>
                  <a:cubicBezTo>
                    <a:pt x="13832" y="15461"/>
                    <a:pt x="14539" y="15461"/>
                    <a:pt x="15273" y="15575"/>
                  </a:cubicBezTo>
                  <a:cubicBezTo>
                    <a:pt x="16006" y="15688"/>
                    <a:pt x="16766" y="15916"/>
                    <a:pt x="17412" y="15916"/>
                  </a:cubicBezTo>
                  <a:cubicBezTo>
                    <a:pt x="18057" y="15916"/>
                    <a:pt x="18587" y="15688"/>
                    <a:pt x="18905" y="15347"/>
                  </a:cubicBezTo>
                  <a:cubicBezTo>
                    <a:pt x="19223" y="15006"/>
                    <a:pt x="19329" y="14552"/>
                    <a:pt x="19303" y="14211"/>
                  </a:cubicBezTo>
                  <a:cubicBezTo>
                    <a:pt x="19276" y="13869"/>
                    <a:pt x="19117" y="13642"/>
                    <a:pt x="18958" y="13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693172" y="1868030"/>
              <a:ext cx="3645477" cy="236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2230" y="2553"/>
                  </a:moveTo>
                  <a:cubicBezTo>
                    <a:pt x="2255" y="2456"/>
                    <a:pt x="2280" y="2359"/>
                    <a:pt x="2411" y="2291"/>
                  </a:cubicBezTo>
                  <a:cubicBezTo>
                    <a:pt x="2543" y="2224"/>
                    <a:pt x="2781" y="2185"/>
                    <a:pt x="3144" y="2185"/>
                  </a:cubicBezTo>
                  <a:cubicBezTo>
                    <a:pt x="3507" y="2185"/>
                    <a:pt x="3995" y="2224"/>
                    <a:pt x="4471" y="2243"/>
                  </a:cubicBezTo>
                  <a:cubicBezTo>
                    <a:pt x="4947" y="2262"/>
                    <a:pt x="5410" y="2262"/>
                    <a:pt x="5918" y="2253"/>
                  </a:cubicBezTo>
                  <a:cubicBezTo>
                    <a:pt x="6425" y="2243"/>
                    <a:pt x="6976" y="2224"/>
                    <a:pt x="7464" y="2195"/>
                  </a:cubicBezTo>
                  <a:cubicBezTo>
                    <a:pt x="7952" y="2166"/>
                    <a:pt x="8378" y="2127"/>
                    <a:pt x="8823" y="2079"/>
                  </a:cubicBezTo>
                  <a:cubicBezTo>
                    <a:pt x="9267" y="2030"/>
                    <a:pt x="9730" y="1972"/>
                    <a:pt x="10250" y="1924"/>
                  </a:cubicBezTo>
                  <a:cubicBezTo>
                    <a:pt x="10770" y="1876"/>
                    <a:pt x="11346" y="1837"/>
                    <a:pt x="11853" y="1818"/>
                  </a:cubicBezTo>
                  <a:cubicBezTo>
                    <a:pt x="12360" y="1798"/>
                    <a:pt x="12798" y="1798"/>
                    <a:pt x="13293" y="1798"/>
                  </a:cubicBezTo>
                  <a:cubicBezTo>
                    <a:pt x="13787" y="1798"/>
                    <a:pt x="14338" y="1798"/>
                    <a:pt x="14858" y="1808"/>
                  </a:cubicBezTo>
                  <a:cubicBezTo>
                    <a:pt x="15378" y="1818"/>
                    <a:pt x="15866" y="1837"/>
                    <a:pt x="16348" y="1856"/>
                  </a:cubicBezTo>
                  <a:cubicBezTo>
                    <a:pt x="16830" y="1876"/>
                    <a:pt x="17306" y="1895"/>
                    <a:pt x="17782" y="1914"/>
                  </a:cubicBezTo>
                  <a:cubicBezTo>
                    <a:pt x="18258" y="1934"/>
                    <a:pt x="18734" y="1953"/>
                    <a:pt x="19009" y="1963"/>
                  </a:cubicBezTo>
                  <a:cubicBezTo>
                    <a:pt x="19285" y="1972"/>
                    <a:pt x="19360" y="1972"/>
                    <a:pt x="19429" y="1972"/>
                  </a:cubicBezTo>
                  <a:cubicBezTo>
                    <a:pt x="19497" y="1972"/>
                    <a:pt x="19560" y="1972"/>
                    <a:pt x="19591" y="2030"/>
                  </a:cubicBezTo>
                  <a:cubicBezTo>
                    <a:pt x="19623" y="2088"/>
                    <a:pt x="19623" y="2204"/>
                    <a:pt x="19679" y="2514"/>
                  </a:cubicBezTo>
                  <a:cubicBezTo>
                    <a:pt x="19735" y="2823"/>
                    <a:pt x="19848" y="3326"/>
                    <a:pt x="20005" y="3897"/>
                  </a:cubicBezTo>
                  <a:cubicBezTo>
                    <a:pt x="20161" y="4467"/>
                    <a:pt x="20361" y="5105"/>
                    <a:pt x="20530" y="5753"/>
                  </a:cubicBezTo>
                  <a:cubicBezTo>
                    <a:pt x="20699" y="6401"/>
                    <a:pt x="20837" y="7058"/>
                    <a:pt x="20937" y="7764"/>
                  </a:cubicBezTo>
                  <a:cubicBezTo>
                    <a:pt x="21038" y="8470"/>
                    <a:pt x="21100" y="9224"/>
                    <a:pt x="21150" y="9930"/>
                  </a:cubicBezTo>
                  <a:cubicBezTo>
                    <a:pt x="21200" y="10636"/>
                    <a:pt x="21238" y="11293"/>
                    <a:pt x="21275" y="11970"/>
                  </a:cubicBezTo>
                  <a:cubicBezTo>
                    <a:pt x="21313" y="12647"/>
                    <a:pt x="21351" y="13343"/>
                    <a:pt x="21388" y="13981"/>
                  </a:cubicBezTo>
                  <a:cubicBezTo>
                    <a:pt x="21426" y="14619"/>
                    <a:pt x="21463" y="15199"/>
                    <a:pt x="21501" y="15770"/>
                  </a:cubicBezTo>
                  <a:cubicBezTo>
                    <a:pt x="21538" y="16340"/>
                    <a:pt x="21576" y="16901"/>
                    <a:pt x="21563" y="17317"/>
                  </a:cubicBezTo>
                  <a:cubicBezTo>
                    <a:pt x="21551" y="17732"/>
                    <a:pt x="21488" y="18003"/>
                    <a:pt x="21282" y="18226"/>
                  </a:cubicBezTo>
                  <a:cubicBezTo>
                    <a:pt x="21075" y="18448"/>
                    <a:pt x="20725" y="18622"/>
                    <a:pt x="20349" y="18748"/>
                  </a:cubicBezTo>
                  <a:cubicBezTo>
                    <a:pt x="19973" y="18873"/>
                    <a:pt x="19573" y="18951"/>
                    <a:pt x="19141" y="19028"/>
                  </a:cubicBezTo>
                  <a:cubicBezTo>
                    <a:pt x="18709" y="19105"/>
                    <a:pt x="18245" y="19183"/>
                    <a:pt x="17813" y="19250"/>
                  </a:cubicBezTo>
                  <a:cubicBezTo>
                    <a:pt x="17381" y="19318"/>
                    <a:pt x="16981" y="19376"/>
                    <a:pt x="16523" y="19454"/>
                  </a:cubicBezTo>
                  <a:cubicBezTo>
                    <a:pt x="16066" y="19531"/>
                    <a:pt x="15553" y="19628"/>
                    <a:pt x="15046" y="19724"/>
                  </a:cubicBezTo>
                  <a:cubicBezTo>
                    <a:pt x="14539" y="19821"/>
                    <a:pt x="14038" y="19918"/>
                    <a:pt x="13518" y="20005"/>
                  </a:cubicBezTo>
                  <a:cubicBezTo>
                    <a:pt x="12999" y="20092"/>
                    <a:pt x="12460" y="20169"/>
                    <a:pt x="11928" y="20246"/>
                  </a:cubicBezTo>
                  <a:cubicBezTo>
                    <a:pt x="11396" y="20324"/>
                    <a:pt x="10870" y="20401"/>
                    <a:pt x="10425" y="20469"/>
                  </a:cubicBezTo>
                  <a:cubicBezTo>
                    <a:pt x="9981" y="20536"/>
                    <a:pt x="9618" y="20594"/>
                    <a:pt x="9154" y="20662"/>
                  </a:cubicBezTo>
                  <a:cubicBezTo>
                    <a:pt x="8691" y="20730"/>
                    <a:pt x="8128" y="20807"/>
                    <a:pt x="7577" y="20894"/>
                  </a:cubicBezTo>
                  <a:cubicBezTo>
                    <a:pt x="7026" y="20981"/>
                    <a:pt x="6487" y="21078"/>
                    <a:pt x="5968" y="21155"/>
                  </a:cubicBezTo>
                  <a:cubicBezTo>
                    <a:pt x="5448" y="21233"/>
                    <a:pt x="4947" y="21291"/>
                    <a:pt x="4478" y="21349"/>
                  </a:cubicBezTo>
                  <a:cubicBezTo>
                    <a:pt x="4008" y="21407"/>
                    <a:pt x="3570" y="21465"/>
                    <a:pt x="3106" y="21513"/>
                  </a:cubicBezTo>
                  <a:cubicBezTo>
                    <a:pt x="2643" y="21561"/>
                    <a:pt x="2155" y="21600"/>
                    <a:pt x="1717" y="21600"/>
                  </a:cubicBezTo>
                  <a:cubicBezTo>
                    <a:pt x="1278" y="21600"/>
                    <a:pt x="890" y="21561"/>
                    <a:pt x="608" y="21474"/>
                  </a:cubicBezTo>
                  <a:cubicBezTo>
                    <a:pt x="327" y="21387"/>
                    <a:pt x="151" y="21252"/>
                    <a:pt x="64" y="21088"/>
                  </a:cubicBezTo>
                  <a:cubicBezTo>
                    <a:pt x="-24" y="20923"/>
                    <a:pt x="-24" y="20730"/>
                    <a:pt x="82" y="20420"/>
                  </a:cubicBezTo>
                  <a:cubicBezTo>
                    <a:pt x="189" y="20111"/>
                    <a:pt x="402" y="19686"/>
                    <a:pt x="577" y="19250"/>
                  </a:cubicBezTo>
                  <a:cubicBezTo>
                    <a:pt x="752" y="18815"/>
                    <a:pt x="890" y="18371"/>
                    <a:pt x="990" y="17810"/>
                  </a:cubicBezTo>
                  <a:cubicBezTo>
                    <a:pt x="1090" y="17249"/>
                    <a:pt x="1153" y="16572"/>
                    <a:pt x="1216" y="15915"/>
                  </a:cubicBezTo>
                  <a:cubicBezTo>
                    <a:pt x="1278" y="15257"/>
                    <a:pt x="1341" y="14619"/>
                    <a:pt x="1397" y="13894"/>
                  </a:cubicBezTo>
                  <a:cubicBezTo>
                    <a:pt x="1454" y="13169"/>
                    <a:pt x="1504" y="12357"/>
                    <a:pt x="1554" y="11593"/>
                  </a:cubicBezTo>
                  <a:cubicBezTo>
                    <a:pt x="1604" y="10829"/>
                    <a:pt x="1654" y="10114"/>
                    <a:pt x="1698" y="9369"/>
                  </a:cubicBezTo>
                  <a:cubicBezTo>
                    <a:pt x="1742" y="8625"/>
                    <a:pt x="1779" y="7851"/>
                    <a:pt x="1817" y="7058"/>
                  </a:cubicBezTo>
                  <a:cubicBezTo>
                    <a:pt x="1854" y="6265"/>
                    <a:pt x="1892" y="5453"/>
                    <a:pt x="1948" y="4699"/>
                  </a:cubicBezTo>
                  <a:cubicBezTo>
                    <a:pt x="2005" y="3945"/>
                    <a:pt x="2080" y="3249"/>
                    <a:pt x="2236" y="2562"/>
                  </a:cubicBezTo>
                  <a:cubicBezTo>
                    <a:pt x="2393" y="1876"/>
                    <a:pt x="2631" y="1199"/>
                    <a:pt x="2831" y="774"/>
                  </a:cubicBezTo>
                  <a:cubicBezTo>
                    <a:pt x="3031" y="348"/>
                    <a:pt x="3194" y="174"/>
                    <a:pt x="33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2894406" y="4363580"/>
              <a:ext cx="15994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600" fill="norm" stroke="1" extrusionOk="0">
                  <a:moveTo>
                    <a:pt x="20660" y="6028"/>
                  </a:moveTo>
                  <a:cubicBezTo>
                    <a:pt x="20113" y="4353"/>
                    <a:pt x="19566" y="2679"/>
                    <a:pt x="18746" y="1591"/>
                  </a:cubicBezTo>
                  <a:cubicBezTo>
                    <a:pt x="17926" y="502"/>
                    <a:pt x="16832" y="0"/>
                    <a:pt x="15602" y="0"/>
                  </a:cubicBezTo>
                  <a:cubicBezTo>
                    <a:pt x="14371" y="0"/>
                    <a:pt x="13004" y="502"/>
                    <a:pt x="10407" y="2679"/>
                  </a:cubicBezTo>
                  <a:cubicBezTo>
                    <a:pt x="7809" y="4856"/>
                    <a:pt x="3982" y="8707"/>
                    <a:pt x="1794" y="11805"/>
                  </a:cubicBezTo>
                  <a:cubicBezTo>
                    <a:pt x="-393" y="14902"/>
                    <a:pt x="-940" y="17247"/>
                    <a:pt x="2204" y="18753"/>
                  </a:cubicBezTo>
                  <a:cubicBezTo>
                    <a:pt x="5349" y="20260"/>
                    <a:pt x="12184" y="20930"/>
                    <a:pt x="1901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3132666" y="4468066"/>
              <a:ext cx="201084" cy="144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12051" y="6059"/>
                  </a:moveTo>
                  <a:cubicBezTo>
                    <a:pt x="11823" y="4516"/>
                    <a:pt x="11596" y="2973"/>
                    <a:pt x="11027" y="1739"/>
                  </a:cubicBezTo>
                  <a:cubicBezTo>
                    <a:pt x="10459" y="505"/>
                    <a:pt x="9549" y="-421"/>
                    <a:pt x="7958" y="196"/>
                  </a:cubicBezTo>
                  <a:cubicBezTo>
                    <a:pt x="6366" y="813"/>
                    <a:pt x="4093" y="2973"/>
                    <a:pt x="2501" y="6213"/>
                  </a:cubicBezTo>
                  <a:cubicBezTo>
                    <a:pt x="909" y="9453"/>
                    <a:pt x="0" y="13773"/>
                    <a:pt x="0" y="16705"/>
                  </a:cubicBezTo>
                  <a:cubicBezTo>
                    <a:pt x="0" y="19636"/>
                    <a:pt x="909" y="21179"/>
                    <a:pt x="2501" y="21025"/>
                  </a:cubicBezTo>
                  <a:cubicBezTo>
                    <a:pt x="4093" y="20870"/>
                    <a:pt x="6366" y="19019"/>
                    <a:pt x="7958" y="16859"/>
                  </a:cubicBezTo>
                  <a:cubicBezTo>
                    <a:pt x="9549" y="14699"/>
                    <a:pt x="10459" y="12230"/>
                    <a:pt x="11255" y="11768"/>
                  </a:cubicBezTo>
                  <a:cubicBezTo>
                    <a:pt x="12051" y="11305"/>
                    <a:pt x="12733" y="12848"/>
                    <a:pt x="14211" y="14236"/>
                  </a:cubicBezTo>
                  <a:cubicBezTo>
                    <a:pt x="15688" y="15625"/>
                    <a:pt x="17962" y="16859"/>
                    <a:pt x="19326" y="17322"/>
                  </a:cubicBezTo>
                  <a:cubicBezTo>
                    <a:pt x="20691" y="17785"/>
                    <a:pt x="21145" y="17476"/>
                    <a:pt x="21600" y="171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3429000" y="4427080"/>
              <a:ext cx="10816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0" y="0"/>
                  </a:moveTo>
                  <a:cubicBezTo>
                    <a:pt x="6400" y="1842"/>
                    <a:pt x="12800" y="3684"/>
                    <a:pt x="16600" y="6028"/>
                  </a:cubicBezTo>
                  <a:cubicBezTo>
                    <a:pt x="20400" y="8372"/>
                    <a:pt x="21600" y="11219"/>
                    <a:pt x="19200" y="13898"/>
                  </a:cubicBezTo>
                  <a:cubicBezTo>
                    <a:pt x="16800" y="16577"/>
                    <a:pt x="10800" y="19088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953246" y="5469671"/>
              <a:ext cx="151904" cy="29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05" fill="norm" stroke="1" extrusionOk="0">
                  <a:moveTo>
                    <a:pt x="21235" y="4079"/>
                  </a:moveTo>
                  <a:cubicBezTo>
                    <a:pt x="21235" y="3308"/>
                    <a:pt x="21235" y="2536"/>
                    <a:pt x="20199" y="1611"/>
                  </a:cubicBezTo>
                  <a:cubicBezTo>
                    <a:pt x="19164" y="685"/>
                    <a:pt x="17093" y="-395"/>
                    <a:pt x="14430" y="145"/>
                  </a:cubicBezTo>
                  <a:cubicBezTo>
                    <a:pt x="11767" y="685"/>
                    <a:pt x="8512" y="2845"/>
                    <a:pt x="5701" y="5545"/>
                  </a:cubicBezTo>
                  <a:cubicBezTo>
                    <a:pt x="2890" y="8245"/>
                    <a:pt x="523" y="11485"/>
                    <a:pt x="79" y="13876"/>
                  </a:cubicBezTo>
                  <a:cubicBezTo>
                    <a:pt x="-365" y="16268"/>
                    <a:pt x="1114" y="17811"/>
                    <a:pt x="3482" y="18891"/>
                  </a:cubicBezTo>
                  <a:cubicBezTo>
                    <a:pt x="5849" y="19971"/>
                    <a:pt x="9103" y="20588"/>
                    <a:pt x="12358" y="212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3160508" y="5609341"/>
              <a:ext cx="185942" cy="119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023" fill="norm" stroke="1" extrusionOk="0">
                  <a:moveTo>
                    <a:pt x="12583" y="8733"/>
                  </a:moveTo>
                  <a:cubicBezTo>
                    <a:pt x="12340" y="6871"/>
                    <a:pt x="12098" y="5009"/>
                    <a:pt x="10520" y="3147"/>
                  </a:cubicBezTo>
                  <a:cubicBezTo>
                    <a:pt x="8942" y="1285"/>
                    <a:pt x="6030" y="-577"/>
                    <a:pt x="3967" y="168"/>
                  </a:cubicBezTo>
                  <a:cubicBezTo>
                    <a:pt x="1904" y="913"/>
                    <a:pt x="691" y="4264"/>
                    <a:pt x="205" y="7057"/>
                  </a:cubicBezTo>
                  <a:cubicBezTo>
                    <a:pt x="-280" y="9851"/>
                    <a:pt x="-37" y="12085"/>
                    <a:pt x="2390" y="13389"/>
                  </a:cubicBezTo>
                  <a:cubicBezTo>
                    <a:pt x="4817" y="14692"/>
                    <a:pt x="9428" y="15064"/>
                    <a:pt x="12947" y="16182"/>
                  </a:cubicBezTo>
                  <a:cubicBezTo>
                    <a:pt x="16466" y="17299"/>
                    <a:pt x="18893" y="19161"/>
                    <a:pt x="21320" y="210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441700" y="5538330"/>
              <a:ext cx="7679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4" h="21600" fill="norm" stroke="1" extrusionOk="0">
                  <a:moveTo>
                    <a:pt x="0" y="0"/>
                  </a:moveTo>
                  <a:cubicBezTo>
                    <a:pt x="8862" y="3600"/>
                    <a:pt x="17723" y="7200"/>
                    <a:pt x="19662" y="10425"/>
                  </a:cubicBezTo>
                  <a:cubicBezTo>
                    <a:pt x="21600" y="13650"/>
                    <a:pt x="16615" y="16500"/>
                    <a:pt x="12738" y="18300"/>
                  </a:cubicBezTo>
                  <a:cubicBezTo>
                    <a:pt x="8862" y="20100"/>
                    <a:pt x="6092" y="20850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5623189" y="5504265"/>
              <a:ext cx="310976" cy="21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06" fill="norm" stroke="1" extrusionOk="0">
                  <a:moveTo>
                    <a:pt x="20204" y="2158"/>
                  </a:moveTo>
                  <a:cubicBezTo>
                    <a:pt x="20784" y="1303"/>
                    <a:pt x="21364" y="448"/>
                    <a:pt x="21292" y="127"/>
                  </a:cubicBezTo>
                  <a:cubicBezTo>
                    <a:pt x="21219" y="-194"/>
                    <a:pt x="20494" y="20"/>
                    <a:pt x="17740" y="1624"/>
                  </a:cubicBezTo>
                  <a:cubicBezTo>
                    <a:pt x="14985" y="3228"/>
                    <a:pt x="10202" y="6222"/>
                    <a:pt x="6867" y="8467"/>
                  </a:cubicBezTo>
                  <a:cubicBezTo>
                    <a:pt x="3533" y="10713"/>
                    <a:pt x="1649" y="12210"/>
                    <a:pt x="706" y="13493"/>
                  </a:cubicBezTo>
                  <a:cubicBezTo>
                    <a:pt x="-236" y="14776"/>
                    <a:pt x="-236" y="15846"/>
                    <a:pt x="706" y="16594"/>
                  </a:cubicBezTo>
                  <a:cubicBezTo>
                    <a:pt x="1649" y="17343"/>
                    <a:pt x="3533" y="17770"/>
                    <a:pt x="6215" y="18519"/>
                  </a:cubicBezTo>
                  <a:cubicBezTo>
                    <a:pt x="8897" y="19267"/>
                    <a:pt x="12376" y="20337"/>
                    <a:pt x="15855" y="21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5695950" y="5796003"/>
              <a:ext cx="3302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708" y="521"/>
                    <a:pt x="9415" y="-1443"/>
                    <a:pt x="13015" y="1502"/>
                  </a:cubicBezTo>
                  <a:cubicBezTo>
                    <a:pt x="16615" y="4448"/>
                    <a:pt x="19108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899022" y="2322283"/>
              <a:ext cx="199528" cy="14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69" fill="norm" stroke="1" extrusionOk="0">
                  <a:moveTo>
                    <a:pt x="288" y="7725"/>
                  </a:moveTo>
                  <a:cubicBezTo>
                    <a:pt x="60" y="6204"/>
                    <a:pt x="-167" y="4683"/>
                    <a:pt x="174" y="3466"/>
                  </a:cubicBezTo>
                  <a:cubicBezTo>
                    <a:pt x="515" y="2249"/>
                    <a:pt x="1425" y="1336"/>
                    <a:pt x="2561" y="728"/>
                  </a:cubicBezTo>
                  <a:cubicBezTo>
                    <a:pt x="3698" y="119"/>
                    <a:pt x="5062" y="-185"/>
                    <a:pt x="6199" y="119"/>
                  </a:cubicBezTo>
                  <a:cubicBezTo>
                    <a:pt x="7336" y="423"/>
                    <a:pt x="8246" y="1336"/>
                    <a:pt x="7905" y="3922"/>
                  </a:cubicBezTo>
                  <a:cubicBezTo>
                    <a:pt x="7564" y="6508"/>
                    <a:pt x="5972" y="10767"/>
                    <a:pt x="4494" y="13961"/>
                  </a:cubicBezTo>
                  <a:cubicBezTo>
                    <a:pt x="3016" y="17156"/>
                    <a:pt x="1652" y="19285"/>
                    <a:pt x="1879" y="20350"/>
                  </a:cubicBezTo>
                  <a:cubicBezTo>
                    <a:pt x="2107" y="21415"/>
                    <a:pt x="3926" y="21415"/>
                    <a:pt x="7450" y="20502"/>
                  </a:cubicBezTo>
                  <a:cubicBezTo>
                    <a:pt x="10974" y="19590"/>
                    <a:pt x="16204" y="17764"/>
                    <a:pt x="21433" y="1593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2979092" y="2485391"/>
              <a:ext cx="284808" cy="17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111" fill="norm" stroke="1" extrusionOk="0">
                  <a:moveTo>
                    <a:pt x="889" y="5167"/>
                  </a:moveTo>
                  <a:cubicBezTo>
                    <a:pt x="409" y="4151"/>
                    <a:pt x="-71" y="3135"/>
                    <a:pt x="9" y="2245"/>
                  </a:cubicBezTo>
                  <a:cubicBezTo>
                    <a:pt x="89" y="1356"/>
                    <a:pt x="729" y="593"/>
                    <a:pt x="1449" y="212"/>
                  </a:cubicBezTo>
                  <a:cubicBezTo>
                    <a:pt x="2169" y="-169"/>
                    <a:pt x="2969" y="-169"/>
                    <a:pt x="3769" y="1356"/>
                  </a:cubicBezTo>
                  <a:cubicBezTo>
                    <a:pt x="4569" y="2880"/>
                    <a:pt x="5369" y="5930"/>
                    <a:pt x="5369" y="8852"/>
                  </a:cubicBezTo>
                  <a:cubicBezTo>
                    <a:pt x="5369" y="11775"/>
                    <a:pt x="4569" y="14570"/>
                    <a:pt x="3849" y="16730"/>
                  </a:cubicBezTo>
                  <a:cubicBezTo>
                    <a:pt x="3129" y="18890"/>
                    <a:pt x="2489" y="20415"/>
                    <a:pt x="2569" y="20923"/>
                  </a:cubicBezTo>
                  <a:cubicBezTo>
                    <a:pt x="2649" y="21431"/>
                    <a:pt x="3449" y="20923"/>
                    <a:pt x="6249" y="19271"/>
                  </a:cubicBezTo>
                  <a:cubicBezTo>
                    <a:pt x="9049" y="17619"/>
                    <a:pt x="13849" y="14824"/>
                    <a:pt x="16729" y="13299"/>
                  </a:cubicBezTo>
                  <a:cubicBezTo>
                    <a:pt x="19609" y="11775"/>
                    <a:pt x="20569" y="11520"/>
                    <a:pt x="21529" y="1126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57" name="Drawing"/>
          <p:cNvGrpSpPr/>
          <p:nvPr/>
        </p:nvGrpSpPr>
        <p:grpSpPr>
          <a:xfrm>
            <a:off x="7217833" y="3295649"/>
            <a:ext cx="5273834" cy="4089401"/>
            <a:chOff x="0" y="0"/>
            <a:chExt cx="5273832" cy="4089400"/>
          </a:xfrm>
        </p:grpSpPr>
        <p:sp>
          <p:nvSpPr>
            <p:cNvPr id="2133" name="Line"/>
            <p:cNvSpPr/>
            <p:nvPr/>
          </p:nvSpPr>
          <p:spPr>
            <a:xfrm>
              <a:off x="2015627" y="711183"/>
              <a:ext cx="208990" cy="97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80" fill="norm" stroke="1" extrusionOk="0">
                  <a:moveTo>
                    <a:pt x="21327" y="2100"/>
                  </a:moveTo>
                  <a:cubicBezTo>
                    <a:pt x="21327" y="1866"/>
                    <a:pt x="21327" y="1633"/>
                    <a:pt x="21219" y="1283"/>
                  </a:cubicBezTo>
                  <a:cubicBezTo>
                    <a:pt x="21111" y="933"/>
                    <a:pt x="20895" y="467"/>
                    <a:pt x="18735" y="210"/>
                  </a:cubicBezTo>
                  <a:cubicBezTo>
                    <a:pt x="16575" y="-46"/>
                    <a:pt x="12471" y="-93"/>
                    <a:pt x="9123" y="210"/>
                  </a:cubicBezTo>
                  <a:cubicBezTo>
                    <a:pt x="5775" y="513"/>
                    <a:pt x="3183" y="1167"/>
                    <a:pt x="1671" y="2380"/>
                  </a:cubicBezTo>
                  <a:cubicBezTo>
                    <a:pt x="159" y="3593"/>
                    <a:pt x="-273" y="5365"/>
                    <a:pt x="159" y="7021"/>
                  </a:cubicBezTo>
                  <a:cubicBezTo>
                    <a:pt x="591" y="8678"/>
                    <a:pt x="1887" y="10217"/>
                    <a:pt x="3831" y="11873"/>
                  </a:cubicBezTo>
                  <a:cubicBezTo>
                    <a:pt x="5775" y="13529"/>
                    <a:pt x="8367" y="15302"/>
                    <a:pt x="9987" y="16748"/>
                  </a:cubicBezTo>
                  <a:cubicBezTo>
                    <a:pt x="11607" y="18195"/>
                    <a:pt x="12255" y="19314"/>
                    <a:pt x="12471" y="19991"/>
                  </a:cubicBezTo>
                  <a:cubicBezTo>
                    <a:pt x="12687" y="20667"/>
                    <a:pt x="12471" y="20901"/>
                    <a:pt x="11931" y="21087"/>
                  </a:cubicBezTo>
                  <a:cubicBezTo>
                    <a:pt x="11391" y="21274"/>
                    <a:pt x="10527" y="21414"/>
                    <a:pt x="8583" y="21460"/>
                  </a:cubicBezTo>
                  <a:cubicBezTo>
                    <a:pt x="6639" y="21507"/>
                    <a:pt x="3615" y="21460"/>
                    <a:pt x="59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2001150" y="1821391"/>
              <a:ext cx="116586" cy="14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008" fill="norm" stroke="1" extrusionOk="0">
                  <a:moveTo>
                    <a:pt x="17271" y="4716"/>
                  </a:moveTo>
                  <a:cubicBezTo>
                    <a:pt x="17271" y="3195"/>
                    <a:pt x="17271" y="1674"/>
                    <a:pt x="16134" y="761"/>
                  </a:cubicBezTo>
                  <a:cubicBezTo>
                    <a:pt x="14997" y="-152"/>
                    <a:pt x="12723" y="-456"/>
                    <a:pt x="10071" y="1065"/>
                  </a:cubicBezTo>
                  <a:cubicBezTo>
                    <a:pt x="7418" y="2586"/>
                    <a:pt x="4386" y="5933"/>
                    <a:pt x="2492" y="9127"/>
                  </a:cubicBezTo>
                  <a:cubicBezTo>
                    <a:pt x="597" y="12321"/>
                    <a:pt x="-161" y="15364"/>
                    <a:pt x="28" y="17493"/>
                  </a:cubicBezTo>
                  <a:cubicBezTo>
                    <a:pt x="218" y="19623"/>
                    <a:pt x="1355" y="20840"/>
                    <a:pt x="4576" y="20992"/>
                  </a:cubicBezTo>
                  <a:cubicBezTo>
                    <a:pt x="7797" y="21144"/>
                    <a:pt x="13102" y="20231"/>
                    <a:pt x="16513" y="18254"/>
                  </a:cubicBezTo>
                  <a:cubicBezTo>
                    <a:pt x="19923" y="16276"/>
                    <a:pt x="21439" y="13234"/>
                    <a:pt x="20681" y="10192"/>
                  </a:cubicBezTo>
                  <a:cubicBezTo>
                    <a:pt x="19923" y="7150"/>
                    <a:pt x="16892" y="4107"/>
                    <a:pt x="13860" y="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890977" y="426396"/>
              <a:ext cx="188568" cy="134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169" fill="norm" stroke="1" extrusionOk="0">
                  <a:moveTo>
                    <a:pt x="13203" y="848"/>
                  </a:moveTo>
                  <a:cubicBezTo>
                    <a:pt x="10592" y="5833"/>
                    <a:pt x="7981" y="10817"/>
                    <a:pt x="5964" y="13309"/>
                  </a:cubicBezTo>
                  <a:cubicBezTo>
                    <a:pt x="3946" y="15802"/>
                    <a:pt x="2522" y="15802"/>
                    <a:pt x="1573" y="14971"/>
                  </a:cubicBezTo>
                  <a:cubicBezTo>
                    <a:pt x="623" y="14140"/>
                    <a:pt x="148" y="12479"/>
                    <a:pt x="30" y="10817"/>
                  </a:cubicBezTo>
                  <a:cubicBezTo>
                    <a:pt x="-89" y="9156"/>
                    <a:pt x="148" y="7494"/>
                    <a:pt x="742" y="6165"/>
                  </a:cubicBezTo>
                  <a:cubicBezTo>
                    <a:pt x="1335" y="4836"/>
                    <a:pt x="2285" y="3839"/>
                    <a:pt x="3709" y="4005"/>
                  </a:cubicBezTo>
                  <a:cubicBezTo>
                    <a:pt x="5133" y="4171"/>
                    <a:pt x="7032" y="5500"/>
                    <a:pt x="8693" y="8159"/>
                  </a:cubicBezTo>
                  <a:cubicBezTo>
                    <a:pt x="10355" y="10817"/>
                    <a:pt x="11779" y="14805"/>
                    <a:pt x="12966" y="17463"/>
                  </a:cubicBezTo>
                  <a:cubicBezTo>
                    <a:pt x="14153" y="20122"/>
                    <a:pt x="15102" y="21451"/>
                    <a:pt x="16408" y="21119"/>
                  </a:cubicBezTo>
                  <a:cubicBezTo>
                    <a:pt x="17713" y="20786"/>
                    <a:pt x="19375" y="18793"/>
                    <a:pt x="20324" y="15303"/>
                  </a:cubicBezTo>
                  <a:cubicBezTo>
                    <a:pt x="21274" y="11814"/>
                    <a:pt x="21511" y="6829"/>
                    <a:pt x="20443" y="3839"/>
                  </a:cubicBezTo>
                  <a:cubicBezTo>
                    <a:pt x="19375" y="848"/>
                    <a:pt x="17001" y="-149"/>
                    <a:pt x="14746" y="17"/>
                  </a:cubicBezTo>
                  <a:cubicBezTo>
                    <a:pt x="12491" y="183"/>
                    <a:pt x="10355" y="1513"/>
                    <a:pt x="8693" y="4171"/>
                  </a:cubicBezTo>
                  <a:cubicBezTo>
                    <a:pt x="7032" y="6829"/>
                    <a:pt x="5845" y="10817"/>
                    <a:pt x="4658" y="14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269066" y="1091070"/>
              <a:ext cx="241301" cy="294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3299"/>
                  </a:moveTo>
                  <a:cubicBezTo>
                    <a:pt x="568" y="2686"/>
                    <a:pt x="1137" y="2074"/>
                    <a:pt x="1895" y="1767"/>
                  </a:cubicBezTo>
                  <a:cubicBezTo>
                    <a:pt x="2653" y="1461"/>
                    <a:pt x="3600" y="1461"/>
                    <a:pt x="5211" y="2457"/>
                  </a:cubicBezTo>
                  <a:cubicBezTo>
                    <a:pt x="6821" y="3452"/>
                    <a:pt x="9095" y="5444"/>
                    <a:pt x="9947" y="8048"/>
                  </a:cubicBezTo>
                  <a:cubicBezTo>
                    <a:pt x="10800" y="10652"/>
                    <a:pt x="10232" y="13869"/>
                    <a:pt x="9284" y="16167"/>
                  </a:cubicBezTo>
                  <a:cubicBezTo>
                    <a:pt x="8337" y="18465"/>
                    <a:pt x="7011" y="19844"/>
                    <a:pt x="5779" y="20610"/>
                  </a:cubicBezTo>
                  <a:cubicBezTo>
                    <a:pt x="4547" y="21376"/>
                    <a:pt x="3411" y="21529"/>
                    <a:pt x="2747" y="21146"/>
                  </a:cubicBezTo>
                  <a:cubicBezTo>
                    <a:pt x="2084" y="20763"/>
                    <a:pt x="1895" y="19844"/>
                    <a:pt x="3032" y="17852"/>
                  </a:cubicBezTo>
                  <a:cubicBezTo>
                    <a:pt x="4168" y="15861"/>
                    <a:pt x="6632" y="12797"/>
                    <a:pt x="9284" y="9963"/>
                  </a:cubicBezTo>
                  <a:cubicBezTo>
                    <a:pt x="11937" y="7129"/>
                    <a:pt x="14779" y="4525"/>
                    <a:pt x="16484" y="2763"/>
                  </a:cubicBezTo>
                  <a:cubicBezTo>
                    <a:pt x="18189" y="1001"/>
                    <a:pt x="18758" y="82"/>
                    <a:pt x="18663" y="6"/>
                  </a:cubicBezTo>
                  <a:cubicBezTo>
                    <a:pt x="18568" y="-71"/>
                    <a:pt x="17811" y="695"/>
                    <a:pt x="16863" y="2840"/>
                  </a:cubicBezTo>
                  <a:cubicBezTo>
                    <a:pt x="15916" y="4984"/>
                    <a:pt x="14779" y="8508"/>
                    <a:pt x="14684" y="11342"/>
                  </a:cubicBezTo>
                  <a:cubicBezTo>
                    <a:pt x="14589" y="14176"/>
                    <a:pt x="15537" y="16320"/>
                    <a:pt x="16863" y="17699"/>
                  </a:cubicBezTo>
                  <a:cubicBezTo>
                    <a:pt x="18189" y="19078"/>
                    <a:pt x="19895" y="19691"/>
                    <a:pt x="21600" y="20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662766" y="12763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2980266" y="865124"/>
              <a:ext cx="158751" cy="5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1600" y="5039"/>
                  </a:moveTo>
                  <a:cubicBezTo>
                    <a:pt x="20448" y="3663"/>
                    <a:pt x="19296" y="2288"/>
                    <a:pt x="18144" y="1439"/>
                  </a:cubicBezTo>
                  <a:cubicBezTo>
                    <a:pt x="16992" y="589"/>
                    <a:pt x="15840" y="266"/>
                    <a:pt x="14544" y="104"/>
                  </a:cubicBezTo>
                  <a:cubicBezTo>
                    <a:pt x="13248" y="-58"/>
                    <a:pt x="11808" y="-58"/>
                    <a:pt x="10368" y="306"/>
                  </a:cubicBezTo>
                  <a:cubicBezTo>
                    <a:pt x="8928" y="670"/>
                    <a:pt x="7488" y="1398"/>
                    <a:pt x="6048" y="3178"/>
                  </a:cubicBezTo>
                  <a:cubicBezTo>
                    <a:pt x="4608" y="4958"/>
                    <a:pt x="3168" y="7789"/>
                    <a:pt x="2880" y="10661"/>
                  </a:cubicBezTo>
                  <a:cubicBezTo>
                    <a:pt x="2592" y="13533"/>
                    <a:pt x="3456" y="16445"/>
                    <a:pt x="3888" y="18266"/>
                  </a:cubicBezTo>
                  <a:cubicBezTo>
                    <a:pt x="4320" y="20086"/>
                    <a:pt x="4320" y="20814"/>
                    <a:pt x="3600" y="21178"/>
                  </a:cubicBezTo>
                  <a:cubicBezTo>
                    <a:pt x="2880" y="21542"/>
                    <a:pt x="1440" y="21542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2904066" y="1219200"/>
              <a:ext cx="260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720"/>
                    <a:pt x="0" y="15840"/>
                    <a:pt x="966" y="13200"/>
                  </a:cubicBezTo>
                  <a:cubicBezTo>
                    <a:pt x="1932" y="10560"/>
                    <a:pt x="3863" y="8160"/>
                    <a:pt x="7463" y="6000"/>
                  </a:cubicBezTo>
                  <a:cubicBezTo>
                    <a:pt x="11063" y="3840"/>
                    <a:pt x="16332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3247542" y="950294"/>
              <a:ext cx="151825" cy="450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63" fill="norm" stroke="1" extrusionOk="0">
                  <a:moveTo>
                    <a:pt x="21224" y="1013"/>
                  </a:moveTo>
                  <a:cubicBezTo>
                    <a:pt x="19745" y="610"/>
                    <a:pt x="18265" y="206"/>
                    <a:pt x="16786" y="54"/>
                  </a:cubicBezTo>
                  <a:cubicBezTo>
                    <a:pt x="15306" y="-97"/>
                    <a:pt x="13827" y="4"/>
                    <a:pt x="11164" y="1165"/>
                  </a:cubicBezTo>
                  <a:cubicBezTo>
                    <a:pt x="8501" y="2325"/>
                    <a:pt x="4654" y="4546"/>
                    <a:pt x="2435" y="7221"/>
                  </a:cubicBezTo>
                  <a:cubicBezTo>
                    <a:pt x="216" y="9896"/>
                    <a:pt x="-376" y="13024"/>
                    <a:pt x="216" y="15447"/>
                  </a:cubicBezTo>
                  <a:cubicBezTo>
                    <a:pt x="808" y="17869"/>
                    <a:pt x="2583" y="19585"/>
                    <a:pt x="4358" y="20494"/>
                  </a:cubicBezTo>
                  <a:cubicBezTo>
                    <a:pt x="6134" y="21402"/>
                    <a:pt x="7909" y="21503"/>
                    <a:pt x="9092" y="21453"/>
                  </a:cubicBezTo>
                  <a:cubicBezTo>
                    <a:pt x="10276" y="21402"/>
                    <a:pt x="10868" y="21200"/>
                    <a:pt x="11460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3373966" y="1143947"/>
              <a:ext cx="254001" cy="19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2008"/>
                  </a:moveTo>
                  <a:cubicBezTo>
                    <a:pt x="540" y="1069"/>
                    <a:pt x="1080" y="130"/>
                    <a:pt x="1710" y="12"/>
                  </a:cubicBezTo>
                  <a:cubicBezTo>
                    <a:pt x="2340" y="-105"/>
                    <a:pt x="3060" y="599"/>
                    <a:pt x="4050" y="2830"/>
                  </a:cubicBezTo>
                  <a:cubicBezTo>
                    <a:pt x="5040" y="5060"/>
                    <a:pt x="6300" y="8817"/>
                    <a:pt x="6750" y="11869"/>
                  </a:cubicBezTo>
                  <a:cubicBezTo>
                    <a:pt x="7200" y="14921"/>
                    <a:pt x="6840" y="17269"/>
                    <a:pt x="6120" y="18912"/>
                  </a:cubicBezTo>
                  <a:cubicBezTo>
                    <a:pt x="5400" y="20556"/>
                    <a:pt x="4320" y="21495"/>
                    <a:pt x="3690" y="21378"/>
                  </a:cubicBezTo>
                  <a:cubicBezTo>
                    <a:pt x="3060" y="21260"/>
                    <a:pt x="2880" y="20086"/>
                    <a:pt x="3780" y="17152"/>
                  </a:cubicBezTo>
                  <a:cubicBezTo>
                    <a:pt x="4680" y="14217"/>
                    <a:pt x="6660" y="9521"/>
                    <a:pt x="8010" y="6704"/>
                  </a:cubicBezTo>
                  <a:cubicBezTo>
                    <a:pt x="9360" y="3886"/>
                    <a:pt x="10080" y="2947"/>
                    <a:pt x="10350" y="3065"/>
                  </a:cubicBezTo>
                  <a:cubicBezTo>
                    <a:pt x="10620" y="3182"/>
                    <a:pt x="10440" y="4356"/>
                    <a:pt x="10080" y="6117"/>
                  </a:cubicBezTo>
                  <a:cubicBezTo>
                    <a:pt x="9720" y="7878"/>
                    <a:pt x="9180" y="10225"/>
                    <a:pt x="8910" y="12104"/>
                  </a:cubicBezTo>
                  <a:cubicBezTo>
                    <a:pt x="8640" y="13982"/>
                    <a:pt x="8640" y="15391"/>
                    <a:pt x="10260" y="16799"/>
                  </a:cubicBezTo>
                  <a:cubicBezTo>
                    <a:pt x="11880" y="18208"/>
                    <a:pt x="15120" y="19617"/>
                    <a:pt x="17280" y="19969"/>
                  </a:cubicBezTo>
                  <a:cubicBezTo>
                    <a:pt x="19440" y="20321"/>
                    <a:pt x="20520" y="19617"/>
                    <a:pt x="21600" y="18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3659716" y="1009650"/>
              <a:ext cx="108447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0" y="0"/>
                  </a:moveTo>
                  <a:cubicBezTo>
                    <a:pt x="6646" y="2965"/>
                    <a:pt x="13292" y="5929"/>
                    <a:pt x="17031" y="9035"/>
                  </a:cubicBezTo>
                  <a:cubicBezTo>
                    <a:pt x="20769" y="12141"/>
                    <a:pt x="21600" y="15388"/>
                    <a:pt x="21185" y="17506"/>
                  </a:cubicBezTo>
                  <a:cubicBezTo>
                    <a:pt x="20769" y="19624"/>
                    <a:pt x="19108" y="20612"/>
                    <a:pt x="174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3932766" y="1263650"/>
              <a:ext cx="44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4167792" y="912735"/>
              <a:ext cx="596825" cy="49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47" fill="norm" stroke="1" extrusionOk="0">
                  <a:moveTo>
                    <a:pt x="4789" y="13469"/>
                  </a:moveTo>
                  <a:cubicBezTo>
                    <a:pt x="4637" y="12922"/>
                    <a:pt x="4484" y="12375"/>
                    <a:pt x="4066" y="11965"/>
                  </a:cubicBezTo>
                  <a:cubicBezTo>
                    <a:pt x="3648" y="11555"/>
                    <a:pt x="2963" y="11281"/>
                    <a:pt x="2203" y="11783"/>
                  </a:cubicBezTo>
                  <a:cubicBezTo>
                    <a:pt x="1442" y="12284"/>
                    <a:pt x="606" y="13560"/>
                    <a:pt x="225" y="14790"/>
                  </a:cubicBezTo>
                  <a:cubicBezTo>
                    <a:pt x="-155" y="16021"/>
                    <a:pt x="-79" y="17205"/>
                    <a:pt x="644" y="17980"/>
                  </a:cubicBezTo>
                  <a:cubicBezTo>
                    <a:pt x="1366" y="18755"/>
                    <a:pt x="2735" y="19119"/>
                    <a:pt x="3838" y="18390"/>
                  </a:cubicBezTo>
                  <a:cubicBezTo>
                    <a:pt x="4941" y="17661"/>
                    <a:pt x="5777" y="15838"/>
                    <a:pt x="6386" y="13378"/>
                  </a:cubicBezTo>
                  <a:cubicBezTo>
                    <a:pt x="6994" y="10917"/>
                    <a:pt x="7375" y="7818"/>
                    <a:pt x="7565" y="5722"/>
                  </a:cubicBezTo>
                  <a:cubicBezTo>
                    <a:pt x="7755" y="3626"/>
                    <a:pt x="7755" y="2532"/>
                    <a:pt x="7717" y="1666"/>
                  </a:cubicBezTo>
                  <a:cubicBezTo>
                    <a:pt x="7679" y="800"/>
                    <a:pt x="7603" y="162"/>
                    <a:pt x="7451" y="26"/>
                  </a:cubicBezTo>
                  <a:cubicBezTo>
                    <a:pt x="7299" y="-111"/>
                    <a:pt x="7070" y="254"/>
                    <a:pt x="6614" y="1985"/>
                  </a:cubicBezTo>
                  <a:cubicBezTo>
                    <a:pt x="6158" y="3717"/>
                    <a:pt x="5473" y="6816"/>
                    <a:pt x="5093" y="9869"/>
                  </a:cubicBezTo>
                  <a:cubicBezTo>
                    <a:pt x="4713" y="12922"/>
                    <a:pt x="4637" y="15930"/>
                    <a:pt x="4599" y="17661"/>
                  </a:cubicBezTo>
                  <a:cubicBezTo>
                    <a:pt x="4560" y="19393"/>
                    <a:pt x="4560" y="19848"/>
                    <a:pt x="4560" y="20350"/>
                  </a:cubicBezTo>
                  <a:cubicBezTo>
                    <a:pt x="4560" y="20851"/>
                    <a:pt x="4560" y="21398"/>
                    <a:pt x="4675" y="21443"/>
                  </a:cubicBezTo>
                  <a:cubicBezTo>
                    <a:pt x="4789" y="21489"/>
                    <a:pt x="5017" y="21033"/>
                    <a:pt x="5473" y="19848"/>
                  </a:cubicBezTo>
                  <a:cubicBezTo>
                    <a:pt x="5930" y="18664"/>
                    <a:pt x="6614" y="16750"/>
                    <a:pt x="7222" y="15337"/>
                  </a:cubicBezTo>
                  <a:cubicBezTo>
                    <a:pt x="7831" y="13924"/>
                    <a:pt x="8363" y="13013"/>
                    <a:pt x="8820" y="12512"/>
                  </a:cubicBezTo>
                  <a:cubicBezTo>
                    <a:pt x="9276" y="12011"/>
                    <a:pt x="9656" y="11919"/>
                    <a:pt x="10037" y="11874"/>
                  </a:cubicBezTo>
                  <a:cubicBezTo>
                    <a:pt x="10417" y="11828"/>
                    <a:pt x="10797" y="11828"/>
                    <a:pt x="11215" y="12330"/>
                  </a:cubicBezTo>
                  <a:cubicBezTo>
                    <a:pt x="11634" y="12831"/>
                    <a:pt x="12090" y="13833"/>
                    <a:pt x="12128" y="15064"/>
                  </a:cubicBezTo>
                  <a:cubicBezTo>
                    <a:pt x="12166" y="16294"/>
                    <a:pt x="11786" y="17752"/>
                    <a:pt x="11406" y="18709"/>
                  </a:cubicBezTo>
                  <a:cubicBezTo>
                    <a:pt x="11025" y="19666"/>
                    <a:pt x="10645" y="20122"/>
                    <a:pt x="10455" y="20122"/>
                  </a:cubicBezTo>
                  <a:cubicBezTo>
                    <a:pt x="10265" y="20122"/>
                    <a:pt x="10265" y="19666"/>
                    <a:pt x="10569" y="18709"/>
                  </a:cubicBezTo>
                  <a:cubicBezTo>
                    <a:pt x="10873" y="17752"/>
                    <a:pt x="11482" y="16294"/>
                    <a:pt x="12470" y="15018"/>
                  </a:cubicBezTo>
                  <a:cubicBezTo>
                    <a:pt x="13459" y="13742"/>
                    <a:pt x="14828" y="12648"/>
                    <a:pt x="15703" y="11965"/>
                  </a:cubicBezTo>
                  <a:cubicBezTo>
                    <a:pt x="16577" y="11281"/>
                    <a:pt x="16958" y="11008"/>
                    <a:pt x="17034" y="11054"/>
                  </a:cubicBezTo>
                  <a:cubicBezTo>
                    <a:pt x="17110" y="11099"/>
                    <a:pt x="16882" y="11464"/>
                    <a:pt x="16387" y="12375"/>
                  </a:cubicBezTo>
                  <a:cubicBezTo>
                    <a:pt x="15893" y="13286"/>
                    <a:pt x="15132" y="14745"/>
                    <a:pt x="14904" y="15930"/>
                  </a:cubicBezTo>
                  <a:cubicBezTo>
                    <a:pt x="14676" y="17114"/>
                    <a:pt x="14980" y="18026"/>
                    <a:pt x="16159" y="18664"/>
                  </a:cubicBezTo>
                  <a:cubicBezTo>
                    <a:pt x="17338" y="19302"/>
                    <a:pt x="19391" y="19666"/>
                    <a:pt x="21445" y="2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251240" y="0"/>
              <a:ext cx="4022593" cy="2284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84" fill="norm" stroke="1" extrusionOk="0">
                  <a:moveTo>
                    <a:pt x="1066" y="900"/>
                  </a:moveTo>
                  <a:cubicBezTo>
                    <a:pt x="1293" y="780"/>
                    <a:pt x="1520" y="660"/>
                    <a:pt x="1861" y="610"/>
                  </a:cubicBezTo>
                  <a:cubicBezTo>
                    <a:pt x="2202" y="560"/>
                    <a:pt x="2656" y="580"/>
                    <a:pt x="3059" y="620"/>
                  </a:cubicBezTo>
                  <a:cubicBezTo>
                    <a:pt x="3462" y="660"/>
                    <a:pt x="3814" y="720"/>
                    <a:pt x="4217" y="780"/>
                  </a:cubicBezTo>
                  <a:cubicBezTo>
                    <a:pt x="4620" y="840"/>
                    <a:pt x="5075" y="900"/>
                    <a:pt x="5478" y="940"/>
                  </a:cubicBezTo>
                  <a:cubicBezTo>
                    <a:pt x="5881" y="980"/>
                    <a:pt x="6233" y="1000"/>
                    <a:pt x="6596" y="1010"/>
                  </a:cubicBezTo>
                  <a:cubicBezTo>
                    <a:pt x="6960" y="1020"/>
                    <a:pt x="7335" y="1020"/>
                    <a:pt x="7732" y="1030"/>
                  </a:cubicBezTo>
                  <a:cubicBezTo>
                    <a:pt x="8130" y="1040"/>
                    <a:pt x="8550" y="1060"/>
                    <a:pt x="8947" y="1070"/>
                  </a:cubicBezTo>
                  <a:cubicBezTo>
                    <a:pt x="9345" y="1080"/>
                    <a:pt x="9719" y="1080"/>
                    <a:pt x="10123" y="1080"/>
                  </a:cubicBezTo>
                  <a:cubicBezTo>
                    <a:pt x="10526" y="1080"/>
                    <a:pt x="10957" y="1080"/>
                    <a:pt x="11372" y="1090"/>
                  </a:cubicBezTo>
                  <a:cubicBezTo>
                    <a:pt x="11786" y="1100"/>
                    <a:pt x="12184" y="1120"/>
                    <a:pt x="12564" y="1130"/>
                  </a:cubicBezTo>
                  <a:cubicBezTo>
                    <a:pt x="12945" y="1140"/>
                    <a:pt x="13308" y="1140"/>
                    <a:pt x="13672" y="1140"/>
                  </a:cubicBezTo>
                  <a:cubicBezTo>
                    <a:pt x="14035" y="1140"/>
                    <a:pt x="14398" y="1140"/>
                    <a:pt x="14830" y="1160"/>
                  </a:cubicBezTo>
                  <a:cubicBezTo>
                    <a:pt x="15261" y="1180"/>
                    <a:pt x="15761" y="1220"/>
                    <a:pt x="16232" y="1260"/>
                  </a:cubicBezTo>
                  <a:cubicBezTo>
                    <a:pt x="16704" y="1300"/>
                    <a:pt x="17147" y="1340"/>
                    <a:pt x="17590" y="1390"/>
                  </a:cubicBezTo>
                  <a:cubicBezTo>
                    <a:pt x="18032" y="1440"/>
                    <a:pt x="18475" y="1500"/>
                    <a:pt x="18901" y="1570"/>
                  </a:cubicBezTo>
                  <a:cubicBezTo>
                    <a:pt x="19327" y="1640"/>
                    <a:pt x="19736" y="1720"/>
                    <a:pt x="20060" y="1800"/>
                  </a:cubicBezTo>
                  <a:cubicBezTo>
                    <a:pt x="20383" y="1880"/>
                    <a:pt x="20622" y="1960"/>
                    <a:pt x="20764" y="2030"/>
                  </a:cubicBezTo>
                  <a:cubicBezTo>
                    <a:pt x="20906" y="2100"/>
                    <a:pt x="20951" y="2160"/>
                    <a:pt x="20979" y="2250"/>
                  </a:cubicBezTo>
                  <a:cubicBezTo>
                    <a:pt x="21008" y="2340"/>
                    <a:pt x="21019" y="2460"/>
                    <a:pt x="21008" y="2640"/>
                  </a:cubicBezTo>
                  <a:cubicBezTo>
                    <a:pt x="20996" y="2820"/>
                    <a:pt x="20962" y="3060"/>
                    <a:pt x="20996" y="3440"/>
                  </a:cubicBezTo>
                  <a:cubicBezTo>
                    <a:pt x="21031" y="3820"/>
                    <a:pt x="21133" y="4340"/>
                    <a:pt x="21229" y="4940"/>
                  </a:cubicBezTo>
                  <a:cubicBezTo>
                    <a:pt x="21326" y="5540"/>
                    <a:pt x="21417" y="6220"/>
                    <a:pt x="21479" y="6960"/>
                  </a:cubicBezTo>
                  <a:cubicBezTo>
                    <a:pt x="21542" y="7700"/>
                    <a:pt x="21576" y="8500"/>
                    <a:pt x="21581" y="9280"/>
                  </a:cubicBezTo>
                  <a:cubicBezTo>
                    <a:pt x="21587" y="10060"/>
                    <a:pt x="21564" y="10820"/>
                    <a:pt x="21508" y="11610"/>
                  </a:cubicBezTo>
                  <a:cubicBezTo>
                    <a:pt x="21451" y="12400"/>
                    <a:pt x="21360" y="13220"/>
                    <a:pt x="21246" y="14010"/>
                  </a:cubicBezTo>
                  <a:cubicBezTo>
                    <a:pt x="21133" y="14800"/>
                    <a:pt x="20996" y="15560"/>
                    <a:pt x="20860" y="16240"/>
                  </a:cubicBezTo>
                  <a:cubicBezTo>
                    <a:pt x="20724" y="16920"/>
                    <a:pt x="20588" y="17520"/>
                    <a:pt x="20429" y="18140"/>
                  </a:cubicBezTo>
                  <a:cubicBezTo>
                    <a:pt x="20270" y="18760"/>
                    <a:pt x="20088" y="19400"/>
                    <a:pt x="19895" y="19940"/>
                  </a:cubicBezTo>
                  <a:cubicBezTo>
                    <a:pt x="19702" y="20480"/>
                    <a:pt x="19497" y="20920"/>
                    <a:pt x="19231" y="21190"/>
                  </a:cubicBezTo>
                  <a:cubicBezTo>
                    <a:pt x="18964" y="21460"/>
                    <a:pt x="18634" y="21560"/>
                    <a:pt x="18271" y="21580"/>
                  </a:cubicBezTo>
                  <a:cubicBezTo>
                    <a:pt x="17908" y="21600"/>
                    <a:pt x="17510" y="21540"/>
                    <a:pt x="17107" y="21480"/>
                  </a:cubicBezTo>
                  <a:cubicBezTo>
                    <a:pt x="16704" y="21420"/>
                    <a:pt x="16295" y="21360"/>
                    <a:pt x="15903" y="21320"/>
                  </a:cubicBezTo>
                  <a:cubicBezTo>
                    <a:pt x="15511" y="21280"/>
                    <a:pt x="15137" y="21260"/>
                    <a:pt x="14716" y="21230"/>
                  </a:cubicBezTo>
                  <a:cubicBezTo>
                    <a:pt x="14296" y="21200"/>
                    <a:pt x="13831" y="21160"/>
                    <a:pt x="13422" y="21140"/>
                  </a:cubicBezTo>
                  <a:cubicBezTo>
                    <a:pt x="13013" y="21120"/>
                    <a:pt x="12661" y="21120"/>
                    <a:pt x="12303" y="21120"/>
                  </a:cubicBezTo>
                  <a:cubicBezTo>
                    <a:pt x="11945" y="21120"/>
                    <a:pt x="11582" y="21120"/>
                    <a:pt x="11196" y="21120"/>
                  </a:cubicBezTo>
                  <a:cubicBezTo>
                    <a:pt x="10810" y="21120"/>
                    <a:pt x="10401" y="21120"/>
                    <a:pt x="9998" y="21130"/>
                  </a:cubicBezTo>
                  <a:cubicBezTo>
                    <a:pt x="9595" y="21140"/>
                    <a:pt x="9197" y="21160"/>
                    <a:pt x="8805" y="21180"/>
                  </a:cubicBezTo>
                  <a:cubicBezTo>
                    <a:pt x="8413" y="21200"/>
                    <a:pt x="8027" y="21220"/>
                    <a:pt x="7641" y="21230"/>
                  </a:cubicBezTo>
                  <a:cubicBezTo>
                    <a:pt x="7255" y="21240"/>
                    <a:pt x="6869" y="21240"/>
                    <a:pt x="6500" y="21240"/>
                  </a:cubicBezTo>
                  <a:cubicBezTo>
                    <a:pt x="6131" y="21240"/>
                    <a:pt x="5779" y="21240"/>
                    <a:pt x="5359" y="21230"/>
                  </a:cubicBezTo>
                  <a:cubicBezTo>
                    <a:pt x="4938" y="21220"/>
                    <a:pt x="4450" y="21200"/>
                    <a:pt x="4002" y="21170"/>
                  </a:cubicBezTo>
                  <a:cubicBezTo>
                    <a:pt x="3553" y="21140"/>
                    <a:pt x="3144" y="21100"/>
                    <a:pt x="2735" y="21040"/>
                  </a:cubicBezTo>
                  <a:cubicBezTo>
                    <a:pt x="2326" y="20980"/>
                    <a:pt x="1918" y="20900"/>
                    <a:pt x="1520" y="20800"/>
                  </a:cubicBezTo>
                  <a:cubicBezTo>
                    <a:pt x="1123" y="20700"/>
                    <a:pt x="737" y="20580"/>
                    <a:pt x="515" y="20500"/>
                  </a:cubicBezTo>
                  <a:cubicBezTo>
                    <a:pt x="294" y="20420"/>
                    <a:pt x="237" y="20380"/>
                    <a:pt x="174" y="20330"/>
                  </a:cubicBezTo>
                  <a:cubicBezTo>
                    <a:pt x="112" y="20280"/>
                    <a:pt x="44" y="20220"/>
                    <a:pt x="15" y="20130"/>
                  </a:cubicBezTo>
                  <a:cubicBezTo>
                    <a:pt x="-13" y="20040"/>
                    <a:pt x="-2" y="19920"/>
                    <a:pt x="44" y="19780"/>
                  </a:cubicBezTo>
                  <a:cubicBezTo>
                    <a:pt x="89" y="19640"/>
                    <a:pt x="169" y="19480"/>
                    <a:pt x="299" y="19140"/>
                  </a:cubicBezTo>
                  <a:cubicBezTo>
                    <a:pt x="430" y="18800"/>
                    <a:pt x="612" y="18280"/>
                    <a:pt x="742" y="17660"/>
                  </a:cubicBezTo>
                  <a:cubicBezTo>
                    <a:pt x="873" y="17040"/>
                    <a:pt x="952" y="16320"/>
                    <a:pt x="1032" y="15570"/>
                  </a:cubicBezTo>
                  <a:cubicBezTo>
                    <a:pt x="1111" y="14820"/>
                    <a:pt x="1191" y="14040"/>
                    <a:pt x="1276" y="13320"/>
                  </a:cubicBezTo>
                  <a:cubicBezTo>
                    <a:pt x="1361" y="12600"/>
                    <a:pt x="1452" y="11940"/>
                    <a:pt x="1543" y="11280"/>
                  </a:cubicBezTo>
                  <a:cubicBezTo>
                    <a:pt x="1634" y="10620"/>
                    <a:pt x="1725" y="9960"/>
                    <a:pt x="1821" y="9200"/>
                  </a:cubicBezTo>
                  <a:cubicBezTo>
                    <a:pt x="1918" y="8440"/>
                    <a:pt x="2020" y="7580"/>
                    <a:pt x="2094" y="6780"/>
                  </a:cubicBezTo>
                  <a:cubicBezTo>
                    <a:pt x="2167" y="5980"/>
                    <a:pt x="2213" y="5240"/>
                    <a:pt x="2264" y="4400"/>
                  </a:cubicBezTo>
                  <a:cubicBezTo>
                    <a:pt x="2315" y="3560"/>
                    <a:pt x="2372" y="2620"/>
                    <a:pt x="2423" y="1870"/>
                  </a:cubicBezTo>
                  <a:cubicBezTo>
                    <a:pt x="2474" y="1120"/>
                    <a:pt x="2519" y="560"/>
                    <a:pt x="256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92616" y="423860"/>
              <a:ext cx="321970" cy="54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14" fill="norm" stroke="1" extrusionOk="0">
                  <a:moveTo>
                    <a:pt x="0" y="3786"/>
                  </a:moveTo>
                  <a:cubicBezTo>
                    <a:pt x="2384" y="2628"/>
                    <a:pt x="4769" y="1469"/>
                    <a:pt x="7784" y="766"/>
                  </a:cubicBezTo>
                  <a:cubicBezTo>
                    <a:pt x="10800" y="62"/>
                    <a:pt x="14447" y="-186"/>
                    <a:pt x="16901" y="145"/>
                  </a:cubicBezTo>
                  <a:cubicBezTo>
                    <a:pt x="19356" y="476"/>
                    <a:pt x="20618" y="1386"/>
                    <a:pt x="21109" y="3000"/>
                  </a:cubicBezTo>
                  <a:cubicBezTo>
                    <a:pt x="21600" y="4614"/>
                    <a:pt x="21319" y="6931"/>
                    <a:pt x="19987" y="9290"/>
                  </a:cubicBezTo>
                  <a:cubicBezTo>
                    <a:pt x="18655" y="11648"/>
                    <a:pt x="16270" y="14048"/>
                    <a:pt x="14447" y="15662"/>
                  </a:cubicBezTo>
                  <a:cubicBezTo>
                    <a:pt x="12623" y="17276"/>
                    <a:pt x="11361" y="18104"/>
                    <a:pt x="10309" y="18724"/>
                  </a:cubicBezTo>
                  <a:cubicBezTo>
                    <a:pt x="9257" y="19345"/>
                    <a:pt x="8416" y="19759"/>
                    <a:pt x="8486" y="20173"/>
                  </a:cubicBezTo>
                  <a:cubicBezTo>
                    <a:pt x="8556" y="20586"/>
                    <a:pt x="9538" y="21000"/>
                    <a:pt x="10519" y="214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421216" y="13652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2607327" y="2513961"/>
              <a:ext cx="131640" cy="29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054" fill="norm" stroke="1" extrusionOk="0">
                  <a:moveTo>
                    <a:pt x="18237" y="4123"/>
                  </a:moveTo>
                  <a:cubicBezTo>
                    <a:pt x="17894" y="3368"/>
                    <a:pt x="17552" y="2613"/>
                    <a:pt x="16866" y="1933"/>
                  </a:cubicBezTo>
                  <a:cubicBezTo>
                    <a:pt x="16180" y="1253"/>
                    <a:pt x="15152" y="649"/>
                    <a:pt x="13780" y="272"/>
                  </a:cubicBezTo>
                  <a:cubicBezTo>
                    <a:pt x="12409" y="-106"/>
                    <a:pt x="10694" y="-257"/>
                    <a:pt x="8637" y="951"/>
                  </a:cubicBezTo>
                  <a:cubicBezTo>
                    <a:pt x="6580" y="2160"/>
                    <a:pt x="4180" y="4728"/>
                    <a:pt x="2466" y="7673"/>
                  </a:cubicBezTo>
                  <a:cubicBezTo>
                    <a:pt x="752" y="10619"/>
                    <a:pt x="-277" y="13942"/>
                    <a:pt x="66" y="16434"/>
                  </a:cubicBezTo>
                  <a:cubicBezTo>
                    <a:pt x="409" y="18926"/>
                    <a:pt x="2123" y="20588"/>
                    <a:pt x="5894" y="20965"/>
                  </a:cubicBezTo>
                  <a:cubicBezTo>
                    <a:pt x="9666" y="21343"/>
                    <a:pt x="15494" y="20437"/>
                    <a:pt x="21323" y="195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2826771" y="2514599"/>
              <a:ext cx="144580" cy="32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524" fill="norm" stroke="1" extrusionOk="0">
                  <a:moveTo>
                    <a:pt x="7459" y="0"/>
                  </a:moveTo>
                  <a:cubicBezTo>
                    <a:pt x="6242" y="2215"/>
                    <a:pt x="5025" y="4431"/>
                    <a:pt x="4264" y="8031"/>
                  </a:cubicBezTo>
                  <a:cubicBezTo>
                    <a:pt x="3504" y="11631"/>
                    <a:pt x="3200" y="16615"/>
                    <a:pt x="3352" y="17585"/>
                  </a:cubicBezTo>
                  <a:cubicBezTo>
                    <a:pt x="3504" y="18554"/>
                    <a:pt x="4112" y="15508"/>
                    <a:pt x="4569" y="13638"/>
                  </a:cubicBezTo>
                  <a:cubicBezTo>
                    <a:pt x="5025" y="11769"/>
                    <a:pt x="5329" y="11077"/>
                    <a:pt x="6090" y="10523"/>
                  </a:cubicBezTo>
                  <a:cubicBezTo>
                    <a:pt x="6850" y="9969"/>
                    <a:pt x="8067" y="9554"/>
                    <a:pt x="9436" y="9692"/>
                  </a:cubicBezTo>
                  <a:cubicBezTo>
                    <a:pt x="10805" y="9831"/>
                    <a:pt x="12326" y="10523"/>
                    <a:pt x="14304" y="11769"/>
                  </a:cubicBezTo>
                  <a:cubicBezTo>
                    <a:pt x="16281" y="13015"/>
                    <a:pt x="18715" y="14815"/>
                    <a:pt x="19932" y="16062"/>
                  </a:cubicBezTo>
                  <a:cubicBezTo>
                    <a:pt x="21149" y="17308"/>
                    <a:pt x="21149" y="18000"/>
                    <a:pt x="19324" y="18831"/>
                  </a:cubicBezTo>
                  <a:cubicBezTo>
                    <a:pt x="17498" y="19662"/>
                    <a:pt x="13848" y="20631"/>
                    <a:pt x="10653" y="21115"/>
                  </a:cubicBezTo>
                  <a:cubicBezTo>
                    <a:pt x="7459" y="21600"/>
                    <a:pt x="4721" y="21600"/>
                    <a:pt x="2743" y="21392"/>
                  </a:cubicBezTo>
                  <a:cubicBezTo>
                    <a:pt x="766" y="21185"/>
                    <a:pt x="-451" y="20769"/>
                    <a:pt x="157" y="19731"/>
                  </a:cubicBezTo>
                  <a:cubicBezTo>
                    <a:pt x="766" y="18692"/>
                    <a:pt x="3200" y="17031"/>
                    <a:pt x="5634" y="153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2999316" y="2562406"/>
              <a:ext cx="144959" cy="39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32" fill="norm" stroke="1" extrusionOk="0">
                  <a:moveTo>
                    <a:pt x="12034" y="166"/>
                  </a:moveTo>
                  <a:cubicBezTo>
                    <a:pt x="13577" y="49"/>
                    <a:pt x="15120" y="-68"/>
                    <a:pt x="16509" y="49"/>
                  </a:cubicBezTo>
                  <a:cubicBezTo>
                    <a:pt x="17897" y="166"/>
                    <a:pt x="19131" y="516"/>
                    <a:pt x="20057" y="1858"/>
                  </a:cubicBezTo>
                  <a:cubicBezTo>
                    <a:pt x="20983" y="3201"/>
                    <a:pt x="21600" y="5536"/>
                    <a:pt x="20674" y="8047"/>
                  </a:cubicBezTo>
                  <a:cubicBezTo>
                    <a:pt x="19749" y="10557"/>
                    <a:pt x="17280" y="13242"/>
                    <a:pt x="13577" y="15519"/>
                  </a:cubicBezTo>
                  <a:cubicBezTo>
                    <a:pt x="9874" y="17796"/>
                    <a:pt x="4937" y="19664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0" y="2717800"/>
              <a:ext cx="39059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4670" y="0"/>
                  </a:moveTo>
                  <a:cubicBezTo>
                    <a:pt x="7239" y="1340"/>
                    <a:pt x="9808" y="2679"/>
                    <a:pt x="12084" y="4019"/>
                  </a:cubicBezTo>
                  <a:cubicBezTo>
                    <a:pt x="14361" y="5358"/>
                    <a:pt x="16346" y="6698"/>
                    <a:pt x="17630" y="7535"/>
                  </a:cubicBezTo>
                  <a:cubicBezTo>
                    <a:pt x="18915" y="8372"/>
                    <a:pt x="19498" y="8707"/>
                    <a:pt x="20141" y="9209"/>
                  </a:cubicBezTo>
                  <a:cubicBezTo>
                    <a:pt x="20783" y="9712"/>
                    <a:pt x="21483" y="10381"/>
                    <a:pt x="21542" y="10967"/>
                  </a:cubicBezTo>
                  <a:cubicBezTo>
                    <a:pt x="21600" y="11553"/>
                    <a:pt x="21016" y="12056"/>
                    <a:pt x="19206" y="12893"/>
                  </a:cubicBezTo>
                  <a:cubicBezTo>
                    <a:pt x="17397" y="13730"/>
                    <a:pt x="14361" y="14902"/>
                    <a:pt x="11150" y="16158"/>
                  </a:cubicBezTo>
                  <a:cubicBezTo>
                    <a:pt x="7939" y="17414"/>
                    <a:pt x="4554" y="18753"/>
                    <a:pt x="2569" y="19674"/>
                  </a:cubicBezTo>
                  <a:cubicBezTo>
                    <a:pt x="584" y="20595"/>
                    <a:pt x="0" y="21098"/>
                    <a:pt x="0" y="21349"/>
                  </a:cubicBezTo>
                  <a:cubicBezTo>
                    <a:pt x="0" y="21600"/>
                    <a:pt x="584" y="21600"/>
                    <a:pt x="11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35466" y="2997200"/>
              <a:ext cx="3111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2" y="1800"/>
                    <a:pt x="16604" y="3600"/>
                    <a:pt x="13004" y="7200"/>
                  </a:cubicBezTo>
                  <a:cubicBezTo>
                    <a:pt x="9404" y="10800"/>
                    <a:pt x="4702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123749" y="3702999"/>
              <a:ext cx="186468" cy="346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22" fill="norm" stroke="1" extrusionOk="0">
                  <a:moveTo>
                    <a:pt x="13943" y="1113"/>
                  </a:moveTo>
                  <a:cubicBezTo>
                    <a:pt x="13223" y="593"/>
                    <a:pt x="12503" y="72"/>
                    <a:pt x="11543" y="7"/>
                  </a:cubicBezTo>
                  <a:cubicBezTo>
                    <a:pt x="10583" y="-58"/>
                    <a:pt x="9383" y="332"/>
                    <a:pt x="7343" y="2024"/>
                  </a:cubicBezTo>
                  <a:cubicBezTo>
                    <a:pt x="5303" y="3715"/>
                    <a:pt x="2423" y="6708"/>
                    <a:pt x="983" y="9571"/>
                  </a:cubicBezTo>
                  <a:cubicBezTo>
                    <a:pt x="-457" y="12434"/>
                    <a:pt x="-457" y="15166"/>
                    <a:pt x="1943" y="17183"/>
                  </a:cubicBezTo>
                  <a:cubicBezTo>
                    <a:pt x="4343" y="19200"/>
                    <a:pt x="9143" y="20501"/>
                    <a:pt x="12743" y="21022"/>
                  </a:cubicBezTo>
                  <a:cubicBezTo>
                    <a:pt x="16343" y="21542"/>
                    <a:pt x="18743" y="21282"/>
                    <a:pt x="21143" y="210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406533" y="3721100"/>
              <a:ext cx="134365" cy="284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50" fill="norm" stroke="1" extrusionOk="0">
                  <a:moveTo>
                    <a:pt x="11795" y="0"/>
                  </a:moveTo>
                  <a:cubicBezTo>
                    <a:pt x="10134" y="159"/>
                    <a:pt x="8472" y="318"/>
                    <a:pt x="7143" y="1191"/>
                  </a:cubicBezTo>
                  <a:cubicBezTo>
                    <a:pt x="5814" y="2065"/>
                    <a:pt x="4817" y="3653"/>
                    <a:pt x="3986" y="6591"/>
                  </a:cubicBezTo>
                  <a:cubicBezTo>
                    <a:pt x="3155" y="9529"/>
                    <a:pt x="2490" y="13818"/>
                    <a:pt x="1826" y="16676"/>
                  </a:cubicBezTo>
                  <a:cubicBezTo>
                    <a:pt x="1161" y="19535"/>
                    <a:pt x="497" y="20965"/>
                    <a:pt x="164" y="21282"/>
                  </a:cubicBezTo>
                  <a:cubicBezTo>
                    <a:pt x="-168" y="21600"/>
                    <a:pt x="-168" y="20806"/>
                    <a:pt x="1826" y="18821"/>
                  </a:cubicBezTo>
                  <a:cubicBezTo>
                    <a:pt x="3820" y="16835"/>
                    <a:pt x="7807" y="13659"/>
                    <a:pt x="10798" y="11832"/>
                  </a:cubicBezTo>
                  <a:cubicBezTo>
                    <a:pt x="13789" y="10006"/>
                    <a:pt x="15783" y="9529"/>
                    <a:pt x="17278" y="9609"/>
                  </a:cubicBezTo>
                  <a:cubicBezTo>
                    <a:pt x="18774" y="9688"/>
                    <a:pt x="19770" y="10324"/>
                    <a:pt x="20435" y="11435"/>
                  </a:cubicBezTo>
                  <a:cubicBezTo>
                    <a:pt x="21100" y="12547"/>
                    <a:pt x="21432" y="14135"/>
                    <a:pt x="20601" y="15644"/>
                  </a:cubicBezTo>
                  <a:cubicBezTo>
                    <a:pt x="19770" y="17153"/>
                    <a:pt x="17777" y="18582"/>
                    <a:pt x="15118" y="19535"/>
                  </a:cubicBezTo>
                  <a:cubicBezTo>
                    <a:pt x="12460" y="20488"/>
                    <a:pt x="9137" y="20965"/>
                    <a:pt x="6644" y="21044"/>
                  </a:cubicBezTo>
                  <a:cubicBezTo>
                    <a:pt x="4152" y="21124"/>
                    <a:pt x="2490" y="20806"/>
                    <a:pt x="2158" y="19694"/>
                  </a:cubicBezTo>
                  <a:cubicBezTo>
                    <a:pt x="1826" y="18582"/>
                    <a:pt x="2823" y="16676"/>
                    <a:pt x="3820" y="147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589616" y="3699372"/>
              <a:ext cx="127036" cy="390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14" fill="norm" stroke="1" extrusionOk="0">
                  <a:moveTo>
                    <a:pt x="11685" y="148"/>
                  </a:moveTo>
                  <a:cubicBezTo>
                    <a:pt x="13456" y="31"/>
                    <a:pt x="15226" y="-86"/>
                    <a:pt x="16643" y="89"/>
                  </a:cubicBezTo>
                  <a:cubicBezTo>
                    <a:pt x="18059" y="264"/>
                    <a:pt x="19121" y="731"/>
                    <a:pt x="20007" y="2483"/>
                  </a:cubicBezTo>
                  <a:cubicBezTo>
                    <a:pt x="20892" y="4234"/>
                    <a:pt x="21600" y="7270"/>
                    <a:pt x="21069" y="10013"/>
                  </a:cubicBezTo>
                  <a:cubicBezTo>
                    <a:pt x="20538" y="12757"/>
                    <a:pt x="18767" y="15209"/>
                    <a:pt x="15049" y="17077"/>
                  </a:cubicBezTo>
                  <a:cubicBezTo>
                    <a:pt x="11331" y="18945"/>
                    <a:pt x="5666" y="20230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2491316" y="811583"/>
              <a:ext cx="311151" cy="164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5899"/>
                  </a:moveTo>
                  <a:cubicBezTo>
                    <a:pt x="147" y="4532"/>
                    <a:pt x="294" y="3165"/>
                    <a:pt x="1102" y="2071"/>
                  </a:cubicBezTo>
                  <a:cubicBezTo>
                    <a:pt x="1910" y="978"/>
                    <a:pt x="3380" y="157"/>
                    <a:pt x="4482" y="21"/>
                  </a:cubicBezTo>
                  <a:cubicBezTo>
                    <a:pt x="5584" y="-116"/>
                    <a:pt x="6318" y="431"/>
                    <a:pt x="6686" y="1798"/>
                  </a:cubicBezTo>
                  <a:cubicBezTo>
                    <a:pt x="7053" y="3165"/>
                    <a:pt x="7053" y="5352"/>
                    <a:pt x="6686" y="7676"/>
                  </a:cubicBezTo>
                  <a:cubicBezTo>
                    <a:pt x="6318" y="10000"/>
                    <a:pt x="5584" y="12461"/>
                    <a:pt x="4849" y="14785"/>
                  </a:cubicBezTo>
                  <a:cubicBezTo>
                    <a:pt x="4114" y="17109"/>
                    <a:pt x="3380" y="19297"/>
                    <a:pt x="3673" y="20390"/>
                  </a:cubicBezTo>
                  <a:cubicBezTo>
                    <a:pt x="3967" y="21484"/>
                    <a:pt x="5290" y="21484"/>
                    <a:pt x="8082" y="20254"/>
                  </a:cubicBezTo>
                  <a:cubicBezTo>
                    <a:pt x="10873" y="19023"/>
                    <a:pt x="15135" y="16562"/>
                    <a:pt x="17633" y="15332"/>
                  </a:cubicBezTo>
                  <a:cubicBezTo>
                    <a:pt x="20131" y="14102"/>
                    <a:pt x="20865" y="14102"/>
                    <a:pt x="21600" y="141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0" name="Drawing"/>
          <p:cNvGrpSpPr/>
          <p:nvPr/>
        </p:nvGrpSpPr>
        <p:grpSpPr>
          <a:xfrm>
            <a:off x="1020233" y="1659466"/>
            <a:ext cx="11628017" cy="7865171"/>
            <a:chOff x="0" y="0"/>
            <a:chExt cx="11628016" cy="7865170"/>
          </a:xfrm>
        </p:grpSpPr>
        <p:sp>
          <p:nvSpPr>
            <p:cNvPr id="2159" name="Line"/>
            <p:cNvSpPr/>
            <p:nvPr/>
          </p:nvSpPr>
          <p:spPr>
            <a:xfrm>
              <a:off x="339092" y="498542"/>
              <a:ext cx="240875" cy="509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397" fill="norm" stroke="1" extrusionOk="0">
                  <a:moveTo>
                    <a:pt x="21562" y="2175"/>
                  </a:moveTo>
                  <a:cubicBezTo>
                    <a:pt x="18530" y="1375"/>
                    <a:pt x="15499" y="575"/>
                    <a:pt x="13036" y="220"/>
                  </a:cubicBezTo>
                  <a:cubicBezTo>
                    <a:pt x="10573" y="-136"/>
                    <a:pt x="8678" y="-47"/>
                    <a:pt x="6973" y="397"/>
                  </a:cubicBezTo>
                  <a:cubicBezTo>
                    <a:pt x="5267" y="842"/>
                    <a:pt x="3751" y="1642"/>
                    <a:pt x="2709" y="3375"/>
                  </a:cubicBezTo>
                  <a:cubicBezTo>
                    <a:pt x="1667" y="5108"/>
                    <a:pt x="1099" y="7775"/>
                    <a:pt x="720" y="10575"/>
                  </a:cubicBezTo>
                  <a:cubicBezTo>
                    <a:pt x="341" y="13375"/>
                    <a:pt x="151" y="16308"/>
                    <a:pt x="57" y="17997"/>
                  </a:cubicBezTo>
                  <a:cubicBezTo>
                    <a:pt x="-38" y="19686"/>
                    <a:pt x="-38" y="20131"/>
                    <a:pt x="246" y="20531"/>
                  </a:cubicBezTo>
                  <a:cubicBezTo>
                    <a:pt x="530" y="20931"/>
                    <a:pt x="1099" y="21286"/>
                    <a:pt x="2994" y="21375"/>
                  </a:cubicBezTo>
                  <a:cubicBezTo>
                    <a:pt x="4888" y="21464"/>
                    <a:pt x="8109" y="21286"/>
                    <a:pt x="11141" y="20842"/>
                  </a:cubicBezTo>
                  <a:cubicBezTo>
                    <a:pt x="14173" y="20397"/>
                    <a:pt x="17015" y="19686"/>
                    <a:pt x="19857" y="18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351366" y="759883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715114" y="468730"/>
              <a:ext cx="239503" cy="47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95" fill="norm" stroke="1" extrusionOk="0">
                  <a:moveTo>
                    <a:pt x="21439" y="825"/>
                  </a:moveTo>
                  <a:cubicBezTo>
                    <a:pt x="19544" y="439"/>
                    <a:pt x="17650" y="53"/>
                    <a:pt x="15755" y="5"/>
                  </a:cubicBezTo>
                  <a:cubicBezTo>
                    <a:pt x="13860" y="-43"/>
                    <a:pt x="11965" y="246"/>
                    <a:pt x="10450" y="1211"/>
                  </a:cubicBezTo>
                  <a:cubicBezTo>
                    <a:pt x="8934" y="2175"/>
                    <a:pt x="7797" y="3814"/>
                    <a:pt x="6471" y="6128"/>
                  </a:cubicBezTo>
                  <a:cubicBezTo>
                    <a:pt x="5144" y="8443"/>
                    <a:pt x="3628" y="11432"/>
                    <a:pt x="2492" y="13698"/>
                  </a:cubicBezTo>
                  <a:cubicBezTo>
                    <a:pt x="1355" y="15964"/>
                    <a:pt x="597" y="17507"/>
                    <a:pt x="218" y="18664"/>
                  </a:cubicBezTo>
                  <a:cubicBezTo>
                    <a:pt x="-161" y="19821"/>
                    <a:pt x="-161" y="20593"/>
                    <a:pt x="1165" y="21027"/>
                  </a:cubicBezTo>
                  <a:cubicBezTo>
                    <a:pt x="2492" y="21461"/>
                    <a:pt x="5144" y="21557"/>
                    <a:pt x="8176" y="21461"/>
                  </a:cubicBezTo>
                  <a:cubicBezTo>
                    <a:pt x="11207" y="21364"/>
                    <a:pt x="14618" y="21075"/>
                    <a:pt x="18028" y="2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980016" y="639233"/>
              <a:ext cx="2159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47" y="3851"/>
                    <a:pt x="8894" y="7702"/>
                    <a:pt x="12494" y="11302"/>
                  </a:cubicBezTo>
                  <a:cubicBezTo>
                    <a:pt x="16094" y="14902"/>
                    <a:pt x="18847" y="18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068353" y="658283"/>
              <a:ext cx="14026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0"/>
                  </a:moveTo>
                  <a:cubicBezTo>
                    <a:pt x="19751" y="150"/>
                    <a:pt x="18139" y="300"/>
                    <a:pt x="15076" y="2100"/>
                  </a:cubicBezTo>
                  <a:cubicBezTo>
                    <a:pt x="12014" y="3900"/>
                    <a:pt x="7500" y="7350"/>
                    <a:pt x="4599" y="10500"/>
                  </a:cubicBezTo>
                  <a:cubicBezTo>
                    <a:pt x="1697" y="13650"/>
                    <a:pt x="408" y="16500"/>
                    <a:pt x="85" y="18300"/>
                  </a:cubicBezTo>
                  <a:cubicBezTo>
                    <a:pt x="-237" y="20100"/>
                    <a:pt x="408" y="20850"/>
                    <a:pt x="10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240366" y="512596"/>
              <a:ext cx="246064" cy="405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58" fill="norm" stroke="1" extrusionOk="0">
                  <a:moveTo>
                    <a:pt x="0" y="656"/>
                  </a:moveTo>
                  <a:cubicBezTo>
                    <a:pt x="4062" y="431"/>
                    <a:pt x="8123" y="206"/>
                    <a:pt x="11169" y="93"/>
                  </a:cubicBezTo>
                  <a:cubicBezTo>
                    <a:pt x="14215" y="-19"/>
                    <a:pt x="16246" y="-19"/>
                    <a:pt x="17815" y="37"/>
                  </a:cubicBezTo>
                  <a:cubicBezTo>
                    <a:pt x="19385" y="93"/>
                    <a:pt x="20492" y="206"/>
                    <a:pt x="21046" y="543"/>
                  </a:cubicBezTo>
                  <a:cubicBezTo>
                    <a:pt x="21600" y="881"/>
                    <a:pt x="21600" y="1443"/>
                    <a:pt x="21046" y="2793"/>
                  </a:cubicBezTo>
                  <a:cubicBezTo>
                    <a:pt x="20492" y="4143"/>
                    <a:pt x="19385" y="6281"/>
                    <a:pt x="18738" y="8925"/>
                  </a:cubicBezTo>
                  <a:cubicBezTo>
                    <a:pt x="18092" y="11568"/>
                    <a:pt x="17908" y="14718"/>
                    <a:pt x="17815" y="16575"/>
                  </a:cubicBezTo>
                  <a:cubicBezTo>
                    <a:pt x="17723" y="18431"/>
                    <a:pt x="17723" y="18993"/>
                    <a:pt x="17815" y="19556"/>
                  </a:cubicBezTo>
                  <a:cubicBezTo>
                    <a:pt x="17908" y="20118"/>
                    <a:pt x="18092" y="20681"/>
                    <a:pt x="17723" y="21018"/>
                  </a:cubicBezTo>
                  <a:cubicBezTo>
                    <a:pt x="17354" y="21356"/>
                    <a:pt x="16431" y="21468"/>
                    <a:pt x="15508" y="21525"/>
                  </a:cubicBezTo>
                  <a:cubicBezTo>
                    <a:pt x="14585" y="21581"/>
                    <a:pt x="13662" y="21581"/>
                    <a:pt x="13015" y="21412"/>
                  </a:cubicBezTo>
                  <a:cubicBezTo>
                    <a:pt x="12369" y="21244"/>
                    <a:pt x="12000" y="20906"/>
                    <a:pt x="11631" y="20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672166" y="690975"/>
              <a:ext cx="1397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600" y="6132"/>
                    <a:pt x="7200" y="-1068"/>
                    <a:pt x="10800" y="132"/>
                  </a:cubicBezTo>
                  <a:cubicBezTo>
                    <a:pt x="14400" y="1332"/>
                    <a:pt x="180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678516" y="778933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2412121" y="354999"/>
              <a:ext cx="180796" cy="67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523" fill="norm" stroke="1" extrusionOk="0">
                  <a:moveTo>
                    <a:pt x="20965" y="2999"/>
                  </a:moveTo>
                  <a:cubicBezTo>
                    <a:pt x="19738" y="2186"/>
                    <a:pt x="18510" y="1374"/>
                    <a:pt x="17406" y="866"/>
                  </a:cubicBezTo>
                  <a:cubicBezTo>
                    <a:pt x="16301" y="358"/>
                    <a:pt x="15320" y="155"/>
                    <a:pt x="13970" y="54"/>
                  </a:cubicBezTo>
                  <a:cubicBezTo>
                    <a:pt x="12620" y="-48"/>
                    <a:pt x="10901" y="-48"/>
                    <a:pt x="8815" y="460"/>
                  </a:cubicBezTo>
                  <a:cubicBezTo>
                    <a:pt x="6729" y="968"/>
                    <a:pt x="4274" y="1983"/>
                    <a:pt x="2433" y="3541"/>
                  </a:cubicBezTo>
                  <a:cubicBezTo>
                    <a:pt x="592" y="5098"/>
                    <a:pt x="-635" y="7197"/>
                    <a:pt x="347" y="9296"/>
                  </a:cubicBezTo>
                  <a:cubicBezTo>
                    <a:pt x="1329" y="11395"/>
                    <a:pt x="4520" y="13494"/>
                    <a:pt x="7097" y="15289"/>
                  </a:cubicBezTo>
                  <a:cubicBezTo>
                    <a:pt x="9674" y="17083"/>
                    <a:pt x="11638" y="18573"/>
                    <a:pt x="12620" y="19487"/>
                  </a:cubicBezTo>
                  <a:cubicBezTo>
                    <a:pt x="13601" y="20401"/>
                    <a:pt x="13601" y="20739"/>
                    <a:pt x="13110" y="21010"/>
                  </a:cubicBezTo>
                  <a:cubicBezTo>
                    <a:pt x="12620" y="21281"/>
                    <a:pt x="11638" y="21484"/>
                    <a:pt x="9797" y="21518"/>
                  </a:cubicBezTo>
                  <a:cubicBezTo>
                    <a:pt x="7956" y="21552"/>
                    <a:pt x="5256" y="21417"/>
                    <a:pt x="2556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2250016" y="1185333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5840"/>
                    <a:pt x="7920" y="10080"/>
                    <a:pt x="11520" y="6480"/>
                  </a:cubicBezTo>
                  <a:cubicBezTo>
                    <a:pt x="15120" y="2880"/>
                    <a:pt x="183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2461278" y="1107914"/>
              <a:ext cx="220561" cy="9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0758" fill="norm" stroke="1" extrusionOk="0">
                  <a:moveTo>
                    <a:pt x="9005" y="10131"/>
                  </a:moveTo>
                  <a:cubicBezTo>
                    <a:pt x="7375" y="12949"/>
                    <a:pt x="5744" y="15766"/>
                    <a:pt x="4216" y="17879"/>
                  </a:cubicBezTo>
                  <a:cubicBezTo>
                    <a:pt x="2688" y="19992"/>
                    <a:pt x="1261" y="21401"/>
                    <a:pt x="548" y="20462"/>
                  </a:cubicBezTo>
                  <a:cubicBezTo>
                    <a:pt x="-165" y="19523"/>
                    <a:pt x="-165" y="16236"/>
                    <a:pt x="446" y="12714"/>
                  </a:cubicBezTo>
                  <a:cubicBezTo>
                    <a:pt x="1058" y="9192"/>
                    <a:pt x="2280" y="5436"/>
                    <a:pt x="3401" y="3323"/>
                  </a:cubicBezTo>
                  <a:cubicBezTo>
                    <a:pt x="4522" y="1210"/>
                    <a:pt x="5541" y="740"/>
                    <a:pt x="6865" y="2149"/>
                  </a:cubicBezTo>
                  <a:cubicBezTo>
                    <a:pt x="8190" y="3558"/>
                    <a:pt x="9820" y="6844"/>
                    <a:pt x="11756" y="9192"/>
                  </a:cubicBezTo>
                  <a:cubicBezTo>
                    <a:pt x="13692" y="11540"/>
                    <a:pt x="15933" y="12949"/>
                    <a:pt x="17461" y="12714"/>
                  </a:cubicBezTo>
                  <a:cubicBezTo>
                    <a:pt x="18990" y="12479"/>
                    <a:pt x="19805" y="10601"/>
                    <a:pt x="20416" y="8488"/>
                  </a:cubicBezTo>
                  <a:cubicBezTo>
                    <a:pt x="21027" y="6375"/>
                    <a:pt x="21435" y="4027"/>
                    <a:pt x="21129" y="2384"/>
                  </a:cubicBezTo>
                  <a:cubicBezTo>
                    <a:pt x="20824" y="740"/>
                    <a:pt x="19805" y="-199"/>
                    <a:pt x="17563" y="36"/>
                  </a:cubicBezTo>
                  <a:cubicBezTo>
                    <a:pt x="15322" y="271"/>
                    <a:pt x="11858" y="1679"/>
                    <a:pt x="9718" y="3323"/>
                  </a:cubicBezTo>
                  <a:cubicBezTo>
                    <a:pt x="7578" y="4966"/>
                    <a:pt x="6763" y="6844"/>
                    <a:pt x="5948" y="8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2346639" y="113469"/>
              <a:ext cx="181984" cy="11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482" fill="norm" stroke="1" extrusionOk="0">
                  <a:moveTo>
                    <a:pt x="11011" y="8564"/>
                  </a:moveTo>
                  <a:cubicBezTo>
                    <a:pt x="9273" y="11492"/>
                    <a:pt x="7536" y="14421"/>
                    <a:pt x="6170" y="16618"/>
                  </a:cubicBezTo>
                  <a:cubicBezTo>
                    <a:pt x="4805" y="18814"/>
                    <a:pt x="3811" y="20279"/>
                    <a:pt x="2818" y="20462"/>
                  </a:cubicBezTo>
                  <a:cubicBezTo>
                    <a:pt x="1825" y="20645"/>
                    <a:pt x="832" y="19547"/>
                    <a:pt x="336" y="18082"/>
                  </a:cubicBezTo>
                  <a:cubicBezTo>
                    <a:pt x="-161" y="16618"/>
                    <a:pt x="-161" y="14787"/>
                    <a:pt x="708" y="12408"/>
                  </a:cubicBezTo>
                  <a:cubicBezTo>
                    <a:pt x="1577" y="10028"/>
                    <a:pt x="3315" y="7099"/>
                    <a:pt x="5301" y="6184"/>
                  </a:cubicBezTo>
                  <a:cubicBezTo>
                    <a:pt x="7287" y="5269"/>
                    <a:pt x="9522" y="6367"/>
                    <a:pt x="11384" y="8747"/>
                  </a:cubicBezTo>
                  <a:cubicBezTo>
                    <a:pt x="13246" y="11126"/>
                    <a:pt x="14736" y="14787"/>
                    <a:pt x="16101" y="16801"/>
                  </a:cubicBezTo>
                  <a:cubicBezTo>
                    <a:pt x="17467" y="18814"/>
                    <a:pt x="18708" y="19181"/>
                    <a:pt x="19577" y="18448"/>
                  </a:cubicBezTo>
                  <a:cubicBezTo>
                    <a:pt x="20446" y="17716"/>
                    <a:pt x="20942" y="15886"/>
                    <a:pt x="21191" y="12957"/>
                  </a:cubicBezTo>
                  <a:cubicBezTo>
                    <a:pt x="21439" y="10028"/>
                    <a:pt x="21439" y="6001"/>
                    <a:pt x="20818" y="3255"/>
                  </a:cubicBezTo>
                  <a:cubicBezTo>
                    <a:pt x="20198" y="509"/>
                    <a:pt x="18956" y="-955"/>
                    <a:pt x="16598" y="692"/>
                  </a:cubicBezTo>
                  <a:cubicBezTo>
                    <a:pt x="14239" y="2340"/>
                    <a:pt x="10763" y="7099"/>
                    <a:pt x="7287" y="11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2719916" y="550409"/>
              <a:ext cx="285751" cy="269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5976"/>
                  </a:moveTo>
                  <a:cubicBezTo>
                    <a:pt x="0" y="4813"/>
                    <a:pt x="0" y="3650"/>
                    <a:pt x="720" y="3068"/>
                  </a:cubicBezTo>
                  <a:cubicBezTo>
                    <a:pt x="1440" y="2486"/>
                    <a:pt x="2880" y="2486"/>
                    <a:pt x="4480" y="3566"/>
                  </a:cubicBezTo>
                  <a:cubicBezTo>
                    <a:pt x="6080" y="4646"/>
                    <a:pt x="7840" y="6806"/>
                    <a:pt x="8320" y="9797"/>
                  </a:cubicBezTo>
                  <a:cubicBezTo>
                    <a:pt x="8800" y="12788"/>
                    <a:pt x="8000" y="16610"/>
                    <a:pt x="7280" y="18770"/>
                  </a:cubicBezTo>
                  <a:cubicBezTo>
                    <a:pt x="6560" y="20930"/>
                    <a:pt x="5920" y="21428"/>
                    <a:pt x="5600" y="21096"/>
                  </a:cubicBezTo>
                  <a:cubicBezTo>
                    <a:pt x="5280" y="20763"/>
                    <a:pt x="5280" y="19600"/>
                    <a:pt x="6160" y="17108"/>
                  </a:cubicBezTo>
                  <a:cubicBezTo>
                    <a:pt x="7040" y="14616"/>
                    <a:pt x="8800" y="10794"/>
                    <a:pt x="10800" y="7803"/>
                  </a:cubicBezTo>
                  <a:cubicBezTo>
                    <a:pt x="12800" y="4813"/>
                    <a:pt x="15040" y="2653"/>
                    <a:pt x="16720" y="1406"/>
                  </a:cubicBezTo>
                  <a:cubicBezTo>
                    <a:pt x="18400" y="160"/>
                    <a:pt x="19520" y="-172"/>
                    <a:pt x="20000" y="77"/>
                  </a:cubicBezTo>
                  <a:cubicBezTo>
                    <a:pt x="20480" y="326"/>
                    <a:pt x="20320" y="1157"/>
                    <a:pt x="19680" y="3733"/>
                  </a:cubicBezTo>
                  <a:cubicBezTo>
                    <a:pt x="19040" y="6308"/>
                    <a:pt x="17920" y="10628"/>
                    <a:pt x="17760" y="13619"/>
                  </a:cubicBezTo>
                  <a:cubicBezTo>
                    <a:pt x="17600" y="16610"/>
                    <a:pt x="18400" y="18271"/>
                    <a:pt x="19200" y="19102"/>
                  </a:cubicBezTo>
                  <a:cubicBezTo>
                    <a:pt x="20000" y="19933"/>
                    <a:pt x="20800" y="19933"/>
                    <a:pt x="21600" y="19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158066" y="728133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435485" y="302143"/>
              <a:ext cx="211532" cy="553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67" fill="norm" stroke="1" extrusionOk="0">
                  <a:moveTo>
                    <a:pt x="17522" y="8645"/>
                  </a:moveTo>
                  <a:cubicBezTo>
                    <a:pt x="17095" y="6345"/>
                    <a:pt x="16667" y="4045"/>
                    <a:pt x="16132" y="2649"/>
                  </a:cubicBezTo>
                  <a:cubicBezTo>
                    <a:pt x="15598" y="1253"/>
                    <a:pt x="14956" y="760"/>
                    <a:pt x="13994" y="432"/>
                  </a:cubicBezTo>
                  <a:cubicBezTo>
                    <a:pt x="13031" y="103"/>
                    <a:pt x="11748" y="-61"/>
                    <a:pt x="10786" y="21"/>
                  </a:cubicBezTo>
                  <a:cubicBezTo>
                    <a:pt x="9823" y="103"/>
                    <a:pt x="9182" y="432"/>
                    <a:pt x="8326" y="1951"/>
                  </a:cubicBezTo>
                  <a:cubicBezTo>
                    <a:pt x="7471" y="3471"/>
                    <a:pt x="6402" y="6181"/>
                    <a:pt x="6081" y="8973"/>
                  </a:cubicBezTo>
                  <a:cubicBezTo>
                    <a:pt x="5760" y="11766"/>
                    <a:pt x="6188" y="14640"/>
                    <a:pt x="6722" y="16529"/>
                  </a:cubicBezTo>
                  <a:cubicBezTo>
                    <a:pt x="7257" y="18418"/>
                    <a:pt x="7899" y="19322"/>
                    <a:pt x="8326" y="20061"/>
                  </a:cubicBezTo>
                  <a:cubicBezTo>
                    <a:pt x="8754" y="20800"/>
                    <a:pt x="8968" y="21375"/>
                    <a:pt x="8754" y="21457"/>
                  </a:cubicBezTo>
                  <a:cubicBezTo>
                    <a:pt x="8540" y="21539"/>
                    <a:pt x="7899" y="21128"/>
                    <a:pt x="6402" y="20143"/>
                  </a:cubicBezTo>
                  <a:cubicBezTo>
                    <a:pt x="4905" y="19157"/>
                    <a:pt x="2552" y="17597"/>
                    <a:pt x="1269" y="16611"/>
                  </a:cubicBezTo>
                  <a:cubicBezTo>
                    <a:pt x="-14" y="15626"/>
                    <a:pt x="-228" y="15215"/>
                    <a:pt x="200" y="14928"/>
                  </a:cubicBezTo>
                  <a:cubicBezTo>
                    <a:pt x="627" y="14640"/>
                    <a:pt x="1697" y="14476"/>
                    <a:pt x="5332" y="14476"/>
                  </a:cubicBezTo>
                  <a:cubicBezTo>
                    <a:pt x="8968" y="14476"/>
                    <a:pt x="15170" y="14640"/>
                    <a:pt x="21372" y="14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3766400" y="451198"/>
              <a:ext cx="160017" cy="39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354" fill="norm" stroke="1" extrusionOk="0">
                  <a:moveTo>
                    <a:pt x="20935" y="209"/>
                  </a:moveTo>
                  <a:cubicBezTo>
                    <a:pt x="17889" y="-19"/>
                    <a:pt x="14843" y="-246"/>
                    <a:pt x="11520" y="607"/>
                  </a:cubicBezTo>
                  <a:cubicBezTo>
                    <a:pt x="8197" y="1459"/>
                    <a:pt x="4597" y="3392"/>
                    <a:pt x="2381" y="6007"/>
                  </a:cubicBezTo>
                  <a:cubicBezTo>
                    <a:pt x="166" y="8621"/>
                    <a:pt x="-665" y="11918"/>
                    <a:pt x="581" y="14533"/>
                  </a:cubicBezTo>
                  <a:cubicBezTo>
                    <a:pt x="1827" y="17148"/>
                    <a:pt x="5150" y="19080"/>
                    <a:pt x="7643" y="20103"/>
                  </a:cubicBezTo>
                  <a:cubicBezTo>
                    <a:pt x="10135" y="21127"/>
                    <a:pt x="11797" y="21240"/>
                    <a:pt x="13458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3932766" y="554851"/>
              <a:ext cx="171451" cy="230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526"/>
                  </a:moveTo>
                  <a:cubicBezTo>
                    <a:pt x="267" y="1544"/>
                    <a:pt x="533" y="562"/>
                    <a:pt x="1333" y="170"/>
                  </a:cubicBezTo>
                  <a:cubicBezTo>
                    <a:pt x="2133" y="-223"/>
                    <a:pt x="3467" y="-27"/>
                    <a:pt x="4933" y="1741"/>
                  </a:cubicBezTo>
                  <a:cubicBezTo>
                    <a:pt x="6400" y="3508"/>
                    <a:pt x="8000" y="6846"/>
                    <a:pt x="8000" y="10184"/>
                  </a:cubicBezTo>
                  <a:cubicBezTo>
                    <a:pt x="8000" y="13522"/>
                    <a:pt x="6400" y="16861"/>
                    <a:pt x="5067" y="18824"/>
                  </a:cubicBezTo>
                  <a:cubicBezTo>
                    <a:pt x="3733" y="20788"/>
                    <a:pt x="2667" y="21377"/>
                    <a:pt x="2267" y="21082"/>
                  </a:cubicBezTo>
                  <a:cubicBezTo>
                    <a:pt x="1867" y="20788"/>
                    <a:pt x="2133" y="19610"/>
                    <a:pt x="3867" y="16959"/>
                  </a:cubicBezTo>
                  <a:cubicBezTo>
                    <a:pt x="5600" y="14308"/>
                    <a:pt x="8800" y="10184"/>
                    <a:pt x="11200" y="7730"/>
                  </a:cubicBezTo>
                  <a:cubicBezTo>
                    <a:pt x="13600" y="5275"/>
                    <a:pt x="15200" y="4490"/>
                    <a:pt x="16000" y="4981"/>
                  </a:cubicBezTo>
                  <a:cubicBezTo>
                    <a:pt x="16800" y="5472"/>
                    <a:pt x="16800" y="7239"/>
                    <a:pt x="16933" y="9693"/>
                  </a:cubicBezTo>
                  <a:cubicBezTo>
                    <a:pt x="17067" y="12148"/>
                    <a:pt x="17333" y="15290"/>
                    <a:pt x="18133" y="17352"/>
                  </a:cubicBezTo>
                  <a:cubicBezTo>
                    <a:pt x="18933" y="19413"/>
                    <a:pt x="20267" y="20395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4218516" y="469523"/>
              <a:ext cx="74085" cy="372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1851" y="1364"/>
                  </a:moveTo>
                  <a:cubicBezTo>
                    <a:pt x="3086" y="754"/>
                    <a:pt x="4320" y="144"/>
                    <a:pt x="6171" y="22"/>
                  </a:cubicBezTo>
                  <a:cubicBezTo>
                    <a:pt x="8023" y="-100"/>
                    <a:pt x="10491" y="266"/>
                    <a:pt x="13886" y="1792"/>
                  </a:cubicBezTo>
                  <a:cubicBezTo>
                    <a:pt x="17280" y="3317"/>
                    <a:pt x="21600" y="6002"/>
                    <a:pt x="21600" y="8747"/>
                  </a:cubicBezTo>
                  <a:cubicBezTo>
                    <a:pt x="21600" y="11493"/>
                    <a:pt x="17280" y="14300"/>
                    <a:pt x="12960" y="16436"/>
                  </a:cubicBezTo>
                  <a:cubicBezTo>
                    <a:pt x="8640" y="18571"/>
                    <a:pt x="4320" y="20036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4383616" y="791633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631204" y="342693"/>
              <a:ext cx="539813" cy="523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190" fill="norm" stroke="1" extrusionOk="0">
                  <a:moveTo>
                    <a:pt x="5801" y="13551"/>
                  </a:moveTo>
                  <a:cubicBezTo>
                    <a:pt x="5633" y="13123"/>
                    <a:pt x="5465" y="12694"/>
                    <a:pt x="4961" y="12437"/>
                  </a:cubicBezTo>
                  <a:cubicBezTo>
                    <a:pt x="4457" y="12180"/>
                    <a:pt x="3616" y="12094"/>
                    <a:pt x="2692" y="13037"/>
                  </a:cubicBezTo>
                  <a:cubicBezTo>
                    <a:pt x="1767" y="13980"/>
                    <a:pt x="759" y="15951"/>
                    <a:pt x="296" y="17494"/>
                  </a:cubicBezTo>
                  <a:cubicBezTo>
                    <a:pt x="-166" y="19037"/>
                    <a:pt x="-82" y="20151"/>
                    <a:pt x="506" y="20751"/>
                  </a:cubicBezTo>
                  <a:cubicBezTo>
                    <a:pt x="1095" y="21351"/>
                    <a:pt x="2187" y="21437"/>
                    <a:pt x="3280" y="20366"/>
                  </a:cubicBezTo>
                  <a:cubicBezTo>
                    <a:pt x="4373" y="19294"/>
                    <a:pt x="5465" y="17066"/>
                    <a:pt x="6348" y="14451"/>
                  </a:cubicBezTo>
                  <a:cubicBezTo>
                    <a:pt x="7230" y="11837"/>
                    <a:pt x="7902" y="8837"/>
                    <a:pt x="8323" y="6694"/>
                  </a:cubicBezTo>
                  <a:cubicBezTo>
                    <a:pt x="8743" y="4551"/>
                    <a:pt x="8911" y="3266"/>
                    <a:pt x="9037" y="2194"/>
                  </a:cubicBezTo>
                  <a:cubicBezTo>
                    <a:pt x="9163" y="1123"/>
                    <a:pt x="9247" y="266"/>
                    <a:pt x="9205" y="51"/>
                  </a:cubicBezTo>
                  <a:cubicBezTo>
                    <a:pt x="9163" y="-163"/>
                    <a:pt x="8995" y="266"/>
                    <a:pt x="8701" y="1894"/>
                  </a:cubicBezTo>
                  <a:cubicBezTo>
                    <a:pt x="8407" y="3523"/>
                    <a:pt x="7987" y="6351"/>
                    <a:pt x="7818" y="9051"/>
                  </a:cubicBezTo>
                  <a:cubicBezTo>
                    <a:pt x="7650" y="11751"/>
                    <a:pt x="7734" y="14323"/>
                    <a:pt x="8029" y="14923"/>
                  </a:cubicBezTo>
                  <a:cubicBezTo>
                    <a:pt x="8323" y="15523"/>
                    <a:pt x="8827" y="14151"/>
                    <a:pt x="9331" y="13208"/>
                  </a:cubicBezTo>
                  <a:cubicBezTo>
                    <a:pt x="9836" y="12266"/>
                    <a:pt x="10340" y="11751"/>
                    <a:pt x="10802" y="11494"/>
                  </a:cubicBezTo>
                  <a:cubicBezTo>
                    <a:pt x="11264" y="11237"/>
                    <a:pt x="11685" y="11237"/>
                    <a:pt x="12021" y="11451"/>
                  </a:cubicBezTo>
                  <a:cubicBezTo>
                    <a:pt x="12357" y="11666"/>
                    <a:pt x="12609" y="12094"/>
                    <a:pt x="12777" y="13123"/>
                  </a:cubicBezTo>
                  <a:cubicBezTo>
                    <a:pt x="12945" y="14151"/>
                    <a:pt x="13029" y="15780"/>
                    <a:pt x="12945" y="16851"/>
                  </a:cubicBezTo>
                  <a:cubicBezTo>
                    <a:pt x="12861" y="17923"/>
                    <a:pt x="12609" y="18437"/>
                    <a:pt x="12273" y="18908"/>
                  </a:cubicBezTo>
                  <a:cubicBezTo>
                    <a:pt x="11937" y="19380"/>
                    <a:pt x="11516" y="19808"/>
                    <a:pt x="11264" y="19808"/>
                  </a:cubicBezTo>
                  <a:cubicBezTo>
                    <a:pt x="11012" y="19808"/>
                    <a:pt x="10928" y="19380"/>
                    <a:pt x="11516" y="18223"/>
                  </a:cubicBezTo>
                  <a:cubicBezTo>
                    <a:pt x="12105" y="17066"/>
                    <a:pt x="13366" y="15180"/>
                    <a:pt x="14458" y="13808"/>
                  </a:cubicBezTo>
                  <a:cubicBezTo>
                    <a:pt x="15551" y="12437"/>
                    <a:pt x="16475" y="11580"/>
                    <a:pt x="17106" y="11023"/>
                  </a:cubicBezTo>
                  <a:cubicBezTo>
                    <a:pt x="17736" y="10466"/>
                    <a:pt x="18072" y="10208"/>
                    <a:pt x="18198" y="10294"/>
                  </a:cubicBezTo>
                  <a:cubicBezTo>
                    <a:pt x="18324" y="10380"/>
                    <a:pt x="18240" y="10808"/>
                    <a:pt x="18030" y="11537"/>
                  </a:cubicBezTo>
                  <a:cubicBezTo>
                    <a:pt x="17820" y="12266"/>
                    <a:pt x="17484" y="13294"/>
                    <a:pt x="17778" y="14237"/>
                  </a:cubicBezTo>
                  <a:cubicBezTo>
                    <a:pt x="18072" y="15180"/>
                    <a:pt x="18997" y="16037"/>
                    <a:pt x="19711" y="16508"/>
                  </a:cubicBezTo>
                  <a:cubicBezTo>
                    <a:pt x="20425" y="16980"/>
                    <a:pt x="20930" y="17066"/>
                    <a:pt x="21434" y="17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6098551" y="521903"/>
              <a:ext cx="355166" cy="23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95" fill="norm" stroke="1" extrusionOk="0">
                  <a:moveTo>
                    <a:pt x="19145" y="863"/>
                  </a:moveTo>
                  <a:cubicBezTo>
                    <a:pt x="18634" y="279"/>
                    <a:pt x="18123" y="-305"/>
                    <a:pt x="16973" y="181"/>
                  </a:cubicBezTo>
                  <a:cubicBezTo>
                    <a:pt x="15822" y="668"/>
                    <a:pt x="14033" y="2225"/>
                    <a:pt x="11477" y="4268"/>
                  </a:cubicBezTo>
                  <a:cubicBezTo>
                    <a:pt x="8921" y="6311"/>
                    <a:pt x="5597" y="8841"/>
                    <a:pt x="3616" y="10592"/>
                  </a:cubicBezTo>
                  <a:cubicBezTo>
                    <a:pt x="1635" y="12344"/>
                    <a:pt x="996" y="13317"/>
                    <a:pt x="549" y="14290"/>
                  </a:cubicBezTo>
                  <a:cubicBezTo>
                    <a:pt x="102" y="15263"/>
                    <a:pt x="-154" y="16236"/>
                    <a:pt x="102" y="16917"/>
                  </a:cubicBezTo>
                  <a:cubicBezTo>
                    <a:pt x="357" y="17598"/>
                    <a:pt x="1124" y="17987"/>
                    <a:pt x="3680" y="18279"/>
                  </a:cubicBezTo>
                  <a:cubicBezTo>
                    <a:pt x="6237" y="18571"/>
                    <a:pt x="10582" y="18765"/>
                    <a:pt x="13841" y="19252"/>
                  </a:cubicBezTo>
                  <a:cubicBezTo>
                    <a:pt x="17100" y="19738"/>
                    <a:pt x="19273" y="20517"/>
                    <a:pt x="21446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6162615" y="817033"/>
              <a:ext cx="297452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2226" y="0"/>
                  </a:moveTo>
                  <a:cubicBezTo>
                    <a:pt x="1154" y="7200"/>
                    <a:pt x="81" y="14400"/>
                    <a:pt x="5" y="18000"/>
                  </a:cubicBezTo>
                  <a:cubicBezTo>
                    <a:pt x="-72" y="21600"/>
                    <a:pt x="847" y="21600"/>
                    <a:pt x="4600" y="21600"/>
                  </a:cubicBezTo>
                  <a:cubicBezTo>
                    <a:pt x="8354" y="21600"/>
                    <a:pt x="14941" y="21600"/>
                    <a:pt x="215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7076016" y="232989"/>
              <a:ext cx="157839" cy="80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43" fill="norm" stroke="1" extrusionOk="0">
                  <a:moveTo>
                    <a:pt x="19008" y="3540"/>
                  </a:moveTo>
                  <a:cubicBezTo>
                    <a:pt x="19872" y="2921"/>
                    <a:pt x="20736" y="2302"/>
                    <a:pt x="21168" y="1824"/>
                  </a:cubicBezTo>
                  <a:cubicBezTo>
                    <a:pt x="21600" y="1346"/>
                    <a:pt x="21600" y="1009"/>
                    <a:pt x="21024" y="699"/>
                  </a:cubicBezTo>
                  <a:cubicBezTo>
                    <a:pt x="20448" y="390"/>
                    <a:pt x="19296" y="109"/>
                    <a:pt x="18000" y="24"/>
                  </a:cubicBezTo>
                  <a:cubicBezTo>
                    <a:pt x="16704" y="-60"/>
                    <a:pt x="15264" y="52"/>
                    <a:pt x="12384" y="784"/>
                  </a:cubicBezTo>
                  <a:cubicBezTo>
                    <a:pt x="9504" y="1515"/>
                    <a:pt x="5184" y="2865"/>
                    <a:pt x="3024" y="4440"/>
                  </a:cubicBezTo>
                  <a:cubicBezTo>
                    <a:pt x="864" y="6015"/>
                    <a:pt x="864" y="7815"/>
                    <a:pt x="2016" y="9474"/>
                  </a:cubicBezTo>
                  <a:cubicBezTo>
                    <a:pt x="3168" y="11134"/>
                    <a:pt x="5472" y="12653"/>
                    <a:pt x="8208" y="14087"/>
                  </a:cubicBezTo>
                  <a:cubicBezTo>
                    <a:pt x="10944" y="15521"/>
                    <a:pt x="14112" y="16871"/>
                    <a:pt x="15840" y="17884"/>
                  </a:cubicBezTo>
                  <a:cubicBezTo>
                    <a:pt x="17568" y="18896"/>
                    <a:pt x="17856" y="19571"/>
                    <a:pt x="16272" y="20162"/>
                  </a:cubicBezTo>
                  <a:cubicBezTo>
                    <a:pt x="14688" y="20753"/>
                    <a:pt x="11232" y="21259"/>
                    <a:pt x="8208" y="21399"/>
                  </a:cubicBezTo>
                  <a:cubicBezTo>
                    <a:pt x="5184" y="21540"/>
                    <a:pt x="2592" y="21315"/>
                    <a:pt x="0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7123588" y="1128183"/>
              <a:ext cx="132346" cy="11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81" fill="norm" stroke="1" extrusionOk="0">
                  <a:moveTo>
                    <a:pt x="10808" y="5684"/>
                  </a:moveTo>
                  <a:cubicBezTo>
                    <a:pt x="9094" y="5305"/>
                    <a:pt x="7380" y="4926"/>
                    <a:pt x="5151" y="6063"/>
                  </a:cubicBezTo>
                  <a:cubicBezTo>
                    <a:pt x="2923" y="7200"/>
                    <a:pt x="180" y="9853"/>
                    <a:pt x="8" y="12695"/>
                  </a:cubicBezTo>
                  <a:cubicBezTo>
                    <a:pt x="-163" y="15537"/>
                    <a:pt x="2237" y="18568"/>
                    <a:pt x="5666" y="20084"/>
                  </a:cubicBezTo>
                  <a:cubicBezTo>
                    <a:pt x="9094" y="21600"/>
                    <a:pt x="13551" y="21600"/>
                    <a:pt x="16637" y="21032"/>
                  </a:cubicBezTo>
                  <a:cubicBezTo>
                    <a:pt x="19723" y="20463"/>
                    <a:pt x="21437" y="19326"/>
                    <a:pt x="21437" y="16674"/>
                  </a:cubicBezTo>
                  <a:cubicBezTo>
                    <a:pt x="21437" y="14021"/>
                    <a:pt x="19723" y="9853"/>
                    <a:pt x="16980" y="6821"/>
                  </a:cubicBezTo>
                  <a:cubicBezTo>
                    <a:pt x="14237" y="3789"/>
                    <a:pt x="10466" y="1895"/>
                    <a:pt x="66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7071119" y="0"/>
              <a:ext cx="175723" cy="109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676" fill="norm" stroke="1" extrusionOk="0">
                  <a:moveTo>
                    <a:pt x="8310" y="8000"/>
                  </a:moveTo>
                  <a:cubicBezTo>
                    <a:pt x="8310" y="10000"/>
                    <a:pt x="8310" y="12000"/>
                    <a:pt x="7924" y="14000"/>
                  </a:cubicBezTo>
                  <a:cubicBezTo>
                    <a:pt x="7538" y="16000"/>
                    <a:pt x="6767" y="18000"/>
                    <a:pt x="5353" y="19400"/>
                  </a:cubicBezTo>
                  <a:cubicBezTo>
                    <a:pt x="3938" y="20800"/>
                    <a:pt x="1881" y="21600"/>
                    <a:pt x="853" y="18800"/>
                  </a:cubicBezTo>
                  <a:cubicBezTo>
                    <a:pt x="-176" y="16000"/>
                    <a:pt x="-176" y="9600"/>
                    <a:pt x="338" y="5600"/>
                  </a:cubicBezTo>
                  <a:cubicBezTo>
                    <a:pt x="853" y="1600"/>
                    <a:pt x="1881" y="0"/>
                    <a:pt x="3424" y="0"/>
                  </a:cubicBezTo>
                  <a:cubicBezTo>
                    <a:pt x="4967" y="0"/>
                    <a:pt x="7024" y="1600"/>
                    <a:pt x="9338" y="5000"/>
                  </a:cubicBezTo>
                  <a:cubicBezTo>
                    <a:pt x="11653" y="8400"/>
                    <a:pt x="14224" y="13600"/>
                    <a:pt x="16153" y="16400"/>
                  </a:cubicBezTo>
                  <a:cubicBezTo>
                    <a:pt x="18081" y="19200"/>
                    <a:pt x="19367" y="19600"/>
                    <a:pt x="20138" y="18800"/>
                  </a:cubicBezTo>
                  <a:cubicBezTo>
                    <a:pt x="20910" y="18000"/>
                    <a:pt x="21167" y="16000"/>
                    <a:pt x="21295" y="13800"/>
                  </a:cubicBezTo>
                  <a:cubicBezTo>
                    <a:pt x="21424" y="11600"/>
                    <a:pt x="21424" y="9200"/>
                    <a:pt x="20010" y="7000"/>
                  </a:cubicBezTo>
                  <a:cubicBezTo>
                    <a:pt x="18595" y="4800"/>
                    <a:pt x="15767" y="2800"/>
                    <a:pt x="12938" y="3800"/>
                  </a:cubicBezTo>
                  <a:cubicBezTo>
                    <a:pt x="10110" y="4800"/>
                    <a:pt x="7281" y="8800"/>
                    <a:pt x="4453" y="12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7406216" y="554802"/>
              <a:ext cx="177801" cy="235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3611"/>
                  </a:moveTo>
                  <a:cubicBezTo>
                    <a:pt x="0" y="2464"/>
                    <a:pt x="0" y="1317"/>
                    <a:pt x="643" y="648"/>
                  </a:cubicBezTo>
                  <a:cubicBezTo>
                    <a:pt x="1286" y="-21"/>
                    <a:pt x="2571" y="-212"/>
                    <a:pt x="4371" y="266"/>
                  </a:cubicBezTo>
                  <a:cubicBezTo>
                    <a:pt x="6171" y="744"/>
                    <a:pt x="8486" y="1891"/>
                    <a:pt x="9643" y="4853"/>
                  </a:cubicBezTo>
                  <a:cubicBezTo>
                    <a:pt x="10800" y="7816"/>
                    <a:pt x="10800" y="12595"/>
                    <a:pt x="9771" y="15653"/>
                  </a:cubicBezTo>
                  <a:cubicBezTo>
                    <a:pt x="8743" y="18712"/>
                    <a:pt x="6686" y="20050"/>
                    <a:pt x="5014" y="20719"/>
                  </a:cubicBezTo>
                  <a:cubicBezTo>
                    <a:pt x="3343" y="21388"/>
                    <a:pt x="2057" y="21388"/>
                    <a:pt x="1414" y="20815"/>
                  </a:cubicBezTo>
                  <a:cubicBezTo>
                    <a:pt x="771" y="20241"/>
                    <a:pt x="771" y="19094"/>
                    <a:pt x="2443" y="16800"/>
                  </a:cubicBezTo>
                  <a:cubicBezTo>
                    <a:pt x="4114" y="14507"/>
                    <a:pt x="7457" y="11066"/>
                    <a:pt x="10543" y="8485"/>
                  </a:cubicBezTo>
                  <a:cubicBezTo>
                    <a:pt x="13629" y="5905"/>
                    <a:pt x="16457" y="4184"/>
                    <a:pt x="18386" y="2942"/>
                  </a:cubicBezTo>
                  <a:cubicBezTo>
                    <a:pt x="20314" y="1700"/>
                    <a:pt x="21343" y="935"/>
                    <a:pt x="21471" y="935"/>
                  </a:cubicBezTo>
                  <a:cubicBezTo>
                    <a:pt x="21600" y="935"/>
                    <a:pt x="20829" y="1700"/>
                    <a:pt x="19929" y="3993"/>
                  </a:cubicBezTo>
                  <a:cubicBezTo>
                    <a:pt x="19029" y="6287"/>
                    <a:pt x="18000" y="10110"/>
                    <a:pt x="18257" y="13073"/>
                  </a:cubicBezTo>
                  <a:cubicBezTo>
                    <a:pt x="18514" y="16036"/>
                    <a:pt x="20057" y="18138"/>
                    <a:pt x="21600" y="20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7768166" y="7217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8090890" y="327826"/>
              <a:ext cx="115427" cy="514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522" fill="norm" stroke="1" extrusionOk="0">
                  <a:moveTo>
                    <a:pt x="21034" y="2666"/>
                  </a:moveTo>
                  <a:cubicBezTo>
                    <a:pt x="19877" y="2224"/>
                    <a:pt x="18720" y="1781"/>
                    <a:pt x="17177" y="1250"/>
                  </a:cubicBezTo>
                  <a:cubicBezTo>
                    <a:pt x="15634" y="719"/>
                    <a:pt x="13705" y="99"/>
                    <a:pt x="11970" y="11"/>
                  </a:cubicBezTo>
                  <a:cubicBezTo>
                    <a:pt x="10234" y="-78"/>
                    <a:pt x="8691" y="365"/>
                    <a:pt x="6377" y="1958"/>
                  </a:cubicBezTo>
                  <a:cubicBezTo>
                    <a:pt x="4063" y="3552"/>
                    <a:pt x="977" y="6296"/>
                    <a:pt x="205" y="9261"/>
                  </a:cubicBezTo>
                  <a:cubicBezTo>
                    <a:pt x="-566" y="12227"/>
                    <a:pt x="977" y="15414"/>
                    <a:pt x="2520" y="17494"/>
                  </a:cubicBezTo>
                  <a:cubicBezTo>
                    <a:pt x="4063" y="19574"/>
                    <a:pt x="5605" y="20548"/>
                    <a:pt x="7148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8036568" y="639233"/>
              <a:ext cx="22689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1039" y="21600"/>
                  </a:moveTo>
                  <a:cubicBezTo>
                    <a:pt x="439" y="18600"/>
                    <a:pt x="-161" y="15600"/>
                    <a:pt x="39" y="13200"/>
                  </a:cubicBezTo>
                  <a:cubicBezTo>
                    <a:pt x="239" y="10800"/>
                    <a:pt x="1239" y="9000"/>
                    <a:pt x="4939" y="6900"/>
                  </a:cubicBezTo>
                  <a:cubicBezTo>
                    <a:pt x="8639" y="4800"/>
                    <a:pt x="15039" y="240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8260027" y="465902"/>
              <a:ext cx="193940" cy="38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70" fill="norm" stroke="1" extrusionOk="0">
                  <a:moveTo>
                    <a:pt x="21281" y="2205"/>
                  </a:moveTo>
                  <a:cubicBezTo>
                    <a:pt x="20584" y="1505"/>
                    <a:pt x="19887" y="804"/>
                    <a:pt x="18958" y="395"/>
                  </a:cubicBezTo>
                  <a:cubicBezTo>
                    <a:pt x="18029" y="-13"/>
                    <a:pt x="16868" y="-130"/>
                    <a:pt x="14894" y="162"/>
                  </a:cubicBezTo>
                  <a:cubicBezTo>
                    <a:pt x="12920" y="454"/>
                    <a:pt x="10133" y="1154"/>
                    <a:pt x="7462" y="2964"/>
                  </a:cubicBezTo>
                  <a:cubicBezTo>
                    <a:pt x="4791" y="4774"/>
                    <a:pt x="2236" y="7693"/>
                    <a:pt x="958" y="10670"/>
                  </a:cubicBezTo>
                  <a:cubicBezTo>
                    <a:pt x="-319" y="13647"/>
                    <a:pt x="-319" y="16683"/>
                    <a:pt x="958" y="18493"/>
                  </a:cubicBezTo>
                  <a:cubicBezTo>
                    <a:pt x="2236" y="20302"/>
                    <a:pt x="4791" y="20886"/>
                    <a:pt x="7346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8439254" y="607483"/>
              <a:ext cx="217913" cy="18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12" fill="norm" stroke="1" extrusionOk="0">
                  <a:moveTo>
                    <a:pt x="197" y="0"/>
                  </a:moveTo>
                  <a:cubicBezTo>
                    <a:pt x="1236" y="245"/>
                    <a:pt x="2274" y="491"/>
                    <a:pt x="3105" y="1841"/>
                  </a:cubicBezTo>
                  <a:cubicBezTo>
                    <a:pt x="3936" y="3191"/>
                    <a:pt x="4559" y="5645"/>
                    <a:pt x="4455" y="8345"/>
                  </a:cubicBezTo>
                  <a:cubicBezTo>
                    <a:pt x="4351" y="11045"/>
                    <a:pt x="3520" y="13991"/>
                    <a:pt x="2586" y="15955"/>
                  </a:cubicBezTo>
                  <a:cubicBezTo>
                    <a:pt x="1651" y="17918"/>
                    <a:pt x="613" y="18900"/>
                    <a:pt x="197" y="18655"/>
                  </a:cubicBezTo>
                  <a:cubicBezTo>
                    <a:pt x="-218" y="18409"/>
                    <a:pt x="-10" y="16936"/>
                    <a:pt x="1132" y="13868"/>
                  </a:cubicBezTo>
                  <a:cubicBezTo>
                    <a:pt x="2274" y="10800"/>
                    <a:pt x="4351" y="6136"/>
                    <a:pt x="5805" y="3436"/>
                  </a:cubicBezTo>
                  <a:cubicBezTo>
                    <a:pt x="7259" y="736"/>
                    <a:pt x="8090" y="0"/>
                    <a:pt x="8401" y="245"/>
                  </a:cubicBezTo>
                  <a:cubicBezTo>
                    <a:pt x="8713" y="491"/>
                    <a:pt x="8505" y="1718"/>
                    <a:pt x="8505" y="4786"/>
                  </a:cubicBezTo>
                  <a:cubicBezTo>
                    <a:pt x="8505" y="7855"/>
                    <a:pt x="8713" y="12764"/>
                    <a:pt x="10270" y="15955"/>
                  </a:cubicBezTo>
                  <a:cubicBezTo>
                    <a:pt x="11828" y="19145"/>
                    <a:pt x="14736" y="20618"/>
                    <a:pt x="16813" y="21109"/>
                  </a:cubicBezTo>
                  <a:cubicBezTo>
                    <a:pt x="18890" y="21600"/>
                    <a:pt x="20136" y="21109"/>
                    <a:pt x="21382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8707966" y="486833"/>
              <a:ext cx="9648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5400" y="675"/>
                  </a:moveTo>
                  <a:cubicBezTo>
                    <a:pt x="3600" y="338"/>
                    <a:pt x="1800" y="0"/>
                    <a:pt x="2025" y="0"/>
                  </a:cubicBezTo>
                  <a:cubicBezTo>
                    <a:pt x="2250" y="0"/>
                    <a:pt x="4500" y="338"/>
                    <a:pt x="8325" y="1800"/>
                  </a:cubicBezTo>
                  <a:cubicBezTo>
                    <a:pt x="12150" y="3263"/>
                    <a:pt x="17550" y="5850"/>
                    <a:pt x="19575" y="8213"/>
                  </a:cubicBezTo>
                  <a:cubicBezTo>
                    <a:pt x="21600" y="10575"/>
                    <a:pt x="20250" y="12713"/>
                    <a:pt x="16425" y="14906"/>
                  </a:cubicBezTo>
                  <a:cubicBezTo>
                    <a:pt x="12600" y="17100"/>
                    <a:pt x="63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8923866" y="759883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9112843" y="372718"/>
              <a:ext cx="407924" cy="57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14" fill="norm" stroke="1" extrusionOk="0">
                  <a:moveTo>
                    <a:pt x="6426" y="14892"/>
                  </a:moveTo>
                  <a:cubicBezTo>
                    <a:pt x="6203" y="14340"/>
                    <a:pt x="5981" y="13788"/>
                    <a:pt x="5591" y="13513"/>
                  </a:cubicBezTo>
                  <a:cubicBezTo>
                    <a:pt x="5201" y="13237"/>
                    <a:pt x="4645" y="13237"/>
                    <a:pt x="4088" y="13237"/>
                  </a:cubicBezTo>
                  <a:cubicBezTo>
                    <a:pt x="3531" y="13237"/>
                    <a:pt x="2975" y="13237"/>
                    <a:pt x="2251" y="13907"/>
                  </a:cubicBezTo>
                  <a:cubicBezTo>
                    <a:pt x="1527" y="14577"/>
                    <a:pt x="636" y="15917"/>
                    <a:pt x="247" y="16902"/>
                  </a:cubicBezTo>
                  <a:cubicBezTo>
                    <a:pt x="-143" y="17888"/>
                    <a:pt x="-32" y="18518"/>
                    <a:pt x="302" y="18873"/>
                  </a:cubicBezTo>
                  <a:cubicBezTo>
                    <a:pt x="636" y="19228"/>
                    <a:pt x="1193" y="19307"/>
                    <a:pt x="2084" y="18794"/>
                  </a:cubicBezTo>
                  <a:cubicBezTo>
                    <a:pt x="2975" y="18282"/>
                    <a:pt x="4199" y="17178"/>
                    <a:pt x="5591" y="15168"/>
                  </a:cubicBezTo>
                  <a:cubicBezTo>
                    <a:pt x="6983" y="13158"/>
                    <a:pt x="8542" y="10241"/>
                    <a:pt x="9655" y="7718"/>
                  </a:cubicBezTo>
                  <a:cubicBezTo>
                    <a:pt x="10768" y="5196"/>
                    <a:pt x="11436" y="3067"/>
                    <a:pt x="11770" y="1806"/>
                  </a:cubicBezTo>
                  <a:cubicBezTo>
                    <a:pt x="12104" y="545"/>
                    <a:pt x="12104" y="150"/>
                    <a:pt x="11826" y="32"/>
                  </a:cubicBezTo>
                  <a:cubicBezTo>
                    <a:pt x="11548" y="-86"/>
                    <a:pt x="10991" y="72"/>
                    <a:pt x="10156" y="1294"/>
                  </a:cubicBezTo>
                  <a:cubicBezTo>
                    <a:pt x="9321" y="2515"/>
                    <a:pt x="8208" y="4802"/>
                    <a:pt x="7484" y="7403"/>
                  </a:cubicBezTo>
                  <a:cubicBezTo>
                    <a:pt x="6760" y="10005"/>
                    <a:pt x="6426" y="12921"/>
                    <a:pt x="6259" y="14656"/>
                  </a:cubicBezTo>
                  <a:cubicBezTo>
                    <a:pt x="6092" y="16390"/>
                    <a:pt x="6092" y="16942"/>
                    <a:pt x="6315" y="17099"/>
                  </a:cubicBezTo>
                  <a:cubicBezTo>
                    <a:pt x="6537" y="17257"/>
                    <a:pt x="6983" y="17021"/>
                    <a:pt x="7818" y="16114"/>
                  </a:cubicBezTo>
                  <a:cubicBezTo>
                    <a:pt x="8653" y="15207"/>
                    <a:pt x="9878" y="13631"/>
                    <a:pt x="10713" y="12645"/>
                  </a:cubicBezTo>
                  <a:cubicBezTo>
                    <a:pt x="11548" y="11660"/>
                    <a:pt x="11993" y="11266"/>
                    <a:pt x="12550" y="10911"/>
                  </a:cubicBezTo>
                  <a:cubicBezTo>
                    <a:pt x="13106" y="10556"/>
                    <a:pt x="13775" y="10241"/>
                    <a:pt x="14276" y="10280"/>
                  </a:cubicBezTo>
                  <a:cubicBezTo>
                    <a:pt x="14777" y="10320"/>
                    <a:pt x="15111" y="10714"/>
                    <a:pt x="15333" y="11896"/>
                  </a:cubicBezTo>
                  <a:cubicBezTo>
                    <a:pt x="15556" y="13079"/>
                    <a:pt x="15667" y="15050"/>
                    <a:pt x="15278" y="16508"/>
                  </a:cubicBezTo>
                  <a:cubicBezTo>
                    <a:pt x="14888" y="17967"/>
                    <a:pt x="13997" y="18913"/>
                    <a:pt x="13273" y="19464"/>
                  </a:cubicBezTo>
                  <a:cubicBezTo>
                    <a:pt x="12550" y="20016"/>
                    <a:pt x="11993" y="20174"/>
                    <a:pt x="11715" y="19977"/>
                  </a:cubicBezTo>
                  <a:cubicBezTo>
                    <a:pt x="11436" y="19780"/>
                    <a:pt x="11436" y="19228"/>
                    <a:pt x="12216" y="18164"/>
                  </a:cubicBezTo>
                  <a:cubicBezTo>
                    <a:pt x="12995" y="17099"/>
                    <a:pt x="14554" y="15523"/>
                    <a:pt x="15946" y="14419"/>
                  </a:cubicBezTo>
                  <a:cubicBezTo>
                    <a:pt x="17337" y="13315"/>
                    <a:pt x="18562" y="12685"/>
                    <a:pt x="19453" y="12212"/>
                  </a:cubicBezTo>
                  <a:cubicBezTo>
                    <a:pt x="20344" y="11739"/>
                    <a:pt x="20900" y="11423"/>
                    <a:pt x="20900" y="11423"/>
                  </a:cubicBezTo>
                  <a:cubicBezTo>
                    <a:pt x="20900" y="11423"/>
                    <a:pt x="20344" y="11739"/>
                    <a:pt x="19509" y="12645"/>
                  </a:cubicBezTo>
                  <a:cubicBezTo>
                    <a:pt x="18673" y="13552"/>
                    <a:pt x="17560" y="15050"/>
                    <a:pt x="17838" y="16626"/>
                  </a:cubicBezTo>
                  <a:cubicBezTo>
                    <a:pt x="18117" y="18203"/>
                    <a:pt x="19787" y="19859"/>
                    <a:pt x="21457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91016" y="1877483"/>
              <a:ext cx="95440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" y="20492"/>
                    <a:pt x="182" y="19385"/>
                    <a:pt x="309" y="18600"/>
                  </a:cubicBezTo>
                  <a:cubicBezTo>
                    <a:pt x="436" y="17815"/>
                    <a:pt x="599" y="17354"/>
                    <a:pt x="752" y="16938"/>
                  </a:cubicBezTo>
                  <a:cubicBezTo>
                    <a:pt x="905" y="16523"/>
                    <a:pt x="1049" y="16154"/>
                    <a:pt x="1188" y="15785"/>
                  </a:cubicBezTo>
                  <a:cubicBezTo>
                    <a:pt x="1327" y="15415"/>
                    <a:pt x="1461" y="15046"/>
                    <a:pt x="1605" y="14677"/>
                  </a:cubicBezTo>
                  <a:cubicBezTo>
                    <a:pt x="1749" y="14308"/>
                    <a:pt x="1902" y="13938"/>
                    <a:pt x="2072" y="13569"/>
                  </a:cubicBezTo>
                  <a:cubicBezTo>
                    <a:pt x="2242" y="13200"/>
                    <a:pt x="2429" y="12831"/>
                    <a:pt x="2625" y="12415"/>
                  </a:cubicBezTo>
                  <a:cubicBezTo>
                    <a:pt x="2822" y="12000"/>
                    <a:pt x="3028" y="11538"/>
                    <a:pt x="3188" y="11169"/>
                  </a:cubicBezTo>
                  <a:cubicBezTo>
                    <a:pt x="3349" y="10800"/>
                    <a:pt x="3463" y="10523"/>
                    <a:pt x="3576" y="10292"/>
                  </a:cubicBezTo>
                  <a:cubicBezTo>
                    <a:pt x="3689" y="10062"/>
                    <a:pt x="3799" y="9877"/>
                    <a:pt x="3926" y="9646"/>
                  </a:cubicBezTo>
                  <a:cubicBezTo>
                    <a:pt x="4053" y="9415"/>
                    <a:pt x="4196" y="9138"/>
                    <a:pt x="4333" y="8908"/>
                  </a:cubicBezTo>
                  <a:cubicBezTo>
                    <a:pt x="4469" y="8677"/>
                    <a:pt x="4599" y="8492"/>
                    <a:pt x="4728" y="8262"/>
                  </a:cubicBezTo>
                  <a:cubicBezTo>
                    <a:pt x="4857" y="8031"/>
                    <a:pt x="4987" y="7754"/>
                    <a:pt x="5198" y="7385"/>
                  </a:cubicBezTo>
                  <a:cubicBezTo>
                    <a:pt x="5408" y="7015"/>
                    <a:pt x="5701" y="6554"/>
                    <a:pt x="5923" y="6185"/>
                  </a:cubicBezTo>
                  <a:cubicBezTo>
                    <a:pt x="6146" y="5815"/>
                    <a:pt x="6299" y="5538"/>
                    <a:pt x="6453" y="5308"/>
                  </a:cubicBezTo>
                  <a:cubicBezTo>
                    <a:pt x="6606" y="5077"/>
                    <a:pt x="6759" y="4892"/>
                    <a:pt x="6910" y="4662"/>
                  </a:cubicBezTo>
                  <a:cubicBezTo>
                    <a:pt x="7061" y="4431"/>
                    <a:pt x="7210" y="4154"/>
                    <a:pt x="7370" y="3923"/>
                  </a:cubicBezTo>
                  <a:cubicBezTo>
                    <a:pt x="7531" y="3692"/>
                    <a:pt x="7703" y="3508"/>
                    <a:pt x="7873" y="3277"/>
                  </a:cubicBezTo>
                  <a:cubicBezTo>
                    <a:pt x="8043" y="3046"/>
                    <a:pt x="8211" y="2769"/>
                    <a:pt x="8383" y="2538"/>
                  </a:cubicBezTo>
                  <a:cubicBezTo>
                    <a:pt x="8556" y="2308"/>
                    <a:pt x="8733" y="2123"/>
                    <a:pt x="8903" y="1985"/>
                  </a:cubicBezTo>
                  <a:cubicBezTo>
                    <a:pt x="9073" y="1846"/>
                    <a:pt x="9236" y="1754"/>
                    <a:pt x="9411" y="1615"/>
                  </a:cubicBezTo>
                  <a:cubicBezTo>
                    <a:pt x="9586" y="1477"/>
                    <a:pt x="9772" y="1292"/>
                    <a:pt x="9957" y="1154"/>
                  </a:cubicBezTo>
                  <a:cubicBezTo>
                    <a:pt x="10141" y="1015"/>
                    <a:pt x="10323" y="923"/>
                    <a:pt x="10508" y="831"/>
                  </a:cubicBezTo>
                  <a:cubicBezTo>
                    <a:pt x="10692" y="738"/>
                    <a:pt x="10879" y="646"/>
                    <a:pt x="11056" y="554"/>
                  </a:cubicBezTo>
                  <a:cubicBezTo>
                    <a:pt x="11234" y="462"/>
                    <a:pt x="11401" y="369"/>
                    <a:pt x="11581" y="277"/>
                  </a:cubicBezTo>
                  <a:cubicBezTo>
                    <a:pt x="11760" y="185"/>
                    <a:pt x="11952" y="92"/>
                    <a:pt x="12139" y="46"/>
                  </a:cubicBezTo>
                  <a:cubicBezTo>
                    <a:pt x="12326" y="0"/>
                    <a:pt x="12508" y="0"/>
                    <a:pt x="12692" y="0"/>
                  </a:cubicBezTo>
                  <a:cubicBezTo>
                    <a:pt x="12877" y="0"/>
                    <a:pt x="13063" y="0"/>
                    <a:pt x="13243" y="0"/>
                  </a:cubicBezTo>
                  <a:cubicBezTo>
                    <a:pt x="13423" y="0"/>
                    <a:pt x="13595" y="0"/>
                    <a:pt x="13775" y="0"/>
                  </a:cubicBezTo>
                  <a:cubicBezTo>
                    <a:pt x="13954" y="0"/>
                    <a:pt x="14141" y="0"/>
                    <a:pt x="14323" y="46"/>
                  </a:cubicBezTo>
                  <a:cubicBezTo>
                    <a:pt x="14505" y="92"/>
                    <a:pt x="14683" y="185"/>
                    <a:pt x="14862" y="277"/>
                  </a:cubicBezTo>
                  <a:cubicBezTo>
                    <a:pt x="15042" y="369"/>
                    <a:pt x="15224" y="462"/>
                    <a:pt x="15396" y="554"/>
                  </a:cubicBezTo>
                  <a:cubicBezTo>
                    <a:pt x="15569" y="646"/>
                    <a:pt x="15732" y="738"/>
                    <a:pt x="15902" y="831"/>
                  </a:cubicBezTo>
                  <a:cubicBezTo>
                    <a:pt x="16072" y="923"/>
                    <a:pt x="16249" y="1015"/>
                    <a:pt x="16419" y="1108"/>
                  </a:cubicBezTo>
                  <a:cubicBezTo>
                    <a:pt x="16589" y="1200"/>
                    <a:pt x="16752" y="1292"/>
                    <a:pt x="16917" y="1385"/>
                  </a:cubicBezTo>
                  <a:cubicBezTo>
                    <a:pt x="17083" y="1477"/>
                    <a:pt x="17250" y="1569"/>
                    <a:pt x="17485" y="1708"/>
                  </a:cubicBezTo>
                  <a:cubicBezTo>
                    <a:pt x="17720" y="1846"/>
                    <a:pt x="18022" y="2031"/>
                    <a:pt x="18244" y="2123"/>
                  </a:cubicBezTo>
                  <a:cubicBezTo>
                    <a:pt x="18467" y="2215"/>
                    <a:pt x="18611" y="2215"/>
                    <a:pt x="18810" y="2308"/>
                  </a:cubicBezTo>
                  <a:cubicBezTo>
                    <a:pt x="19008" y="2400"/>
                    <a:pt x="19262" y="2585"/>
                    <a:pt x="19511" y="2723"/>
                  </a:cubicBezTo>
                  <a:cubicBezTo>
                    <a:pt x="19760" y="2862"/>
                    <a:pt x="20005" y="2954"/>
                    <a:pt x="20275" y="3092"/>
                  </a:cubicBezTo>
                  <a:cubicBezTo>
                    <a:pt x="20546" y="3231"/>
                    <a:pt x="20843" y="3415"/>
                    <a:pt x="21068" y="3554"/>
                  </a:cubicBezTo>
                  <a:cubicBezTo>
                    <a:pt x="21293" y="3692"/>
                    <a:pt x="21447" y="3785"/>
                    <a:pt x="21600" y="3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69916" y="3289407"/>
              <a:ext cx="162401" cy="80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92" fill="norm" stroke="1" extrusionOk="0">
                  <a:moveTo>
                    <a:pt x="20978" y="3180"/>
                  </a:moveTo>
                  <a:cubicBezTo>
                    <a:pt x="19337" y="2384"/>
                    <a:pt x="17697" y="1588"/>
                    <a:pt x="16330" y="1048"/>
                  </a:cubicBezTo>
                  <a:cubicBezTo>
                    <a:pt x="14963" y="508"/>
                    <a:pt x="13869" y="224"/>
                    <a:pt x="12639" y="82"/>
                  </a:cubicBezTo>
                  <a:cubicBezTo>
                    <a:pt x="11408" y="-60"/>
                    <a:pt x="10041" y="-60"/>
                    <a:pt x="7991" y="423"/>
                  </a:cubicBezTo>
                  <a:cubicBezTo>
                    <a:pt x="5940" y="906"/>
                    <a:pt x="3206" y="1873"/>
                    <a:pt x="1565" y="3265"/>
                  </a:cubicBezTo>
                  <a:cubicBezTo>
                    <a:pt x="-75" y="4658"/>
                    <a:pt x="-622" y="6477"/>
                    <a:pt x="882" y="8438"/>
                  </a:cubicBezTo>
                  <a:cubicBezTo>
                    <a:pt x="2386" y="10399"/>
                    <a:pt x="5940" y="12502"/>
                    <a:pt x="9631" y="14349"/>
                  </a:cubicBezTo>
                  <a:cubicBezTo>
                    <a:pt x="13322" y="16197"/>
                    <a:pt x="17150" y="17788"/>
                    <a:pt x="18654" y="18868"/>
                  </a:cubicBezTo>
                  <a:cubicBezTo>
                    <a:pt x="20158" y="19948"/>
                    <a:pt x="19337" y="20517"/>
                    <a:pt x="17424" y="20915"/>
                  </a:cubicBezTo>
                  <a:cubicBezTo>
                    <a:pt x="15510" y="21313"/>
                    <a:pt x="12502" y="21540"/>
                    <a:pt x="9494" y="21483"/>
                  </a:cubicBezTo>
                  <a:cubicBezTo>
                    <a:pt x="6487" y="21426"/>
                    <a:pt x="3479" y="21085"/>
                    <a:pt x="472" y="2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14021" y="4173505"/>
              <a:ext cx="137346" cy="152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784" fill="norm" stroke="1" extrusionOk="0">
                  <a:moveTo>
                    <a:pt x="8472" y="364"/>
                  </a:moveTo>
                  <a:cubicBezTo>
                    <a:pt x="6181" y="76"/>
                    <a:pt x="3891" y="-212"/>
                    <a:pt x="2254" y="220"/>
                  </a:cubicBezTo>
                  <a:cubicBezTo>
                    <a:pt x="618" y="652"/>
                    <a:pt x="-364" y="1804"/>
                    <a:pt x="127" y="5260"/>
                  </a:cubicBezTo>
                  <a:cubicBezTo>
                    <a:pt x="618" y="8716"/>
                    <a:pt x="2581" y="14476"/>
                    <a:pt x="5691" y="17644"/>
                  </a:cubicBezTo>
                  <a:cubicBezTo>
                    <a:pt x="8800" y="20812"/>
                    <a:pt x="13054" y="21388"/>
                    <a:pt x="16163" y="20236"/>
                  </a:cubicBezTo>
                  <a:cubicBezTo>
                    <a:pt x="19272" y="19084"/>
                    <a:pt x="21236" y="16204"/>
                    <a:pt x="21236" y="12748"/>
                  </a:cubicBezTo>
                  <a:cubicBezTo>
                    <a:pt x="21236" y="9292"/>
                    <a:pt x="19272" y="5260"/>
                    <a:pt x="17309" y="3100"/>
                  </a:cubicBezTo>
                  <a:cubicBezTo>
                    <a:pt x="15345" y="940"/>
                    <a:pt x="13381" y="652"/>
                    <a:pt x="11418" y="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00771" y="3091509"/>
              <a:ext cx="231546" cy="100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0490" fill="norm" stroke="1" extrusionOk="0">
                  <a:moveTo>
                    <a:pt x="10195" y="4944"/>
                  </a:moveTo>
                  <a:cubicBezTo>
                    <a:pt x="8638" y="8400"/>
                    <a:pt x="7082" y="11856"/>
                    <a:pt x="5525" y="13584"/>
                  </a:cubicBezTo>
                  <a:cubicBezTo>
                    <a:pt x="3968" y="15312"/>
                    <a:pt x="2411" y="15312"/>
                    <a:pt x="1341" y="13368"/>
                  </a:cubicBezTo>
                  <a:cubicBezTo>
                    <a:pt x="271" y="11424"/>
                    <a:pt x="-313" y="7536"/>
                    <a:pt x="173" y="4512"/>
                  </a:cubicBezTo>
                  <a:cubicBezTo>
                    <a:pt x="660" y="1488"/>
                    <a:pt x="2217" y="-672"/>
                    <a:pt x="4455" y="192"/>
                  </a:cubicBezTo>
                  <a:cubicBezTo>
                    <a:pt x="6692" y="1056"/>
                    <a:pt x="9611" y="4944"/>
                    <a:pt x="11752" y="8616"/>
                  </a:cubicBezTo>
                  <a:cubicBezTo>
                    <a:pt x="13892" y="12288"/>
                    <a:pt x="15255" y="15744"/>
                    <a:pt x="16519" y="17904"/>
                  </a:cubicBezTo>
                  <a:cubicBezTo>
                    <a:pt x="17784" y="20064"/>
                    <a:pt x="18952" y="20928"/>
                    <a:pt x="19828" y="20280"/>
                  </a:cubicBezTo>
                  <a:cubicBezTo>
                    <a:pt x="20703" y="19632"/>
                    <a:pt x="21287" y="17472"/>
                    <a:pt x="21287" y="13584"/>
                  </a:cubicBezTo>
                  <a:cubicBezTo>
                    <a:pt x="21287" y="9696"/>
                    <a:pt x="20703" y="4080"/>
                    <a:pt x="19049" y="1704"/>
                  </a:cubicBezTo>
                  <a:cubicBezTo>
                    <a:pt x="17395" y="-672"/>
                    <a:pt x="14671" y="192"/>
                    <a:pt x="13017" y="1488"/>
                  </a:cubicBezTo>
                  <a:cubicBezTo>
                    <a:pt x="11363" y="2784"/>
                    <a:pt x="10779" y="4512"/>
                    <a:pt x="10195" y="6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480591" y="3554832"/>
              <a:ext cx="207326" cy="248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37" fill="norm" stroke="1" extrusionOk="0">
                  <a:moveTo>
                    <a:pt x="1080" y="5364"/>
                  </a:moveTo>
                  <a:cubicBezTo>
                    <a:pt x="1516" y="4457"/>
                    <a:pt x="1953" y="3549"/>
                    <a:pt x="2716" y="3095"/>
                  </a:cubicBezTo>
                  <a:cubicBezTo>
                    <a:pt x="3480" y="2642"/>
                    <a:pt x="4571" y="2642"/>
                    <a:pt x="5771" y="3640"/>
                  </a:cubicBezTo>
                  <a:cubicBezTo>
                    <a:pt x="6971" y="4638"/>
                    <a:pt x="8280" y="6635"/>
                    <a:pt x="8498" y="9085"/>
                  </a:cubicBezTo>
                  <a:cubicBezTo>
                    <a:pt x="8716" y="11536"/>
                    <a:pt x="7844" y="14440"/>
                    <a:pt x="6753" y="16527"/>
                  </a:cubicBezTo>
                  <a:cubicBezTo>
                    <a:pt x="5662" y="18615"/>
                    <a:pt x="4353" y="19885"/>
                    <a:pt x="3153" y="20611"/>
                  </a:cubicBezTo>
                  <a:cubicBezTo>
                    <a:pt x="1953" y="21337"/>
                    <a:pt x="862" y="21519"/>
                    <a:pt x="316" y="21156"/>
                  </a:cubicBezTo>
                  <a:cubicBezTo>
                    <a:pt x="-229" y="20793"/>
                    <a:pt x="-229" y="19885"/>
                    <a:pt x="1626" y="17526"/>
                  </a:cubicBezTo>
                  <a:cubicBezTo>
                    <a:pt x="3480" y="15166"/>
                    <a:pt x="7189" y="11354"/>
                    <a:pt x="10244" y="8450"/>
                  </a:cubicBezTo>
                  <a:cubicBezTo>
                    <a:pt x="13298" y="5546"/>
                    <a:pt x="15698" y="3549"/>
                    <a:pt x="17335" y="2188"/>
                  </a:cubicBezTo>
                  <a:cubicBezTo>
                    <a:pt x="18971" y="827"/>
                    <a:pt x="19844" y="101"/>
                    <a:pt x="19844" y="10"/>
                  </a:cubicBezTo>
                  <a:cubicBezTo>
                    <a:pt x="19844" y="-81"/>
                    <a:pt x="18971" y="464"/>
                    <a:pt x="17662" y="2642"/>
                  </a:cubicBezTo>
                  <a:cubicBezTo>
                    <a:pt x="16353" y="4820"/>
                    <a:pt x="14607" y="8632"/>
                    <a:pt x="14389" y="11627"/>
                  </a:cubicBezTo>
                  <a:cubicBezTo>
                    <a:pt x="14171" y="14622"/>
                    <a:pt x="15480" y="16800"/>
                    <a:pt x="16898" y="17889"/>
                  </a:cubicBezTo>
                  <a:cubicBezTo>
                    <a:pt x="18316" y="18978"/>
                    <a:pt x="19844" y="18978"/>
                    <a:pt x="21371" y="18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65716" y="371263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310181" y="3300972"/>
              <a:ext cx="120686" cy="500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53" fill="norm" stroke="1" extrusionOk="0">
                  <a:moveTo>
                    <a:pt x="21234" y="3781"/>
                  </a:moveTo>
                  <a:cubicBezTo>
                    <a:pt x="19744" y="2778"/>
                    <a:pt x="18255" y="1776"/>
                    <a:pt x="16579" y="1138"/>
                  </a:cubicBezTo>
                  <a:cubicBezTo>
                    <a:pt x="14903" y="500"/>
                    <a:pt x="13041" y="226"/>
                    <a:pt x="10993" y="90"/>
                  </a:cubicBezTo>
                  <a:cubicBezTo>
                    <a:pt x="8944" y="-47"/>
                    <a:pt x="6710" y="-47"/>
                    <a:pt x="5034" y="226"/>
                  </a:cubicBezTo>
                  <a:cubicBezTo>
                    <a:pt x="3358" y="500"/>
                    <a:pt x="2241" y="1047"/>
                    <a:pt x="1310" y="2687"/>
                  </a:cubicBezTo>
                  <a:cubicBezTo>
                    <a:pt x="379" y="4328"/>
                    <a:pt x="-366" y="7062"/>
                    <a:pt x="193" y="9887"/>
                  </a:cubicBezTo>
                  <a:cubicBezTo>
                    <a:pt x="751" y="12712"/>
                    <a:pt x="2613" y="15629"/>
                    <a:pt x="2986" y="17588"/>
                  </a:cubicBezTo>
                  <a:cubicBezTo>
                    <a:pt x="3358" y="19548"/>
                    <a:pt x="2241" y="20550"/>
                    <a:pt x="1124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251760" y="3585633"/>
              <a:ext cx="19180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600" fill="norm" stroke="1" extrusionOk="0">
                  <a:moveTo>
                    <a:pt x="145" y="21600"/>
                  </a:moveTo>
                  <a:cubicBezTo>
                    <a:pt x="-90" y="18432"/>
                    <a:pt x="-325" y="15264"/>
                    <a:pt x="1905" y="12240"/>
                  </a:cubicBezTo>
                  <a:cubicBezTo>
                    <a:pt x="4136" y="9216"/>
                    <a:pt x="8832" y="6336"/>
                    <a:pt x="12471" y="4320"/>
                  </a:cubicBezTo>
                  <a:cubicBezTo>
                    <a:pt x="16110" y="2304"/>
                    <a:pt x="18692" y="1152"/>
                    <a:pt x="212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496122" y="3358607"/>
              <a:ext cx="163345" cy="47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29" fill="norm" stroke="1" extrusionOk="0">
                  <a:moveTo>
                    <a:pt x="21100" y="2233"/>
                  </a:moveTo>
                  <a:cubicBezTo>
                    <a:pt x="20553" y="1753"/>
                    <a:pt x="20006" y="1273"/>
                    <a:pt x="19186" y="889"/>
                  </a:cubicBezTo>
                  <a:cubicBezTo>
                    <a:pt x="18366" y="505"/>
                    <a:pt x="17272" y="217"/>
                    <a:pt x="15905" y="73"/>
                  </a:cubicBezTo>
                  <a:cubicBezTo>
                    <a:pt x="14538" y="-71"/>
                    <a:pt x="12897" y="-71"/>
                    <a:pt x="10300" y="745"/>
                  </a:cubicBezTo>
                  <a:cubicBezTo>
                    <a:pt x="7703" y="1561"/>
                    <a:pt x="4148" y="3193"/>
                    <a:pt x="2097" y="5929"/>
                  </a:cubicBezTo>
                  <a:cubicBezTo>
                    <a:pt x="47" y="8665"/>
                    <a:pt x="-500" y="12505"/>
                    <a:pt x="457" y="15289"/>
                  </a:cubicBezTo>
                  <a:cubicBezTo>
                    <a:pt x="1414" y="18073"/>
                    <a:pt x="3875" y="19801"/>
                    <a:pt x="6335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653116" y="3572933"/>
              <a:ext cx="203201" cy="16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0"/>
                  </a:moveTo>
                  <a:cubicBezTo>
                    <a:pt x="1800" y="4000"/>
                    <a:pt x="3600" y="8000"/>
                    <a:pt x="4162" y="11333"/>
                  </a:cubicBezTo>
                  <a:cubicBezTo>
                    <a:pt x="4725" y="14667"/>
                    <a:pt x="4050" y="17333"/>
                    <a:pt x="3263" y="19067"/>
                  </a:cubicBezTo>
                  <a:cubicBezTo>
                    <a:pt x="2475" y="20800"/>
                    <a:pt x="1575" y="21600"/>
                    <a:pt x="1238" y="21067"/>
                  </a:cubicBezTo>
                  <a:cubicBezTo>
                    <a:pt x="900" y="20533"/>
                    <a:pt x="1125" y="18667"/>
                    <a:pt x="2362" y="15333"/>
                  </a:cubicBezTo>
                  <a:cubicBezTo>
                    <a:pt x="3600" y="12000"/>
                    <a:pt x="5850" y="7200"/>
                    <a:pt x="7425" y="4267"/>
                  </a:cubicBezTo>
                  <a:cubicBezTo>
                    <a:pt x="9000" y="1333"/>
                    <a:pt x="9900" y="267"/>
                    <a:pt x="10238" y="667"/>
                  </a:cubicBezTo>
                  <a:cubicBezTo>
                    <a:pt x="10575" y="1067"/>
                    <a:pt x="10350" y="2933"/>
                    <a:pt x="10350" y="5200"/>
                  </a:cubicBezTo>
                  <a:cubicBezTo>
                    <a:pt x="10350" y="7467"/>
                    <a:pt x="10575" y="10133"/>
                    <a:pt x="12488" y="12267"/>
                  </a:cubicBezTo>
                  <a:cubicBezTo>
                    <a:pt x="14400" y="14400"/>
                    <a:pt x="18000" y="16000"/>
                    <a:pt x="21600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957916" y="3439583"/>
              <a:ext cx="8083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600" fill="norm" stroke="1" extrusionOk="0">
                  <a:moveTo>
                    <a:pt x="0" y="0"/>
                  </a:moveTo>
                  <a:cubicBezTo>
                    <a:pt x="7902" y="4200"/>
                    <a:pt x="15805" y="8400"/>
                    <a:pt x="18702" y="12000"/>
                  </a:cubicBezTo>
                  <a:cubicBezTo>
                    <a:pt x="21600" y="15600"/>
                    <a:pt x="19493" y="18600"/>
                    <a:pt x="173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2199216" y="366818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2534635" y="3269081"/>
              <a:ext cx="496432" cy="502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59" fill="norm" stroke="1" extrusionOk="0">
                  <a:moveTo>
                    <a:pt x="6667" y="14389"/>
                  </a:moveTo>
                  <a:cubicBezTo>
                    <a:pt x="5748" y="13754"/>
                    <a:pt x="4828" y="13119"/>
                    <a:pt x="3863" y="12937"/>
                  </a:cubicBezTo>
                  <a:cubicBezTo>
                    <a:pt x="2898" y="12756"/>
                    <a:pt x="1887" y="13028"/>
                    <a:pt x="1152" y="14162"/>
                  </a:cubicBezTo>
                  <a:cubicBezTo>
                    <a:pt x="417" y="15297"/>
                    <a:pt x="-43" y="17293"/>
                    <a:pt x="3" y="18700"/>
                  </a:cubicBezTo>
                  <a:cubicBezTo>
                    <a:pt x="49" y="20107"/>
                    <a:pt x="600" y="20924"/>
                    <a:pt x="1520" y="21241"/>
                  </a:cubicBezTo>
                  <a:cubicBezTo>
                    <a:pt x="2439" y="21559"/>
                    <a:pt x="3726" y="21377"/>
                    <a:pt x="4966" y="20379"/>
                  </a:cubicBezTo>
                  <a:cubicBezTo>
                    <a:pt x="6207" y="19381"/>
                    <a:pt x="7402" y="17566"/>
                    <a:pt x="8091" y="14979"/>
                  </a:cubicBezTo>
                  <a:cubicBezTo>
                    <a:pt x="8781" y="12393"/>
                    <a:pt x="8965" y="9035"/>
                    <a:pt x="9011" y="6493"/>
                  </a:cubicBezTo>
                  <a:cubicBezTo>
                    <a:pt x="9057" y="3952"/>
                    <a:pt x="8965" y="2228"/>
                    <a:pt x="8735" y="1230"/>
                  </a:cubicBezTo>
                  <a:cubicBezTo>
                    <a:pt x="8505" y="231"/>
                    <a:pt x="8137" y="-41"/>
                    <a:pt x="7816" y="4"/>
                  </a:cubicBezTo>
                  <a:cubicBezTo>
                    <a:pt x="7494" y="50"/>
                    <a:pt x="7218" y="413"/>
                    <a:pt x="6943" y="2092"/>
                  </a:cubicBezTo>
                  <a:cubicBezTo>
                    <a:pt x="6667" y="3771"/>
                    <a:pt x="6391" y="6766"/>
                    <a:pt x="6391" y="9806"/>
                  </a:cubicBezTo>
                  <a:cubicBezTo>
                    <a:pt x="6391" y="12846"/>
                    <a:pt x="6667" y="15932"/>
                    <a:pt x="6805" y="17702"/>
                  </a:cubicBezTo>
                  <a:cubicBezTo>
                    <a:pt x="6943" y="19472"/>
                    <a:pt x="6943" y="19925"/>
                    <a:pt x="6988" y="20425"/>
                  </a:cubicBezTo>
                  <a:cubicBezTo>
                    <a:pt x="7034" y="20924"/>
                    <a:pt x="7126" y="21468"/>
                    <a:pt x="7310" y="21332"/>
                  </a:cubicBezTo>
                  <a:cubicBezTo>
                    <a:pt x="7494" y="21196"/>
                    <a:pt x="7770" y="20379"/>
                    <a:pt x="8505" y="18882"/>
                  </a:cubicBezTo>
                  <a:cubicBezTo>
                    <a:pt x="9240" y="17384"/>
                    <a:pt x="10435" y="15206"/>
                    <a:pt x="11263" y="14026"/>
                  </a:cubicBezTo>
                  <a:cubicBezTo>
                    <a:pt x="12090" y="12846"/>
                    <a:pt x="12549" y="12665"/>
                    <a:pt x="13009" y="12574"/>
                  </a:cubicBezTo>
                  <a:cubicBezTo>
                    <a:pt x="13468" y="12483"/>
                    <a:pt x="13928" y="12483"/>
                    <a:pt x="14296" y="12756"/>
                  </a:cubicBezTo>
                  <a:cubicBezTo>
                    <a:pt x="14663" y="13028"/>
                    <a:pt x="14939" y="13572"/>
                    <a:pt x="14847" y="14934"/>
                  </a:cubicBezTo>
                  <a:cubicBezTo>
                    <a:pt x="14755" y="16295"/>
                    <a:pt x="14296" y="18473"/>
                    <a:pt x="13882" y="19789"/>
                  </a:cubicBezTo>
                  <a:cubicBezTo>
                    <a:pt x="13468" y="21105"/>
                    <a:pt x="13101" y="21559"/>
                    <a:pt x="12917" y="21559"/>
                  </a:cubicBezTo>
                  <a:cubicBezTo>
                    <a:pt x="12733" y="21559"/>
                    <a:pt x="12733" y="21105"/>
                    <a:pt x="13560" y="19744"/>
                  </a:cubicBezTo>
                  <a:cubicBezTo>
                    <a:pt x="14388" y="18383"/>
                    <a:pt x="16042" y="16114"/>
                    <a:pt x="17053" y="14798"/>
                  </a:cubicBezTo>
                  <a:cubicBezTo>
                    <a:pt x="18064" y="13482"/>
                    <a:pt x="18432" y="13119"/>
                    <a:pt x="18846" y="12710"/>
                  </a:cubicBezTo>
                  <a:cubicBezTo>
                    <a:pt x="19259" y="12302"/>
                    <a:pt x="19719" y="11848"/>
                    <a:pt x="19673" y="11803"/>
                  </a:cubicBezTo>
                  <a:cubicBezTo>
                    <a:pt x="19627" y="11757"/>
                    <a:pt x="19075" y="12120"/>
                    <a:pt x="18432" y="12983"/>
                  </a:cubicBezTo>
                  <a:cubicBezTo>
                    <a:pt x="17788" y="13845"/>
                    <a:pt x="17053" y="15206"/>
                    <a:pt x="16869" y="16386"/>
                  </a:cubicBezTo>
                  <a:cubicBezTo>
                    <a:pt x="16686" y="17566"/>
                    <a:pt x="17053" y="18564"/>
                    <a:pt x="17926" y="19199"/>
                  </a:cubicBezTo>
                  <a:cubicBezTo>
                    <a:pt x="18800" y="19835"/>
                    <a:pt x="20178" y="20107"/>
                    <a:pt x="21557" y="20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5596466" y="3268628"/>
              <a:ext cx="175604" cy="76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27" fill="norm" stroke="1" extrusionOk="0">
                  <a:moveTo>
                    <a:pt x="17534" y="2835"/>
                  </a:moveTo>
                  <a:cubicBezTo>
                    <a:pt x="18551" y="2657"/>
                    <a:pt x="19567" y="2479"/>
                    <a:pt x="20329" y="2093"/>
                  </a:cubicBezTo>
                  <a:cubicBezTo>
                    <a:pt x="21092" y="1707"/>
                    <a:pt x="21600" y="1114"/>
                    <a:pt x="20202" y="669"/>
                  </a:cubicBezTo>
                  <a:cubicBezTo>
                    <a:pt x="18805" y="224"/>
                    <a:pt x="15501" y="-73"/>
                    <a:pt x="12960" y="16"/>
                  </a:cubicBezTo>
                  <a:cubicBezTo>
                    <a:pt x="10419" y="105"/>
                    <a:pt x="8640" y="580"/>
                    <a:pt x="7369" y="1678"/>
                  </a:cubicBezTo>
                  <a:cubicBezTo>
                    <a:pt x="6099" y="2775"/>
                    <a:pt x="5336" y="4496"/>
                    <a:pt x="5972" y="6395"/>
                  </a:cubicBezTo>
                  <a:cubicBezTo>
                    <a:pt x="6607" y="8294"/>
                    <a:pt x="8640" y="10371"/>
                    <a:pt x="10673" y="12359"/>
                  </a:cubicBezTo>
                  <a:cubicBezTo>
                    <a:pt x="12706" y="14347"/>
                    <a:pt x="14739" y="16246"/>
                    <a:pt x="15755" y="17522"/>
                  </a:cubicBezTo>
                  <a:cubicBezTo>
                    <a:pt x="16772" y="18797"/>
                    <a:pt x="16772" y="19450"/>
                    <a:pt x="16136" y="19954"/>
                  </a:cubicBezTo>
                  <a:cubicBezTo>
                    <a:pt x="15501" y="20459"/>
                    <a:pt x="14231" y="20815"/>
                    <a:pt x="12325" y="20993"/>
                  </a:cubicBezTo>
                  <a:cubicBezTo>
                    <a:pt x="10419" y="21171"/>
                    <a:pt x="7878" y="21171"/>
                    <a:pt x="5718" y="21230"/>
                  </a:cubicBezTo>
                  <a:cubicBezTo>
                    <a:pt x="3558" y="21290"/>
                    <a:pt x="1779" y="21408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566833" y="4169833"/>
              <a:ext cx="35984" cy="14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2541" y="0"/>
                  </a:moveTo>
                  <a:cubicBezTo>
                    <a:pt x="1271" y="5718"/>
                    <a:pt x="0" y="11435"/>
                    <a:pt x="0" y="15088"/>
                  </a:cubicBezTo>
                  <a:cubicBezTo>
                    <a:pt x="0" y="18741"/>
                    <a:pt x="1271" y="20329"/>
                    <a:pt x="5082" y="20965"/>
                  </a:cubicBezTo>
                  <a:cubicBezTo>
                    <a:pt x="8894" y="21600"/>
                    <a:pt x="15247" y="21282"/>
                    <a:pt x="2160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5644822" y="4154783"/>
              <a:ext cx="86156" cy="17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1142" fill="norm" stroke="1" extrusionOk="0">
                  <a:moveTo>
                    <a:pt x="15649" y="2569"/>
                  </a:moveTo>
                  <a:cubicBezTo>
                    <a:pt x="14142" y="1553"/>
                    <a:pt x="12635" y="536"/>
                    <a:pt x="10626" y="155"/>
                  </a:cubicBezTo>
                  <a:cubicBezTo>
                    <a:pt x="8617" y="-226"/>
                    <a:pt x="6105" y="28"/>
                    <a:pt x="3845" y="1680"/>
                  </a:cubicBezTo>
                  <a:cubicBezTo>
                    <a:pt x="1584" y="3332"/>
                    <a:pt x="-425" y="6381"/>
                    <a:pt x="77" y="9812"/>
                  </a:cubicBezTo>
                  <a:cubicBezTo>
                    <a:pt x="580" y="13242"/>
                    <a:pt x="3594" y="17054"/>
                    <a:pt x="6608" y="19087"/>
                  </a:cubicBezTo>
                  <a:cubicBezTo>
                    <a:pt x="9622" y="21120"/>
                    <a:pt x="12635" y="21374"/>
                    <a:pt x="14896" y="20993"/>
                  </a:cubicBezTo>
                  <a:cubicBezTo>
                    <a:pt x="17156" y="20612"/>
                    <a:pt x="18663" y="19595"/>
                    <a:pt x="19668" y="17054"/>
                  </a:cubicBezTo>
                  <a:cubicBezTo>
                    <a:pt x="20673" y="14513"/>
                    <a:pt x="21175" y="10447"/>
                    <a:pt x="18161" y="7398"/>
                  </a:cubicBezTo>
                  <a:cubicBezTo>
                    <a:pt x="15147" y="4348"/>
                    <a:pt x="8617" y="2315"/>
                    <a:pt x="2087" y="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5554947" y="2963050"/>
              <a:ext cx="206208" cy="15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076" fill="norm" stroke="1" extrusionOk="0">
                  <a:moveTo>
                    <a:pt x="11480" y="2562"/>
                  </a:moveTo>
                  <a:cubicBezTo>
                    <a:pt x="9734" y="7050"/>
                    <a:pt x="7989" y="11538"/>
                    <a:pt x="6789" y="14344"/>
                  </a:cubicBezTo>
                  <a:cubicBezTo>
                    <a:pt x="5589" y="17149"/>
                    <a:pt x="4934" y="18271"/>
                    <a:pt x="4061" y="18972"/>
                  </a:cubicBezTo>
                  <a:cubicBezTo>
                    <a:pt x="3189" y="19673"/>
                    <a:pt x="2098" y="19954"/>
                    <a:pt x="1334" y="19393"/>
                  </a:cubicBezTo>
                  <a:cubicBezTo>
                    <a:pt x="571" y="18832"/>
                    <a:pt x="134" y="17429"/>
                    <a:pt x="25" y="15045"/>
                  </a:cubicBezTo>
                  <a:cubicBezTo>
                    <a:pt x="-84" y="12660"/>
                    <a:pt x="134" y="9294"/>
                    <a:pt x="1225" y="6910"/>
                  </a:cubicBezTo>
                  <a:cubicBezTo>
                    <a:pt x="2316" y="4525"/>
                    <a:pt x="4280" y="3123"/>
                    <a:pt x="6134" y="4245"/>
                  </a:cubicBezTo>
                  <a:cubicBezTo>
                    <a:pt x="7989" y="5367"/>
                    <a:pt x="9734" y="9014"/>
                    <a:pt x="11261" y="11959"/>
                  </a:cubicBezTo>
                  <a:cubicBezTo>
                    <a:pt x="12789" y="14905"/>
                    <a:pt x="14098" y="17149"/>
                    <a:pt x="15189" y="18692"/>
                  </a:cubicBezTo>
                  <a:cubicBezTo>
                    <a:pt x="16280" y="20234"/>
                    <a:pt x="17152" y="21076"/>
                    <a:pt x="18025" y="21076"/>
                  </a:cubicBezTo>
                  <a:cubicBezTo>
                    <a:pt x="18898" y="21076"/>
                    <a:pt x="19771" y="20234"/>
                    <a:pt x="20425" y="17850"/>
                  </a:cubicBezTo>
                  <a:cubicBezTo>
                    <a:pt x="21080" y="15466"/>
                    <a:pt x="21516" y="11538"/>
                    <a:pt x="21080" y="8312"/>
                  </a:cubicBezTo>
                  <a:cubicBezTo>
                    <a:pt x="20643" y="5086"/>
                    <a:pt x="19334" y="2562"/>
                    <a:pt x="17480" y="1159"/>
                  </a:cubicBezTo>
                  <a:cubicBezTo>
                    <a:pt x="15625" y="-243"/>
                    <a:pt x="13225" y="-524"/>
                    <a:pt x="11371" y="1159"/>
                  </a:cubicBezTo>
                  <a:cubicBezTo>
                    <a:pt x="9516" y="2842"/>
                    <a:pt x="8207" y="6489"/>
                    <a:pt x="6898" y="1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5894916" y="3568700"/>
              <a:ext cx="227654" cy="258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96" fill="norm" stroke="1" extrusionOk="0">
                  <a:moveTo>
                    <a:pt x="0" y="4529"/>
                  </a:moveTo>
                  <a:cubicBezTo>
                    <a:pt x="0" y="3310"/>
                    <a:pt x="0" y="2091"/>
                    <a:pt x="1100" y="1220"/>
                  </a:cubicBezTo>
                  <a:cubicBezTo>
                    <a:pt x="2200" y="349"/>
                    <a:pt x="4400" y="-174"/>
                    <a:pt x="6800" y="436"/>
                  </a:cubicBezTo>
                  <a:cubicBezTo>
                    <a:pt x="9200" y="1045"/>
                    <a:pt x="11800" y="2787"/>
                    <a:pt x="12300" y="5749"/>
                  </a:cubicBezTo>
                  <a:cubicBezTo>
                    <a:pt x="12800" y="8710"/>
                    <a:pt x="11200" y="12891"/>
                    <a:pt x="9600" y="15591"/>
                  </a:cubicBezTo>
                  <a:cubicBezTo>
                    <a:pt x="8000" y="18291"/>
                    <a:pt x="6400" y="19510"/>
                    <a:pt x="5100" y="20294"/>
                  </a:cubicBezTo>
                  <a:cubicBezTo>
                    <a:pt x="3800" y="21078"/>
                    <a:pt x="2800" y="21426"/>
                    <a:pt x="2000" y="21252"/>
                  </a:cubicBezTo>
                  <a:cubicBezTo>
                    <a:pt x="1200" y="21078"/>
                    <a:pt x="600" y="20381"/>
                    <a:pt x="2100" y="18203"/>
                  </a:cubicBezTo>
                  <a:cubicBezTo>
                    <a:pt x="3600" y="16026"/>
                    <a:pt x="7200" y="12368"/>
                    <a:pt x="10600" y="9320"/>
                  </a:cubicBezTo>
                  <a:cubicBezTo>
                    <a:pt x="14000" y="6271"/>
                    <a:pt x="17200" y="3832"/>
                    <a:pt x="19100" y="2265"/>
                  </a:cubicBezTo>
                  <a:cubicBezTo>
                    <a:pt x="21000" y="697"/>
                    <a:pt x="21600" y="0"/>
                    <a:pt x="21500" y="0"/>
                  </a:cubicBezTo>
                  <a:cubicBezTo>
                    <a:pt x="21400" y="0"/>
                    <a:pt x="20600" y="697"/>
                    <a:pt x="19800" y="2526"/>
                  </a:cubicBezTo>
                  <a:cubicBezTo>
                    <a:pt x="19000" y="4355"/>
                    <a:pt x="18200" y="7316"/>
                    <a:pt x="17700" y="9668"/>
                  </a:cubicBezTo>
                  <a:cubicBezTo>
                    <a:pt x="17200" y="12020"/>
                    <a:pt x="17000" y="13761"/>
                    <a:pt x="17300" y="15155"/>
                  </a:cubicBezTo>
                  <a:cubicBezTo>
                    <a:pt x="17600" y="16549"/>
                    <a:pt x="18400" y="17594"/>
                    <a:pt x="19200" y="18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6250516" y="3738033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6482201" y="3294858"/>
              <a:ext cx="187416" cy="57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50" fill="norm" stroke="1" extrusionOk="0">
                  <a:moveTo>
                    <a:pt x="21489" y="3985"/>
                  </a:moveTo>
                  <a:cubicBezTo>
                    <a:pt x="19305" y="2877"/>
                    <a:pt x="17120" y="1770"/>
                    <a:pt x="15300" y="1097"/>
                  </a:cubicBezTo>
                  <a:cubicBezTo>
                    <a:pt x="13480" y="425"/>
                    <a:pt x="12024" y="187"/>
                    <a:pt x="10689" y="69"/>
                  </a:cubicBezTo>
                  <a:cubicBezTo>
                    <a:pt x="9354" y="-50"/>
                    <a:pt x="8141" y="-50"/>
                    <a:pt x="6806" y="346"/>
                  </a:cubicBezTo>
                  <a:cubicBezTo>
                    <a:pt x="5471" y="741"/>
                    <a:pt x="4015" y="1532"/>
                    <a:pt x="2680" y="3471"/>
                  </a:cubicBezTo>
                  <a:cubicBezTo>
                    <a:pt x="1345" y="5409"/>
                    <a:pt x="132" y="8495"/>
                    <a:pt x="10" y="11699"/>
                  </a:cubicBezTo>
                  <a:cubicBezTo>
                    <a:pt x="-111" y="14904"/>
                    <a:pt x="860" y="18227"/>
                    <a:pt x="1831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6398897" y="3636433"/>
              <a:ext cx="25802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861" y="21600"/>
                  </a:moveTo>
                  <a:cubicBezTo>
                    <a:pt x="334" y="19543"/>
                    <a:pt x="-193" y="17486"/>
                    <a:pt x="70" y="15686"/>
                  </a:cubicBezTo>
                  <a:cubicBezTo>
                    <a:pt x="334" y="13886"/>
                    <a:pt x="1387" y="12343"/>
                    <a:pt x="5075" y="9771"/>
                  </a:cubicBezTo>
                  <a:cubicBezTo>
                    <a:pt x="8763" y="7200"/>
                    <a:pt x="15085" y="360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6687608" y="3403873"/>
              <a:ext cx="185209" cy="46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90" fill="norm" stroke="1" extrusionOk="0">
                  <a:moveTo>
                    <a:pt x="21236" y="1349"/>
                  </a:moveTo>
                  <a:cubicBezTo>
                    <a:pt x="20508" y="863"/>
                    <a:pt x="19780" y="376"/>
                    <a:pt x="18445" y="133"/>
                  </a:cubicBezTo>
                  <a:cubicBezTo>
                    <a:pt x="17110" y="-110"/>
                    <a:pt x="15169" y="-110"/>
                    <a:pt x="12256" y="912"/>
                  </a:cubicBezTo>
                  <a:cubicBezTo>
                    <a:pt x="9344" y="1933"/>
                    <a:pt x="5461" y="3976"/>
                    <a:pt x="3034" y="6312"/>
                  </a:cubicBezTo>
                  <a:cubicBezTo>
                    <a:pt x="607" y="8647"/>
                    <a:pt x="-364" y="11274"/>
                    <a:pt x="121" y="13852"/>
                  </a:cubicBezTo>
                  <a:cubicBezTo>
                    <a:pt x="607" y="16431"/>
                    <a:pt x="2548" y="18960"/>
                    <a:pt x="4126" y="20225"/>
                  </a:cubicBezTo>
                  <a:cubicBezTo>
                    <a:pt x="5703" y="21490"/>
                    <a:pt x="6917" y="21490"/>
                    <a:pt x="813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6821966" y="3576020"/>
              <a:ext cx="203251" cy="22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10" fill="norm" stroke="1" extrusionOk="0">
                  <a:moveTo>
                    <a:pt x="674" y="2169"/>
                  </a:moveTo>
                  <a:cubicBezTo>
                    <a:pt x="228" y="1140"/>
                    <a:pt x="-217" y="112"/>
                    <a:pt x="117" y="9"/>
                  </a:cubicBezTo>
                  <a:cubicBezTo>
                    <a:pt x="451" y="-94"/>
                    <a:pt x="1564" y="729"/>
                    <a:pt x="2901" y="2889"/>
                  </a:cubicBezTo>
                  <a:cubicBezTo>
                    <a:pt x="4237" y="5049"/>
                    <a:pt x="5795" y="8546"/>
                    <a:pt x="6129" y="11529"/>
                  </a:cubicBezTo>
                  <a:cubicBezTo>
                    <a:pt x="6463" y="14512"/>
                    <a:pt x="5573" y="16980"/>
                    <a:pt x="4571" y="18729"/>
                  </a:cubicBezTo>
                  <a:cubicBezTo>
                    <a:pt x="3569" y="20477"/>
                    <a:pt x="2455" y="21506"/>
                    <a:pt x="1898" y="21403"/>
                  </a:cubicBezTo>
                  <a:cubicBezTo>
                    <a:pt x="1342" y="21300"/>
                    <a:pt x="1342" y="20066"/>
                    <a:pt x="2678" y="17289"/>
                  </a:cubicBezTo>
                  <a:cubicBezTo>
                    <a:pt x="4014" y="14512"/>
                    <a:pt x="6686" y="10192"/>
                    <a:pt x="8245" y="7517"/>
                  </a:cubicBezTo>
                  <a:cubicBezTo>
                    <a:pt x="9804" y="4843"/>
                    <a:pt x="10249" y="3815"/>
                    <a:pt x="10806" y="2889"/>
                  </a:cubicBezTo>
                  <a:cubicBezTo>
                    <a:pt x="11362" y="1963"/>
                    <a:pt x="12030" y="1140"/>
                    <a:pt x="12253" y="1346"/>
                  </a:cubicBezTo>
                  <a:cubicBezTo>
                    <a:pt x="12476" y="1552"/>
                    <a:pt x="12253" y="2786"/>
                    <a:pt x="11808" y="5049"/>
                  </a:cubicBezTo>
                  <a:cubicBezTo>
                    <a:pt x="11362" y="7312"/>
                    <a:pt x="10694" y="10603"/>
                    <a:pt x="11474" y="13175"/>
                  </a:cubicBezTo>
                  <a:cubicBezTo>
                    <a:pt x="12253" y="15746"/>
                    <a:pt x="14480" y="17597"/>
                    <a:pt x="16373" y="18317"/>
                  </a:cubicBezTo>
                  <a:cubicBezTo>
                    <a:pt x="18265" y="19037"/>
                    <a:pt x="19824" y="18626"/>
                    <a:pt x="21383" y="18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7076016" y="3436318"/>
              <a:ext cx="83851" cy="39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547" fill="norm" stroke="1" extrusionOk="0">
                  <a:moveTo>
                    <a:pt x="7714" y="881"/>
                  </a:moveTo>
                  <a:cubicBezTo>
                    <a:pt x="5657" y="414"/>
                    <a:pt x="3600" y="-53"/>
                    <a:pt x="3086" y="5"/>
                  </a:cubicBezTo>
                  <a:cubicBezTo>
                    <a:pt x="2571" y="64"/>
                    <a:pt x="3600" y="648"/>
                    <a:pt x="7200" y="2691"/>
                  </a:cubicBezTo>
                  <a:cubicBezTo>
                    <a:pt x="10800" y="4734"/>
                    <a:pt x="16971" y="8237"/>
                    <a:pt x="19286" y="10864"/>
                  </a:cubicBezTo>
                  <a:cubicBezTo>
                    <a:pt x="21600" y="13491"/>
                    <a:pt x="20057" y="15242"/>
                    <a:pt x="16200" y="16877"/>
                  </a:cubicBezTo>
                  <a:cubicBezTo>
                    <a:pt x="12343" y="18511"/>
                    <a:pt x="6171" y="20029"/>
                    <a:pt x="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7183966" y="3706283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7358553" y="3404572"/>
              <a:ext cx="390564" cy="46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54" fill="norm" stroke="1" extrusionOk="0">
                  <a:moveTo>
                    <a:pt x="7183" y="12934"/>
                  </a:moveTo>
                  <a:cubicBezTo>
                    <a:pt x="6482" y="11745"/>
                    <a:pt x="5782" y="10556"/>
                    <a:pt x="5023" y="9961"/>
                  </a:cubicBezTo>
                  <a:cubicBezTo>
                    <a:pt x="4264" y="9367"/>
                    <a:pt x="3447" y="9367"/>
                    <a:pt x="2396" y="10358"/>
                  </a:cubicBezTo>
                  <a:cubicBezTo>
                    <a:pt x="1345" y="11348"/>
                    <a:pt x="61" y="13330"/>
                    <a:pt x="2" y="15213"/>
                  </a:cubicBezTo>
                  <a:cubicBezTo>
                    <a:pt x="-56" y="17095"/>
                    <a:pt x="1112" y="18879"/>
                    <a:pt x="1987" y="19771"/>
                  </a:cubicBezTo>
                  <a:cubicBezTo>
                    <a:pt x="2863" y="20662"/>
                    <a:pt x="3447" y="20662"/>
                    <a:pt x="4381" y="19969"/>
                  </a:cubicBezTo>
                  <a:cubicBezTo>
                    <a:pt x="5315" y="19275"/>
                    <a:pt x="6599" y="17888"/>
                    <a:pt x="7767" y="15411"/>
                  </a:cubicBezTo>
                  <a:cubicBezTo>
                    <a:pt x="8934" y="12934"/>
                    <a:pt x="9985" y="9367"/>
                    <a:pt x="10569" y="6791"/>
                  </a:cubicBezTo>
                  <a:cubicBezTo>
                    <a:pt x="11153" y="4215"/>
                    <a:pt x="11269" y="2629"/>
                    <a:pt x="11211" y="1589"/>
                  </a:cubicBezTo>
                  <a:cubicBezTo>
                    <a:pt x="11153" y="548"/>
                    <a:pt x="10919" y="53"/>
                    <a:pt x="10627" y="4"/>
                  </a:cubicBezTo>
                  <a:cubicBezTo>
                    <a:pt x="10335" y="-46"/>
                    <a:pt x="9985" y="350"/>
                    <a:pt x="9576" y="1837"/>
                  </a:cubicBezTo>
                  <a:cubicBezTo>
                    <a:pt x="9168" y="3323"/>
                    <a:pt x="8701" y="5899"/>
                    <a:pt x="8350" y="8574"/>
                  </a:cubicBezTo>
                  <a:cubicBezTo>
                    <a:pt x="8000" y="11249"/>
                    <a:pt x="7767" y="14024"/>
                    <a:pt x="7650" y="15708"/>
                  </a:cubicBezTo>
                  <a:cubicBezTo>
                    <a:pt x="7533" y="17393"/>
                    <a:pt x="7533" y="17987"/>
                    <a:pt x="7592" y="17987"/>
                  </a:cubicBezTo>
                  <a:cubicBezTo>
                    <a:pt x="7650" y="17987"/>
                    <a:pt x="7767" y="17393"/>
                    <a:pt x="8234" y="16253"/>
                  </a:cubicBezTo>
                  <a:cubicBezTo>
                    <a:pt x="8701" y="15114"/>
                    <a:pt x="9518" y="13429"/>
                    <a:pt x="10277" y="12339"/>
                  </a:cubicBezTo>
                  <a:cubicBezTo>
                    <a:pt x="11036" y="11249"/>
                    <a:pt x="11736" y="10754"/>
                    <a:pt x="12379" y="10506"/>
                  </a:cubicBezTo>
                  <a:cubicBezTo>
                    <a:pt x="13021" y="10259"/>
                    <a:pt x="13605" y="10259"/>
                    <a:pt x="14013" y="10556"/>
                  </a:cubicBezTo>
                  <a:cubicBezTo>
                    <a:pt x="14422" y="10853"/>
                    <a:pt x="14655" y="11448"/>
                    <a:pt x="14655" y="12587"/>
                  </a:cubicBezTo>
                  <a:cubicBezTo>
                    <a:pt x="14655" y="13726"/>
                    <a:pt x="14422" y="15411"/>
                    <a:pt x="14072" y="16501"/>
                  </a:cubicBezTo>
                  <a:cubicBezTo>
                    <a:pt x="13721" y="17591"/>
                    <a:pt x="13254" y="18086"/>
                    <a:pt x="12612" y="18631"/>
                  </a:cubicBezTo>
                  <a:cubicBezTo>
                    <a:pt x="11970" y="19176"/>
                    <a:pt x="11153" y="19771"/>
                    <a:pt x="10802" y="19771"/>
                  </a:cubicBezTo>
                  <a:cubicBezTo>
                    <a:pt x="10452" y="19771"/>
                    <a:pt x="10569" y="19176"/>
                    <a:pt x="11678" y="17888"/>
                  </a:cubicBezTo>
                  <a:cubicBezTo>
                    <a:pt x="12787" y="16600"/>
                    <a:pt x="14889" y="14618"/>
                    <a:pt x="16290" y="13380"/>
                  </a:cubicBezTo>
                  <a:cubicBezTo>
                    <a:pt x="17691" y="12141"/>
                    <a:pt x="18392" y="11646"/>
                    <a:pt x="18567" y="11596"/>
                  </a:cubicBezTo>
                  <a:cubicBezTo>
                    <a:pt x="18742" y="11547"/>
                    <a:pt x="18392" y="11943"/>
                    <a:pt x="17866" y="13231"/>
                  </a:cubicBezTo>
                  <a:cubicBezTo>
                    <a:pt x="17341" y="14519"/>
                    <a:pt x="16640" y="16699"/>
                    <a:pt x="16815" y="18185"/>
                  </a:cubicBezTo>
                  <a:cubicBezTo>
                    <a:pt x="16990" y="19671"/>
                    <a:pt x="18041" y="20464"/>
                    <a:pt x="18975" y="20910"/>
                  </a:cubicBezTo>
                  <a:cubicBezTo>
                    <a:pt x="19909" y="21356"/>
                    <a:pt x="20727" y="21455"/>
                    <a:pt x="21544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0" y="4608346"/>
              <a:ext cx="2511496" cy="24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68" fill="norm" stroke="1" extrusionOk="0">
                  <a:moveTo>
                    <a:pt x="182" y="17844"/>
                  </a:moveTo>
                  <a:cubicBezTo>
                    <a:pt x="91" y="17844"/>
                    <a:pt x="0" y="17844"/>
                    <a:pt x="0" y="17844"/>
                  </a:cubicBezTo>
                  <a:cubicBezTo>
                    <a:pt x="0" y="17844"/>
                    <a:pt x="91" y="17844"/>
                    <a:pt x="428" y="17471"/>
                  </a:cubicBezTo>
                  <a:cubicBezTo>
                    <a:pt x="764" y="17099"/>
                    <a:pt x="1347" y="16354"/>
                    <a:pt x="1983" y="15516"/>
                  </a:cubicBezTo>
                  <a:cubicBezTo>
                    <a:pt x="2620" y="14678"/>
                    <a:pt x="3312" y="13747"/>
                    <a:pt x="4003" y="13002"/>
                  </a:cubicBezTo>
                  <a:cubicBezTo>
                    <a:pt x="4695" y="12258"/>
                    <a:pt x="5386" y="11699"/>
                    <a:pt x="6051" y="11140"/>
                  </a:cubicBezTo>
                  <a:cubicBezTo>
                    <a:pt x="6715" y="10582"/>
                    <a:pt x="7352" y="10023"/>
                    <a:pt x="8025" y="9465"/>
                  </a:cubicBezTo>
                  <a:cubicBezTo>
                    <a:pt x="8698" y="8906"/>
                    <a:pt x="9408" y="8347"/>
                    <a:pt x="10118" y="7882"/>
                  </a:cubicBezTo>
                  <a:cubicBezTo>
                    <a:pt x="10827" y="7416"/>
                    <a:pt x="11537" y="7044"/>
                    <a:pt x="12192" y="6671"/>
                  </a:cubicBezTo>
                  <a:cubicBezTo>
                    <a:pt x="12847" y="6299"/>
                    <a:pt x="13448" y="5927"/>
                    <a:pt x="14130" y="5554"/>
                  </a:cubicBezTo>
                  <a:cubicBezTo>
                    <a:pt x="14812" y="5182"/>
                    <a:pt x="15577" y="4809"/>
                    <a:pt x="16296" y="4530"/>
                  </a:cubicBezTo>
                  <a:cubicBezTo>
                    <a:pt x="17014" y="4251"/>
                    <a:pt x="17688" y="4065"/>
                    <a:pt x="18370" y="3785"/>
                  </a:cubicBezTo>
                  <a:cubicBezTo>
                    <a:pt x="19052" y="3506"/>
                    <a:pt x="19744" y="3134"/>
                    <a:pt x="20244" y="2854"/>
                  </a:cubicBezTo>
                  <a:cubicBezTo>
                    <a:pt x="20745" y="2575"/>
                    <a:pt x="21054" y="2389"/>
                    <a:pt x="21263" y="2202"/>
                  </a:cubicBezTo>
                  <a:cubicBezTo>
                    <a:pt x="21473" y="2016"/>
                    <a:pt x="21582" y="1830"/>
                    <a:pt x="21591" y="1551"/>
                  </a:cubicBezTo>
                  <a:cubicBezTo>
                    <a:pt x="21600" y="1271"/>
                    <a:pt x="21509" y="899"/>
                    <a:pt x="21118" y="620"/>
                  </a:cubicBezTo>
                  <a:cubicBezTo>
                    <a:pt x="20727" y="340"/>
                    <a:pt x="20035" y="154"/>
                    <a:pt x="19289" y="61"/>
                  </a:cubicBezTo>
                  <a:cubicBezTo>
                    <a:pt x="18543" y="-32"/>
                    <a:pt x="17742" y="-32"/>
                    <a:pt x="17005" y="154"/>
                  </a:cubicBezTo>
                  <a:cubicBezTo>
                    <a:pt x="16268" y="340"/>
                    <a:pt x="15595" y="713"/>
                    <a:pt x="14903" y="1178"/>
                  </a:cubicBezTo>
                  <a:cubicBezTo>
                    <a:pt x="14212" y="1644"/>
                    <a:pt x="13502" y="2202"/>
                    <a:pt x="12838" y="2854"/>
                  </a:cubicBezTo>
                  <a:cubicBezTo>
                    <a:pt x="12174" y="3506"/>
                    <a:pt x="11555" y="4251"/>
                    <a:pt x="10864" y="5275"/>
                  </a:cubicBezTo>
                  <a:cubicBezTo>
                    <a:pt x="10172" y="6299"/>
                    <a:pt x="9408" y="7602"/>
                    <a:pt x="8644" y="9092"/>
                  </a:cubicBezTo>
                  <a:cubicBezTo>
                    <a:pt x="7879" y="10582"/>
                    <a:pt x="7115" y="12258"/>
                    <a:pt x="6396" y="13654"/>
                  </a:cubicBezTo>
                  <a:cubicBezTo>
                    <a:pt x="5678" y="15051"/>
                    <a:pt x="5004" y="16168"/>
                    <a:pt x="4295" y="17378"/>
                  </a:cubicBezTo>
                  <a:cubicBezTo>
                    <a:pt x="3585" y="18589"/>
                    <a:pt x="2839" y="19892"/>
                    <a:pt x="2420" y="20637"/>
                  </a:cubicBezTo>
                  <a:cubicBezTo>
                    <a:pt x="2002" y="21382"/>
                    <a:pt x="1911" y="21568"/>
                    <a:pt x="1920" y="21568"/>
                  </a:cubicBezTo>
                  <a:cubicBezTo>
                    <a:pt x="1929" y="21568"/>
                    <a:pt x="2038" y="21382"/>
                    <a:pt x="2384" y="20916"/>
                  </a:cubicBezTo>
                  <a:cubicBezTo>
                    <a:pt x="2730" y="20451"/>
                    <a:pt x="3312" y="19706"/>
                    <a:pt x="3940" y="18868"/>
                  </a:cubicBezTo>
                  <a:cubicBezTo>
                    <a:pt x="4567" y="18030"/>
                    <a:pt x="5241" y="17099"/>
                    <a:pt x="5905" y="16168"/>
                  </a:cubicBezTo>
                  <a:cubicBezTo>
                    <a:pt x="6569" y="15237"/>
                    <a:pt x="7224" y="14306"/>
                    <a:pt x="7943" y="13282"/>
                  </a:cubicBezTo>
                  <a:cubicBezTo>
                    <a:pt x="8662" y="12258"/>
                    <a:pt x="9444" y="11140"/>
                    <a:pt x="10227" y="10116"/>
                  </a:cubicBezTo>
                  <a:cubicBezTo>
                    <a:pt x="11009" y="9092"/>
                    <a:pt x="11792" y="8161"/>
                    <a:pt x="12511" y="7416"/>
                  </a:cubicBezTo>
                  <a:cubicBezTo>
                    <a:pt x="13229" y="6671"/>
                    <a:pt x="13884" y="6113"/>
                    <a:pt x="14521" y="5647"/>
                  </a:cubicBezTo>
                  <a:cubicBezTo>
                    <a:pt x="15158" y="5182"/>
                    <a:pt x="15777" y="4809"/>
                    <a:pt x="16459" y="4623"/>
                  </a:cubicBezTo>
                  <a:cubicBezTo>
                    <a:pt x="17142" y="4437"/>
                    <a:pt x="17888" y="4437"/>
                    <a:pt x="18479" y="5089"/>
                  </a:cubicBezTo>
                  <a:cubicBezTo>
                    <a:pt x="19071" y="5740"/>
                    <a:pt x="19507" y="7044"/>
                    <a:pt x="19707" y="8999"/>
                  </a:cubicBezTo>
                  <a:cubicBezTo>
                    <a:pt x="19908" y="10954"/>
                    <a:pt x="19871" y="13561"/>
                    <a:pt x="19835" y="16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5482166" y="4773347"/>
              <a:ext cx="2051051" cy="13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20577"/>
                  </a:moveTo>
                  <a:cubicBezTo>
                    <a:pt x="646" y="18614"/>
                    <a:pt x="1293" y="16650"/>
                    <a:pt x="2073" y="14850"/>
                  </a:cubicBezTo>
                  <a:cubicBezTo>
                    <a:pt x="2853" y="13050"/>
                    <a:pt x="3767" y="11414"/>
                    <a:pt x="4692" y="10268"/>
                  </a:cubicBezTo>
                  <a:cubicBezTo>
                    <a:pt x="5617" y="9123"/>
                    <a:pt x="6554" y="8468"/>
                    <a:pt x="7389" y="7977"/>
                  </a:cubicBezTo>
                  <a:cubicBezTo>
                    <a:pt x="8225" y="7486"/>
                    <a:pt x="8961" y="7159"/>
                    <a:pt x="9741" y="6995"/>
                  </a:cubicBezTo>
                  <a:cubicBezTo>
                    <a:pt x="10521" y="6832"/>
                    <a:pt x="11346" y="6832"/>
                    <a:pt x="12204" y="6832"/>
                  </a:cubicBezTo>
                  <a:cubicBezTo>
                    <a:pt x="13063" y="6832"/>
                    <a:pt x="13954" y="6832"/>
                    <a:pt x="14790" y="6832"/>
                  </a:cubicBezTo>
                  <a:cubicBezTo>
                    <a:pt x="15626" y="6832"/>
                    <a:pt x="16406" y="6832"/>
                    <a:pt x="16885" y="6832"/>
                  </a:cubicBezTo>
                  <a:cubicBezTo>
                    <a:pt x="17365" y="6832"/>
                    <a:pt x="17543" y="6832"/>
                    <a:pt x="17744" y="6504"/>
                  </a:cubicBezTo>
                  <a:cubicBezTo>
                    <a:pt x="17944" y="6177"/>
                    <a:pt x="18167" y="5523"/>
                    <a:pt x="18223" y="5032"/>
                  </a:cubicBezTo>
                  <a:cubicBezTo>
                    <a:pt x="18279" y="4541"/>
                    <a:pt x="18167" y="4214"/>
                    <a:pt x="17699" y="3559"/>
                  </a:cubicBezTo>
                  <a:cubicBezTo>
                    <a:pt x="17231" y="2904"/>
                    <a:pt x="16406" y="1923"/>
                    <a:pt x="15581" y="1268"/>
                  </a:cubicBezTo>
                  <a:cubicBezTo>
                    <a:pt x="14757" y="614"/>
                    <a:pt x="13932" y="286"/>
                    <a:pt x="13040" y="123"/>
                  </a:cubicBezTo>
                  <a:cubicBezTo>
                    <a:pt x="12149" y="-41"/>
                    <a:pt x="11190" y="-41"/>
                    <a:pt x="10232" y="123"/>
                  </a:cubicBezTo>
                  <a:cubicBezTo>
                    <a:pt x="9273" y="286"/>
                    <a:pt x="8315" y="614"/>
                    <a:pt x="7423" y="1268"/>
                  </a:cubicBezTo>
                  <a:cubicBezTo>
                    <a:pt x="6531" y="1923"/>
                    <a:pt x="5707" y="2904"/>
                    <a:pt x="4937" y="4377"/>
                  </a:cubicBezTo>
                  <a:cubicBezTo>
                    <a:pt x="4168" y="5850"/>
                    <a:pt x="3455" y="7814"/>
                    <a:pt x="2987" y="9286"/>
                  </a:cubicBezTo>
                  <a:cubicBezTo>
                    <a:pt x="2519" y="10759"/>
                    <a:pt x="2296" y="11741"/>
                    <a:pt x="2129" y="12723"/>
                  </a:cubicBezTo>
                  <a:cubicBezTo>
                    <a:pt x="1962" y="13704"/>
                    <a:pt x="1850" y="14686"/>
                    <a:pt x="1884" y="15504"/>
                  </a:cubicBezTo>
                  <a:cubicBezTo>
                    <a:pt x="1917" y="16323"/>
                    <a:pt x="2095" y="16977"/>
                    <a:pt x="2619" y="17304"/>
                  </a:cubicBezTo>
                  <a:cubicBezTo>
                    <a:pt x="3143" y="17632"/>
                    <a:pt x="4012" y="17632"/>
                    <a:pt x="4926" y="17304"/>
                  </a:cubicBezTo>
                  <a:cubicBezTo>
                    <a:pt x="5840" y="16977"/>
                    <a:pt x="6799" y="16323"/>
                    <a:pt x="7724" y="15995"/>
                  </a:cubicBezTo>
                  <a:cubicBezTo>
                    <a:pt x="8649" y="15668"/>
                    <a:pt x="9541" y="15668"/>
                    <a:pt x="10432" y="15668"/>
                  </a:cubicBezTo>
                  <a:cubicBezTo>
                    <a:pt x="11324" y="15668"/>
                    <a:pt x="12215" y="15668"/>
                    <a:pt x="13107" y="15832"/>
                  </a:cubicBezTo>
                  <a:cubicBezTo>
                    <a:pt x="13999" y="15995"/>
                    <a:pt x="14890" y="16323"/>
                    <a:pt x="15793" y="16650"/>
                  </a:cubicBezTo>
                  <a:cubicBezTo>
                    <a:pt x="16696" y="16977"/>
                    <a:pt x="17610" y="17304"/>
                    <a:pt x="18446" y="17795"/>
                  </a:cubicBezTo>
                  <a:cubicBezTo>
                    <a:pt x="19282" y="18286"/>
                    <a:pt x="20040" y="18941"/>
                    <a:pt x="20552" y="19595"/>
                  </a:cubicBezTo>
                  <a:cubicBezTo>
                    <a:pt x="21065" y="20250"/>
                    <a:pt x="21333" y="20904"/>
                    <a:pt x="2160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589866" y="3484033"/>
              <a:ext cx="44490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0" y="0"/>
                  </a:moveTo>
                  <a:cubicBezTo>
                    <a:pt x="2751" y="667"/>
                    <a:pt x="5502" y="1333"/>
                    <a:pt x="8457" y="2533"/>
                  </a:cubicBezTo>
                  <a:cubicBezTo>
                    <a:pt x="11411" y="3733"/>
                    <a:pt x="14570" y="5467"/>
                    <a:pt x="16404" y="6533"/>
                  </a:cubicBezTo>
                  <a:cubicBezTo>
                    <a:pt x="18238" y="7600"/>
                    <a:pt x="18747" y="8000"/>
                    <a:pt x="19460" y="8467"/>
                  </a:cubicBezTo>
                  <a:cubicBezTo>
                    <a:pt x="20174" y="8933"/>
                    <a:pt x="21091" y="9467"/>
                    <a:pt x="21345" y="9933"/>
                  </a:cubicBezTo>
                  <a:cubicBezTo>
                    <a:pt x="21600" y="10400"/>
                    <a:pt x="21192" y="10800"/>
                    <a:pt x="19664" y="11400"/>
                  </a:cubicBezTo>
                  <a:cubicBezTo>
                    <a:pt x="18136" y="12000"/>
                    <a:pt x="15487" y="12800"/>
                    <a:pt x="13042" y="13600"/>
                  </a:cubicBezTo>
                  <a:cubicBezTo>
                    <a:pt x="10596" y="14400"/>
                    <a:pt x="8355" y="15200"/>
                    <a:pt x="6826" y="16133"/>
                  </a:cubicBezTo>
                  <a:cubicBezTo>
                    <a:pt x="5298" y="17067"/>
                    <a:pt x="4483" y="18133"/>
                    <a:pt x="4177" y="19067"/>
                  </a:cubicBezTo>
                  <a:cubicBezTo>
                    <a:pt x="3872" y="20000"/>
                    <a:pt x="4075" y="20800"/>
                    <a:pt x="42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3812116" y="3861013"/>
              <a:ext cx="298451" cy="12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21600" y="1764"/>
                  </a:moveTo>
                  <a:cubicBezTo>
                    <a:pt x="20834" y="684"/>
                    <a:pt x="20068" y="-396"/>
                    <a:pt x="18460" y="144"/>
                  </a:cubicBezTo>
                  <a:cubicBezTo>
                    <a:pt x="16851" y="684"/>
                    <a:pt x="14400" y="2844"/>
                    <a:pt x="11183" y="6624"/>
                  </a:cubicBezTo>
                  <a:cubicBezTo>
                    <a:pt x="7966" y="10404"/>
                    <a:pt x="3983" y="15804"/>
                    <a:pt x="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5022849" y="2125133"/>
              <a:ext cx="6605168" cy="2837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3" fill="norm" stroke="1" extrusionOk="0">
                  <a:moveTo>
                    <a:pt x="21330" y="1981"/>
                  </a:moveTo>
                  <a:cubicBezTo>
                    <a:pt x="21399" y="1885"/>
                    <a:pt x="21469" y="1788"/>
                    <a:pt x="21517" y="1707"/>
                  </a:cubicBezTo>
                  <a:cubicBezTo>
                    <a:pt x="21565" y="1627"/>
                    <a:pt x="21593" y="1562"/>
                    <a:pt x="21597" y="1498"/>
                  </a:cubicBezTo>
                  <a:cubicBezTo>
                    <a:pt x="21600" y="1434"/>
                    <a:pt x="21579" y="1369"/>
                    <a:pt x="21482" y="1305"/>
                  </a:cubicBezTo>
                  <a:cubicBezTo>
                    <a:pt x="21385" y="1240"/>
                    <a:pt x="21212" y="1176"/>
                    <a:pt x="20984" y="1103"/>
                  </a:cubicBezTo>
                  <a:cubicBezTo>
                    <a:pt x="20756" y="1031"/>
                    <a:pt x="20472" y="950"/>
                    <a:pt x="20199" y="886"/>
                  </a:cubicBezTo>
                  <a:cubicBezTo>
                    <a:pt x="19925" y="821"/>
                    <a:pt x="19662" y="773"/>
                    <a:pt x="19410" y="733"/>
                  </a:cubicBezTo>
                  <a:cubicBezTo>
                    <a:pt x="19157" y="693"/>
                    <a:pt x="18915" y="660"/>
                    <a:pt x="18666" y="620"/>
                  </a:cubicBezTo>
                  <a:cubicBezTo>
                    <a:pt x="18416" y="580"/>
                    <a:pt x="18160" y="532"/>
                    <a:pt x="17883" y="483"/>
                  </a:cubicBezTo>
                  <a:cubicBezTo>
                    <a:pt x="17607" y="435"/>
                    <a:pt x="17309" y="387"/>
                    <a:pt x="17056" y="346"/>
                  </a:cubicBezTo>
                  <a:cubicBezTo>
                    <a:pt x="16804" y="306"/>
                    <a:pt x="16596" y="274"/>
                    <a:pt x="16371" y="242"/>
                  </a:cubicBezTo>
                  <a:cubicBezTo>
                    <a:pt x="16146" y="209"/>
                    <a:pt x="15904" y="177"/>
                    <a:pt x="15665" y="153"/>
                  </a:cubicBezTo>
                  <a:cubicBezTo>
                    <a:pt x="15427" y="129"/>
                    <a:pt x="15191" y="113"/>
                    <a:pt x="14953" y="97"/>
                  </a:cubicBezTo>
                  <a:cubicBezTo>
                    <a:pt x="14714" y="81"/>
                    <a:pt x="14472" y="64"/>
                    <a:pt x="14209" y="48"/>
                  </a:cubicBezTo>
                  <a:cubicBezTo>
                    <a:pt x="13946" y="32"/>
                    <a:pt x="13662" y="16"/>
                    <a:pt x="13381" y="8"/>
                  </a:cubicBezTo>
                  <a:cubicBezTo>
                    <a:pt x="13101" y="0"/>
                    <a:pt x="12824" y="0"/>
                    <a:pt x="12544" y="0"/>
                  </a:cubicBezTo>
                  <a:cubicBezTo>
                    <a:pt x="12264" y="0"/>
                    <a:pt x="11980" y="0"/>
                    <a:pt x="11696" y="0"/>
                  </a:cubicBezTo>
                  <a:cubicBezTo>
                    <a:pt x="11412" y="0"/>
                    <a:pt x="11129" y="0"/>
                    <a:pt x="10848" y="8"/>
                  </a:cubicBezTo>
                  <a:cubicBezTo>
                    <a:pt x="10568" y="16"/>
                    <a:pt x="10291" y="32"/>
                    <a:pt x="10021" y="48"/>
                  </a:cubicBezTo>
                  <a:cubicBezTo>
                    <a:pt x="9751" y="64"/>
                    <a:pt x="9488" y="81"/>
                    <a:pt x="9215" y="105"/>
                  </a:cubicBezTo>
                  <a:cubicBezTo>
                    <a:pt x="8942" y="129"/>
                    <a:pt x="8658" y="161"/>
                    <a:pt x="8378" y="193"/>
                  </a:cubicBezTo>
                  <a:cubicBezTo>
                    <a:pt x="8097" y="226"/>
                    <a:pt x="7821" y="258"/>
                    <a:pt x="7551" y="290"/>
                  </a:cubicBezTo>
                  <a:cubicBezTo>
                    <a:pt x="7281" y="322"/>
                    <a:pt x="7018" y="354"/>
                    <a:pt x="6758" y="387"/>
                  </a:cubicBezTo>
                  <a:cubicBezTo>
                    <a:pt x="6499" y="419"/>
                    <a:pt x="6243" y="451"/>
                    <a:pt x="5997" y="475"/>
                  </a:cubicBezTo>
                  <a:cubicBezTo>
                    <a:pt x="5751" y="499"/>
                    <a:pt x="5516" y="515"/>
                    <a:pt x="5294" y="532"/>
                  </a:cubicBezTo>
                  <a:cubicBezTo>
                    <a:pt x="5073" y="548"/>
                    <a:pt x="4865" y="564"/>
                    <a:pt x="4623" y="580"/>
                  </a:cubicBezTo>
                  <a:cubicBezTo>
                    <a:pt x="4381" y="596"/>
                    <a:pt x="4104" y="612"/>
                    <a:pt x="3841" y="628"/>
                  </a:cubicBezTo>
                  <a:cubicBezTo>
                    <a:pt x="3578" y="644"/>
                    <a:pt x="3329" y="660"/>
                    <a:pt x="3066" y="677"/>
                  </a:cubicBezTo>
                  <a:cubicBezTo>
                    <a:pt x="2803" y="693"/>
                    <a:pt x="2526" y="709"/>
                    <a:pt x="2249" y="749"/>
                  </a:cubicBezTo>
                  <a:cubicBezTo>
                    <a:pt x="1972" y="789"/>
                    <a:pt x="1696" y="854"/>
                    <a:pt x="1453" y="958"/>
                  </a:cubicBezTo>
                  <a:cubicBezTo>
                    <a:pt x="1211" y="1063"/>
                    <a:pt x="1004" y="1208"/>
                    <a:pt x="806" y="1434"/>
                  </a:cubicBezTo>
                  <a:cubicBezTo>
                    <a:pt x="609" y="1659"/>
                    <a:pt x="422" y="1965"/>
                    <a:pt x="305" y="2368"/>
                  </a:cubicBezTo>
                  <a:cubicBezTo>
                    <a:pt x="187" y="2770"/>
                    <a:pt x="138" y="3270"/>
                    <a:pt x="121" y="3777"/>
                  </a:cubicBezTo>
                  <a:cubicBezTo>
                    <a:pt x="104" y="4285"/>
                    <a:pt x="118" y="4800"/>
                    <a:pt x="131" y="5348"/>
                  </a:cubicBezTo>
                  <a:cubicBezTo>
                    <a:pt x="145" y="5895"/>
                    <a:pt x="159" y="6475"/>
                    <a:pt x="170" y="7095"/>
                  </a:cubicBezTo>
                  <a:cubicBezTo>
                    <a:pt x="180" y="7715"/>
                    <a:pt x="187" y="8376"/>
                    <a:pt x="190" y="9044"/>
                  </a:cubicBezTo>
                  <a:cubicBezTo>
                    <a:pt x="194" y="9713"/>
                    <a:pt x="194" y="10389"/>
                    <a:pt x="190" y="11050"/>
                  </a:cubicBezTo>
                  <a:cubicBezTo>
                    <a:pt x="187" y="11710"/>
                    <a:pt x="180" y="12354"/>
                    <a:pt x="170" y="12991"/>
                  </a:cubicBezTo>
                  <a:cubicBezTo>
                    <a:pt x="159" y="13627"/>
                    <a:pt x="145" y="14255"/>
                    <a:pt x="121" y="14923"/>
                  </a:cubicBezTo>
                  <a:cubicBezTo>
                    <a:pt x="97" y="15592"/>
                    <a:pt x="62" y="16301"/>
                    <a:pt x="38" y="16993"/>
                  </a:cubicBezTo>
                  <a:cubicBezTo>
                    <a:pt x="14" y="17686"/>
                    <a:pt x="0" y="18362"/>
                    <a:pt x="0" y="18999"/>
                  </a:cubicBezTo>
                  <a:cubicBezTo>
                    <a:pt x="0" y="19635"/>
                    <a:pt x="14" y="20231"/>
                    <a:pt x="45" y="20642"/>
                  </a:cubicBezTo>
                  <a:cubicBezTo>
                    <a:pt x="76" y="21052"/>
                    <a:pt x="125" y="21278"/>
                    <a:pt x="180" y="21415"/>
                  </a:cubicBezTo>
                  <a:cubicBezTo>
                    <a:pt x="235" y="21552"/>
                    <a:pt x="298" y="21600"/>
                    <a:pt x="467" y="21592"/>
                  </a:cubicBezTo>
                  <a:cubicBezTo>
                    <a:pt x="637" y="21584"/>
                    <a:pt x="914" y="21519"/>
                    <a:pt x="1197" y="21439"/>
                  </a:cubicBezTo>
                  <a:cubicBezTo>
                    <a:pt x="1481" y="21358"/>
                    <a:pt x="1772" y="21262"/>
                    <a:pt x="2066" y="21165"/>
                  </a:cubicBezTo>
                  <a:cubicBezTo>
                    <a:pt x="2360" y="21068"/>
                    <a:pt x="2658" y="20972"/>
                    <a:pt x="2917" y="20891"/>
                  </a:cubicBezTo>
                  <a:cubicBezTo>
                    <a:pt x="3177" y="20811"/>
                    <a:pt x="3398" y="20746"/>
                    <a:pt x="3623" y="20682"/>
                  </a:cubicBezTo>
                  <a:cubicBezTo>
                    <a:pt x="3848" y="20617"/>
                    <a:pt x="4076" y="20553"/>
                    <a:pt x="4329" y="20497"/>
                  </a:cubicBezTo>
                  <a:cubicBezTo>
                    <a:pt x="4582" y="20440"/>
                    <a:pt x="4858" y="20392"/>
                    <a:pt x="5142" y="20352"/>
                  </a:cubicBezTo>
                  <a:cubicBezTo>
                    <a:pt x="5426" y="20311"/>
                    <a:pt x="5717" y="20279"/>
                    <a:pt x="5935" y="20255"/>
                  </a:cubicBezTo>
                  <a:cubicBezTo>
                    <a:pt x="6153" y="20231"/>
                    <a:pt x="6298" y="20215"/>
                    <a:pt x="6457" y="20199"/>
                  </a:cubicBezTo>
                  <a:cubicBezTo>
                    <a:pt x="6616" y="20183"/>
                    <a:pt x="6789" y="20166"/>
                    <a:pt x="6955" y="20158"/>
                  </a:cubicBezTo>
                  <a:cubicBezTo>
                    <a:pt x="7122" y="20150"/>
                    <a:pt x="7281" y="20150"/>
                    <a:pt x="7461" y="20150"/>
                  </a:cubicBezTo>
                  <a:cubicBezTo>
                    <a:pt x="7641" y="20150"/>
                    <a:pt x="7841" y="20150"/>
                    <a:pt x="8014" y="20150"/>
                  </a:cubicBezTo>
                  <a:cubicBezTo>
                    <a:pt x="8187" y="20150"/>
                    <a:pt x="8333" y="20150"/>
                    <a:pt x="8513" y="20150"/>
                  </a:cubicBezTo>
                  <a:cubicBezTo>
                    <a:pt x="8693" y="20150"/>
                    <a:pt x="8907" y="20150"/>
                    <a:pt x="9111" y="20150"/>
                  </a:cubicBezTo>
                  <a:cubicBezTo>
                    <a:pt x="9315" y="20150"/>
                    <a:pt x="9509" y="20150"/>
                    <a:pt x="9696" y="20150"/>
                  </a:cubicBezTo>
                  <a:cubicBezTo>
                    <a:pt x="9883" y="20150"/>
                    <a:pt x="10063" y="20150"/>
                    <a:pt x="10253" y="20150"/>
                  </a:cubicBezTo>
                  <a:cubicBezTo>
                    <a:pt x="10444" y="20150"/>
                    <a:pt x="10644" y="20150"/>
                    <a:pt x="10855" y="20150"/>
                  </a:cubicBezTo>
                  <a:cubicBezTo>
                    <a:pt x="11066" y="20150"/>
                    <a:pt x="11288" y="20150"/>
                    <a:pt x="11499" y="20158"/>
                  </a:cubicBezTo>
                  <a:cubicBezTo>
                    <a:pt x="11710" y="20166"/>
                    <a:pt x="11911" y="20183"/>
                    <a:pt x="12118" y="20191"/>
                  </a:cubicBezTo>
                  <a:cubicBezTo>
                    <a:pt x="12326" y="20199"/>
                    <a:pt x="12541" y="20199"/>
                    <a:pt x="12745" y="20207"/>
                  </a:cubicBezTo>
                  <a:cubicBezTo>
                    <a:pt x="12949" y="20215"/>
                    <a:pt x="13143" y="20231"/>
                    <a:pt x="13350" y="20247"/>
                  </a:cubicBezTo>
                  <a:cubicBezTo>
                    <a:pt x="13558" y="20263"/>
                    <a:pt x="13779" y="20279"/>
                    <a:pt x="14098" y="20303"/>
                  </a:cubicBezTo>
                  <a:cubicBezTo>
                    <a:pt x="14416" y="20328"/>
                    <a:pt x="14831" y="20360"/>
                    <a:pt x="15132" y="20392"/>
                  </a:cubicBezTo>
                  <a:cubicBezTo>
                    <a:pt x="15434" y="20424"/>
                    <a:pt x="15620" y="20456"/>
                    <a:pt x="15915" y="20489"/>
                  </a:cubicBezTo>
                  <a:cubicBezTo>
                    <a:pt x="16209" y="20521"/>
                    <a:pt x="16610" y="20553"/>
                    <a:pt x="16984" y="20585"/>
                  </a:cubicBezTo>
                  <a:cubicBezTo>
                    <a:pt x="17358" y="20617"/>
                    <a:pt x="17704" y="20650"/>
                    <a:pt x="18036" y="20682"/>
                  </a:cubicBezTo>
                  <a:cubicBezTo>
                    <a:pt x="18368" y="20714"/>
                    <a:pt x="18686" y="20746"/>
                    <a:pt x="18984" y="20787"/>
                  </a:cubicBezTo>
                  <a:cubicBezTo>
                    <a:pt x="19282" y="20827"/>
                    <a:pt x="19558" y="20875"/>
                    <a:pt x="19873" y="20948"/>
                  </a:cubicBezTo>
                  <a:cubicBezTo>
                    <a:pt x="20188" y="21020"/>
                    <a:pt x="20541" y="21117"/>
                    <a:pt x="20894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0007399" y="3144603"/>
              <a:ext cx="153009" cy="87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67" fill="norm" stroke="1" extrusionOk="0">
                  <a:moveTo>
                    <a:pt x="20460" y="1161"/>
                  </a:moveTo>
                  <a:cubicBezTo>
                    <a:pt x="18125" y="798"/>
                    <a:pt x="15790" y="434"/>
                    <a:pt x="13893" y="227"/>
                  </a:cubicBezTo>
                  <a:cubicBezTo>
                    <a:pt x="11995" y="19"/>
                    <a:pt x="10536" y="-33"/>
                    <a:pt x="9222" y="19"/>
                  </a:cubicBezTo>
                  <a:cubicBezTo>
                    <a:pt x="7909" y="71"/>
                    <a:pt x="6741" y="227"/>
                    <a:pt x="4844" y="772"/>
                  </a:cubicBezTo>
                  <a:cubicBezTo>
                    <a:pt x="2947" y="1317"/>
                    <a:pt x="320" y="2252"/>
                    <a:pt x="28" y="3498"/>
                  </a:cubicBezTo>
                  <a:cubicBezTo>
                    <a:pt x="-264" y="4744"/>
                    <a:pt x="1779" y="6302"/>
                    <a:pt x="5136" y="7989"/>
                  </a:cubicBezTo>
                  <a:cubicBezTo>
                    <a:pt x="8493" y="9677"/>
                    <a:pt x="13163" y="11494"/>
                    <a:pt x="16228" y="13207"/>
                  </a:cubicBezTo>
                  <a:cubicBezTo>
                    <a:pt x="19293" y="14921"/>
                    <a:pt x="20752" y="16530"/>
                    <a:pt x="21044" y="17725"/>
                  </a:cubicBezTo>
                  <a:cubicBezTo>
                    <a:pt x="21336" y="18919"/>
                    <a:pt x="20460" y="19698"/>
                    <a:pt x="19147" y="20243"/>
                  </a:cubicBezTo>
                  <a:cubicBezTo>
                    <a:pt x="17833" y="20788"/>
                    <a:pt x="16082" y="21100"/>
                    <a:pt x="13747" y="21229"/>
                  </a:cubicBezTo>
                  <a:cubicBezTo>
                    <a:pt x="11412" y="21359"/>
                    <a:pt x="8493" y="21307"/>
                    <a:pt x="6304" y="21281"/>
                  </a:cubicBezTo>
                  <a:cubicBezTo>
                    <a:pt x="4114" y="21255"/>
                    <a:pt x="2655" y="21255"/>
                    <a:pt x="2071" y="21307"/>
                  </a:cubicBezTo>
                  <a:cubicBezTo>
                    <a:pt x="1487" y="21359"/>
                    <a:pt x="1779" y="21463"/>
                    <a:pt x="2071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0099467" y="4080933"/>
              <a:ext cx="37250" cy="16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66" fill="norm" stroke="1" extrusionOk="0">
                  <a:moveTo>
                    <a:pt x="6718" y="0"/>
                  </a:moveTo>
                  <a:cubicBezTo>
                    <a:pt x="4318" y="5262"/>
                    <a:pt x="1918" y="10523"/>
                    <a:pt x="718" y="14262"/>
                  </a:cubicBezTo>
                  <a:cubicBezTo>
                    <a:pt x="-482" y="18000"/>
                    <a:pt x="-482" y="20215"/>
                    <a:pt x="3118" y="20908"/>
                  </a:cubicBezTo>
                  <a:cubicBezTo>
                    <a:pt x="6718" y="21600"/>
                    <a:pt x="13918" y="20769"/>
                    <a:pt x="21118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0152819" y="4070563"/>
              <a:ext cx="112488" cy="154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047" fill="norm" stroke="1" extrusionOk="0">
                  <a:moveTo>
                    <a:pt x="9795" y="3139"/>
                  </a:moveTo>
                  <a:cubicBezTo>
                    <a:pt x="7866" y="2275"/>
                    <a:pt x="5937" y="1411"/>
                    <a:pt x="4395" y="1699"/>
                  </a:cubicBezTo>
                  <a:cubicBezTo>
                    <a:pt x="2852" y="1987"/>
                    <a:pt x="1695" y="3427"/>
                    <a:pt x="923" y="6307"/>
                  </a:cubicBezTo>
                  <a:cubicBezTo>
                    <a:pt x="152" y="9187"/>
                    <a:pt x="-234" y="13507"/>
                    <a:pt x="152" y="16387"/>
                  </a:cubicBezTo>
                  <a:cubicBezTo>
                    <a:pt x="537" y="19267"/>
                    <a:pt x="1695" y="20707"/>
                    <a:pt x="4973" y="20995"/>
                  </a:cubicBezTo>
                  <a:cubicBezTo>
                    <a:pt x="8252" y="21283"/>
                    <a:pt x="13652" y="20419"/>
                    <a:pt x="16930" y="17395"/>
                  </a:cubicBezTo>
                  <a:cubicBezTo>
                    <a:pt x="20209" y="14371"/>
                    <a:pt x="21366" y="9187"/>
                    <a:pt x="19823" y="5731"/>
                  </a:cubicBezTo>
                  <a:cubicBezTo>
                    <a:pt x="18280" y="2275"/>
                    <a:pt x="14037" y="547"/>
                    <a:pt x="10759" y="115"/>
                  </a:cubicBezTo>
                  <a:cubicBezTo>
                    <a:pt x="7480" y="-317"/>
                    <a:pt x="5166" y="547"/>
                    <a:pt x="2852" y="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9921824" y="2929865"/>
              <a:ext cx="167087" cy="9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0723" fill="norm" stroke="1" extrusionOk="0">
                  <a:moveTo>
                    <a:pt x="11873" y="3131"/>
                  </a:moveTo>
                  <a:cubicBezTo>
                    <a:pt x="10273" y="7267"/>
                    <a:pt x="8673" y="11403"/>
                    <a:pt x="7340" y="14390"/>
                  </a:cubicBezTo>
                  <a:cubicBezTo>
                    <a:pt x="6006" y="17377"/>
                    <a:pt x="4940" y="19216"/>
                    <a:pt x="3740" y="19675"/>
                  </a:cubicBezTo>
                  <a:cubicBezTo>
                    <a:pt x="2540" y="20135"/>
                    <a:pt x="1206" y="19216"/>
                    <a:pt x="540" y="17377"/>
                  </a:cubicBezTo>
                  <a:cubicBezTo>
                    <a:pt x="-127" y="15539"/>
                    <a:pt x="-127" y="12782"/>
                    <a:pt x="273" y="10484"/>
                  </a:cubicBezTo>
                  <a:cubicBezTo>
                    <a:pt x="673" y="8186"/>
                    <a:pt x="1473" y="6348"/>
                    <a:pt x="3606" y="7267"/>
                  </a:cubicBezTo>
                  <a:cubicBezTo>
                    <a:pt x="5740" y="8186"/>
                    <a:pt x="9206" y="11863"/>
                    <a:pt x="11473" y="14620"/>
                  </a:cubicBezTo>
                  <a:cubicBezTo>
                    <a:pt x="13740" y="17377"/>
                    <a:pt x="14806" y="19216"/>
                    <a:pt x="16006" y="20135"/>
                  </a:cubicBezTo>
                  <a:cubicBezTo>
                    <a:pt x="17206" y="21054"/>
                    <a:pt x="18540" y="21054"/>
                    <a:pt x="19606" y="18986"/>
                  </a:cubicBezTo>
                  <a:cubicBezTo>
                    <a:pt x="20673" y="16918"/>
                    <a:pt x="21473" y="12782"/>
                    <a:pt x="20806" y="9105"/>
                  </a:cubicBezTo>
                  <a:cubicBezTo>
                    <a:pt x="20140" y="5428"/>
                    <a:pt x="18006" y="2211"/>
                    <a:pt x="16273" y="833"/>
                  </a:cubicBezTo>
                  <a:cubicBezTo>
                    <a:pt x="14540" y="-546"/>
                    <a:pt x="13206" y="-86"/>
                    <a:pt x="12273" y="1292"/>
                  </a:cubicBezTo>
                  <a:cubicBezTo>
                    <a:pt x="11340" y="2671"/>
                    <a:pt x="10806" y="4969"/>
                    <a:pt x="10273" y="7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0318455" y="3309015"/>
              <a:ext cx="129412" cy="46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72" fill="norm" stroke="1" extrusionOk="0">
                  <a:moveTo>
                    <a:pt x="21300" y="3083"/>
                  </a:moveTo>
                  <a:cubicBezTo>
                    <a:pt x="21300" y="2596"/>
                    <a:pt x="21300" y="2110"/>
                    <a:pt x="20429" y="1575"/>
                  </a:cubicBezTo>
                  <a:cubicBezTo>
                    <a:pt x="19558" y="1040"/>
                    <a:pt x="17816" y="456"/>
                    <a:pt x="15900" y="164"/>
                  </a:cubicBezTo>
                  <a:cubicBezTo>
                    <a:pt x="13984" y="-128"/>
                    <a:pt x="11894" y="-128"/>
                    <a:pt x="9281" y="991"/>
                  </a:cubicBezTo>
                  <a:cubicBezTo>
                    <a:pt x="6668" y="2110"/>
                    <a:pt x="3532" y="4348"/>
                    <a:pt x="1790" y="7267"/>
                  </a:cubicBezTo>
                  <a:cubicBezTo>
                    <a:pt x="48" y="10186"/>
                    <a:pt x="-300" y="13786"/>
                    <a:pt x="223" y="16267"/>
                  </a:cubicBezTo>
                  <a:cubicBezTo>
                    <a:pt x="745" y="18748"/>
                    <a:pt x="2139" y="20110"/>
                    <a:pt x="353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0276416" y="3604683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2700" y="9900"/>
                  </a:cubicBezTo>
                  <a:cubicBezTo>
                    <a:pt x="5400" y="7200"/>
                    <a:pt x="10800" y="6300"/>
                    <a:pt x="14400" y="495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0486836" y="3403364"/>
              <a:ext cx="132481" cy="36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490" fill="norm" stroke="1" extrusionOk="0">
                  <a:moveTo>
                    <a:pt x="20799" y="1380"/>
                  </a:moveTo>
                  <a:cubicBezTo>
                    <a:pt x="19470" y="883"/>
                    <a:pt x="18141" y="387"/>
                    <a:pt x="16645" y="138"/>
                  </a:cubicBezTo>
                  <a:cubicBezTo>
                    <a:pt x="15150" y="-110"/>
                    <a:pt x="13488" y="-110"/>
                    <a:pt x="10996" y="883"/>
                  </a:cubicBezTo>
                  <a:cubicBezTo>
                    <a:pt x="8504" y="1876"/>
                    <a:pt x="5181" y="3862"/>
                    <a:pt x="2854" y="6656"/>
                  </a:cubicBezTo>
                  <a:cubicBezTo>
                    <a:pt x="528" y="9449"/>
                    <a:pt x="-801" y="13049"/>
                    <a:pt x="528" y="15656"/>
                  </a:cubicBezTo>
                  <a:cubicBezTo>
                    <a:pt x="1857" y="18262"/>
                    <a:pt x="5845" y="19876"/>
                    <a:pt x="9833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0600266" y="3551766"/>
              <a:ext cx="234951" cy="17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1016"/>
                  </a:moveTo>
                  <a:cubicBezTo>
                    <a:pt x="1168" y="762"/>
                    <a:pt x="2335" y="508"/>
                    <a:pt x="3600" y="1652"/>
                  </a:cubicBezTo>
                  <a:cubicBezTo>
                    <a:pt x="4865" y="2795"/>
                    <a:pt x="6227" y="5336"/>
                    <a:pt x="6422" y="8640"/>
                  </a:cubicBezTo>
                  <a:cubicBezTo>
                    <a:pt x="6616" y="11944"/>
                    <a:pt x="5643" y="16009"/>
                    <a:pt x="4768" y="18424"/>
                  </a:cubicBezTo>
                  <a:cubicBezTo>
                    <a:pt x="3892" y="20838"/>
                    <a:pt x="3114" y="21600"/>
                    <a:pt x="2724" y="21346"/>
                  </a:cubicBezTo>
                  <a:cubicBezTo>
                    <a:pt x="2335" y="21092"/>
                    <a:pt x="2335" y="19821"/>
                    <a:pt x="3114" y="17153"/>
                  </a:cubicBezTo>
                  <a:cubicBezTo>
                    <a:pt x="3892" y="14485"/>
                    <a:pt x="5449" y="10419"/>
                    <a:pt x="6714" y="7751"/>
                  </a:cubicBezTo>
                  <a:cubicBezTo>
                    <a:pt x="7978" y="5082"/>
                    <a:pt x="8951" y="3812"/>
                    <a:pt x="9730" y="2541"/>
                  </a:cubicBezTo>
                  <a:cubicBezTo>
                    <a:pt x="10508" y="1271"/>
                    <a:pt x="11092" y="0"/>
                    <a:pt x="11481" y="0"/>
                  </a:cubicBezTo>
                  <a:cubicBezTo>
                    <a:pt x="11870" y="0"/>
                    <a:pt x="12065" y="1271"/>
                    <a:pt x="12065" y="3685"/>
                  </a:cubicBezTo>
                  <a:cubicBezTo>
                    <a:pt x="12065" y="6099"/>
                    <a:pt x="11870" y="9656"/>
                    <a:pt x="13427" y="12452"/>
                  </a:cubicBezTo>
                  <a:cubicBezTo>
                    <a:pt x="14984" y="15247"/>
                    <a:pt x="18292" y="17280"/>
                    <a:pt x="21600" y="1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0879666" y="3458633"/>
              <a:ext cx="1079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692"/>
                    <a:pt x="9318" y="1385"/>
                    <a:pt x="13553" y="3115"/>
                  </a:cubicBezTo>
                  <a:cubicBezTo>
                    <a:pt x="17788" y="4846"/>
                    <a:pt x="21600" y="7615"/>
                    <a:pt x="21600" y="10315"/>
                  </a:cubicBezTo>
                  <a:cubicBezTo>
                    <a:pt x="21600" y="13015"/>
                    <a:pt x="17788" y="15646"/>
                    <a:pt x="13976" y="17515"/>
                  </a:cubicBezTo>
                  <a:cubicBezTo>
                    <a:pt x="10165" y="19385"/>
                    <a:pt x="6353" y="20492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11051116" y="3680883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1179028" y="3346765"/>
              <a:ext cx="405489" cy="47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90" fill="norm" stroke="1" extrusionOk="0">
                  <a:moveTo>
                    <a:pt x="5690" y="14290"/>
                  </a:moveTo>
                  <a:cubicBezTo>
                    <a:pt x="5690" y="13810"/>
                    <a:pt x="5690" y="13330"/>
                    <a:pt x="5521" y="12898"/>
                  </a:cubicBezTo>
                  <a:cubicBezTo>
                    <a:pt x="5352" y="12466"/>
                    <a:pt x="5014" y="12082"/>
                    <a:pt x="4283" y="12082"/>
                  </a:cubicBezTo>
                  <a:cubicBezTo>
                    <a:pt x="3552" y="12082"/>
                    <a:pt x="2427" y="12466"/>
                    <a:pt x="1639" y="13522"/>
                  </a:cubicBezTo>
                  <a:cubicBezTo>
                    <a:pt x="852" y="14578"/>
                    <a:pt x="402" y="16306"/>
                    <a:pt x="177" y="17410"/>
                  </a:cubicBezTo>
                  <a:cubicBezTo>
                    <a:pt x="-48" y="18514"/>
                    <a:pt x="-48" y="18994"/>
                    <a:pt x="121" y="19426"/>
                  </a:cubicBezTo>
                  <a:cubicBezTo>
                    <a:pt x="289" y="19858"/>
                    <a:pt x="627" y="20242"/>
                    <a:pt x="1077" y="20386"/>
                  </a:cubicBezTo>
                  <a:cubicBezTo>
                    <a:pt x="1527" y="20530"/>
                    <a:pt x="2089" y="20434"/>
                    <a:pt x="2821" y="19618"/>
                  </a:cubicBezTo>
                  <a:cubicBezTo>
                    <a:pt x="3552" y="18802"/>
                    <a:pt x="4452" y="17266"/>
                    <a:pt x="5071" y="15346"/>
                  </a:cubicBezTo>
                  <a:cubicBezTo>
                    <a:pt x="5690" y="13426"/>
                    <a:pt x="6027" y="11122"/>
                    <a:pt x="6252" y="8722"/>
                  </a:cubicBezTo>
                  <a:cubicBezTo>
                    <a:pt x="6477" y="6322"/>
                    <a:pt x="6589" y="3826"/>
                    <a:pt x="6477" y="2290"/>
                  </a:cubicBezTo>
                  <a:cubicBezTo>
                    <a:pt x="6365" y="754"/>
                    <a:pt x="6027" y="178"/>
                    <a:pt x="5633" y="34"/>
                  </a:cubicBezTo>
                  <a:cubicBezTo>
                    <a:pt x="5239" y="-110"/>
                    <a:pt x="4790" y="178"/>
                    <a:pt x="4508" y="1474"/>
                  </a:cubicBezTo>
                  <a:cubicBezTo>
                    <a:pt x="4227" y="2770"/>
                    <a:pt x="4115" y="5074"/>
                    <a:pt x="4227" y="7810"/>
                  </a:cubicBezTo>
                  <a:cubicBezTo>
                    <a:pt x="4339" y="10546"/>
                    <a:pt x="4677" y="13714"/>
                    <a:pt x="4846" y="15586"/>
                  </a:cubicBezTo>
                  <a:cubicBezTo>
                    <a:pt x="5014" y="17458"/>
                    <a:pt x="5014" y="18034"/>
                    <a:pt x="5127" y="18610"/>
                  </a:cubicBezTo>
                  <a:cubicBezTo>
                    <a:pt x="5239" y="19186"/>
                    <a:pt x="5464" y="19762"/>
                    <a:pt x="5690" y="19762"/>
                  </a:cubicBezTo>
                  <a:cubicBezTo>
                    <a:pt x="5914" y="19762"/>
                    <a:pt x="6139" y="19186"/>
                    <a:pt x="6646" y="17986"/>
                  </a:cubicBezTo>
                  <a:cubicBezTo>
                    <a:pt x="7152" y="16786"/>
                    <a:pt x="7939" y="14962"/>
                    <a:pt x="8502" y="13810"/>
                  </a:cubicBezTo>
                  <a:cubicBezTo>
                    <a:pt x="9065" y="12658"/>
                    <a:pt x="9402" y="12178"/>
                    <a:pt x="9852" y="12034"/>
                  </a:cubicBezTo>
                  <a:cubicBezTo>
                    <a:pt x="10302" y="11890"/>
                    <a:pt x="10864" y="12082"/>
                    <a:pt x="11314" y="12898"/>
                  </a:cubicBezTo>
                  <a:cubicBezTo>
                    <a:pt x="11765" y="13714"/>
                    <a:pt x="12102" y="15154"/>
                    <a:pt x="12158" y="16450"/>
                  </a:cubicBezTo>
                  <a:cubicBezTo>
                    <a:pt x="12214" y="17746"/>
                    <a:pt x="11989" y="18898"/>
                    <a:pt x="11652" y="19618"/>
                  </a:cubicBezTo>
                  <a:cubicBezTo>
                    <a:pt x="11314" y="20338"/>
                    <a:pt x="10864" y="20626"/>
                    <a:pt x="10583" y="20338"/>
                  </a:cubicBezTo>
                  <a:cubicBezTo>
                    <a:pt x="10302" y="20050"/>
                    <a:pt x="10189" y="19186"/>
                    <a:pt x="10864" y="17986"/>
                  </a:cubicBezTo>
                  <a:cubicBezTo>
                    <a:pt x="11539" y="16786"/>
                    <a:pt x="13002" y="15250"/>
                    <a:pt x="14183" y="14146"/>
                  </a:cubicBezTo>
                  <a:cubicBezTo>
                    <a:pt x="15364" y="13042"/>
                    <a:pt x="16264" y="12370"/>
                    <a:pt x="16996" y="11842"/>
                  </a:cubicBezTo>
                  <a:cubicBezTo>
                    <a:pt x="17727" y="11314"/>
                    <a:pt x="18289" y="10930"/>
                    <a:pt x="18289" y="10978"/>
                  </a:cubicBezTo>
                  <a:cubicBezTo>
                    <a:pt x="18289" y="11026"/>
                    <a:pt x="17727" y="11506"/>
                    <a:pt x="17221" y="12610"/>
                  </a:cubicBezTo>
                  <a:cubicBezTo>
                    <a:pt x="16714" y="13714"/>
                    <a:pt x="16264" y="15442"/>
                    <a:pt x="16996" y="17026"/>
                  </a:cubicBezTo>
                  <a:cubicBezTo>
                    <a:pt x="17727" y="18610"/>
                    <a:pt x="19639" y="20050"/>
                    <a:pt x="21552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8326966" y="3439583"/>
              <a:ext cx="488516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0" y="0"/>
                  </a:moveTo>
                  <a:cubicBezTo>
                    <a:pt x="2700" y="1050"/>
                    <a:pt x="5400" y="2100"/>
                    <a:pt x="8426" y="3300"/>
                  </a:cubicBezTo>
                  <a:cubicBezTo>
                    <a:pt x="11452" y="4500"/>
                    <a:pt x="14803" y="5850"/>
                    <a:pt x="16759" y="6675"/>
                  </a:cubicBezTo>
                  <a:cubicBezTo>
                    <a:pt x="18714" y="7500"/>
                    <a:pt x="19272" y="7800"/>
                    <a:pt x="19784" y="8025"/>
                  </a:cubicBezTo>
                  <a:cubicBezTo>
                    <a:pt x="20297" y="8250"/>
                    <a:pt x="20762" y="8400"/>
                    <a:pt x="21088" y="8850"/>
                  </a:cubicBezTo>
                  <a:cubicBezTo>
                    <a:pt x="21414" y="9300"/>
                    <a:pt x="21600" y="10050"/>
                    <a:pt x="21414" y="10650"/>
                  </a:cubicBezTo>
                  <a:cubicBezTo>
                    <a:pt x="21228" y="11250"/>
                    <a:pt x="20669" y="11700"/>
                    <a:pt x="18993" y="12375"/>
                  </a:cubicBezTo>
                  <a:cubicBezTo>
                    <a:pt x="17317" y="13050"/>
                    <a:pt x="14524" y="13950"/>
                    <a:pt x="11871" y="15000"/>
                  </a:cubicBezTo>
                  <a:cubicBezTo>
                    <a:pt x="9217" y="16050"/>
                    <a:pt x="6703" y="17250"/>
                    <a:pt x="4981" y="18375"/>
                  </a:cubicBezTo>
                  <a:cubicBezTo>
                    <a:pt x="3259" y="19500"/>
                    <a:pt x="2328" y="20550"/>
                    <a:pt x="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8447616" y="3763433"/>
              <a:ext cx="387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11" y="0"/>
                    <a:pt x="17823" y="0"/>
                    <a:pt x="14754" y="2329"/>
                  </a:cubicBezTo>
                  <a:cubicBezTo>
                    <a:pt x="11685" y="4659"/>
                    <a:pt x="7436" y="9318"/>
                    <a:pt x="4780" y="12918"/>
                  </a:cubicBezTo>
                  <a:cubicBezTo>
                    <a:pt x="2125" y="16518"/>
                    <a:pt x="1062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9254066" y="3464983"/>
              <a:ext cx="190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171"/>
                    <a:pt x="4800" y="4343"/>
                    <a:pt x="6000" y="7257"/>
                  </a:cubicBezTo>
                  <a:cubicBezTo>
                    <a:pt x="7200" y="10171"/>
                    <a:pt x="7200" y="13829"/>
                    <a:pt x="9600" y="16343"/>
                  </a:cubicBezTo>
                  <a:cubicBezTo>
                    <a:pt x="12000" y="18857"/>
                    <a:pt x="168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9466002" y="3514244"/>
              <a:ext cx="202502" cy="328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362" fill="norm" stroke="1" extrusionOk="0">
                  <a:moveTo>
                    <a:pt x="13638" y="4228"/>
                  </a:moveTo>
                  <a:cubicBezTo>
                    <a:pt x="13638" y="3540"/>
                    <a:pt x="13638" y="2852"/>
                    <a:pt x="13528" y="2095"/>
                  </a:cubicBezTo>
                  <a:cubicBezTo>
                    <a:pt x="13417" y="1338"/>
                    <a:pt x="13197" y="513"/>
                    <a:pt x="12536" y="169"/>
                  </a:cubicBezTo>
                  <a:cubicBezTo>
                    <a:pt x="11874" y="-175"/>
                    <a:pt x="10772" y="-37"/>
                    <a:pt x="8789" y="994"/>
                  </a:cubicBezTo>
                  <a:cubicBezTo>
                    <a:pt x="6805" y="2026"/>
                    <a:pt x="3940" y="3952"/>
                    <a:pt x="2176" y="6291"/>
                  </a:cubicBezTo>
                  <a:cubicBezTo>
                    <a:pt x="413" y="8630"/>
                    <a:pt x="-248" y="11382"/>
                    <a:pt x="83" y="13721"/>
                  </a:cubicBezTo>
                  <a:cubicBezTo>
                    <a:pt x="413" y="16059"/>
                    <a:pt x="1736" y="17986"/>
                    <a:pt x="3499" y="19293"/>
                  </a:cubicBezTo>
                  <a:cubicBezTo>
                    <a:pt x="5262" y="20600"/>
                    <a:pt x="7466" y="21287"/>
                    <a:pt x="9891" y="21356"/>
                  </a:cubicBezTo>
                  <a:cubicBezTo>
                    <a:pt x="12315" y="21425"/>
                    <a:pt x="14960" y="20875"/>
                    <a:pt x="16944" y="19361"/>
                  </a:cubicBezTo>
                  <a:cubicBezTo>
                    <a:pt x="18928" y="17848"/>
                    <a:pt x="20250" y="15371"/>
                    <a:pt x="20801" y="12689"/>
                  </a:cubicBezTo>
                  <a:cubicBezTo>
                    <a:pt x="21352" y="10006"/>
                    <a:pt x="21132" y="7117"/>
                    <a:pt x="19919" y="5191"/>
                  </a:cubicBezTo>
                  <a:cubicBezTo>
                    <a:pt x="18707" y="3264"/>
                    <a:pt x="16503" y="2301"/>
                    <a:pt x="14960" y="1545"/>
                  </a:cubicBezTo>
                  <a:cubicBezTo>
                    <a:pt x="13417" y="788"/>
                    <a:pt x="12536" y="238"/>
                    <a:pt x="10993" y="307"/>
                  </a:cubicBezTo>
                  <a:cubicBezTo>
                    <a:pt x="9450" y="375"/>
                    <a:pt x="7246" y="1063"/>
                    <a:pt x="5042" y="17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9800166" y="3820583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7193786" y="4601633"/>
              <a:ext cx="4733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6913" y="0"/>
                  </a:moveTo>
                  <a:cubicBezTo>
                    <a:pt x="4096" y="1618"/>
                    <a:pt x="1278" y="3236"/>
                    <a:pt x="339" y="5420"/>
                  </a:cubicBezTo>
                  <a:cubicBezTo>
                    <a:pt x="-600" y="7604"/>
                    <a:pt x="339" y="10355"/>
                    <a:pt x="4096" y="13146"/>
                  </a:cubicBezTo>
                  <a:cubicBezTo>
                    <a:pt x="7852" y="15937"/>
                    <a:pt x="14426" y="18769"/>
                    <a:pt x="210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7120466" y="5122333"/>
              <a:ext cx="13970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0"/>
                  </a:moveTo>
                  <a:cubicBezTo>
                    <a:pt x="4909" y="7560"/>
                    <a:pt x="9818" y="15120"/>
                    <a:pt x="13418" y="18360"/>
                  </a:cubicBezTo>
                  <a:cubicBezTo>
                    <a:pt x="17018" y="21600"/>
                    <a:pt x="19309" y="2052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7215716" y="5135033"/>
              <a:ext cx="146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39" y="4629"/>
                    <a:pt x="9078" y="9257"/>
                    <a:pt x="5478" y="12857"/>
                  </a:cubicBezTo>
                  <a:cubicBezTo>
                    <a:pt x="1878" y="16457"/>
                    <a:pt x="939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6240237" y="5657287"/>
              <a:ext cx="257930" cy="26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99" fill="norm" stroke="1" extrusionOk="0">
                  <a:moveTo>
                    <a:pt x="326" y="3447"/>
                  </a:moveTo>
                  <a:cubicBezTo>
                    <a:pt x="853" y="2256"/>
                    <a:pt x="1379" y="1066"/>
                    <a:pt x="2082" y="470"/>
                  </a:cubicBezTo>
                  <a:cubicBezTo>
                    <a:pt x="2784" y="-125"/>
                    <a:pt x="3662" y="-125"/>
                    <a:pt x="4365" y="300"/>
                  </a:cubicBezTo>
                  <a:cubicBezTo>
                    <a:pt x="5067" y="725"/>
                    <a:pt x="5594" y="1576"/>
                    <a:pt x="5858" y="4212"/>
                  </a:cubicBezTo>
                  <a:cubicBezTo>
                    <a:pt x="6121" y="6848"/>
                    <a:pt x="6121" y="11270"/>
                    <a:pt x="5506" y="14332"/>
                  </a:cubicBezTo>
                  <a:cubicBezTo>
                    <a:pt x="4892" y="17393"/>
                    <a:pt x="3662" y="19094"/>
                    <a:pt x="2521" y="20114"/>
                  </a:cubicBezTo>
                  <a:cubicBezTo>
                    <a:pt x="1379" y="21135"/>
                    <a:pt x="326" y="21475"/>
                    <a:pt x="62" y="20965"/>
                  </a:cubicBezTo>
                  <a:cubicBezTo>
                    <a:pt x="-201" y="20455"/>
                    <a:pt x="326" y="19094"/>
                    <a:pt x="2433" y="16883"/>
                  </a:cubicBezTo>
                  <a:cubicBezTo>
                    <a:pt x="4540" y="14672"/>
                    <a:pt x="8228" y="11610"/>
                    <a:pt x="10423" y="9740"/>
                  </a:cubicBezTo>
                  <a:cubicBezTo>
                    <a:pt x="12619" y="7869"/>
                    <a:pt x="13321" y="7188"/>
                    <a:pt x="13936" y="6338"/>
                  </a:cubicBezTo>
                  <a:cubicBezTo>
                    <a:pt x="14550" y="5488"/>
                    <a:pt x="15077" y="4467"/>
                    <a:pt x="14814" y="4212"/>
                  </a:cubicBezTo>
                  <a:cubicBezTo>
                    <a:pt x="14550" y="3957"/>
                    <a:pt x="13497" y="4467"/>
                    <a:pt x="12355" y="5828"/>
                  </a:cubicBezTo>
                  <a:cubicBezTo>
                    <a:pt x="11214" y="7188"/>
                    <a:pt x="9984" y="9399"/>
                    <a:pt x="9633" y="11525"/>
                  </a:cubicBezTo>
                  <a:cubicBezTo>
                    <a:pt x="9282" y="13651"/>
                    <a:pt x="9809" y="15692"/>
                    <a:pt x="11916" y="16798"/>
                  </a:cubicBezTo>
                  <a:cubicBezTo>
                    <a:pt x="14023" y="17903"/>
                    <a:pt x="17711" y="18073"/>
                    <a:pt x="21399" y="18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7082366" y="5668433"/>
              <a:ext cx="22648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39" y="0"/>
                  </a:moveTo>
                  <a:cubicBezTo>
                    <a:pt x="8479" y="3200"/>
                    <a:pt x="12718" y="6400"/>
                    <a:pt x="15342" y="8200"/>
                  </a:cubicBezTo>
                  <a:cubicBezTo>
                    <a:pt x="17966" y="10000"/>
                    <a:pt x="18976" y="10400"/>
                    <a:pt x="19884" y="10900"/>
                  </a:cubicBezTo>
                  <a:cubicBezTo>
                    <a:pt x="20793" y="11400"/>
                    <a:pt x="21600" y="12000"/>
                    <a:pt x="21600" y="12600"/>
                  </a:cubicBezTo>
                  <a:cubicBezTo>
                    <a:pt x="21600" y="13200"/>
                    <a:pt x="20793" y="13800"/>
                    <a:pt x="18168" y="14500"/>
                  </a:cubicBezTo>
                  <a:cubicBezTo>
                    <a:pt x="15544" y="15200"/>
                    <a:pt x="11103" y="16000"/>
                    <a:pt x="7772" y="16700"/>
                  </a:cubicBezTo>
                  <a:cubicBezTo>
                    <a:pt x="4441" y="17400"/>
                    <a:pt x="2221" y="18000"/>
                    <a:pt x="1110" y="18800"/>
                  </a:cubicBezTo>
                  <a:cubicBezTo>
                    <a:pt x="0" y="19600"/>
                    <a:pt x="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7177616" y="5941483"/>
              <a:ext cx="222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7880203" y="5725583"/>
              <a:ext cx="3401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5335" y="4865"/>
                    <a:pt x="10252" y="9730"/>
                    <a:pt x="7076" y="12746"/>
                  </a:cubicBezTo>
                  <a:cubicBezTo>
                    <a:pt x="3899" y="15762"/>
                    <a:pt x="2629" y="16930"/>
                    <a:pt x="1358" y="18097"/>
                  </a:cubicBezTo>
                  <a:cubicBezTo>
                    <a:pt x="88" y="19265"/>
                    <a:pt x="-1183" y="20432"/>
                    <a:pt x="1993" y="21016"/>
                  </a:cubicBezTo>
                  <a:cubicBezTo>
                    <a:pt x="5170" y="21600"/>
                    <a:pt x="12793" y="21600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8012984" y="5725583"/>
              <a:ext cx="151428" cy="215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175" fill="norm" stroke="1" extrusionOk="0">
                  <a:moveTo>
                    <a:pt x="16153" y="2492"/>
                  </a:moveTo>
                  <a:cubicBezTo>
                    <a:pt x="14110" y="1869"/>
                    <a:pt x="12066" y="1246"/>
                    <a:pt x="9731" y="2285"/>
                  </a:cubicBezTo>
                  <a:cubicBezTo>
                    <a:pt x="7396" y="3323"/>
                    <a:pt x="4769" y="6023"/>
                    <a:pt x="3018" y="8931"/>
                  </a:cubicBezTo>
                  <a:cubicBezTo>
                    <a:pt x="1266" y="11838"/>
                    <a:pt x="391" y="14954"/>
                    <a:pt x="99" y="17031"/>
                  </a:cubicBezTo>
                  <a:cubicBezTo>
                    <a:pt x="-193" y="19108"/>
                    <a:pt x="99" y="20146"/>
                    <a:pt x="1850" y="20769"/>
                  </a:cubicBezTo>
                  <a:cubicBezTo>
                    <a:pt x="3602" y="21392"/>
                    <a:pt x="6812" y="21600"/>
                    <a:pt x="10315" y="19108"/>
                  </a:cubicBezTo>
                  <a:cubicBezTo>
                    <a:pt x="13818" y="16615"/>
                    <a:pt x="17612" y="11423"/>
                    <a:pt x="19510" y="8204"/>
                  </a:cubicBezTo>
                  <a:cubicBezTo>
                    <a:pt x="21407" y="4985"/>
                    <a:pt x="21407" y="3738"/>
                    <a:pt x="19072" y="2700"/>
                  </a:cubicBezTo>
                  <a:cubicBezTo>
                    <a:pt x="16737" y="1662"/>
                    <a:pt x="12066" y="831"/>
                    <a:pt x="73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6536266" y="5548995"/>
              <a:ext cx="93135" cy="37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0618" y="4227"/>
                  </a:moveTo>
                  <a:cubicBezTo>
                    <a:pt x="21109" y="3631"/>
                    <a:pt x="21600" y="3034"/>
                    <a:pt x="21600" y="2199"/>
                  </a:cubicBezTo>
                  <a:cubicBezTo>
                    <a:pt x="21600" y="1363"/>
                    <a:pt x="21109" y="289"/>
                    <a:pt x="19391" y="51"/>
                  </a:cubicBezTo>
                  <a:cubicBezTo>
                    <a:pt x="17673" y="-188"/>
                    <a:pt x="14727" y="409"/>
                    <a:pt x="12273" y="1900"/>
                  </a:cubicBezTo>
                  <a:cubicBezTo>
                    <a:pt x="9818" y="3392"/>
                    <a:pt x="7855" y="5779"/>
                    <a:pt x="6627" y="8941"/>
                  </a:cubicBezTo>
                  <a:cubicBezTo>
                    <a:pt x="5400" y="12104"/>
                    <a:pt x="4909" y="16042"/>
                    <a:pt x="3927" y="18250"/>
                  </a:cubicBezTo>
                  <a:cubicBezTo>
                    <a:pt x="2945" y="20457"/>
                    <a:pt x="1473" y="20935"/>
                    <a:pt x="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6517216" y="5763683"/>
              <a:ext cx="101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600"/>
                    <a:pt x="900" y="15600"/>
                    <a:pt x="3600" y="12900"/>
                  </a:cubicBezTo>
                  <a:cubicBezTo>
                    <a:pt x="6300" y="10200"/>
                    <a:pt x="11250" y="7800"/>
                    <a:pt x="14625" y="57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6611320" y="5647114"/>
              <a:ext cx="115447" cy="262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440" fill="norm" stroke="1" extrusionOk="0">
                  <a:moveTo>
                    <a:pt x="21038" y="1741"/>
                  </a:moveTo>
                  <a:cubicBezTo>
                    <a:pt x="19881" y="1050"/>
                    <a:pt x="18724" y="358"/>
                    <a:pt x="17181" y="99"/>
                  </a:cubicBezTo>
                  <a:cubicBezTo>
                    <a:pt x="15638" y="-160"/>
                    <a:pt x="13709" y="13"/>
                    <a:pt x="10817" y="1568"/>
                  </a:cubicBezTo>
                  <a:cubicBezTo>
                    <a:pt x="7924" y="3123"/>
                    <a:pt x="4067" y="6061"/>
                    <a:pt x="1945" y="9085"/>
                  </a:cubicBezTo>
                  <a:cubicBezTo>
                    <a:pt x="-176" y="12109"/>
                    <a:pt x="-562" y="15219"/>
                    <a:pt x="788" y="17293"/>
                  </a:cubicBezTo>
                  <a:cubicBezTo>
                    <a:pt x="2138" y="19366"/>
                    <a:pt x="5224" y="20403"/>
                    <a:pt x="8309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6688666" y="5782733"/>
              <a:ext cx="146051" cy="92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1" fill="norm" stroke="1" extrusionOk="0">
                  <a:moveTo>
                    <a:pt x="0" y="0"/>
                  </a:moveTo>
                  <a:cubicBezTo>
                    <a:pt x="1252" y="1440"/>
                    <a:pt x="2504" y="2880"/>
                    <a:pt x="3287" y="4800"/>
                  </a:cubicBezTo>
                  <a:cubicBezTo>
                    <a:pt x="4070" y="6720"/>
                    <a:pt x="4383" y="9120"/>
                    <a:pt x="4539" y="12480"/>
                  </a:cubicBezTo>
                  <a:cubicBezTo>
                    <a:pt x="4696" y="15840"/>
                    <a:pt x="4696" y="20160"/>
                    <a:pt x="4696" y="20880"/>
                  </a:cubicBezTo>
                  <a:cubicBezTo>
                    <a:pt x="4696" y="21600"/>
                    <a:pt x="4696" y="18720"/>
                    <a:pt x="5635" y="15360"/>
                  </a:cubicBezTo>
                  <a:cubicBezTo>
                    <a:pt x="6574" y="12000"/>
                    <a:pt x="8452" y="8160"/>
                    <a:pt x="10017" y="5280"/>
                  </a:cubicBezTo>
                  <a:cubicBezTo>
                    <a:pt x="11583" y="2400"/>
                    <a:pt x="12835" y="480"/>
                    <a:pt x="13304" y="1680"/>
                  </a:cubicBezTo>
                  <a:cubicBezTo>
                    <a:pt x="13774" y="2880"/>
                    <a:pt x="13461" y="7200"/>
                    <a:pt x="13774" y="10320"/>
                  </a:cubicBezTo>
                  <a:cubicBezTo>
                    <a:pt x="14087" y="13440"/>
                    <a:pt x="15026" y="15360"/>
                    <a:pt x="16435" y="16080"/>
                  </a:cubicBezTo>
                  <a:cubicBezTo>
                    <a:pt x="17843" y="16800"/>
                    <a:pt x="19722" y="16320"/>
                    <a:pt x="21600" y="15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6847416" y="5706533"/>
              <a:ext cx="3395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3812" y="0"/>
                  </a:moveTo>
                  <a:cubicBezTo>
                    <a:pt x="10165" y="3114"/>
                    <a:pt x="16518" y="6227"/>
                    <a:pt x="19059" y="9341"/>
                  </a:cubicBezTo>
                  <a:cubicBezTo>
                    <a:pt x="21600" y="12454"/>
                    <a:pt x="20329" y="15568"/>
                    <a:pt x="16518" y="17611"/>
                  </a:cubicBezTo>
                  <a:cubicBezTo>
                    <a:pt x="12706" y="19654"/>
                    <a:pt x="6353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929966" y="585893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957483" y="5684221"/>
              <a:ext cx="289984" cy="25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5045" y="14083"/>
                  </a:moveTo>
                  <a:cubicBezTo>
                    <a:pt x="4415" y="13552"/>
                    <a:pt x="3784" y="13021"/>
                    <a:pt x="2996" y="13021"/>
                  </a:cubicBezTo>
                  <a:cubicBezTo>
                    <a:pt x="2207" y="13021"/>
                    <a:pt x="1261" y="13552"/>
                    <a:pt x="709" y="14437"/>
                  </a:cubicBezTo>
                  <a:cubicBezTo>
                    <a:pt x="158" y="15322"/>
                    <a:pt x="0" y="16562"/>
                    <a:pt x="0" y="17624"/>
                  </a:cubicBezTo>
                  <a:cubicBezTo>
                    <a:pt x="0" y="18686"/>
                    <a:pt x="158" y="19571"/>
                    <a:pt x="631" y="20191"/>
                  </a:cubicBezTo>
                  <a:cubicBezTo>
                    <a:pt x="1104" y="20811"/>
                    <a:pt x="1892" y="21165"/>
                    <a:pt x="2996" y="19129"/>
                  </a:cubicBezTo>
                  <a:cubicBezTo>
                    <a:pt x="4099" y="17093"/>
                    <a:pt x="5518" y="12667"/>
                    <a:pt x="6307" y="9391"/>
                  </a:cubicBezTo>
                  <a:cubicBezTo>
                    <a:pt x="7095" y="6116"/>
                    <a:pt x="7253" y="3991"/>
                    <a:pt x="7331" y="2486"/>
                  </a:cubicBezTo>
                  <a:cubicBezTo>
                    <a:pt x="7410" y="981"/>
                    <a:pt x="7410" y="96"/>
                    <a:pt x="7174" y="8"/>
                  </a:cubicBezTo>
                  <a:cubicBezTo>
                    <a:pt x="6937" y="-81"/>
                    <a:pt x="6464" y="627"/>
                    <a:pt x="6149" y="2575"/>
                  </a:cubicBezTo>
                  <a:cubicBezTo>
                    <a:pt x="5834" y="4522"/>
                    <a:pt x="5676" y="7709"/>
                    <a:pt x="5597" y="9922"/>
                  </a:cubicBezTo>
                  <a:cubicBezTo>
                    <a:pt x="5518" y="12135"/>
                    <a:pt x="5518" y="13375"/>
                    <a:pt x="5676" y="14437"/>
                  </a:cubicBezTo>
                  <a:cubicBezTo>
                    <a:pt x="5834" y="15499"/>
                    <a:pt x="6149" y="16385"/>
                    <a:pt x="6622" y="16296"/>
                  </a:cubicBezTo>
                  <a:cubicBezTo>
                    <a:pt x="7095" y="16208"/>
                    <a:pt x="7726" y="15145"/>
                    <a:pt x="8277" y="14260"/>
                  </a:cubicBezTo>
                  <a:cubicBezTo>
                    <a:pt x="8829" y="13375"/>
                    <a:pt x="9302" y="12667"/>
                    <a:pt x="9933" y="12224"/>
                  </a:cubicBezTo>
                  <a:cubicBezTo>
                    <a:pt x="10564" y="11781"/>
                    <a:pt x="11352" y="11604"/>
                    <a:pt x="11825" y="12047"/>
                  </a:cubicBezTo>
                  <a:cubicBezTo>
                    <a:pt x="12298" y="12489"/>
                    <a:pt x="12455" y="13552"/>
                    <a:pt x="12455" y="14614"/>
                  </a:cubicBezTo>
                  <a:cubicBezTo>
                    <a:pt x="12455" y="15676"/>
                    <a:pt x="12298" y="16739"/>
                    <a:pt x="12061" y="17801"/>
                  </a:cubicBezTo>
                  <a:cubicBezTo>
                    <a:pt x="11825" y="18863"/>
                    <a:pt x="11509" y="19926"/>
                    <a:pt x="11667" y="19926"/>
                  </a:cubicBezTo>
                  <a:cubicBezTo>
                    <a:pt x="11825" y="19926"/>
                    <a:pt x="12455" y="18863"/>
                    <a:pt x="13086" y="17535"/>
                  </a:cubicBezTo>
                  <a:cubicBezTo>
                    <a:pt x="13717" y="16208"/>
                    <a:pt x="14347" y="14614"/>
                    <a:pt x="14899" y="13463"/>
                  </a:cubicBezTo>
                  <a:cubicBezTo>
                    <a:pt x="15451" y="12312"/>
                    <a:pt x="15924" y="11604"/>
                    <a:pt x="15924" y="11693"/>
                  </a:cubicBezTo>
                  <a:cubicBezTo>
                    <a:pt x="15924" y="11781"/>
                    <a:pt x="15451" y="12667"/>
                    <a:pt x="15293" y="13906"/>
                  </a:cubicBezTo>
                  <a:cubicBezTo>
                    <a:pt x="15136" y="15145"/>
                    <a:pt x="15293" y="16739"/>
                    <a:pt x="16397" y="18067"/>
                  </a:cubicBezTo>
                  <a:cubicBezTo>
                    <a:pt x="17501" y="19394"/>
                    <a:pt x="19550" y="20457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8358716" y="5637700"/>
              <a:ext cx="185956" cy="400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92" fill="norm" stroke="1" extrusionOk="0">
                  <a:moveTo>
                    <a:pt x="21115" y="4038"/>
                  </a:moveTo>
                  <a:cubicBezTo>
                    <a:pt x="21357" y="3469"/>
                    <a:pt x="21600" y="2901"/>
                    <a:pt x="20508" y="2048"/>
                  </a:cubicBezTo>
                  <a:cubicBezTo>
                    <a:pt x="19416" y="1196"/>
                    <a:pt x="16989" y="59"/>
                    <a:pt x="14804" y="2"/>
                  </a:cubicBezTo>
                  <a:cubicBezTo>
                    <a:pt x="12620" y="-55"/>
                    <a:pt x="10679" y="968"/>
                    <a:pt x="8858" y="3526"/>
                  </a:cubicBezTo>
                  <a:cubicBezTo>
                    <a:pt x="7038" y="6084"/>
                    <a:pt x="5339" y="10177"/>
                    <a:pt x="4611" y="13246"/>
                  </a:cubicBezTo>
                  <a:cubicBezTo>
                    <a:pt x="3883" y="16316"/>
                    <a:pt x="4126" y="18362"/>
                    <a:pt x="4247" y="19669"/>
                  </a:cubicBezTo>
                  <a:cubicBezTo>
                    <a:pt x="4369" y="20977"/>
                    <a:pt x="4369" y="21545"/>
                    <a:pt x="3640" y="21488"/>
                  </a:cubicBezTo>
                  <a:cubicBezTo>
                    <a:pt x="2912" y="21431"/>
                    <a:pt x="1456" y="20749"/>
                    <a:pt x="0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8339666" y="5890683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6800"/>
                    <a:pt x="1108" y="12000"/>
                    <a:pt x="4708" y="8400"/>
                  </a:cubicBezTo>
                  <a:cubicBezTo>
                    <a:pt x="8308" y="4800"/>
                    <a:pt x="14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8594444" y="5734357"/>
              <a:ext cx="284973" cy="296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13" fill="norm" stroke="1" extrusionOk="0">
                  <a:moveTo>
                    <a:pt x="12807" y="2108"/>
                  </a:moveTo>
                  <a:cubicBezTo>
                    <a:pt x="11059" y="1195"/>
                    <a:pt x="9312" y="282"/>
                    <a:pt x="7645" y="54"/>
                  </a:cubicBezTo>
                  <a:cubicBezTo>
                    <a:pt x="5977" y="-174"/>
                    <a:pt x="4389" y="282"/>
                    <a:pt x="3039" y="2184"/>
                  </a:cubicBezTo>
                  <a:cubicBezTo>
                    <a:pt x="1689" y="4085"/>
                    <a:pt x="577" y="7432"/>
                    <a:pt x="180" y="10398"/>
                  </a:cubicBezTo>
                  <a:cubicBezTo>
                    <a:pt x="-217" y="13364"/>
                    <a:pt x="101" y="15950"/>
                    <a:pt x="577" y="17623"/>
                  </a:cubicBezTo>
                  <a:cubicBezTo>
                    <a:pt x="1054" y="19296"/>
                    <a:pt x="1689" y="20057"/>
                    <a:pt x="2404" y="20589"/>
                  </a:cubicBezTo>
                  <a:cubicBezTo>
                    <a:pt x="3118" y="21122"/>
                    <a:pt x="3912" y="21426"/>
                    <a:pt x="4548" y="21274"/>
                  </a:cubicBezTo>
                  <a:cubicBezTo>
                    <a:pt x="5183" y="21122"/>
                    <a:pt x="5659" y="20513"/>
                    <a:pt x="6057" y="18460"/>
                  </a:cubicBezTo>
                  <a:cubicBezTo>
                    <a:pt x="6454" y="16406"/>
                    <a:pt x="6771" y="12908"/>
                    <a:pt x="6930" y="10702"/>
                  </a:cubicBezTo>
                  <a:cubicBezTo>
                    <a:pt x="7089" y="8496"/>
                    <a:pt x="7089" y="7584"/>
                    <a:pt x="7486" y="7203"/>
                  </a:cubicBezTo>
                  <a:cubicBezTo>
                    <a:pt x="7883" y="6823"/>
                    <a:pt x="8677" y="6975"/>
                    <a:pt x="9551" y="7812"/>
                  </a:cubicBezTo>
                  <a:cubicBezTo>
                    <a:pt x="10424" y="8649"/>
                    <a:pt x="11377" y="10170"/>
                    <a:pt x="11695" y="11919"/>
                  </a:cubicBezTo>
                  <a:cubicBezTo>
                    <a:pt x="12012" y="13668"/>
                    <a:pt x="11695" y="15646"/>
                    <a:pt x="11139" y="16939"/>
                  </a:cubicBezTo>
                  <a:cubicBezTo>
                    <a:pt x="10583" y="18232"/>
                    <a:pt x="9789" y="18840"/>
                    <a:pt x="9471" y="18536"/>
                  </a:cubicBezTo>
                  <a:cubicBezTo>
                    <a:pt x="9154" y="18232"/>
                    <a:pt x="9312" y="17015"/>
                    <a:pt x="10107" y="15341"/>
                  </a:cubicBezTo>
                  <a:cubicBezTo>
                    <a:pt x="10901" y="13668"/>
                    <a:pt x="12330" y="11539"/>
                    <a:pt x="13362" y="10246"/>
                  </a:cubicBezTo>
                  <a:cubicBezTo>
                    <a:pt x="14395" y="8953"/>
                    <a:pt x="15030" y="8496"/>
                    <a:pt x="15586" y="8725"/>
                  </a:cubicBezTo>
                  <a:cubicBezTo>
                    <a:pt x="16142" y="8953"/>
                    <a:pt x="16618" y="9865"/>
                    <a:pt x="17174" y="11082"/>
                  </a:cubicBezTo>
                  <a:cubicBezTo>
                    <a:pt x="17730" y="12299"/>
                    <a:pt x="18365" y="13820"/>
                    <a:pt x="19080" y="14809"/>
                  </a:cubicBezTo>
                  <a:cubicBezTo>
                    <a:pt x="19795" y="15798"/>
                    <a:pt x="20589" y="16254"/>
                    <a:pt x="21383" y="16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8917516" y="5782733"/>
              <a:ext cx="4677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8452" y="0"/>
                  </a:moveTo>
                  <a:cubicBezTo>
                    <a:pt x="15026" y="1886"/>
                    <a:pt x="21600" y="3771"/>
                    <a:pt x="20661" y="7200"/>
                  </a:cubicBezTo>
                  <a:cubicBezTo>
                    <a:pt x="19722" y="10629"/>
                    <a:pt x="11270" y="15600"/>
                    <a:pt x="6574" y="18257"/>
                  </a:cubicBezTo>
                  <a:cubicBezTo>
                    <a:pt x="1878" y="20914"/>
                    <a:pt x="939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9038166" y="595418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9157685" y="5679313"/>
              <a:ext cx="464682" cy="42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70" fill="norm" stroke="1" extrusionOk="0">
                  <a:moveTo>
                    <a:pt x="5943" y="13633"/>
                  </a:moveTo>
                  <a:cubicBezTo>
                    <a:pt x="4765" y="12880"/>
                    <a:pt x="3587" y="12128"/>
                    <a:pt x="2752" y="11752"/>
                  </a:cubicBezTo>
                  <a:cubicBezTo>
                    <a:pt x="1918" y="11376"/>
                    <a:pt x="1427" y="11376"/>
                    <a:pt x="936" y="12451"/>
                  </a:cubicBezTo>
                  <a:cubicBezTo>
                    <a:pt x="445" y="13525"/>
                    <a:pt x="-46" y="15674"/>
                    <a:pt x="3" y="17071"/>
                  </a:cubicBezTo>
                  <a:cubicBezTo>
                    <a:pt x="52" y="18469"/>
                    <a:pt x="641" y="19113"/>
                    <a:pt x="1525" y="19274"/>
                  </a:cubicBezTo>
                  <a:cubicBezTo>
                    <a:pt x="2409" y="19436"/>
                    <a:pt x="3587" y="19113"/>
                    <a:pt x="4912" y="17448"/>
                  </a:cubicBezTo>
                  <a:cubicBezTo>
                    <a:pt x="6238" y="15782"/>
                    <a:pt x="7710" y="12773"/>
                    <a:pt x="8741" y="10086"/>
                  </a:cubicBezTo>
                  <a:cubicBezTo>
                    <a:pt x="9772" y="7400"/>
                    <a:pt x="10361" y="5036"/>
                    <a:pt x="10656" y="3316"/>
                  </a:cubicBezTo>
                  <a:cubicBezTo>
                    <a:pt x="10950" y="1597"/>
                    <a:pt x="10950" y="522"/>
                    <a:pt x="10705" y="146"/>
                  </a:cubicBezTo>
                  <a:cubicBezTo>
                    <a:pt x="10459" y="-230"/>
                    <a:pt x="9969" y="92"/>
                    <a:pt x="9379" y="1436"/>
                  </a:cubicBezTo>
                  <a:cubicBezTo>
                    <a:pt x="8790" y="2779"/>
                    <a:pt x="8103" y="5143"/>
                    <a:pt x="7710" y="8045"/>
                  </a:cubicBezTo>
                  <a:cubicBezTo>
                    <a:pt x="7318" y="10946"/>
                    <a:pt x="7219" y="14385"/>
                    <a:pt x="7170" y="16373"/>
                  </a:cubicBezTo>
                  <a:cubicBezTo>
                    <a:pt x="7121" y="18361"/>
                    <a:pt x="7121" y="18898"/>
                    <a:pt x="7367" y="18952"/>
                  </a:cubicBezTo>
                  <a:cubicBezTo>
                    <a:pt x="7612" y="19006"/>
                    <a:pt x="8103" y="18576"/>
                    <a:pt x="8938" y="17448"/>
                  </a:cubicBezTo>
                  <a:cubicBezTo>
                    <a:pt x="9772" y="16319"/>
                    <a:pt x="10950" y="14492"/>
                    <a:pt x="11736" y="13364"/>
                  </a:cubicBezTo>
                  <a:cubicBezTo>
                    <a:pt x="12521" y="12236"/>
                    <a:pt x="12914" y="11806"/>
                    <a:pt x="13356" y="11483"/>
                  </a:cubicBezTo>
                  <a:cubicBezTo>
                    <a:pt x="13798" y="11161"/>
                    <a:pt x="14289" y="10946"/>
                    <a:pt x="14534" y="11107"/>
                  </a:cubicBezTo>
                  <a:cubicBezTo>
                    <a:pt x="14779" y="11269"/>
                    <a:pt x="14779" y="11806"/>
                    <a:pt x="14632" y="12719"/>
                  </a:cubicBezTo>
                  <a:cubicBezTo>
                    <a:pt x="14485" y="13633"/>
                    <a:pt x="14190" y="14922"/>
                    <a:pt x="13749" y="16158"/>
                  </a:cubicBezTo>
                  <a:cubicBezTo>
                    <a:pt x="13307" y="17394"/>
                    <a:pt x="12718" y="18576"/>
                    <a:pt x="12619" y="18791"/>
                  </a:cubicBezTo>
                  <a:cubicBezTo>
                    <a:pt x="12521" y="19006"/>
                    <a:pt x="12914" y="18254"/>
                    <a:pt x="13896" y="17071"/>
                  </a:cubicBezTo>
                  <a:cubicBezTo>
                    <a:pt x="14878" y="15889"/>
                    <a:pt x="16449" y="14277"/>
                    <a:pt x="17479" y="13310"/>
                  </a:cubicBezTo>
                  <a:cubicBezTo>
                    <a:pt x="18510" y="12343"/>
                    <a:pt x="19001" y="12021"/>
                    <a:pt x="19099" y="12289"/>
                  </a:cubicBezTo>
                  <a:cubicBezTo>
                    <a:pt x="19198" y="12558"/>
                    <a:pt x="18903" y="13418"/>
                    <a:pt x="18559" y="14492"/>
                  </a:cubicBezTo>
                  <a:cubicBezTo>
                    <a:pt x="18216" y="15567"/>
                    <a:pt x="17823" y="16857"/>
                    <a:pt x="18019" y="17931"/>
                  </a:cubicBezTo>
                  <a:cubicBezTo>
                    <a:pt x="18216" y="19006"/>
                    <a:pt x="19001" y="19866"/>
                    <a:pt x="19689" y="20403"/>
                  </a:cubicBezTo>
                  <a:cubicBezTo>
                    <a:pt x="20376" y="20940"/>
                    <a:pt x="20965" y="21155"/>
                    <a:pt x="21554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5913966" y="5347672"/>
              <a:ext cx="215901" cy="885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76" fill="norm" stroke="1" extrusionOk="0">
                  <a:moveTo>
                    <a:pt x="21390" y="2554"/>
                  </a:moveTo>
                  <a:cubicBezTo>
                    <a:pt x="20761" y="1883"/>
                    <a:pt x="20132" y="1213"/>
                    <a:pt x="18873" y="749"/>
                  </a:cubicBezTo>
                  <a:cubicBezTo>
                    <a:pt x="17615" y="285"/>
                    <a:pt x="15728" y="28"/>
                    <a:pt x="13736" y="2"/>
                  </a:cubicBezTo>
                  <a:cubicBezTo>
                    <a:pt x="11743" y="-24"/>
                    <a:pt x="9646" y="182"/>
                    <a:pt x="7444" y="1033"/>
                  </a:cubicBezTo>
                  <a:cubicBezTo>
                    <a:pt x="5242" y="1883"/>
                    <a:pt x="2936" y="3378"/>
                    <a:pt x="1573" y="5002"/>
                  </a:cubicBezTo>
                  <a:cubicBezTo>
                    <a:pt x="209" y="6626"/>
                    <a:pt x="-210" y="8379"/>
                    <a:pt x="629" y="10054"/>
                  </a:cubicBezTo>
                  <a:cubicBezTo>
                    <a:pt x="1468" y="11730"/>
                    <a:pt x="3565" y="13328"/>
                    <a:pt x="5242" y="14900"/>
                  </a:cubicBezTo>
                  <a:cubicBezTo>
                    <a:pt x="6920" y="16472"/>
                    <a:pt x="8178" y="18019"/>
                    <a:pt x="8388" y="19102"/>
                  </a:cubicBezTo>
                  <a:cubicBezTo>
                    <a:pt x="8598" y="20184"/>
                    <a:pt x="7759" y="20803"/>
                    <a:pt x="6186" y="21138"/>
                  </a:cubicBezTo>
                  <a:cubicBezTo>
                    <a:pt x="4613" y="21473"/>
                    <a:pt x="2307" y="21524"/>
                    <a:pt x="0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679266" y="5428503"/>
              <a:ext cx="222251" cy="678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21600" y="2378"/>
                  </a:moveTo>
                  <a:cubicBezTo>
                    <a:pt x="19954" y="1773"/>
                    <a:pt x="18309" y="1167"/>
                    <a:pt x="16869" y="763"/>
                  </a:cubicBezTo>
                  <a:cubicBezTo>
                    <a:pt x="15429" y="360"/>
                    <a:pt x="14194" y="158"/>
                    <a:pt x="13063" y="57"/>
                  </a:cubicBezTo>
                  <a:cubicBezTo>
                    <a:pt x="11931" y="-44"/>
                    <a:pt x="10903" y="-44"/>
                    <a:pt x="9463" y="326"/>
                  </a:cubicBezTo>
                  <a:cubicBezTo>
                    <a:pt x="8023" y="696"/>
                    <a:pt x="6171" y="1436"/>
                    <a:pt x="4629" y="2883"/>
                  </a:cubicBezTo>
                  <a:cubicBezTo>
                    <a:pt x="3086" y="4330"/>
                    <a:pt x="1851" y="6483"/>
                    <a:pt x="1954" y="8670"/>
                  </a:cubicBezTo>
                  <a:cubicBezTo>
                    <a:pt x="2057" y="10857"/>
                    <a:pt x="3497" y="13077"/>
                    <a:pt x="4526" y="14894"/>
                  </a:cubicBezTo>
                  <a:cubicBezTo>
                    <a:pt x="5554" y="16711"/>
                    <a:pt x="6171" y="18124"/>
                    <a:pt x="6171" y="19134"/>
                  </a:cubicBezTo>
                  <a:cubicBezTo>
                    <a:pt x="6171" y="20143"/>
                    <a:pt x="5554" y="20749"/>
                    <a:pt x="4423" y="21085"/>
                  </a:cubicBezTo>
                  <a:cubicBezTo>
                    <a:pt x="3291" y="21421"/>
                    <a:pt x="1646" y="21489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7585666" y="6311900"/>
              <a:ext cx="136157" cy="136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3" h="21053" fill="norm" stroke="1" extrusionOk="0">
                  <a:moveTo>
                    <a:pt x="12140" y="7527"/>
                  </a:moveTo>
                  <a:cubicBezTo>
                    <a:pt x="11823" y="5891"/>
                    <a:pt x="11505" y="4255"/>
                    <a:pt x="10552" y="2782"/>
                  </a:cubicBezTo>
                  <a:cubicBezTo>
                    <a:pt x="9599" y="1309"/>
                    <a:pt x="8011" y="0"/>
                    <a:pt x="6581" y="0"/>
                  </a:cubicBezTo>
                  <a:cubicBezTo>
                    <a:pt x="5152" y="0"/>
                    <a:pt x="3881" y="1309"/>
                    <a:pt x="2770" y="4091"/>
                  </a:cubicBezTo>
                  <a:cubicBezTo>
                    <a:pt x="1658" y="6873"/>
                    <a:pt x="705" y="11127"/>
                    <a:pt x="228" y="14073"/>
                  </a:cubicBezTo>
                  <a:cubicBezTo>
                    <a:pt x="-248" y="17018"/>
                    <a:pt x="-248" y="18655"/>
                    <a:pt x="2928" y="19800"/>
                  </a:cubicBezTo>
                  <a:cubicBezTo>
                    <a:pt x="6105" y="20945"/>
                    <a:pt x="12458" y="21600"/>
                    <a:pt x="16270" y="20455"/>
                  </a:cubicBezTo>
                  <a:cubicBezTo>
                    <a:pt x="20081" y="19309"/>
                    <a:pt x="21352" y="16364"/>
                    <a:pt x="19764" y="13418"/>
                  </a:cubicBezTo>
                  <a:cubicBezTo>
                    <a:pt x="18176" y="10473"/>
                    <a:pt x="13728" y="7527"/>
                    <a:pt x="9281" y="4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7857066" y="521758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7526866" y="6322483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7730600" y="5231957"/>
              <a:ext cx="204832" cy="97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19814" fill="norm" stroke="1" extrusionOk="0">
                  <a:moveTo>
                    <a:pt x="15152" y="6138"/>
                  </a:moveTo>
                  <a:cubicBezTo>
                    <a:pt x="14050" y="5274"/>
                    <a:pt x="12948" y="4410"/>
                    <a:pt x="11956" y="4626"/>
                  </a:cubicBezTo>
                  <a:cubicBezTo>
                    <a:pt x="10964" y="4842"/>
                    <a:pt x="10083" y="6138"/>
                    <a:pt x="8760" y="8298"/>
                  </a:cubicBezTo>
                  <a:cubicBezTo>
                    <a:pt x="7438" y="10458"/>
                    <a:pt x="5675" y="13482"/>
                    <a:pt x="4132" y="15426"/>
                  </a:cubicBezTo>
                  <a:cubicBezTo>
                    <a:pt x="2589" y="17370"/>
                    <a:pt x="1266" y="18234"/>
                    <a:pt x="605" y="17586"/>
                  </a:cubicBezTo>
                  <a:cubicBezTo>
                    <a:pt x="-56" y="16938"/>
                    <a:pt x="-56" y="14778"/>
                    <a:pt x="54" y="12618"/>
                  </a:cubicBezTo>
                  <a:cubicBezTo>
                    <a:pt x="164" y="10458"/>
                    <a:pt x="385" y="8298"/>
                    <a:pt x="936" y="6570"/>
                  </a:cubicBezTo>
                  <a:cubicBezTo>
                    <a:pt x="1487" y="4842"/>
                    <a:pt x="2368" y="3546"/>
                    <a:pt x="3250" y="3762"/>
                  </a:cubicBezTo>
                  <a:cubicBezTo>
                    <a:pt x="4132" y="3978"/>
                    <a:pt x="5013" y="5706"/>
                    <a:pt x="6226" y="9162"/>
                  </a:cubicBezTo>
                  <a:cubicBezTo>
                    <a:pt x="7438" y="12618"/>
                    <a:pt x="8981" y="17802"/>
                    <a:pt x="11295" y="19314"/>
                  </a:cubicBezTo>
                  <a:cubicBezTo>
                    <a:pt x="13609" y="20826"/>
                    <a:pt x="16695" y="18666"/>
                    <a:pt x="18458" y="16074"/>
                  </a:cubicBezTo>
                  <a:cubicBezTo>
                    <a:pt x="20222" y="13482"/>
                    <a:pt x="20662" y="10458"/>
                    <a:pt x="20993" y="7866"/>
                  </a:cubicBezTo>
                  <a:cubicBezTo>
                    <a:pt x="21324" y="5274"/>
                    <a:pt x="21544" y="3114"/>
                    <a:pt x="20993" y="1602"/>
                  </a:cubicBezTo>
                  <a:cubicBezTo>
                    <a:pt x="20442" y="90"/>
                    <a:pt x="19120" y="-774"/>
                    <a:pt x="16585" y="954"/>
                  </a:cubicBezTo>
                  <a:cubicBezTo>
                    <a:pt x="14050" y="2682"/>
                    <a:pt x="10303" y="7002"/>
                    <a:pt x="6556" y="1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5815723" y="6385983"/>
              <a:ext cx="5379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1175" y="0"/>
                  </a:moveTo>
                  <a:cubicBezTo>
                    <a:pt x="344" y="5760"/>
                    <a:pt x="-487" y="11520"/>
                    <a:pt x="344" y="15120"/>
                  </a:cubicBezTo>
                  <a:cubicBezTo>
                    <a:pt x="1175" y="18720"/>
                    <a:pt x="3667" y="20160"/>
                    <a:pt x="7405" y="20880"/>
                  </a:cubicBezTo>
                  <a:cubicBezTo>
                    <a:pt x="11144" y="21600"/>
                    <a:pt x="16128" y="21600"/>
                    <a:pt x="21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5884317" y="6379633"/>
              <a:ext cx="103743" cy="11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270" fill="norm" stroke="1" extrusionOk="0">
                  <a:moveTo>
                    <a:pt x="10803" y="8558"/>
                  </a:moveTo>
                  <a:cubicBezTo>
                    <a:pt x="9557" y="6521"/>
                    <a:pt x="8311" y="4483"/>
                    <a:pt x="6442" y="4279"/>
                  </a:cubicBezTo>
                  <a:cubicBezTo>
                    <a:pt x="4573" y="4075"/>
                    <a:pt x="2080" y="5706"/>
                    <a:pt x="834" y="8151"/>
                  </a:cubicBezTo>
                  <a:cubicBezTo>
                    <a:pt x="-412" y="10596"/>
                    <a:pt x="-412" y="13857"/>
                    <a:pt x="1873" y="16302"/>
                  </a:cubicBezTo>
                  <a:cubicBezTo>
                    <a:pt x="4157" y="18747"/>
                    <a:pt x="8726" y="20377"/>
                    <a:pt x="12050" y="20989"/>
                  </a:cubicBezTo>
                  <a:cubicBezTo>
                    <a:pt x="15373" y="21600"/>
                    <a:pt x="17450" y="21192"/>
                    <a:pt x="18903" y="19970"/>
                  </a:cubicBezTo>
                  <a:cubicBezTo>
                    <a:pt x="20357" y="18747"/>
                    <a:pt x="21188" y="16709"/>
                    <a:pt x="19111" y="13245"/>
                  </a:cubicBezTo>
                  <a:cubicBezTo>
                    <a:pt x="17034" y="9781"/>
                    <a:pt x="12050" y="4891"/>
                    <a:pt x="70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851646" y="5146510"/>
              <a:ext cx="210383" cy="10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821" fill="norm" stroke="1" extrusionOk="0">
                  <a:moveTo>
                    <a:pt x="7580" y="2681"/>
                  </a:moveTo>
                  <a:cubicBezTo>
                    <a:pt x="5869" y="7571"/>
                    <a:pt x="4158" y="12462"/>
                    <a:pt x="2875" y="15722"/>
                  </a:cubicBezTo>
                  <a:cubicBezTo>
                    <a:pt x="1592" y="18983"/>
                    <a:pt x="736" y="20613"/>
                    <a:pt x="309" y="20205"/>
                  </a:cubicBezTo>
                  <a:cubicBezTo>
                    <a:pt x="-119" y="19798"/>
                    <a:pt x="-119" y="17353"/>
                    <a:pt x="416" y="14092"/>
                  </a:cubicBezTo>
                  <a:cubicBezTo>
                    <a:pt x="950" y="10832"/>
                    <a:pt x="2020" y="6756"/>
                    <a:pt x="2982" y="4107"/>
                  </a:cubicBezTo>
                  <a:cubicBezTo>
                    <a:pt x="3944" y="1458"/>
                    <a:pt x="4800" y="236"/>
                    <a:pt x="6511" y="2070"/>
                  </a:cubicBezTo>
                  <a:cubicBezTo>
                    <a:pt x="8222" y="3903"/>
                    <a:pt x="10788" y="8794"/>
                    <a:pt x="12927" y="12666"/>
                  </a:cubicBezTo>
                  <a:cubicBezTo>
                    <a:pt x="15065" y="16537"/>
                    <a:pt x="16776" y="19390"/>
                    <a:pt x="18166" y="20409"/>
                  </a:cubicBezTo>
                  <a:cubicBezTo>
                    <a:pt x="19556" y="21428"/>
                    <a:pt x="20626" y="20613"/>
                    <a:pt x="21053" y="17353"/>
                  </a:cubicBezTo>
                  <a:cubicBezTo>
                    <a:pt x="21481" y="14092"/>
                    <a:pt x="21267" y="8386"/>
                    <a:pt x="20091" y="4922"/>
                  </a:cubicBezTo>
                  <a:cubicBezTo>
                    <a:pt x="18915" y="1458"/>
                    <a:pt x="16776" y="236"/>
                    <a:pt x="15172" y="32"/>
                  </a:cubicBezTo>
                  <a:cubicBezTo>
                    <a:pt x="13568" y="-172"/>
                    <a:pt x="12499" y="643"/>
                    <a:pt x="11430" y="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907616" y="6673849"/>
              <a:ext cx="1079501" cy="9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2" y="17004"/>
                    <a:pt x="3304" y="12409"/>
                    <a:pt x="4892" y="8962"/>
                  </a:cubicBezTo>
                  <a:cubicBezTo>
                    <a:pt x="6480" y="5515"/>
                    <a:pt x="8005" y="3217"/>
                    <a:pt x="9572" y="1838"/>
                  </a:cubicBezTo>
                  <a:cubicBezTo>
                    <a:pt x="11139" y="460"/>
                    <a:pt x="12748" y="0"/>
                    <a:pt x="14336" y="0"/>
                  </a:cubicBezTo>
                  <a:cubicBezTo>
                    <a:pt x="15925" y="0"/>
                    <a:pt x="17492" y="460"/>
                    <a:pt x="18699" y="1609"/>
                  </a:cubicBezTo>
                  <a:cubicBezTo>
                    <a:pt x="19906" y="2757"/>
                    <a:pt x="20753" y="4596"/>
                    <a:pt x="21600" y="6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6401311" y="6716183"/>
              <a:ext cx="46515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2927" y="21600"/>
                  </a:moveTo>
                  <a:cubicBezTo>
                    <a:pt x="1119" y="21600"/>
                    <a:pt x="-689" y="21600"/>
                    <a:pt x="263" y="18000"/>
                  </a:cubicBezTo>
                  <a:cubicBezTo>
                    <a:pt x="1214" y="14400"/>
                    <a:pt x="4925" y="7200"/>
                    <a:pt x="8826" y="3600"/>
                  </a:cubicBezTo>
                  <a:cubicBezTo>
                    <a:pt x="12728" y="0"/>
                    <a:pt x="16819" y="0"/>
                    <a:pt x="209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7749116" y="6690783"/>
              <a:ext cx="1320801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0"/>
                  </a:moveTo>
                  <a:cubicBezTo>
                    <a:pt x="762" y="5082"/>
                    <a:pt x="1523" y="10165"/>
                    <a:pt x="2579" y="12706"/>
                  </a:cubicBezTo>
                  <a:cubicBezTo>
                    <a:pt x="3635" y="15247"/>
                    <a:pt x="4985" y="15247"/>
                    <a:pt x="6300" y="12706"/>
                  </a:cubicBezTo>
                  <a:cubicBezTo>
                    <a:pt x="7615" y="10165"/>
                    <a:pt x="8896" y="5082"/>
                    <a:pt x="9900" y="2541"/>
                  </a:cubicBezTo>
                  <a:cubicBezTo>
                    <a:pt x="10904" y="0"/>
                    <a:pt x="11631" y="0"/>
                    <a:pt x="12202" y="3176"/>
                  </a:cubicBezTo>
                  <a:cubicBezTo>
                    <a:pt x="12773" y="6353"/>
                    <a:pt x="13188" y="12706"/>
                    <a:pt x="14002" y="16518"/>
                  </a:cubicBezTo>
                  <a:cubicBezTo>
                    <a:pt x="14815" y="20329"/>
                    <a:pt x="16027" y="21600"/>
                    <a:pt x="17169" y="20329"/>
                  </a:cubicBezTo>
                  <a:cubicBezTo>
                    <a:pt x="18312" y="19059"/>
                    <a:pt x="19385" y="15247"/>
                    <a:pt x="20112" y="13341"/>
                  </a:cubicBezTo>
                  <a:cubicBezTo>
                    <a:pt x="20838" y="11435"/>
                    <a:pt x="21219" y="11435"/>
                    <a:pt x="21600" y="1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7839024" y="7097183"/>
              <a:ext cx="43443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21110" y="0"/>
                  </a:moveTo>
                  <a:cubicBezTo>
                    <a:pt x="16996" y="2215"/>
                    <a:pt x="12881" y="4431"/>
                    <a:pt x="9281" y="7477"/>
                  </a:cubicBezTo>
                  <a:cubicBezTo>
                    <a:pt x="5681" y="10523"/>
                    <a:pt x="2596" y="14400"/>
                    <a:pt x="1053" y="16892"/>
                  </a:cubicBezTo>
                  <a:cubicBezTo>
                    <a:pt x="-490" y="19385"/>
                    <a:pt x="-490" y="20492"/>
                    <a:pt x="2081" y="21046"/>
                  </a:cubicBezTo>
                  <a:cubicBezTo>
                    <a:pt x="4653" y="21600"/>
                    <a:pt x="9796" y="21600"/>
                    <a:pt x="149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7934277" y="7145305"/>
              <a:ext cx="115534" cy="12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062" fill="norm" stroke="1" extrusionOk="0">
                  <a:moveTo>
                    <a:pt x="7777" y="10892"/>
                  </a:moveTo>
                  <a:cubicBezTo>
                    <a:pt x="7777" y="9150"/>
                    <a:pt x="7777" y="7409"/>
                    <a:pt x="6830" y="6363"/>
                  </a:cubicBezTo>
                  <a:cubicBezTo>
                    <a:pt x="5882" y="5318"/>
                    <a:pt x="3987" y="4970"/>
                    <a:pt x="2661" y="5841"/>
                  </a:cubicBezTo>
                  <a:cubicBezTo>
                    <a:pt x="1335" y="6712"/>
                    <a:pt x="577" y="8802"/>
                    <a:pt x="198" y="11241"/>
                  </a:cubicBezTo>
                  <a:cubicBezTo>
                    <a:pt x="-181" y="13679"/>
                    <a:pt x="-181" y="16467"/>
                    <a:pt x="1714" y="18383"/>
                  </a:cubicBezTo>
                  <a:cubicBezTo>
                    <a:pt x="3608" y="20299"/>
                    <a:pt x="7398" y="21344"/>
                    <a:pt x="11187" y="20996"/>
                  </a:cubicBezTo>
                  <a:cubicBezTo>
                    <a:pt x="14977" y="20647"/>
                    <a:pt x="18766" y="18905"/>
                    <a:pt x="20093" y="15770"/>
                  </a:cubicBezTo>
                  <a:cubicBezTo>
                    <a:pt x="21419" y="12634"/>
                    <a:pt x="20282" y="8105"/>
                    <a:pt x="18956" y="5144"/>
                  </a:cubicBezTo>
                  <a:cubicBezTo>
                    <a:pt x="17630" y="2183"/>
                    <a:pt x="16114" y="789"/>
                    <a:pt x="14408" y="267"/>
                  </a:cubicBezTo>
                  <a:cubicBezTo>
                    <a:pt x="12703" y="-256"/>
                    <a:pt x="10808" y="92"/>
                    <a:pt x="8914" y="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8257116" y="7020983"/>
              <a:ext cx="196851" cy="46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0"/>
                  </a:moveTo>
                  <a:cubicBezTo>
                    <a:pt x="18813" y="0"/>
                    <a:pt x="16026" y="0"/>
                    <a:pt x="13703" y="982"/>
                  </a:cubicBezTo>
                  <a:cubicBezTo>
                    <a:pt x="11381" y="1964"/>
                    <a:pt x="9523" y="3927"/>
                    <a:pt x="8710" y="5989"/>
                  </a:cubicBezTo>
                  <a:cubicBezTo>
                    <a:pt x="7897" y="8051"/>
                    <a:pt x="8129" y="10211"/>
                    <a:pt x="9406" y="12322"/>
                  </a:cubicBezTo>
                  <a:cubicBezTo>
                    <a:pt x="10684" y="14433"/>
                    <a:pt x="13006" y="16495"/>
                    <a:pt x="14284" y="17967"/>
                  </a:cubicBezTo>
                  <a:cubicBezTo>
                    <a:pt x="15561" y="19440"/>
                    <a:pt x="15794" y="20324"/>
                    <a:pt x="15329" y="20864"/>
                  </a:cubicBezTo>
                  <a:cubicBezTo>
                    <a:pt x="14865" y="21404"/>
                    <a:pt x="13703" y="21600"/>
                    <a:pt x="11032" y="21453"/>
                  </a:cubicBezTo>
                  <a:cubicBezTo>
                    <a:pt x="8361" y="21305"/>
                    <a:pt x="4181" y="20815"/>
                    <a:pt x="0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8326403" y="7541683"/>
              <a:ext cx="1961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271"/>
                    <a:pt x="2735" y="2541"/>
                    <a:pt x="575" y="6141"/>
                  </a:cubicBezTo>
                  <a:cubicBezTo>
                    <a:pt x="-1585" y="9741"/>
                    <a:pt x="2735" y="1567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8383566" y="7567083"/>
              <a:ext cx="80204" cy="87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290" fill="norm" stroke="1" extrusionOk="0">
                  <a:moveTo>
                    <a:pt x="13100" y="7714"/>
                  </a:moveTo>
                  <a:cubicBezTo>
                    <a:pt x="10400" y="6686"/>
                    <a:pt x="7700" y="5657"/>
                    <a:pt x="5270" y="5914"/>
                  </a:cubicBezTo>
                  <a:cubicBezTo>
                    <a:pt x="2840" y="6171"/>
                    <a:pt x="680" y="7714"/>
                    <a:pt x="140" y="9771"/>
                  </a:cubicBezTo>
                  <a:cubicBezTo>
                    <a:pt x="-400" y="11829"/>
                    <a:pt x="680" y="14400"/>
                    <a:pt x="2300" y="16457"/>
                  </a:cubicBezTo>
                  <a:cubicBezTo>
                    <a:pt x="3920" y="18514"/>
                    <a:pt x="6080" y="20057"/>
                    <a:pt x="8780" y="20829"/>
                  </a:cubicBezTo>
                  <a:cubicBezTo>
                    <a:pt x="11480" y="21600"/>
                    <a:pt x="14720" y="21600"/>
                    <a:pt x="17150" y="19286"/>
                  </a:cubicBezTo>
                  <a:cubicBezTo>
                    <a:pt x="19580" y="16971"/>
                    <a:pt x="21200" y="12343"/>
                    <a:pt x="20120" y="8743"/>
                  </a:cubicBezTo>
                  <a:cubicBezTo>
                    <a:pt x="19040" y="5143"/>
                    <a:pt x="15260" y="2571"/>
                    <a:pt x="1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8311338" y="6855883"/>
              <a:ext cx="160828" cy="10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042" fill="norm" stroke="1" extrusionOk="0">
                  <a:moveTo>
                    <a:pt x="12170" y="0"/>
                  </a:moveTo>
                  <a:cubicBezTo>
                    <a:pt x="10767" y="3967"/>
                    <a:pt x="9365" y="7935"/>
                    <a:pt x="7962" y="11020"/>
                  </a:cubicBezTo>
                  <a:cubicBezTo>
                    <a:pt x="6559" y="14106"/>
                    <a:pt x="5157" y="16310"/>
                    <a:pt x="3895" y="16751"/>
                  </a:cubicBezTo>
                  <a:cubicBezTo>
                    <a:pt x="2632" y="17192"/>
                    <a:pt x="1510" y="15869"/>
                    <a:pt x="809" y="14106"/>
                  </a:cubicBezTo>
                  <a:cubicBezTo>
                    <a:pt x="108" y="12343"/>
                    <a:pt x="-173" y="10139"/>
                    <a:pt x="108" y="8155"/>
                  </a:cubicBezTo>
                  <a:cubicBezTo>
                    <a:pt x="388" y="6171"/>
                    <a:pt x="1230" y="4408"/>
                    <a:pt x="2352" y="3747"/>
                  </a:cubicBezTo>
                  <a:cubicBezTo>
                    <a:pt x="3474" y="3086"/>
                    <a:pt x="4876" y="3527"/>
                    <a:pt x="7261" y="6392"/>
                  </a:cubicBezTo>
                  <a:cubicBezTo>
                    <a:pt x="9645" y="9257"/>
                    <a:pt x="13011" y="14547"/>
                    <a:pt x="15536" y="17633"/>
                  </a:cubicBezTo>
                  <a:cubicBezTo>
                    <a:pt x="18061" y="20718"/>
                    <a:pt x="19744" y="21600"/>
                    <a:pt x="20585" y="20718"/>
                  </a:cubicBezTo>
                  <a:cubicBezTo>
                    <a:pt x="21427" y="19837"/>
                    <a:pt x="21427" y="17192"/>
                    <a:pt x="21146" y="14767"/>
                  </a:cubicBezTo>
                  <a:cubicBezTo>
                    <a:pt x="20866" y="12343"/>
                    <a:pt x="20305" y="10139"/>
                    <a:pt x="19604" y="8155"/>
                  </a:cubicBezTo>
                  <a:cubicBezTo>
                    <a:pt x="18902" y="6171"/>
                    <a:pt x="18061" y="4408"/>
                    <a:pt x="16097" y="5290"/>
                  </a:cubicBezTo>
                  <a:cubicBezTo>
                    <a:pt x="14133" y="6171"/>
                    <a:pt x="11048" y="9698"/>
                    <a:pt x="7962" y="13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8542866" y="7056211"/>
              <a:ext cx="120040" cy="358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68" fill="norm" stroke="1" extrusionOk="0">
                  <a:moveTo>
                    <a:pt x="20463" y="9589"/>
                  </a:moveTo>
                  <a:cubicBezTo>
                    <a:pt x="20842" y="7077"/>
                    <a:pt x="21221" y="4566"/>
                    <a:pt x="21411" y="2996"/>
                  </a:cubicBezTo>
                  <a:cubicBezTo>
                    <a:pt x="21600" y="1426"/>
                    <a:pt x="21600" y="798"/>
                    <a:pt x="19705" y="359"/>
                  </a:cubicBezTo>
                  <a:cubicBezTo>
                    <a:pt x="17811" y="-81"/>
                    <a:pt x="14021" y="-332"/>
                    <a:pt x="10421" y="924"/>
                  </a:cubicBezTo>
                  <a:cubicBezTo>
                    <a:pt x="6821" y="2180"/>
                    <a:pt x="3411" y="4942"/>
                    <a:pt x="1895" y="8208"/>
                  </a:cubicBezTo>
                  <a:cubicBezTo>
                    <a:pt x="379" y="11473"/>
                    <a:pt x="758" y="15240"/>
                    <a:pt x="758" y="17501"/>
                  </a:cubicBezTo>
                  <a:cubicBezTo>
                    <a:pt x="758" y="19761"/>
                    <a:pt x="379" y="20515"/>
                    <a:pt x="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8460266" y="7296926"/>
              <a:ext cx="203251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55" fill="norm" stroke="1" extrusionOk="0">
                  <a:moveTo>
                    <a:pt x="674" y="21255"/>
                  </a:moveTo>
                  <a:cubicBezTo>
                    <a:pt x="228" y="15620"/>
                    <a:pt x="-217" y="9985"/>
                    <a:pt x="117" y="6229"/>
                  </a:cubicBezTo>
                  <a:cubicBezTo>
                    <a:pt x="451" y="2472"/>
                    <a:pt x="1564" y="594"/>
                    <a:pt x="5239" y="125"/>
                  </a:cubicBezTo>
                  <a:cubicBezTo>
                    <a:pt x="8913" y="-345"/>
                    <a:pt x="15148" y="594"/>
                    <a:pt x="21383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8688363" y="7157291"/>
              <a:ext cx="127554" cy="27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275" fill="norm" stroke="1" extrusionOk="0">
                  <a:moveTo>
                    <a:pt x="20994" y="753"/>
                  </a:moveTo>
                  <a:cubicBezTo>
                    <a:pt x="18904" y="426"/>
                    <a:pt x="16813" y="99"/>
                    <a:pt x="14897" y="17"/>
                  </a:cubicBezTo>
                  <a:cubicBezTo>
                    <a:pt x="12981" y="-65"/>
                    <a:pt x="11239" y="99"/>
                    <a:pt x="8626" y="1735"/>
                  </a:cubicBezTo>
                  <a:cubicBezTo>
                    <a:pt x="6013" y="3371"/>
                    <a:pt x="2529" y="6480"/>
                    <a:pt x="962" y="9344"/>
                  </a:cubicBezTo>
                  <a:cubicBezTo>
                    <a:pt x="-606" y="12208"/>
                    <a:pt x="-258" y="14826"/>
                    <a:pt x="2007" y="16871"/>
                  </a:cubicBezTo>
                  <a:cubicBezTo>
                    <a:pt x="4271" y="18917"/>
                    <a:pt x="8452" y="20390"/>
                    <a:pt x="11413" y="20962"/>
                  </a:cubicBezTo>
                  <a:cubicBezTo>
                    <a:pt x="14375" y="21535"/>
                    <a:pt x="16117" y="21208"/>
                    <a:pt x="17859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8809566" y="7230260"/>
              <a:ext cx="146051" cy="20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2817" y="5373"/>
                  </a:moveTo>
                  <a:cubicBezTo>
                    <a:pt x="3130" y="4260"/>
                    <a:pt x="3443" y="3146"/>
                    <a:pt x="3757" y="2033"/>
                  </a:cubicBezTo>
                  <a:cubicBezTo>
                    <a:pt x="4070" y="919"/>
                    <a:pt x="4383" y="-194"/>
                    <a:pt x="4852" y="29"/>
                  </a:cubicBezTo>
                  <a:cubicBezTo>
                    <a:pt x="5322" y="251"/>
                    <a:pt x="5948" y="1810"/>
                    <a:pt x="5478" y="5262"/>
                  </a:cubicBezTo>
                  <a:cubicBezTo>
                    <a:pt x="5009" y="8713"/>
                    <a:pt x="3443" y="14058"/>
                    <a:pt x="2191" y="17175"/>
                  </a:cubicBezTo>
                  <a:cubicBezTo>
                    <a:pt x="939" y="20293"/>
                    <a:pt x="0" y="21183"/>
                    <a:pt x="0" y="21183"/>
                  </a:cubicBezTo>
                  <a:cubicBezTo>
                    <a:pt x="0" y="21183"/>
                    <a:pt x="939" y="20293"/>
                    <a:pt x="2817" y="18288"/>
                  </a:cubicBezTo>
                  <a:cubicBezTo>
                    <a:pt x="4696" y="16284"/>
                    <a:pt x="7513" y="13167"/>
                    <a:pt x="9704" y="11274"/>
                  </a:cubicBezTo>
                  <a:cubicBezTo>
                    <a:pt x="11896" y="9381"/>
                    <a:pt x="13461" y="8713"/>
                    <a:pt x="14243" y="9047"/>
                  </a:cubicBezTo>
                  <a:cubicBezTo>
                    <a:pt x="15026" y="9381"/>
                    <a:pt x="15026" y="10717"/>
                    <a:pt x="15183" y="12499"/>
                  </a:cubicBezTo>
                  <a:cubicBezTo>
                    <a:pt x="15339" y="14280"/>
                    <a:pt x="15652" y="16507"/>
                    <a:pt x="16748" y="18066"/>
                  </a:cubicBezTo>
                  <a:cubicBezTo>
                    <a:pt x="17843" y="19625"/>
                    <a:pt x="19722" y="20515"/>
                    <a:pt x="21600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8981016" y="7179733"/>
              <a:ext cx="6404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8100" y="0"/>
                  </a:moveTo>
                  <a:cubicBezTo>
                    <a:pt x="14850" y="3323"/>
                    <a:pt x="21600" y="6646"/>
                    <a:pt x="20250" y="10246"/>
                  </a:cubicBezTo>
                  <a:cubicBezTo>
                    <a:pt x="18900" y="13846"/>
                    <a:pt x="945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9101666" y="7382933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9262196" y="7093889"/>
              <a:ext cx="417321" cy="435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49" fill="norm" stroke="1" extrusionOk="0">
                  <a:moveTo>
                    <a:pt x="6421" y="14562"/>
                  </a:moveTo>
                  <a:cubicBezTo>
                    <a:pt x="5336" y="13832"/>
                    <a:pt x="4250" y="13101"/>
                    <a:pt x="3328" y="12684"/>
                  </a:cubicBezTo>
                  <a:cubicBezTo>
                    <a:pt x="2405" y="12266"/>
                    <a:pt x="1645" y="12162"/>
                    <a:pt x="994" y="12997"/>
                  </a:cubicBezTo>
                  <a:cubicBezTo>
                    <a:pt x="343" y="13832"/>
                    <a:pt x="-200" y="15606"/>
                    <a:pt x="71" y="17014"/>
                  </a:cubicBezTo>
                  <a:cubicBezTo>
                    <a:pt x="343" y="18423"/>
                    <a:pt x="1428" y="19466"/>
                    <a:pt x="2459" y="19727"/>
                  </a:cubicBezTo>
                  <a:cubicBezTo>
                    <a:pt x="3490" y="19988"/>
                    <a:pt x="4467" y="19466"/>
                    <a:pt x="5553" y="17379"/>
                  </a:cubicBezTo>
                  <a:cubicBezTo>
                    <a:pt x="6638" y="15292"/>
                    <a:pt x="7832" y="11640"/>
                    <a:pt x="8646" y="8771"/>
                  </a:cubicBezTo>
                  <a:cubicBezTo>
                    <a:pt x="9460" y="5901"/>
                    <a:pt x="9894" y="3814"/>
                    <a:pt x="10112" y="2406"/>
                  </a:cubicBezTo>
                  <a:cubicBezTo>
                    <a:pt x="10329" y="997"/>
                    <a:pt x="10329" y="266"/>
                    <a:pt x="10057" y="58"/>
                  </a:cubicBezTo>
                  <a:cubicBezTo>
                    <a:pt x="9786" y="-151"/>
                    <a:pt x="9243" y="162"/>
                    <a:pt x="8592" y="1675"/>
                  </a:cubicBezTo>
                  <a:cubicBezTo>
                    <a:pt x="7941" y="3188"/>
                    <a:pt x="7181" y="5901"/>
                    <a:pt x="6855" y="8145"/>
                  </a:cubicBezTo>
                  <a:cubicBezTo>
                    <a:pt x="6530" y="10388"/>
                    <a:pt x="6638" y="12162"/>
                    <a:pt x="6855" y="13258"/>
                  </a:cubicBezTo>
                  <a:cubicBezTo>
                    <a:pt x="7072" y="14353"/>
                    <a:pt x="7398" y="14771"/>
                    <a:pt x="7832" y="14927"/>
                  </a:cubicBezTo>
                  <a:cubicBezTo>
                    <a:pt x="8266" y="15084"/>
                    <a:pt x="8809" y="14979"/>
                    <a:pt x="9406" y="14353"/>
                  </a:cubicBezTo>
                  <a:cubicBezTo>
                    <a:pt x="10003" y="13727"/>
                    <a:pt x="10654" y="12579"/>
                    <a:pt x="11197" y="11745"/>
                  </a:cubicBezTo>
                  <a:cubicBezTo>
                    <a:pt x="11740" y="10910"/>
                    <a:pt x="12174" y="10388"/>
                    <a:pt x="12662" y="9919"/>
                  </a:cubicBezTo>
                  <a:cubicBezTo>
                    <a:pt x="13151" y="9449"/>
                    <a:pt x="13693" y="9032"/>
                    <a:pt x="14128" y="9032"/>
                  </a:cubicBezTo>
                  <a:cubicBezTo>
                    <a:pt x="14562" y="9032"/>
                    <a:pt x="14887" y="9449"/>
                    <a:pt x="14942" y="10753"/>
                  </a:cubicBezTo>
                  <a:cubicBezTo>
                    <a:pt x="14996" y="12058"/>
                    <a:pt x="14779" y="14249"/>
                    <a:pt x="14290" y="15866"/>
                  </a:cubicBezTo>
                  <a:cubicBezTo>
                    <a:pt x="13802" y="17484"/>
                    <a:pt x="13042" y="18527"/>
                    <a:pt x="12391" y="19153"/>
                  </a:cubicBezTo>
                  <a:cubicBezTo>
                    <a:pt x="11740" y="19779"/>
                    <a:pt x="11197" y="19988"/>
                    <a:pt x="10709" y="19936"/>
                  </a:cubicBezTo>
                  <a:cubicBezTo>
                    <a:pt x="10220" y="19884"/>
                    <a:pt x="9786" y="19571"/>
                    <a:pt x="9569" y="19153"/>
                  </a:cubicBezTo>
                  <a:cubicBezTo>
                    <a:pt x="9352" y="18736"/>
                    <a:pt x="9352" y="18214"/>
                    <a:pt x="10437" y="17223"/>
                  </a:cubicBezTo>
                  <a:cubicBezTo>
                    <a:pt x="11523" y="16232"/>
                    <a:pt x="13693" y="14771"/>
                    <a:pt x="15050" y="13936"/>
                  </a:cubicBezTo>
                  <a:cubicBezTo>
                    <a:pt x="16407" y="13101"/>
                    <a:pt x="16950" y="12892"/>
                    <a:pt x="17438" y="12632"/>
                  </a:cubicBezTo>
                  <a:cubicBezTo>
                    <a:pt x="17927" y="12371"/>
                    <a:pt x="18361" y="12058"/>
                    <a:pt x="18198" y="12058"/>
                  </a:cubicBezTo>
                  <a:cubicBezTo>
                    <a:pt x="18035" y="12058"/>
                    <a:pt x="17275" y="12371"/>
                    <a:pt x="16678" y="13153"/>
                  </a:cubicBezTo>
                  <a:cubicBezTo>
                    <a:pt x="16081" y="13936"/>
                    <a:pt x="15647" y="15188"/>
                    <a:pt x="16461" y="16649"/>
                  </a:cubicBezTo>
                  <a:cubicBezTo>
                    <a:pt x="17275" y="18110"/>
                    <a:pt x="19338" y="19779"/>
                    <a:pt x="21400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8013382" y="6732322"/>
              <a:ext cx="1962209" cy="1132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68" fill="norm" stroke="1" extrusionOk="0">
                  <a:moveTo>
                    <a:pt x="11187" y="3320"/>
                  </a:moveTo>
                  <a:cubicBezTo>
                    <a:pt x="10745" y="2836"/>
                    <a:pt x="10303" y="2353"/>
                    <a:pt x="9862" y="1909"/>
                  </a:cubicBezTo>
                  <a:cubicBezTo>
                    <a:pt x="9420" y="1466"/>
                    <a:pt x="8978" y="1063"/>
                    <a:pt x="8560" y="761"/>
                  </a:cubicBezTo>
                  <a:cubicBezTo>
                    <a:pt x="8141" y="459"/>
                    <a:pt x="7746" y="257"/>
                    <a:pt x="7246" y="136"/>
                  </a:cubicBezTo>
                  <a:cubicBezTo>
                    <a:pt x="6746" y="15"/>
                    <a:pt x="6141" y="-25"/>
                    <a:pt x="5653" y="15"/>
                  </a:cubicBezTo>
                  <a:cubicBezTo>
                    <a:pt x="5165" y="56"/>
                    <a:pt x="4793" y="176"/>
                    <a:pt x="4270" y="539"/>
                  </a:cubicBezTo>
                  <a:cubicBezTo>
                    <a:pt x="3747" y="902"/>
                    <a:pt x="3072" y="1506"/>
                    <a:pt x="2549" y="2111"/>
                  </a:cubicBezTo>
                  <a:cubicBezTo>
                    <a:pt x="2026" y="2715"/>
                    <a:pt x="1654" y="3320"/>
                    <a:pt x="1352" y="4126"/>
                  </a:cubicBezTo>
                  <a:cubicBezTo>
                    <a:pt x="1050" y="4932"/>
                    <a:pt x="817" y="5939"/>
                    <a:pt x="608" y="7007"/>
                  </a:cubicBezTo>
                  <a:cubicBezTo>
                    <a:pt x="399" y="8075"/>
                    <a:pt x="213" y="9203"/>
                    <a:pt x="108" y="10412"/>
                  </a:cubicBezTo>
                  <a:cubicBezTo>
                    <a:pt x="3" y="11621"/>
                    <a:pt x="-20" y="12911"/>
                    <a:pt x="15" y="13878"/>
                  </a:cubicBezTo>
                  <a:cubicBezTo>
                    <a:pt x="50" y="14845"/>
                    <a:pt x="143" y="15490"/>
                    <a:pt x="399" y="16195"/>
                  </a:cubicBezTo>
                  <a:cubicBezTo>
                    <a:pt x="654" y="16900"/>
                    <a:pt x="1073" y="17666"/>
                    <a:pt x="1480" y="18351"/>
                  </a:cubicBezTo>
                  <a:cubicBezTo>
                    <a:pt x="1887" y="19036"/>
                    <a:pt x="2282" y="19641"/>
                    <a:pt x="2863" y="20124"/>
                  </a:cubicBezTo>
                  <a:cubicBezTo>
                    <a:pt x="3444" y="20608"/>
                    <a:pt x="4212" y="20971"/>
                    <a:pt x="4991" y="21192"/>
                  </a:cubicBezTo>
                  <a:cubicBezTo>
                    <a:pt x="5769" y="21414"/>
                    <a:pt x="6560" y="21494"/>
                    <a:pt x="7397" y="21535"/>
                  </a:cubicBezTo>
                  <a:cubicBezTo>
                    <a:pt x="8234" y="21575"/>
                    <a:pt x="9118" y="21575"/>
                    <a:pt x="9966" y="21555"/>
                  </a:cubicBezTo>
                  <a:cubicBezTo>
                    <a:pt x="10815" y="21535"/>
                    <a:pt x="11629" y="21494"/>
                    <a:pt x="12477" y="21474"/>
                  </a:cubicBezTo>
                  <a:cubicBezTo>
                    <a:pt x="13326" y="21454"/>
                    <a:pt x="14209" y="21454"/>
                    <a:pt x="15000" y="21414"/>
                  </a:cubicBezTo>
                  <a:cubicBezTo>
                    <a:pt x="15791" y="21374"/>
                    <a:pt x="16488" y="21293"/>
                    <a:pt x="17093" y="21192"/>
                  </a:cubicBezTo>
                  <a:cubicBezTo>
                    <a:pt x="17697" y="21091"/>
                    <a:pt x="18209" y="20971"/>
                    <a:pt x="18790" y="20568"/>
                  </a:cubicBezTo>
                  <a:cubicBezTo>
                    <a:pt x="19371" y="20165"/>
                    <a:pt x="20022" y="19479"/>
                    <a:pt x="20476" y="18794"/>
                  </a:cubicBezTo>
                  <a:cubicBezTo>
                    <a:pt x="20929" y="18109"/>
                    <a:pt x="21185" y="17424"/>
                    <a:pt x="21347" y="16618"/>
                  </a:cubicBezTo>
                  <a:cubicBezTo>
                    <a:pt x="21510" y="15812"/>
                    <a:pt x="21580" y="14885"/>
                    <a:pt x="21545" y="13858"/>
                  </a:cubicBezTo>
                  <a:cubicBezTo>
                    <a:pt x="21510" y="12830"/>
                    <a:pt x="21371" y="11702"/>
                    <a:pt x="21103" y="10594"/>
                  </a:cubicBezTo>
                  <a:cubicBezTo>
                    <a:pt x="20836" y="9485"/>
                    <a:pt x="20441" y="8397"/>
                    <a:pt x="20022" y="7491"/>
                  </a:cubicBezTo>
                  <a:cubicBezTo>
                    <a:pt x="19604" y="6584"/>
                    <a:pt x="19162" y="5859"/>
                    <a:pt x="18685" y="5274"/>
                  </a:cubicBezTo>
                  <a:cubicBezTo>
                    <a:pt x="18209" y="4690"/>
                    <a:pt x="17697" y="4247"/>
                    <a:pt x="17093" y="3864"/>
                  </a:cubicBezTo>
                  <a:cubicBezTo>
                    <a:pt x="16488" y="3481"/>
                    <a:pt x="15791" y="3159"/>
                    <a:pt x="15081" y="2897"/>
                  </a:cubicBezTo>
                  <a:cubicBezTo>
                    <a:pt x="14372" y="2635"/>
                    <a:pt x="13651" y="2433"/>
                    <a:pt x="12907" y="2312"/>
                  </a:cubicBezTo>
                  <a:cubicBezTo>
                    <a:pt x="12163" y="2191"/>
                    <a:pt x="11396" y="2151"/>
                    <a:pt x="10780" y="2212"/>
                  </a:cubicBezTo>
                  <a:cubicBezTo>
                    <a:pt x="10164" y="2272"/>
                    <a:pt x="9699" y="2433"/>
                    <a:pt x="9408" y="2715"/>
                  </a:cubicBezTo>
                  <a:cubicBezTo>
                    <a:pt x="9118" y="2997"/>
                    <a:pt x="9001" y="3400"/>
                    <a:pt x="8885" y="3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9616016" y="6709833"/>
              <a:ext cx="203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5" y="17169"/>
                    <a:pt x="4950" y="12738"/>
                    <a:pt x="8550" y="9138"/>
                  </a:cubicBezTo>
                  <a:cubicBezTo>
                    <a:pt x="12150" y="5538"/>
                    <a:pt x="16875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679516" y="6805083"/>
              <a:ext cx="1714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6941"/>
                    <a:pt x="8533" y="12282"/>
                    <a:pt x="12133" y="8682"/>
                  </a:cubicBezTo>
                  <a:cubicBezTo>
                    <a:pt x="15733" y="5082"/>
                    <a:pt x="18667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0024533" y="6447061"/>
              <a:ext cx="162984" cy="319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2244" y="1867"/>
                  </a:moveTo>
                  <a:cubicBezTo>
                    <a:pt x="1122" y="1015"/>
                    <a:pt x="0" y="162"/>
                    <a:pt x="0" y="20"/>
                  </a:cubicBezTo>
                  <a:cubicBezTo>
                    <a:pt x="0" y="-122"/>
                    <a:pt x="1122" y="446"/>
                    <a:pt x="3226" y="2649"/>
                  </a:cubicBezTo>
                  <a:cubicBezTo>
                    <a:pt x="5330" y="4852"/>
                    <a:pt x="8416" y="8689"/>
                    <a:pt x="10940" y="11957"/>
                  </a:cubicBezTo>
                  <a:cubicBezTo>
                    <a:pt x="13465" y="15225"/>
                    <a:pt x="15429" y="17925"/>
                    <a:pt x="17112" y="19417"/>
                  </a:cubicBezTo>
                  <a:cubicBezTo>
                    <a:pt x="18795" y="20910"/>
                    <a:pt x="20197" y="21194"/>
                    <a:pt x="2160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10241401" y="6462183"/>
              <a:ext cx="20011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715" y="21600"/>
                  </a:moveTo>
                  <a:cubicBezTo>
                    <a:pt x="805" y="20520"/>
                    <a:pt x="-104" y="19440"/>
                    <a:pt x="10" y="18360"/>
                  </a:cubicBezTo>
                  <a:cubicBezTo>
                    <a:pt x="123" y="17280"/>
                    <a:pt x="1260" y="16200"/>
                    <a:pt x="5012" y="13140"/>
                  </a:cubicBezTo>
                  <a:cubicBezTo>
                    <a:pt x="8763" y="10080"/>
                    <a:pt x="15130" y="504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0606616" y="6208183"/>
              <a:ext cx="1206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4211"/>
                    <a:pt x="8337" y="8423"/>
                    <a:pt x="11937" y="12023"/>
                  </a:cubicBezTo>
                  <a:cubicBezTo>
                    <a:pt x="15537" y="15623"/>
                    <a:pt x="18568" y="186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10590640" y="6100233"/>
              <a:ext cx="25727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2906" y="21600"/>
                  </a:moveTo>
                  <a:cubicBezTo>
                    <a:pt x="1677" y="21273"/>
                    <a:pt x="447" y="20945"/>
                    <a:pt x="96" y="20127"/>
                  </a:cubicBezTo>
                  <a:cubicBezTo>
                    <a:pt x="-255" y="19309"/>
                    <a:pt x="272" y="18000"/>
                    <a:pt x="3082" y="15055"/>
                  </a:cubicBezTo>
                  <a:cubicBezTo>
                    <a:pt x="5891" y="12109"/>
                    <a:pt x="10984" y="7527"/>
                    <a:pt x="14408" y="4745"/>
                  </a:cubicBezTo>
                  <a:cubicBezTo>
                    <a:pt x="17833" y="1964"/>
                    <a:pt x="19589" y="982"/>
                    <a:pt x="213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0625666" y="6303433"/>
              <a:ext cx="146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0847916" y="6430433"/>
              <a:ext cx="171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67" y="5657"/>
                    <a:pt x="11733" y="11314"/>
                    <a:pt x="15333" y="14914"/>
                  </a:cubicBezTo>
                  <a:cubicBezTo>
                    <a:pt x="18933" y="18514"/>
                    <a:pt x="20267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0947521" y="6379633"/>
              <a:ext cx="7819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600" fill="norm" stroke="1" extrusionOk="0">
                  <a:moveTo>
                    <a:pt x="20999" y="0"/>
                  </a:moveTo>
                  <a:cubicBezTo>
                    <a:pt x="18157" y="0"/>
                    <a:pt x="15315" y="0"/>
                    <a:pt x="11620" y="2400"/>
                  </a:cubicBezTo>
                  <a:cubicBezTo>
                    <a:pt x="7925" y="4800"/>
                    <a:pt x="3378" y="9600"/>
                    <a:pt x="1388" y="13091"/>
                  </a:cubicBezTo>
                  <a:cubicBezTo>
                    <a:pt x="-601" y="16582"/>
                    <a:pt x="-33" y="18764"/>
                    <a:pt x="536" y="19964"/>
                  </a:cubicBezTo>
                  <a:cubicBezTo>
                    <a:pt x="1104" y="21164"/>
                    <a:pt x="1673" y="21382"/>
                    <a:pt x="22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1046480" y="6049433"/>
              <a:ext cx="118937" cy="313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03" fill="norm" stroke="1" extrusionOk="0">
                  <a:moveTo>
                    <a:pt x="11061" y="0"/>
                  </a:moveTo>
                  <a:cubicBezTo>
                    <a:pt x="8788" y="0"/>
                    <a:pt x="6514" y="0"/>
                    <a:pt x="4430" y="725"/>
                  </a:cubicBezTo>
                  <a:cubicBezTo>
                    <a:pt x="2346" y="1450"/>
                    <a:pt x="451" y="2899"/>
                    <a:pt x="72" y="5509"/>
                  </a:cubicBezTo>
                  <a:cubicBezTo>
                    <a:pt x="-307" y="8118"/>
                    <a:pt x="830" y="11887"/>
                    <a:pt x="2914" y="14714"/>
                  </a:cubicBezTo>
                  <a:cubicBezTo>
                    <a:pt x="4998" y="17541"/>
                    <a:pt x="8030" y="19426"/>
                    <a:pt x="10493" y="20440"/>
                  </a:cubicBezTo>
                  <a:cubicBezTo>
                    <a:pt x="12956" y="21455"/>
                    <a:pt x="14851" y="21600"/>
                    <a:pt x="16556" y="21455"/>
                  </a:cubicBezTo>
                  <a:cubicBezTo>
                    <a:pt x="18261" y="21310"/>
                    <a:pt x="19777" y="20875"/>
                    <a:pt x="21293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1205218" y="6081183"/>
              <a:ext cx="7449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3118" y="0"/>
                  </a:moveTo>
                  <a:cubicBezTo>
                    <a:pt x="1318" y="758"/>
                    <a:pt x="-482" y="1516"/>
                    <a:pt x="118" y="4453"/>
                  </a:cubicBezTo>
                  <a:cubicBezTo>
                    <a:pt x="718" y="7389"/>
                    <a:pt x="3718" y="12505"/>
                    <a:pt x="7618" y="15726"/>
                  </a:cubicBezTo>
                  <a:cubicBezTo>
                    <a:pt x="11518" y="18947"/>
                    <a:pt x="16318" y="20274"/>
                    <a:pt x="21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1268796" y="6074833"/>
              <a:ext cx="141150" cy="19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089" fill="norm" stroke="1" extrusionOk="0">
                  <a:moveTo>
                    <a:pt x="9128" y="0"/>
                  </a:moveTo>
                  <a:cubicBezTo>
                    <a:pt x="6937" y="0"/>
                    <a:pt x="4746" y="0"/>
                    <a:pt x="2867" y="2298"/>
                  </a:cubicBezTo>
                  <a:cubicBezTo>
                    <a:pt x="989" y="4596"/>
                    <a:pt x="-576" y="9191"/>
                    <a:pt x="207" y="12868"/>
                  </a:cubicBezTo>
                  <a:cubicBezTo>
                    <a:pt x="989" y="16545"/>
                    <a:pt x="4120" y="19302"/>
                    <a:pt x="7250" y="20451"/>
                  </a:cubicBezTo>
                  <a:cubicBezTo>
                    <a:pt x="10381" y="21600"/>
                    <a:pt x="13511" y="21140"/>
                    <a:pt x="16172" y="19532"/>
                  </a:cubicBezTo>
                  <a:cubicBezTo>
                    <a:pt x="18833" y="17923"/>
                    <a:pt x="21024" y="15166"/>
                    <a:pt x="20867" y="12409"/>
                  </a:cubicBezTo>
                  <a:cubicBezTo>
                    <a:pt x="20711" y="9651"/>
                    <a:pt x="18207" y="6894"/>
                    <a:pt x="15702" y="5170"/>
                  </a:cubicBezTo>
                  <a:cubicBezTo>
                    <a:pt x="13198" y="3447"/>
                    <a:pt x="10694" y="2757"/>
                    <a:pt x="8189" y="2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1444816" y="5939519"/>
              <a:ext cx="129829" cy="38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355" fill="norm" stroke="1" extrusionOk="0">
                  <a:moveTo>
                    <a:pt x="0" y="463"/>
                  </a:moveTo>
                  <a:cubicBezTo>
                    <a:pt x="1350" y="109"/>
                    <a:pt x="2700" y="-245"/>
                    <a:pt x="5400" y="227"/>
                  </a:cubicBezTo>
                  <a:cubicBezTo>
                    <a:pt x="8100" y="699"/>
                    <a:pt x="12150" y="1998"/>
                    <a:pt x="15525" y="4004"/>
                  </a:cubicBezTo>
                  <a:cubicBezTo>
                    <a:pt x="18900" y="6011"/>
                    <a:pt x="21600" y="8725"/>
                    <a:pt x="20419" y="11735"/>
                  </a:cubicBezTo>
                  <a:cubicBezTo>
                    <a:pt x="19237" y="14745"/>
                    <a:pt x="14175" y="18050"/>
                    <a:pt x="9112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Drawing"/>
          <p:cNvGrpSpPr/>
          <p:nvPr/>
        </p:nvGrpSpPr>
        <p:grpSpPr>
          <a:xfrm>
            <a:off x="706173" y="1739899"/>
            <a:ext cx="11676327" cy="3987801"/>
            <a:chOff x="0" y="0"/>
            <a:chExt cx="11676327" cy="3987800"/>
          </a:xfrm>
        </p:grpSpPr>
        <p:sp>
          <p:nvSpPr>
            <p:cNvPr id="431" name="Line"/>
            <p:cNvSpPr/>
            <p:nvPr/>
          </p:nvSpPr>
          <p:spPr>
            <a:xfrm>
              <a:off x="261319" y="83548"/>
              <a:ext cx="181859" cy="46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77" fill="norm" stroke="1" extrusionOk="0">
                  <a:moveTo>
                    <a:pt x="14628" y="1432"/>
                  </a:moveTo>
                  <a:cubicBezTo>
                    <a:pt x="14379" y="742"/>
                    <a:pt x="14131" y="52"/>
                    <a:pt x="14007" y="2"/>
                  </a:cubicBezTo>
                  <a:cubicBezTo>
                    <a:pt x="13883" y="-47"/>
                    <a:pt x="13883" y="545"/>
                    <a:pt x="12890" y="2567"/>
                  </a:cubicBezTo>
                  <a:cubicBezTo>
                    <a:pt x="11897" y="4589"/>
                    <a:pt x="9910" y="8041"/>
                    <a:pt x="7552" y="11197"/>
                  </a:cubicBezTo>
                  <a:cubicBezTo>
                    <a:pt x="5193" y="14353"/>
                    <a:pt x="2462" y="17213"/>
                    <a:pt x="1097" y="18890"/>
                  </a:cubicBezTo>
                  <a:cubicBezTo>
                    <a:pt x="-269" y="20567"/>
                    <a:pt x="-269" y="21060"/>
                    <a:pt x="600" y="21306"/>
                  </a:cubicBezTo>
                  <a:cubicBezTo>
                    <a:pt x="1469" y="21553"/>
                    <a:pt x="3207" y="21553"/>
                    <a:pt x="6807" y="21158"/>
                  </a:cubicBezTo>
                  <a:cubicBezTo>
                    <a:pt x="10407" y="20764"/>
                    <a:pt x="15869" y="19975"/>
                    <a:pt x="21331" y="1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28620" y="355600"/>
              <a:ext cx="9808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64"/>
                    <a:pt x="2735" y="11127"/>
                    <a:pt x="575" y="14727"/>
                  </a:cubicBezTo>
                  <a:cubicBezTo>
                    <a:pt x="-1585" y="18327"/>
                    <a:pt x="2735" y="199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513027" y="273050"/>
              <a:ext cx="38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50464" y="268826"/>
              <a:ext cx="122914" cy="182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51" fill="norm" stroke="1" extrusionOk="0">
                  <a:moveTo>
                    <a:pt x="391" y="1241"/>
                  </a:moveTo>
                  <a:cubicBezTo>
                    <a:pt x="25" y="10179"/>
                    <a:pt x="-341" y="19117"/>
                    <a:pt x="574" y="19489"/>
                  </a:cubicBezTo>
                  <a:cubicBezTo>
                    <a:pt x="1490" y="19861"/>
                    <a:pt x="3686" y="11668"/>
                    <a:pt x="5517" y="6951"/>
                  </a:cubicBezTo>
                  <a:cubicBezTo>
                    <a:pt x="7347" y="2234"/>
                    <a:pt x="8812" y="992"/>
                    <a:pt x="10459" y="372"/>
                  </a:cubicBezTo>
                  <a:cubicBezTo>
                    <a:pt x="12106" y="-249"/>
                    <a:pt x="13937" y="-249"/>
                    <a:pt x="15401" y="1613"/>
                  </a:cubicBezTo>
                  <a:cubicBezTo>
                    <a:pt x="16866" y="3475"/>
                    <a:pt x="17964" y="7199"/>
                    <a:pt x="18879" y="10799"/>
                  </a:cubicBezTo>
                  <a:cubicBezTo>
                    <a:pt x="19795" y="14399"/>
                    <a:pt x="20527" y="17875"/>
                    <a:pt x="21259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59330" y="246003"/>
              <a:ext cx="148998" cy="15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43" fill="norm" stroke="1" extrusionOk="0">
                  <a:moveTo>
                    <a:pt x="418" y="14238"/>
                  </a:moveTo>
                  <a:cubicBezTo>
                    <a:pt x="3418" y="12486"/>
                    <a:pt x="6418" y="10735"/>
                    <a:pt x="8218" y="9129"/>
                  </a:cubicBezTo>
                  <a:cubicBezTo>
                    <a:pt x="10018" y="7524"/>
                    <a:pt x="10618" y="6065"/>
                    <a:pt x="10918" y="4459"/>
                  </a:cubicBezTo>
                  <a:cubicBezTo>
                    <a:pt x="11218" y="2854"/>
                    <a:pt x="11218" y="1102"/>
                    <a:pt x="10468" y="373"/>
                  </a:cubicBezTo>
                  <a:cubicBezTo>
                    <a:pt x="9718" y="-357"/>
                    <a:pt x="8218" y="-65"/>
                    <a:pt x="6268" y="1686"/>
                  </a:cubicBezTo>
                  <a:cubicBezTo>
                    <a:pt x="4318" y="3438"/>
                    <a:pt x="1918" y="6648"/>
                    <a:pt x="718" y="9275"/>
                  </a:cubicBezTo>
                  <a:cubicBezTo>
                    <a:pt x="-482" y="11902"/>
                    <a:pt x="-482" y="13946"/>
                    <a:pt x="3118" y="15843"/>
                  </a:cubicBezTo>
                  <a:cubicBezTo>
                    <a:pt x="6718" y="17740"/>
                    <a:pt x="13918" y="19492"/>
                    <a:pt x="21118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1005892" y="245697"/>
              <a:ext cx="154836" cy="14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58" fill="norm" stroke="1" extrusionOk="0">
                  <a:moveTo>
                    <a:pt x="15222" y="4105"/>
                  </a:moveTo>
                  <a:cubicBezTo>
                    <a:pt x="14638" y="2517"/>
                    <a:pt x="14055" y="929"/>
                    <a:pt x="12741" y="293"/>
                  </a:cubicBezTo>
                  <a:cubicBezTo>
                    <a:pt x="11428" y="-342"/>
                    <a:pt x="9384" y="-24"/>
                    <a:pt x="7195" y="2040"/>
                  </a:cubicBezTo>
                  <a:cubicBezTo>
                    <a:pt x="5006" y="4105"/>
                    <a:pt x="2671" y="7917"/>
                    <a:pt x="1357" y="10776"/>
                  </a:cubicBezTo>
                  <a:cubicBezTo>
                    <a:pt x="44" y="13634"/>
                    <a:pt x="-248" y="15540"/>
                    <a:pt x="190" y="16970"/>
                  </a:cubicBezTo>
                  <a:cubicBezTo>
                    <a:pt x="628" y="18399"/>
                    <a:pt x="1795" y="19352"/>
                    <a:pt x="3547" y="18717"/>
                  </a:cubicBezTo>
                  <a:cubicBezTo>
                    <a:pt x="5298" y="18082"/>
                    <a:pt x="7633" y="15858"/>
                    <a:pt x="9384" y="13317"/>
                  </a:cubicBezTo>
                  <a:cubicBezTo>
                    <a:pt x="11136" y="10776"/>
                    <a:pt x="12303" y="7917"/>
                    <a:pt x="12887" y="7440"/>
                  </a:cubicBezTo>
                  <a:cubicBezTo>
                    <a:pt x="13471" y="6964"/>
                    <a:pt x="13471" y="8870"/>
                    <a:pt x="14784" y="11570"/>
                  </a:cubicBezTo>
                  <a:cubicBezTo>
                    <a:pt x="16098" y="14270"/>
                    <a:pt x="18725" y="17764"/>
                    <a:pt x="21352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1198827" y="228600"/>
              <a:ext cx="69851" cy="18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3767"/>
                  </a:moveTo>
                  <a:cubicBezTo>
                    <a:pt x="0" y="2512"/>
                    <a:pt x="0" y="1256"/>
                    <a:pt x="1309" y="1256"/>
                  </a:cubicBezTo>
                  <a:cubicBezTo>
                    <a:pt x="2618" y="1256"/>
                    <a:pt x="5236" y="2512"/>
                    <a:pt x="8182" y="5400"/>
                  </a:cubicBezTo>
                  <a:cubicBezTo>
                    <a:pt x="11127" y="8288"/>
                    <a:pt x="14400" y="12809"/>
                    <a:pt x="16036" y="15698"/>
                  </a:cubicBezTo>
                  <a:cubicBezTo>
                    <a:pt x="17673" y="18586"/>
                    <a:pt x="17673" y="19842"/>
                    <a:pt x="16036" y="20595"/>
                  </a:cubicBezTo>
                  <a:cubicBezTo>
                    <a:pt x="14400" y="21349"/>
                    <a:pt x="11127" y="21600"/>
                    <a:pt x="9164" y="21098"/>
                  </a:cubicBezTo>
                  <a:cubicBezTo>
                    <a:pt x="7200" y="20595"/>
                    <a:pt x="6545" y="19340"/>
                    <a:pt x="8836" y="15698"/>
                  </a:cubicBezTo>
                  <a:cubicBezTo>
                    <a:pt x="11127" y="12056"/>
                    <a:pt x="16364" y="60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326190" y="152400"/>
              <a:ext cx="56788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263" y="7583"/>
                  </a:moveTo>
                  <a:cubicBezTo>
                    <a:pt x="1463" y="11489"/>
                    <a:pt x="663" y="15396"/>
                    <a:pt x="263" y="17923"/>
                  </a:cubicBezTo>
                  <a:cubicBezTo>
                    <a:pt x="-137" y="20451"/>
                    <a:pt x="-137" y="21600"/>
                    <a:pt x="663" y="21600"/>
                  </a:cubicBezTo>
                  <a:cubicBezTo>
                    <a:pt x="1463" y="21600"/>
                    <a:pt x="3063" y="20451"/>
                    <a:pt x="4663" y="17579"/>
                  </a:cubicBezTo>
                  <a:cubicBezTo>
                    <a:pt x="6263" y="14706"/>
                    <a:pt x="7863" y="10111"/>
                    <a:pt x="10663" y="6894"/>
                  </a:cubicBezTo>
                  <a:cubicBezTo>
                    <a:pt x="13463" y="3677"/>
                    <a:pt x="17463" y="1838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425650" y="0"/>
              <a:ext cx="244106" cy="63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434" fill="norm" stroke="1" extrusionOk="0">
                  <a:moveTo>
                    <a:pt x="5551" y="0"/>
                  </a:moveTo>
                  <a:cubicBezTo>
                    <a:pt x="5191" y="1497"/>
                    <a:pt x="4831" y="2994"/>
                    <a:pt x="4021" y="4919"/>
                  </a:cubicBezTo>
                  <a:cubicBezTo>
                    <a:pt x="3211" y="6844"/>
                    <a:pt x="1951" y="9196"/>
                    <a:pt x="1321" y="10550"/>
                  </a:cubicBezTo>
                  <a:cubicBezTo>
                    <a:pt x="691" y="11905"/>
                    <a:pt x="691" y="12261"/>
                    <a:pt x="871" y="12689"/>
                  </a:cubicBezTo>
                  <a:cubicBezTo>
                    <a:pt x="1051" y="13117"/>
                    <a:pt x="1411" y="13616"/>
                    <a:pt x="2041" y="13865"/>
                  </a:cubicBezTo>
                  <a:cubicBezTo>
                    <a:pt x="2671" y="14115"/>
                    <a:pt x="3571" y="14115"/>
                    <a:pt x="4201" y="13937"/>
                  </a:cubicBezTo>
                  <a:cubicBezTo>
                    <a:pt x="4831" y="13758"/>
                    <a:pt x="5191" y="13402"/>
                    <a:pt x="5191" y="12547"/>
                  </a:cubicBezTo>
                  <a:cubicBezTo>
                    <a:pt x="5191" y="11691"/>
                    <a:pt x="4831" y="10337"/>
                    <a:pt x="4381" y="9481"/>
                  </a:cubicBezTo>
                  <a:cubicBezTo>
                    <a:pt x="3931" y="8626"/>
                    <a:pt x="3391" y="8269"/>
                    <a:pt x="2581" y="7984"/>
                  </a:cubicBezTo>
                  <a:cubicBezTo>
                    <a:pt x="1771" y="7699"/>
                    <a:pt x="691" y="7485"/>
                    <a:pt x="241" y="7556"/>
                  </a:cubicBezTo>
                  <a:cubicBezTo>
                    <a:pt x="-209" y="7628"/>
                    <a:pt x="-29" y="7984"/>
                    <a:pt x="781" y="8376"/>
                  </a:cubicBezTo>
                  <a:cubicBezTo>
                    <a:pt x="1591" y="8768"/>
                    <a:pt x="3031" y="9196"/>
                    <a:pt x="4291" y="9481"/>
                  </a:cubicBezTo>
                  <a:cubicBezTo>
                    <a:pt x="5551" y="9766"/>
                    <a:pt x="6631" y="9909"/>
                    <a:pt x="7621" y="9980"/>
                  </a:cubicBezTo>
                  <a:cubicBezTo>
                    <a:pt x="8611" y="10051"/>
                    <a:pt x="9511" y="10051"/>
                    <a:pt x="10411" y="9945"/>
                  </a:cubicBezTo>
                  <a:cubicBezTo>
                    <a:pt x="11311" y="9838"/>
                    <a:pt x="12211" y="9624"/>
                    <a:pt x="12751" y="9232"/>
                  </a:cubicBezTo>
                  <a:cubicBezTo>
                    <a:pt x="13291" y="8840"/>
                    <a:pt x="13471" y="8269"/>
                    <a:pt x="13561" y="8162"/>
                  </a:cubicBezTo>
                  <a:cubicBezTo>
                    <a:pt x="13651" y="8055"/>
                    <a:pt x="13651" y="8412"/>
                    <a:pt x="14641" y="9410"/>
                  </a:cubicBezTo>
                  <a:cubicBezTo>
                    <a:pt x="15631" y="10408"/>
                    <a:pt x="17611" y="12048"/>
                    <a:pt x="19051" y="13758"/>
                  </a:cubicBezTo>
                  <a:cubicBezTo>
                    <a:pt x="20491" y="15469"/>
                    <a:pt x="21391" y="17251"/>
                    <a:pt x="20221" y="18606"/>
                  </a:cubicBezTo>
                  <a:cubicBezTo>
                    <a:pt x="19051" y="19960"/>
                    <a:pt x="15811" y="20887"/>
                    <a:pt x="13111" y="21244"/>
                  </a:cubicBezTo>
                  <a:cubicBezTo>
                    <a:pt x="10411" y="21600"/>
                    <a:pt x="8251" y="21386"/>
                    <a:pt x="6091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2126871" y="44838"/>
              <a:ext cx="246707" cy="69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92" fill="norm" stroke="1" extrusionOk="0">
                  <a:moveTo>
                    <a:pt x="8226" y="6665"/>
                  </a:moveTo>
                  <a:cubicBezTo>
                    <a:pt x="7487" y="6468"/>
                    <a:pt x="6749" y="6272"/>
                    <a:pt x="5549" y="6305"/>
                  </a:cubicBezTo>
                  <a:cubicBezTo>
                    <a:pt x="4349" y="6338"/>
                    <a:pt x="2687" y="6599"/>
                    <a:pt x="1580" y="7418"/>
                  </a:cubicBezTo>
                  <a:cubicBezTo>
                    <a:pt x="472" y="8236"/>
                    <a:pt x="-82" y="9610"/>
                    <a:pt x="10" y="10396"/>
                  </a:cubicBezTo>
                  <a:cubicBezTo>
                    <a:pt x="103" y="11181"/>
                    <a:pt x="841" y="11378"/>
                    <a:pt x="1672" y="11476"/>
                  </a:cubicBezTo>
                  <a:cubicBezTo>
                    <a:pt x="2503" y="11574"/>
                    <a:pt x="3426" y="11574"/>
                    <a:pt x="4072" y="11148"/>
                  </a:cubicBezTo>
                  <a:cubicBezTo>
                    <a:pt x="4718" y="10723"/>
                    <a:pt x="5087" y="9872"/>
                    <a:pt x="5272" y="8563"/>
                  </a:cubicBezTo>
                  <a:cubicBezTo>
                    <a:pt x="5456" y="7254"/>
                    <a:pt x="5456" y="5487"/>
                    <a:pt x="6103" y="4112"/>
                  </a:cubicBezTo>
                  <a:cubicBezTo>
                    <a:pt x="6749" y="2738"/>
                    <a:pt x="8041" y="1756"/>
                    <a:pt x="9149" y="1167"/>
                  </a:cubicBezTo>
                  <a:cubicBezTo>
                    <a:pt x="10256" y="578"/>
                    <a:pt x="11180" y="381"/>
                    <a:pt x="12103" y="218"/>
                  </a:cubicBezTo>
                  <a:cubicBezTo>
                    <a:pt x="13026" y="54"/>
                    <a:pt x="13949" y="-77"/>
                    <a:pt x="14595" y="54"/>
                  </a:cubicBezTo>
                  <a:cubicBezTo>
                    <a:pt x="15241" y="185"/>
                    <a:pt x="15610" y="578"/>
                    <a:pt x="15241" y="1559"/>
                  </a:cubicBezTo>
                  <a:cubicBezTo>
                    <a:pt x="14872" y="2541"/>
                    <a:pt x="13764" y="4112"/>
                    <a:pt x="12287" y="6043"/>
                  </a:cubicBezTo>
                  <a:cubicBezTo>
                    <a:pt x="10810" y="7974"/>
                    <a:pt x="8964" y="10265"/>
                    <a:pt x="7580" y="12588"/>
                  </a:cubicBezTo>
                  <a:cubicBezTo>
                    <a:pt x="6195" y="14912"/>
                    <a:pt x="5272" y="17268"/>
                    <a:pt x="4903" y="18643"/>
                  </a:cubicBezTo>
                  <a:cubicBezTo>
                    <a:pt x="4533" y="20018"/>
                    <a:pt x="4718" y="20410"/>
                    <a:pt x="5180" y="20770"/>
                  </a:cubicBezTo>
                  <a:cubicBezTo>
                    <a:pt x="5641" y="21130"/>
                    <a:pt x="6380" y="21458"/>
                    <a:pt x="7210" y="21490"/>
                  </a:cubicBezTo>
                  <a:cubicBezTo>
                    <a:pt x="8041" y="21523"/>
                    <a:pt x="8964" y="21261"/>
                    <a:pt x="10164" y="20083"/>
                  </a:cubicBezTo>
                  <a:cubicBezTo>
                    <a:pt x="11364" y="18905"/>
                    <a:pt x="12841" y="16810"/>
                    <a:pt x="13672" y="15567"/>
                  </a:cubicBezTo>
                  <a:cubicBezTo>
                    <a:pt x="14503" y="14323"/>
                    <a:pt x="14687" y="13930"/>
                    <a:pt x="14595" y="13538"/>
                  </a:cubicBezTo>
                  <a:cubicBezTo>
                    <a:pt x="14503" y="13145"/>
                    <a:pt x="14133" y="12752"/>
                    <a:pt x="13487" y="12588"/>
                  </a:cubicBezTo>
                  <a:cubicBezTo>
                    <a:pt x="12841" y="12425"/>
                    <a:pt x="11918" y="12490"/>
                    <a:pt x="12010" y="12556"/>
                  </a:cubicBezTo>
                  <a:cubicBezTo>
                    <a:pt x="12103" y="12621"/>
                    <a:pt x="13210" y="12687"/>
                    <a:pt x="14964" y="12719"/>
                  </a:cubicBezTo>
                  <a:cubicBezTo>
                    <a:pt x="16718" y="12752"/>
                    <a:pt x="19118" y="12752"/>
                    <a:pt x="21518" y="12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786327" y="88900"/>
              <a:ext cx="2413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789"/>
                  </a:moveTo>
                  <a:cubicBezTo>
                    <a:pt x="2084" y="5811"/>
                    <a:pt x="4168" y="7832"/>
                    <a:pt x="6253" y="10547"/>
                  </a:cubicBezTo>
                  <a:cubicBezTo>
                    <a:pt x="8337" y="13263"/>
                    <a:pt x="10421" y="16674"/>
                    <a:pt x="11842" y="18758"/>
                  </a:cubicBezTo>
                  <a:cubicBezTo>
                    <a:pt x="13263" y="20842"/>
                    <a:pt x="14021" y="21600"/>
                    <a:pt x="14495" y="21600"/>
                  </a:cubicBezTo>
                  <a:cubicBezTo>
                    <a:pt x="14968" y="21600"/>
                    <a:pt x="15158" y="20842"/>
                    <a:pt x="15537" y="18253"/>
                  </a:cubicBezTo>
                  <a:cubicBezTo>
                    <a:pt x="15916" y="15663"/>
                    <a:pt x="16484" y="11242"/>
                    <a:pt x="17526" y="7895"/>
                  </a:cubicBezTo>
                  <a:cubicBezTo>
                    <a:pt x="18568" y="4547"/>
                    <a:pt x="20084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998259" y="286833"/>
              <a:ext cx="181769" cy="14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340" fill="norm" stroke="1" extrusionOk="0">
                  <a:moveTo>
                    <a:pt x="13873" y="1670"/>
                  </a:moveTo>
                  <a:cubicBezTo>
                    <a:pt x="12880" y="453"/>
                    <a:pt x="11887" y="-764"/>
                    <a:pt x="9528" y="605"/>
                  </a:cubicBezTo>
                  <a:cubicBezTo>
                    <a:pt x="7169" y="1974"/>
                    <a:pt x="3445" y="5929"/>
                    <a:pt x="1583" y="8667"/>
                  </a:cubicBezTo>
                  <a:cubicBezTo>
                    <a:pt x="-279" y="11405"/>
                    <a:pt x="-279" y="12926"/>
                    <a:pt x="466" y="14904"/>
                  </a:cubicBezTo>
                  <a:cubicBezTo>
                    <a:pt x="1211" y="16881"/>
                    <a:pt x="2700" y="19315"/>
                    <a:pt x="4066" y="20075"/>
                  </a:cubicBezTo>
                  <a:cubicBezTo>
                    <a:pt x="5431" y="20836"/>
                    <a:pt x="6673" y="19923"/>
                    <a:pt x="7666" y="17794"/>
                  </a:cubicBezTo>
                  <a:cubicBezTo>
                    <a:pt x="8659" y="15664"/>
                    <a:pt x="9404" y="12318"/>
                    <a:pt x="9776" y="9732"/>
                  </a:cubicBezTo>
                  <a:cubicBezTo>
                    <a:pt x="10149" y="7146"/>
                    <a:pt x="10149" y="5321"/>
                    <a:pt x="10397" y="5168"/>
                  </a:cubicBezTo>
                  <a:cubicBezTo>
                    <a:pt x="10645" y="5016"/>
                    <a:pt x="11142" y="6537"/>
                    <a:pt x="12383" y="8363"/>
                  </a:cubicBezTo>
                  <a:cubicBezTo>
                    <a:pt x="13624" y="10188"/>
                    <a:pt x="15611" y="12318"/>
                    <a:pt x="17224" y="13382"/>
                  </a:cubicBezTo>
                  <a:cubicBezTo>
                    <a:pt x="18838" y="14447"/>
                    <a:pt x="20080" y="14447"/>
                    <a:pt x="21321" y="14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3218127" y="254000"/>
              <a:ext cx="165101" cy="20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891"/>
                  </a:moveTo>
                  <a:cubicBezTo>
                    <a:pt x="0" y="4800"/>
                    <a:pt x="0" y="3709"/>
                    <a:pt x="415" y="3818"/>
                  </a:cubicBezTo>
                  <a:cubicBezTo>
                    <a:pt x="831" y="3927"/>
                    <a:pt x="1662" y="5236"/>
                    <a:pt x="2769" y="8073"/>
                  </a:cubicBezTo>
                  <a:cubicBezTo>
                    <a:pt x="3877" y="10909"/>
                    <a:pt x="5262" y="15273"/>
                    <a:pt x="5538" y="17891"/>
                  </a:cubicBezTo>
                  <a:cubicBezTo>
                    <a:pt x="5815" y="20509"/>
                    <a:pt x="4985" y="21382"/>
                    <a:pt x="4015" y="21491"/>
                  </a:cubicBezTo>
                  <a:cubicBezTo>
                    <a:pt x="3046" y="21600"/>
                    <a:pt x="1938" y="20945"/>
                    <a:pt x="1385" y="19200"/>
                  </a:cubicBezTo>
                  <a:cubicBezTo>
                    <a:pt x="831" y="17455"/>
                    <a:pt x="831" y="14618"/>
                    <a:pt x="2354" y="11564"/>
                  </a:cubicBezTo>
                  <a:cubicBezTo>
                    <a:pt x="3877" y="8509"/>
                    <a:pt x="6923" y="5236"/>
                    <a:pt x="9138" y="3491"/>
                  </a:cubicBezTo>
                  <a:cubicBezTo>
                    <a:pt x="11354" y="1745"/>
                    <a:pt x="12738" y="1527"/>
                    <a:pt x="13846" y="1855"/>
                  </a:cubicBezTo>
                  <a:cubicBezTo>
                    <a:pt x="14954" y="2182"/>
                    <a:pt x="15785" y="3055"/>
                    <a:pt x="16754" y="5127"/>
                  </a:cubicBezTo>
                  <a:cubicBezTo>
                    <a:pt x="17723" y="7200"/>
                    <a:pt x="18831" y="10473"/>
                    <a:pt x="19523" y="12764"/>
                  </a:cubicBezTo>
                  <a:cubicBezTo>
                    <a:pt x="20215" y="15055"/>
                    <a:pt x="20492" y="16364"/>
                    <a:pt x="20631" y="16145"/>
                  </a:cubicBezTo>
                  <a:cubicBezTo>
                    <a:pt x="20769" y="15927"/>
                    <a:pt x="20769" y="14182"/>
                    <a:pt x="20631" y="11455"/>
                  </a:cubicBezTo>
                  <a:cubicBezTo>
                    <a:pt x="20492" y="8727"/>
                    <a:pt x="20215" y="5018"/>
                    <a:pt x="20354" y="2945"/>
                  </a:cubicBezTo>
                  <a:cubicBezTo>
                    <a:pt x="20492" y="873"/>
                    <a:pt x="21046" y="4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420107" y="271918"/>
              <a:ext cx="140921" cy="13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32" fill="norm" stroke="1" extrusionOk="0">
                  <a:moveTo>
                    <a:pt x="15660" y="3218"/>
                  </a:moveTo>
                  <a:cubicBezTo>
                    <a:pt x="14370" y="1530"/>
                    <a:pt x="13081" y="-157"/>
                    <a:pt x="10824" y="12"/>
                  </a:cubicBezTo>
                  <a:cubicBezTo>
                    <a:pt x="8567" y="180"/>
                    <a:pt x="5344" y="2205"/>
                    <a:pt x="3248" y="5243"/>
                  </a:cubicBezTo>
                  <a:cubicBezTo>
                    <a:pt x="1153" y="8280"/>
                    <a:pt x="185" y="12330"/>
                    <a:pt x="24" y="15199"/>
                  </a:cubicBezTo>
                  <a:cubicBezTo>
                    <a:pt x="-137" y="18068"/>
                    <a:pt x="508" y="19755"/>
                    <a:pt x="1636" y="20599"/>
                  </a:cubicBezTo>
                  <a:cubicBezTo>
                    <a:pt x="2764" y="21443"/>
                    <a:pt x="4376" y="21443"/>
                    <a:pt x="5827" y="20599"/>
                  </a:cubicBezTo>
                  <a:cubicBezTo>
                    <a:pt x="7278" y="19755"/>
                    <a:pt x="8567" y="18068"/>
                    <a:pt x="9857" y="16043"/>
                  </a:cubicBezTo>
                  <a:cubicBezTo>
                    <a:pt x="11147" y="14018"/>
                    <a:pt x="12436" y="11656"/>
                    <a:pt x="12920" y="11487"/>
                  </a:cubicBezTo>
                  <a:cubicBezTo>
                    <a:pt x="13403" y="11318"/>
                    <a:pt x="13081" y="13343"/>
                    <a:pt x="12920" y="15199"/>
                  </a:cubicBezTo>
                  <a:cubicBezTo>
                    <a:pt x="12759" y="17055"/>
                    <a:pt x="12759" y="18743"/>
                    <a:pt x="13564" y="19755"/>
                  </a:cubicBezTo>
                  <a:cubicBezTo>
                    <a:pt x="14370" y="20768"/>
                    <a:pt x="15982" y="21105"/>
                    <a:pt x="17433" y="20768"/>
                  </a:cubicBezTo>
                  <a:cubicBezTo>
                    <a:pt x="18884" y="20431"/>
                    <a:pt x="20173" y="19418"/>
                    <a:pt x="21463" y="18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567377" y="256108"/>
              <a:ext cx="101601" cy="18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2700" y="11281"/>
                  </a:moveTo>
                  <a:cubicBezTo>
                    <a:pt x="2700" y="10081"/>
                    <a:pt x="2700" y="8881"/>
                    <a:pt x="2250" y="9361"/>
                  </a:cubicBezTo>
                  <a:cubicBezTo>
                    <a:pt x="1800" y="9841"/>
                    <a:pt x="900" y="12001"/>
                    <a:pt x="450" y="13921"/>
                  </a:cubicBezTo>
                  <a:cubicBezTo>
                    <a:pt x="0" y="15841"/>
                    <a:pt x="0" y="17521"/>
                    <a:pt x="0" y="17761"/>
                  </a:cubicBezTo>
                  <a:cubicBezTo>
                    <a:pt x="0" y="18001"/>
                    <a:pt x="0" y="16801"/>
                    <a:pt x="675" y="14041"/>
                  </a:cubicBezTo>
                  <a:cubicBezTo>
                    <a:pt x="1350" y="11281"/>
                    <a:pt x="2700" y="6961"/>
                    <a:pt x="4050" y="4321"/>
                  </a:cubicBezTo>
                  <a:cubicBezTo>
                    <a:pt x="5400" y="1681"/>
                    <a:pt x="6750" y="721"/>
                    <a:pt x="8550" y="241"/>
                  </a:cubicBezTo>
                  <a:cubicBezTo>
                    <a:pt x="10350" y="-239"/>
                    <a:pt x="12600" y="-239"/>
                    <a:pt x="14400" y="2521"/>
                  </a:cubicBezTo>
                  <a:cubicBezTo>
                    <a:pt x="16200" y="5281"/>
                    <a:pt x="17550" y="10801"/>
                    <a:pt x="18675" y="14401"/>
                  </a:cubicBezTo>
                  <a:cubicBezTo>
                    <a:pt x="19800" y="18001"/>
                    <a:pt x="20700" y="19681"/>
                    <a:pt x="2160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3701785" y="279447"/>
              <a:ext cx="265643" cy="16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743" fill="norm" stroke="1" extrusionOk="0">
                  <a:moveTo>
                    <a:pt x="4543" y="3274"/>
                  </a:moveTo>
                  <a:cubicBezTo>
                    <a:pt x="4543" y="1907"/>
                    <a:pt x="4543" y="540"/>
                    <a:pt x="4114" y="267"/>
                  </a:cubicBezTo>
                  <a:cubicBezTo>
                    <a:pt x="3685" y="-7"/>
                    <a:pt x="2828" y="814"/>
                    <a:pt x="2057" y="3548"/>
                  </a:cubicBezTo>
                  <a:cubicBezTo>
                    <a:pt x="1285" y="6282"/>
                    <a:pt x="600" y="10930"/>
                    <a:pt x="257" y="13938"/>
                  </a:cubicBezTo>
                  <a:cubicBezTo>
                    <a:pt x="-86" y="16945"/>
                    <a:pt x="-86" y="18312"/>
                    <a:pt x="257" y="19406"/>
                  </a:cubicBezTo>
                  <a:cubicBezTo>
                    <a:pt x="600" y="20500"/>
                    <a:pt x="1285" y="21320"/>
                    <a:pt x="3000" y="20226"/>
                  </a:cubicBezTo>
                  <a:cubicBezTo>
                    <a:pt x="4714" y="19133"/>
                    <a:pt x="7457" y="16125"/>
                    <a:pt x="9428" y="12981"/>
                  </a:cubicBezTo>
                  <a:cubicBezTo>
                    <a:pt x="11400" y="9836"/>
                    <a:pt x="12600" y="6555"/>
                    <a:pt x="13114" y="4231"/>
                  </a:cubicBezTo>
                  <a:cubicBezTo>
                    <a:pt x="13628" y="1907"/>
                    <a:pt x="13457" y="540"/>
                    <a:pt x="12943" y="130"/>
                  </a:cubicBezTo>
                  <a:cubicBezTo>
                    <a:pt x="12428" y="-280"/>
                    <a:pt x="11571" y="267"/>
                    <a:pt x="10714" y="1907"/>
                  </a:cubicBezTo>
                  <a:cubicBezTo>
                    <a:pt x="9857" y="3548"/>
                    <a:pt x="9000" y="6282"/>
                    <a:pt x="9085" y="9153"/>
                  </a:cubicBezTo>
                  <a:cubicBezTo>
                    <a:pt x="9171" y="12024"/>
                    <a:pt x="10200" y="15031"/>
                    <a:pt x="12428" y="16125"/>
                  </a:cubicBezTo>
                  <a:cubicBezTo>
                    <a:pt x="14657" y="17219"/>
                    <a:pt x="18085" y="16398"/>
                    <a:pt x="21514" y="15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4346310" y="94148"/>
              <a:ext cx="154518" cy="339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21600" y="2439"/>
                  </a:moveTo>
                  <a:cubicBezTo>
                    <a:pt x="20121" y="1517"/>
                    <a:pt x="18641" y="595"/>
                    <a:pt x="17014" y="200"/>
                  </a:cubicBezTo>
                  <a:cubicBezTo>
                    <a:pt x="15386" y="-195"/>
                    <a:pt x="13611" y="-63"/>
                    <a:pt x="11244" y="1122"/>
                  </a:cubicBezTo>
                  <a:cubicBezTo>
                    <a:pt x="8877" y="2307"/>
                    <a:pt x="5918" y="4546"/>
                    <a:pt x="3699" y="7510"/>
                  </a:cubicBezTo>
                  <a:cubicBezTo>
                    <a:pt x="1479" y="10473"/>
                    <a:pt x="0" y="14161"/>
                    <a:pt x="0" y="16664"/>
                  </a:cubicBezTo>
                  <a:cubicBezTo>
                    <a:pt x="0" y="19166"/>
                    <a:pt x="1479" y="20483"/>
                    <a:pt x="3847" y="20944"/>
                  </a:cubicBezTo>
                  <a:cubicBezTo>
                    <a:pt x="6214" y="21405"/>
                    <a:pt x="9468" y="21010"/>
                    <a:pt x="12723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504548" y="177800"/>
              <a:ext cx="123280" cy="27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25" fill="norm" stroke="1" extrusionOk="0">
                  <a:moveTo>
                    <a:pt x="10339" y="0"/>
                  </a:moveTo>
                  <a:cubicBezTo>
                    <a:pt x="7776" y="4521"/>
                    <a:pt x="5214" y="9042"/>
                    <a:pt x="3566" y="11888"/>
                  </a:cubicBezTo>
                  <a:cubicBezTo>
                    <a:pt x="1919" y="14735"/>
                    <a:pt x="1186" y="15907"/>
                    <a:pt x="637" y="17079"/>
                  </a:cubicBezTo>
                  <a:cubicBezTo>
                    <a:pt x="88" y="18251"/>
                    <a:pt x="-278" y="19423"/>
                    <a:pt x="271" y="20260"/>
                  </a:cubicBezTo>
                  <a:cubicBezTo>
                    <a:pt x="820" y="21098"/>
                    <a:pt x="2285" y="21600"/>
                    <a:pt x="5946" y="21516"/>
                  </a:cubicBezTo>
                  <a:cubicBezTo>
                    <a:pt x="9607" y="21433"/>
                    <a:pt x="15464" y="20763"/>
                    <a:pt x="21322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4731150" y="203199"/>
              <a:ext cx="134657" cy="207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0934" fill="norm" stroke="1" extrusionOk="0">
                  <a:moveTo>
                    <a:pt x="12497" y="1283"/>
                  </a:moveTo>
                  <a:cubicBezTo>
                    <a:pt x="10860" y="642"/>
                    <a:pt x="9224" y="0"/>
                    <a:pt x="7751" y="0"/>
                  </a:cubicBezTo>
                  <a:cubicBezTo>
                    <a:pt x="6278" y="0"/>
                    <a:pt x="4969" y="642"/>
                    <a:pt x="3497" y="2887"/>
                  </a:cubicBezTo>
                  <a:cubicBezTo>
                    <a:pt x="2024" y="5133"/>
                    <a:pt x="388" y="8982"/>
                    <a:pt x="60" y="12511"/>
                  </a:cubicBezTo>
                  <a:cubicBezTo>
                    <a:pt x="-267" y="16040"/>
                    <a:pt x="715" y="19248"/>
                    <a:pt x="3333" y="20424"/>
                  </a:cubicBezTo>
                  <a:cubicBezTo>
                    <a:pt x="5951" y="21600"/>
                    <a:pt x="10206" y="20745"/>
                    <a:pt x="13642" y="17857"/>
                  </a:cubicBezTo>
                  <a:cubicBezTo>
                    <a:pt x="17078" y="14970"/>
                    <a:pt x="19697" y="10051"/>
                    <a:pt x="20515" y="7057"/>
                  </a:cubicBezTo>
                  <a:cubicBezTo>
                    <a:pt x="21333" y="4063"/>
                    <a:pt x="20351" y="2994"/>
                    <a:pt x="19369" y="1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938977" y="165099"/>
              <a:ext cx="177801" cy="21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4985"/>
                  </a:moveTo>
                  <a:cubicBezTo>
                    <a:pt x="771" y="8100"/>
                    <a:pt x="1543" y="11215"/>
                    <a:pt x="2057" y="13500"/>
                  </a:cubicBezTo>
                  <a:cubicBezTo>
                    <a:pt x="2571" y="15785"/>
                    <a:pt x="2829" y="17238"/>
                    <a:pt x="3086" y="18485"/>
                  </a:cubicBezTo>
                  <a:cubicBezTo>
                    <a:pt x="3343" y="19731"/>
                    <a:pt x="3600" y="20769"/>
                    <a:pt x="4371" y="21185"/>
                  </a:cubicBezTo>
                  <a:cubicBezTo>
                    <a:pt x="5143" y="21600"/>
                    <a:pt x="6429" y="21392"/>
                    <a:pt x="8229" y="19315"/>
                  </a:cubicBezTo>
                  <a:cubicBezTo>
                    <a:pt x="10029" y="17238"/>
                    <a:pt x="12343" y="13292"/>
                    <a:pt x="14657" y="9762"/>
                  </a:cubicBezTo>
                  <a:cubicBezTo>
                    <a:pt x="16971" y="6231"/>
                    <a:pt x="19286" y="31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5104077" y="107950"/>
              <a:ext cx="11446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8" h="21600" fill="norm" stroke="1" extrusionOk="0">
                  <a:moveTo>
                    <a:pt x="6703" y="0"/>
                  </a:moveTo>
                  <a:cubicBezTo>
                    <a:pt x="10428" y="1584"/>
                    <a:pt x="14152" y="3168"/>
                    <a:pt x="16945" y="5760"/>
                  </a:cubicBezTo>
                  <a:cubicBezTo>
                    <a:pt x="19738" y="8352"/>
                    <a:pt x="21600" y="11952"/>
                    <a:pt x="18621" y="14760"/>
                  </a:cubicBezTo>
                  <a:cubicBezTo>
                    <a:pt x="15641" y="17568"/>
                    <a:pt x="7821" y="19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347927" y="723899"/>
              <a:ext cx="4305301" cy="60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5641"/>
                  </a:moveTo>
                  <a:cubicBezTo>
                    <a:pt x="117" y="17131"/>
                    <a:pt x="234" y="18621"/>
                    <a:pt x="499" y="19738"/>
                  </a:cubicBezTo>
                  <a:cubicBezTo>
                    <a:pt x="765" y="20855"/>
                    <a:pt x="1179" y="21600"/>
                    <a:pt x="1604" y="21228"/>
                  </a:cubicBezTo>
                  <a:cubicBezTo>
                    <a:pt x="2028" y="20855"/>
                    <a:pt x="2464" y="19366"/>
                    <a:pt x="2878" y="18248"/>
                  </a:cubicBezTo>
                  <a:cubicBezTo>
                    <a:pt x="3292" y="17131"/>
                    <a:pt x="3685" y="16386"/>
                    <a:pt x="4115" y="15269"/>
                  </a:cubicBezTo>
                  <a:cubicBezTo>
                    <a:pt x="4545" y="14152"/>
                    <a:pt x="5012" y="12662"/>
                    <a:pt x="5421" y="11545"/>
                  </a:cubicBezTo>
                  <a:cubicBezTo>
                    <a:pt x="5830" y="10428"/>
                    <a:pt x="6181" y="9683"/>
                    <a:pt x="6552" y="8566"/>
                  </a:cubicBezTo>
                  <a:cubicBezTo>
                    <a:pt x="6924" y="7448"/>
                    <a:pt x="7317" y="5959"/>
                    <a:pt x="7715" y="4841"/>
                  </a:cubicBezTo>
                  <a:cubicBezTo>
                    <a:pt x="8113" y="3724"/>
                    <a:pt x="8517" y="2979"/>
                    <a:pt x="8920" y="2234"/>
                  </a:cubicBezTo>
                  <a:cubicBezTo>
                    <a:pt x="9324" y="1490"/>
                    <a:pt x="9727" y="745"/>
                    <a:pt x="10147" y="372"/>
                  </a:cubicBezTo>
                  <a:cubicBezTo>
                    <a:pt x="10566" y="0"/>
                    <a:pt x="11002" y="0"/>
                    <a:pt x="11427" y="0"/>
                  </a:cubicBezTo>
                  <a:cubicBezTo>
                    <a:pt x="11851" y="0"/>
                    <a:pt x="12265" y="0"/>
                    <a:pt x="12674" y="372"/>
                  </a:cubicBezTo>
                  <a:cubicBezTo>
                    <a:pt x="13083" y="745"/>
                    <a:pt x="13487" y="1490"/>
                    <a:pt x="13890" y="2607"/>
                  </a:cubicBezTo>
                  <a:cubicBezTo>
                    <a:pt x="14294" y="3724"/>
                    <a:pt x="14697" y="5214"/>
                    <a:pt x="15090" y="6703"/>
                  </a:cubicBezTo>
                  <a:cubicBezTo>
                    <a:pt x="15483" y="8193"/>
                    <a:pt x="15865" y="9683"/>
                    <a:pt x="16227" y="10800"/>
                  </a:cubicBezTo>
                  <a:cubicBezTo>
                    <a:pt x="16588" y="11917"/>
                    <a:pt x="16927" y="12662"/>
                    <a:pt x="17336" y="13407"/>
                  </a:cubicBezTo>
                  <a:cubicBezTo>
                    <a:pt x="17745" y="14152"/>
                    <a:pt x="18223" y="14897"/>
                    <a:pt x="18727" y="15269"/>
                  </a:cubicBezTo>
                  <a:cubicBezTo>
                    <a:pt x="19232" y="15641"/>
                    <a:pt x="19763" y="15641"/>
                    <a:pt x="20246" y="15269"/>
                  </a:cubicBezTo>
                  <a:cubicBezTo>
                    <a:pt x="20729" y="14897"/>
                    <a:pt x="21165" y="14152"/>
                    <a:pt x="21600" y="13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366977" y="920749"/>
              <a:ext cx="3695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" y="18000"/>
                    <a:pt x="767" y="14400"/>
                    <a:pt x="1175" y="12000"/>
                  </a:cubicBezTo>
                  <a:cubicBezTo>
                    <a:pt x="1584" y="9600"/>
                    <a:pt x="2016" y="8400"/>
                    <a:pt x="2456" y="7500"/>
                  </a:cubicBezTo>
                  <a:cubicBezTo>
                    <a:pt x="2895" y="6600"/>
                    <a:pt x="3340" y="6000"/>
                    <a:pt x="3835" y="5100"/>
                  </a:cubicBezTo>
                  <a:cubicBezTo>
                    <a:pt x="4330" y="4200"/>
                    <a:pt x="4874" y="3000"/>
                    <a:pt x="5351" y="2100"/>
                  </a:cubicBezTo>
                  <a:cubicBezTo>
                    <a:pt x="5827" y="1200"/>
                    <a:pt x="6235" y="600"/>
                    <a:pt x="6680" y="300"/>
                  </a:cubicBezTo>
                  <a:cubicBezTo>
                    <a:pt x="7126" y="0"/>
                    <a:pt x="7608" y="0"/>
                    <a:pt x="8097" y="0"/>
                  </a:cubicBezTo>
                  <a:cubicBezTo>
                    <a:pt x="8586" y="0"/>
                    <a:pt x="9080" y="0"/>
                    <a:pt x="9594" y="0"/>
                  </a:cubicBezTo>
                  <a:cubicBezTo>
                    <a:pt x="10107" y="0"/>
                    <a:pt x="10639" y="0"/>
                    <a:pt x="11177" y="0"/>
                  </a:cubicBezTo>
                  <a:cubicBezTo>
                    <a:pt x="11715" y="0"/>
                    <a:pt x="12260" y="0"/>
                    <a:pt x="12810" y="0"/>
                  </a:cubicBezTo>
                  <a:cubicBezTo>
                    <a:pt x="13361" y="0"/>
                    <a:pt x="13918" y="0"/>
                    <a:pt x="14468" y="300"/>
                  </a:cubicBezTo>
                  <a:cubicBezTo>
                    <a:pt x="15019" y="600"/>
                    <a:pt x="15563" y="1200"/>
                    <a:pt x="16113" y="1800"/>
                  </a:cubicBezTo>
                  <a:cubicBezTo>
                    <a:pt x="16664" y="2400"/>
                    <a:pt x="17221" y="3000"/>
                    <a:pt x="17759" y="3600"/>
                  </a:cubicBezTo>
                  <a:cubicBezTo>
                    <a:pt x="18297" y="4200"/>
                    <a:pt x="18816" y="4800"/>
                    <a:pt x="19454" y="5400"/>
                  </a:cubicBezTo>
                  <a:cubicBezTo>
                    <a:pt x="20091" y="6000"/>
                    <a:pt x="20845" y="66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227277" y="1369483"/>
              <a:ext cx="298451" cy="51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204"/>
                  </a:moveTo>
                  <a:cubicBezTo>
                    <a:pt x="1226" y="4232"/>
                    <a:pt x="2451" y="6260"/>
                    <a:pt x="3906" y="8860"/>
                  </a:cubicBezTo>
                  <a:cubicBezTo>
                    <a:pt x="5362" y="11461"/>
                    <a:pt x="7047" y="14635"/>
                    <a:pt x="8196" y="16707"/>
                  </a:cubicBezTo>
                  <a:cubicBezTo>
                    <a:pt x="9345" y="18779"/>
                    <a:pt x="9957" y="19749"/>
                    <a:pt x="10494" y="20454"/>
                  </a:cubicBezTo>
                  <a:cubicBezTo>
                    <a:pt x="11030" y="21159"/>
                    <a:pt x="11489" y="21600"/>
                    <a:pt x="11796" y="21424"/>
                  </a:cubicBezTo>
                  <a:cubicBezTo>
                    <a:pt x="12102" y="21247"/>
                    <a:pt x="12255" y="20454"/>
                    <a:pt x="12715" y="18470"/>
                  </a:cubicBezTo>
                  <a:cubicBezTo>
                    <a:pt x="13174" y="16487"/>
                    <a:pt x="13940" y="13313"/>
                    <a:pt x="14630" y="10447"/>
                  </a:cubicBezTo>
                  <a:cubicBezTo>
                    <a:pt x="15319" y="7582"/>
                    <a:pt x="15932" y="5025"/>
                    <a:pt x="16391" y="3482"/>
                  </a:cubicBezTo>
                  <a:cubicBezTo>
                    <a:pt x="16851" y="1940"/>
                    <a:pt x="17157" y="1411"/>
                    <a:pt x="17464" y="926"/>
                  </a:cubicBezTo>
                  <a:cubicBezTo>
                    <a:pt x="17770" y="441"/>
                    <a:pt x="18077" y="0"/>
                    <a:pt x="18766" y="0"/>
                  </a:cubicBezTo>
                  <a:cubicBezTo>
                    <a:pt x="19455" y="0"/>
                    <a:pt x="20528" y="441"/>
                    <a:pt x="21600" y="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520435" y="1662377"/>
              <a:ext cx="138643" cy="153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199" fill="norm" stroke="1" extrusionOk="0">
                  <a:moveTo>
                    <a:pt x="12600" y="3685"/>
                  </a:moveTo>
                  <a:cubicBezTo>
                    <a:pt x="11291" y="2518"/>
                    <a:pt x="9981" y="1350"/>
                    <a:pt x="8509" y="621"/>
                  </a:cubicBezTo>
                  <a:cubicBezTo>
                    <a:pt x="7036" y="-109"/>
                    <a:pt x="5400" y="-401"/>
                    <a:pt x="3927" y="913"/>
                  </a:cubicBezTo>
                  <a:cubicBezTo>
                    <a:pt x="2454" y="2226"/>
                    <a:pt x="1145" y="5145"/>
                    <a:pt x="491" y="8210"/>
                  </a:cubicBezTo>
                  <a:cubicBezTo>
                    <a:pt x="-164" y="11275"/>
                    <a:pt x="-164" y="14485"/>
                    <a:pt x="491" y="16529"/>
                  </a:cubicBezTo>
                  <a:cubicBezTo>
                    <a:pt x="1145" y="18572"/>
                    <a:pt x="2454" y="19448"/>
                    <a:pt x="3763" y="19448"/>
                  </a:cubicBezTo>
                  <a:cubicBezTo>
                    <a:pt x="5072" y="19448"/>
                    <a:pt x="6381" y="18572"/>
                    <a:pt x="7527" y="16675"/>
                  </a:cubicBezTo>
                  <a:cubicBezTo>
                    <a:pt x="8672" y="14777"/>
                    <a:pt x="9654" y="11858"/>
                    <a:pt x="10309" y="9523"/>
                  </a:cubicBezTo>
                  <a:cubicBezTo>
                    <a:pt x="10963" y="7188"/>
                    <a:pt x="11291" y="5437"/>
                    <a:pt x="11454" y="5583"/>
                  </a:cubicBezTo>
                  <a:cubicBezTo>
                    <a:pt x="11618" y="5729"/>
                    <a:pt x="11618" y="7772"/>
                    <a:pt x="13254" y="10691"/>
                  </a:cubicBezTo>
                  <a:cubicBezTo>
                    <a:pt x="14891" y="13610"/>
                    <a:pt x="18163" y="17404"/>
                    <a:pt x="21436" y="21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709877" y="1587500"/>
              <a:ext cx="127001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35"/>
                  </a:moveTo>
                  <a:cubicBezTo>
                    <a:pt x="3240" y="6574"/>
                    <a:pt x="6480" y="7513"/>
                    <a:pt x="9540" y="9861"/>
                  </a:cubicBezTo>
                  <a:cubicBezTo>
                    <a:pt x="12600" y="12209"/>
                    <a:pt x="15480" y="15965"/>
                    <a:pt x="16740" y="18313"/>
                  </a:cubicBezTo>
                  <a:cubicBezTo>
                    <a:pt x="18000" y="20661"/>
                    <a:pt x="17640" y="21600"/>
                    <a:pt x="16740" y="21600"/>
                  </a:cubicBezTo>
                  <a:cubicBezTo>
                    <a:pt x="15840" y="21600"/>
                    <a:pt x="14400" y="20661"/>
                    <a:pt x="13140" y="17843"/>
                  </a:cubicBezTo>
                  <a:cubicBezTo>
                    <a:pt x="11880" y="15026"/>
                    <a:pt x="10800" y="10330"/>
                    <a:pt x="12240" y="7043"/>
                  </a:cubicBezTo>
                  <a:cubicBezTo>
                    <a:pt x="13680" y="3757"/>
                    <a:pt x="17640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013546" y="1378625"/>
              <a:ext cx="159882" cy="46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72" fill="norm" stroke="1" extrusionOk="0">
                  <a:moveTo>
                    <a:pt x="21468" y="1422"/>
                  </a:moveTo>
                  <a:cubicBezTo>
                    <a:pt x="20331" y="841"/>
                    <a:pt x="19194" y="259"/>
                    <a:pt x="17773" y="66"/>
                  </a:cubicBezTo>
                  <a:cubicBezTo>
                    <a:pt x="16352" y="-128"/>
                    <a:pt x="14647" y="66"/>
                    <a:pt x="12089" y="1180"/>
                  </a:cubicBezTo>
                  <a:cubicBezTo>
                    <a:pt x="9531" y="2294"/>
                    <a:pt x="6121" y="4328"/>
                    <a:pt x="3705" y="6943"/>
                  </a:cubicBezTo>
                  <a:cubicBezTo>
                    <a:pt x="1289" y="9558"/>
                    <a:pt x="-132" y="12755"/>
                    <a:pt x="10" y="15176"/>
                  </a:cubicBezTo>
                  <a:cubicBezTo>
                    <a:pt x="152" y="17598"/>
                    <a:pt x="1857" y="19244"/>
                    <a:pt x="4273" y="20164"/>
                  </a:cubicBezTo>
                  <a:cubicBezTo>
                    <a:pt x="6689" y="21085"/>
                    <a:pt x="9815" y="21278"/>
                    <a:pt x="1294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275027" y="1449916"/>
              <a:ext cx="241301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99"/>
                  </a:moveTo>
                  <a:cubicBezTo>
                    <a:pt x="568" y="499"/>
                    <a:pt x="1137" y="0"/>
                    <a:pt x="1800" y="0"/>
                  </a:cubicBezTo>
                  <a:cubicBezTo>
                    <a:pt x="2463" y="0"/>
                    <a:pt x="3221" y="499"/>
                    <a:pt x="5684" y="2497"/>
                  </a:cubicBezTo>
                  <a:cubicBezTo>
                    <a:pt x="8147" y="4495"/>
                    <a:pt x="12316" y="7991"/>
                    <a:pt x="15253" y="11424"/>
                  </a:cubicBezTo>
                  <a:cubicBezTo>
                    <a:pt x="18189" y="14858"/>
                    <a:pt x="19895" y="18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325818" y="1422400"/>
              <a:ext cx="196860" cy="398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08" fill="norm" stroke="1" extrusionOk="0">
                  <a:moveTo>
                    <a:pt x="21371" y="0"/>
                  </a:moveTo>
                  <a:cubicBezTo>
                    <a:pt x="20222" y="114"/>
                    <a:pt x="19073" y="229"/>
                    <a:pt x="17580" y="1257"/>
                  </a:cubicBezTo>
                  <a:cubicBezTo>
                    <a:pt x="16086" y="2286"/>
                    <a:pt x="14248" y="4229"/>
                    <a:pt x="11950" y="6914"/>
                  </a:cubicBezTo>
                  <a:cubicBezTo>
                    <a:pt x="9652" y="9600"/>
                    <a:pt x="6894" y="13029"/>
                    <a:pt x="4941" y="15371"/>
                  </a:cubicBezTo>
                  <a:cubicBezTo>
                    <a:pt x="2988" y="17714"/>
                    <a:pt x="1839" y="18971"/>
                    <a:pt x="1035" y="19886"/>
                  </a:cubicBezTo>
                  <a:cubicBezTo>
                    <a:pt x="231" y="20800"/>
                    <a:pt x="-229" y="21371"/>
                    <a:pt x="116" y="21486"/>
                  </a:cubicBezTo>
                  <a:cubicBezTo>
                    <a:pt x="460" y="21600"/>
                    <a:pt x="1609" y="21257"/>
                    <a:pt x="2758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579827" y="1631950"/>
              <a:ext cx="2159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8000"/>
                    <a:pt x="6776" y="14400"/>
                    <a:pt x="10376" y="10800"/>
                  </a:cubicBezTo>
                  <a:cubicBezTo>
                    <a:pt x="13976" y="7200"/>
                    <a:pt x="1778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716070" y="1543050"/>
              <a:ext cx="980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040"/>
                    <a:pt x="-1585" y="10080"/>
                    <a:pt x="575" y="13680"/>
                  </a:cubicBezTo>
                  <a:cubicBezTo>
                    <a:pt x="2735" y="17280"/>
                    <a:pt x="11375" y="1944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910027" y="1409699"/>
              <a:ext cx="139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320"/>
                    <a:pt x="7200" y="8640"/>
                    <a:pt x="10800" y="12240"/>
                  </a:cubicBezTo>
                  <a:cubicBezTo>
                    <a:pt x="14400" y="15840"/>
                    <a:pt x="180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017977" y="1422400"/>
              <a:ext cx="1206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1862"/>
                    <a:pt x="14779" y="3724"/>
                    <a:pt x="11558" y="6641"/>
                  </a:cubicBezTo>
                  <a:cubicBezTo>
                    <a:pt x="8337" y="9559"/>
                    <a:pt x="5305" y="13531"/>
                    <a:pt x="3411" y="16200"/>
                  </a:cubicBezTo>
                  <a:cubicBezTo>
                    <a:pt x="1516" y="18869"/>
                    <a:pt x="758" y="202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2246577" y="1352550"/>
              <a:ext cx="76349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3" h="21600" fill="norm" stroke="1" extrusionOk="0">
                  <a:moveTo>
                    <a:pt x="1705" y="0"/>
                  </a:moveTo>
                  <a:cubicBezTo>
                    <a:pt x="8526" y="3400"/>
                    <a:pt x="15347" y="6800"/>
                    <a:pt x="18474" y="10050"/>
                  </a:cubicBezTo>
                  <a:cubicBezTo>
                    <a:pt x="21600" y="13300"/>
                    <a:pt x="21032" y="16400"/>
                    <a:pt x="17337" y="18300"/>
                  </a:cubicBezTo>
                  <a:cubicBezTo>
                    <a:pt x="13642" y="20200"/>
                    <a:pt x="6821" y="20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2703777" y="1622606"/>
              <a:ext cx="1333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371" y="11918"/>
                    <a:pt x="2743" y="3818"/>
                    <a:pt x="6343" y="1118"/>
                  </a:cubicBezTo>
                  <a:cubicBezTo>
                    <a:pt x="9943" y="-1582"/>
                    <a:pt x="157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2729177" y="175895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16800"/>
                    <a:pt x="8361" y="12000"/>
                    <a:pt x="11961" y="8400"/>
                  </a:cubicBezTo>
                  <a:cubicBezTo>
                    <a:pt x="15561" y="4800"/>
                    <a:pt x="1858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3389577" y="1360118"/>
              <a:ext cx="254001" cy="41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3555"/>
                  </a:moveTo>
                  <a:cubicBezTo>
                    <a:pt x="360" y="2897"/>
                    <a:pt x="720" y="2239"/>
                    <a:pt x="1170" y="2184"/>
                  </a:cubicBezTo>
                  <a:cubicBezTo>
                    <a:pt x="1620" y="2130"/>
                    <a:pt x="2160" y="2678"/>
                    <a:pt x="3690" y="4925"/>
                  </a:cubicBezTo>
                  <a:cubicBezTo>
                    <a:pt x="5220" y="7173"/>
                    <a:pt x="7740" y="11120"/>
                    <a:pt x="9450" y="13971"/>
                  </a:cubicBezTo>
                  <a:cubicBezTo>
                    <a:pt x="11160" y="16822"/>
                    <a:pt x="12060" y="18576"/>
                    <a:pt x="12960" y="19728"/>
                  </a:cubicBezTo>
                  <a:cubicBezTo>
                    <a:pt x="13860" y="20879"/>
                    <a:pt x="14760" y="21427"/>
                    <a:pt x="15390" y="21317"/>
                  </a:cubicBezTo>
                  <a:cubicBezTo>
                    <a:pt x="16020" y="21208"/>
                    <a:pt x="16380" y="20440"/>
                    <a:pt x="16650" y="18138"/>
                  </a:cubicBezTo>
                  <a:cubicBezTo>
                    <a:pt x="16920" y="15835"/>
                    <a:pt x="17100" y="11998"/>
                    <a:pt x="17370" y="8873"/>
                  </a:cubicBezTo>
                  <a:cubicBezTo>
                    <a:pt x="17640" y="5748"/>
                    <a:pt x="18000" y="3336"/>
                    <a:pt x="18450" y="1855"/>
                  </a:cubicBezTo>
                  <a:cubicBezTo>
                    <a:pt x="18900" y="375"/>
                    <a:pt x="19440" y="-173"/>
                    <a:pt x="19980" y="46"/>
                  </a:cubicBezTo>
                  <a:cubicBezTo>
                    <a:pt x="20520" y="266"/>
                    <a:pt x="21060" y="1252"/>
                    <a:pt x="21600" y="2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3630877" y="1543579"/>
              <a:ext cx="152401" cy="17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13500" y="8226"/>
                  </a:moveTo>
                  <a:cubicBezTo>
                    <a:pt x="12300" y="5714"/>
                    <a:pt x="11100" y="3202"/>
                    <a:pt x="9750" y="1695"/>
                  </a:cubicBezTo>
                  <a:cubicBezTo>
                    <a:pt x="8400" y="188"/>
                    <a:pt x="6900" y="-314"/>
                    <a:pt x="5550" y="188"/>
                  </a:cubicBezTo>
                  <a:cubicBezTo>
                    <a:pt x="4200" y="691"/>
                    <a:pt x="3000" y="2198"/>
                    <a:pt x="1950" y="5337"/>
                  </a:cubicBezTo>
                  <a:cubicBezTo>
                    <a:pt x="900" y="8477"/>
                    <a:pt x="0" y="13249"/>
                    <a:pt x="0" y="16263"/>
                  </a:cubicBezTo>
                  <a:cubicBezTo>
                    <a:pt x="0" y="19277"/>
                    <a:pt x="900" y="20533"/>
                    <a:pt x="2100" y="20909"/>
                  </a:cubicBezTo>
                  <a:cubicBezTo>
                    <a:pt x="3300" y="21286"/>
                    <a:pt x="4800" y="20784"/>
                    <a:pt x="6300" y="19528"/>
                  </a:cubicBezTo>
                  <a:cubicBezTo>
                    <a:pt x="7800" y="18272"/>
                    <a:pt x="9300" y="16263"/>
                    <a:pt x="10500" y="14379"/>
                  </a:cubicBezTo>
                  <a:cubicBezTo>
                    <a:pt x="11700" y="12495"/>
                    <a:pt x="12600" y="10737"/>
                    <a:pt x="13350" y="10486"/>
                  </a:cubicBezTo>
                  <a:cubicBezTo>
                    <a:pt x="14100" y="10235"/>
                    <a:pt x="14700" y="11491"/>
                    <a:pt x="16050" y="13374"/>
                  </a:cubicBezTo>
                  <a:cubicBezTo>
                    <a:pt x="17400" y="15258"/>
                    <a:pt x="19500" y="17770"/>
                    <a:pt x="21600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3818699" y="1530349"/>
              <a:ext cx="186829" cy="19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04" fill="norm" stroke="1" extrusionOk="0">
                  <a:moveTo>
                    <a:pt x="307" y="7665"/>
                  </a:moveTo>
                  <a:cubicBezTo>
                    <a:pt x="65" y="6503"/>
                    <a:pt x="-178" y="5342"/>
                    <a:pt x="186" y="5342"/>
                  </a:cubicBezTo>
                  <a:cubicBezTo>
                    <a:pt x="550" y="5342"/>
                    <a:pt x="1521" y="6503"/>
                    <a:pt x="2856" y="8942"/>
                  </a:cubicBezTo>
                  <a:cubicBezTo>
                    <a:pt x="4191" y="11381"/>
                    <a:pt x="5889" y="15097"/>
                    <a:pt x="6739" y="17652"/>
                  </a:cubicBezTo>
                  <a:cubicBezTo>
                    <a:pt x="7588" y="20206"/>
                    <a:pt x="7588" y="21600"/>
                    <a:pt x="7346" y="21252"/>
                  </a:cubicBezTo>
                  <a:cubicBezTo>
                    <a:pt x="7103" y="20903"/>
                    <a:pt x="6618" y="18813"/>
                    <a:pt x="7346" y="15561"/>
                  </a:cubicBezTo>
                  <a:cubicBezTo>
                    <a:pt x="8074" y="12310"/>
                    <a:pt x="10015" y="7897"/>
                    <a:pt x="12564" y="5110"/>
                  </a:cubicBezTo>
                  <a:cubicBezTo>
                    <a:pt x="15112" y="2323"/>
                    <a:pt x="18267" y="1161"/>
                    <a:pt x="214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4095623" y="1350090"/>
              <a:ext cx="113105" cy="383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501" fill="norm" stroke="1" extrusionOk="0">
                  <a:moveTo>
                    <a:pt x="20985" y="4411"/>
                  </a:moveTo>
                  <a:cubicBezTo>
                    <a:pt x="20985" y="3817"/>
                    <a:pt x="20985" y="3224"/>
                    <a:pt x="20396" y="2512"/>
                  </a:cubicBezTo>
                  <a:cubicBezTo>
                    <a:pt x="19807" y="1800"/>
                    <a:pt x="18629" y="969"/>
                    <a:pt x="17058" y="494"/>
                  </a:cubicBezTo>
                  <a:cubicBezTo>
                    <a:pt x="15487" y="20"/>
                    <a:pt x="13523" y="-99"/>
                    <a:pt x="11952" y="79"/>
                  </a:cubicBezTo>
                  <a:cubicBezTo>
                    <a:pt x="10381" y="257"/>
                    <a:pt x="9203" y="732"/>
                    <a:pt x="6847" y="2868"/>
                  </a:cubicBezTo>
                  <a:cubicBezTo>
                    <a:pt x="4490" y="5004"/>
                    <a:pt x="956" y="8802"/>
                    <a:pt x="170" y="12006"/>
                  </a:cubicBezTo>
                  <a:cubicBezTo>
                    <a:pt x="-615" y="15211"/>
                    <a:pt x="1349" y="17822"/>
                    <a:pt x="5276" y="19305"/>
                  </a:cubicBezTo>
                  <a:cubicBezTo>
                    <a:pt x="9203" y="20789"/>
                    <a:pt x="15094" y="21145"/>
                    <a:pt x="20985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297627" y="1435100"/>
              <a:ext cx="1460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0" y="3388"/>
                    <a:pt x="6261" y="6776"/>
                    <a:pt x="9861" y="10376"/>
                  </a:cubicBezTo>
                  <a:cubicBezTo>
                    <a:pt x="13461" y="13976"/>
                    <a:pt x="17530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335727" y="1418293"/>
              <a:ext cx="114301" cy="31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21600" y="277"/>
                  </a:moveTo>
                  <a:cubicBezTo>
                    <a:pt x="19600" y="-9"/>
                    <a:pt x="17600" y="-295"/>
                    <a:pt x="15200" y="635"/>
                  </a:cubicBezTo>
                  <a:cubicBezTo>
                    <a:pt x="12800" y="1565"/>
                    <a:pt x="10000" y="3710"/>
                    <a:pt x="7400" y="7358"/>
                  </a:cubicBezTo>
                  <a:cubicBezTo>
                    <a:pt x="4800" y="11006"/>
                    <a:pt x="2400" y="16155"/>
                    <a:pt x="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4513527" y="1327149"/>
              <a:ext cx="7302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3600"/>
                    <a:pt x="14400" y="7200"/>
                    <a:pt x="18000" y="10183"/>
                  </a:cubicBezTo>
                  <a:cubicBezTo>
                    <a:pt x="21600" y="13166"/>
                    <a:pt x="21600" y="15531"/>
                    <a:pt x="18000" y="17331"/>
                  </a:cubicBezTo>
                  <a:cubicBezTo>
                    <a:pt x="14400" y="19131"/>
                    <a:pt x="720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4919927" y="154305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7486"/>
                    <a:pt x="9741" y="13371"/>
                    <a:pt x="13341" y="9771"/>
                  </a:cubicBezTo>
                  <a:cubicBezTo>
                    <a:pt x="16941" y="6171"/>
                    <a:pt x="1927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016421" y="1466850"/>
              <a:ext cx="49557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2084" y="0"/>
                  </a:moveTo>
                  <a:cubicBezTo>
                    <a:pt x="356" y="3508"/>
                    <a:pt x="-1372" y="7015"/>
                    <a:pt x="1652" y="10615"/>
                  </a:cubicBezTo>
                  <a:cubicBezTo>
                    <a:pt x="4676" y="14215"/>
                    <a:pt x="12452" y="17908"/>
                    <a:pt x="202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237427" y="1333500"/>
              <a:ext cx="171451" cy="35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0"/>
                  </a:moveTo>
                  <a:cubicBezTo>
                    <a:pt x="267" y="2922"/>
                    <a:pt x="533" y="5845"/>
                    <a:pt x="1733" y="9021"/>
                  </a:cubicBezTo>
                  <a:cubicBezTo>
                    <a:pt x="2933" y="12198"/>
                    <a:pt x="5067" y="15628"/>
                    <a:pt x="6667" y="17852"/>
                  </a:cubicBezTo>
                  <a:cubicBezTo>
                    <a:pt x="8267" y="20075"/>
                    <a:pt x="9333" y="21092"/>
                    <a:pt x="10267" y="21346"/>
                  </a:cubicBezTo>
                  <a:cubicBezTo>
                    <a:pt x="11200" y="21600"/>
                    <a:pt x="12000" y="21092"/>
                    <a:pt x="13333" y="18741"/>
                  </a:cubicBezTo>
                  <a:cubicBezTo>
                    <a:pt x="14667" y="16391"/>
                    <a:pt x="16533" y="12198"/>
                    <a:pt x="18000" y="8831"/>
                  </a:cubicBezTo>
                  <a:cubicBezTo>
                    <a:pt x="19467" y="5464"/>
                    <a:pt x="20533" y="2922"/>
                    <a:pt x="21600" y="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5390297" y="1487035"/>
              <a:ext cx="113831" cy="13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845" fill="norm" stroke="1" extrusionOk="0">
                  <a:moveTo>
                    <a:pt x="13111" y="5630"/>
                  </a:moveTo>
                  <a:cubicBezTo>
                    <a:pt x="12311" y="4018"/>
                    <a:pt x="11511" y="2406"/>
                    <a:pt x="10111" y="1278"/>
                  </a:cubicBezTo>
                  <a:cubicBezTo>
                    <a:pt x="8711" y="150"/>
                    <a:pt x="6711" y="-495"/>
                    <a:pt x="4911" y="472"/>
                  </a:cubicBezTo>
                  <a:cubicBezTo>
                    <a:pt x="3111" y="1439"/>
                    <a:pt x="1511" y="4018"/>
                    <a:pt x="711" y="7081"/>
                  </a:cubicBezTo>
                  <a:cubicBezTo>
                    <a:pt x="-89" y="10144"/>
                    <a:pt x="-89" y="13690"/>
                    <a:pt x="111" y="16269"/>
                  </a:cubicBezTo>
                  <a:cubicBezTo>
                    <a:pt x="311" y="18848"/>
                    <a:pt x="711" y="20460"/>
                    <a:pt x="1711" y="20783"/>
                  </a:cubicBezTo>
                  <a:cubicBezTo>
                    <a:pt x="2711" y="21105"/>
                    <a:pt x="4311" y="20138"/>
                    <a:pt x="5711" y="18848"/>
                  </a:cubicBezTo>
                  <a:cubicBezTo>
                    <a:pt x="7111" y="17559"/>
                    <a:pt x="8311" y="15947"/>
                    <a:pt x="9311" y="14335"/>
                  </a:cubicBezTo>
                  <a:cubicBezTo>
                    <a:pt x="10311" y="12723"/>
                    <a:pt x="11111" y="11111"/>
                    <a:pt x="12111" y="11433"/>
                  </a:cubicBezTo>
                  <a:cubicBezTo>
                    <a:pt x="13111" y="11756"/>
                    <a:pt x="14311" y="14012"/>
                    <a:pt x="15911" y="14818"/>
                  </a:cubicBezTo>
                  <a:cubicBezTo>
                    <a:pt x="17511" y="15624"/>
                    <a:pt x="19511" y="14980"/>
                    <a:pt x="21511" y="14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5516827" y="1479550"/>
              <a:ext cx="146051" cy="19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4930"/>
                  </a:moveTo>
                  <a:cubicBezTo>
                    <a:pt x="1565" y="4930"/>
                    <a:pt x="3130" y="4930"/>
                    <a:pt x="4852" y="6457"/>
                  </a:cubicBezTo>
                  <a:cubicBezTo>
                    <a:pt x="6574" y="7983"/>
                    <a:pt x="8452" y="11035"/>
                    <a:pt x="9548" y="13383"/>
                  </a:cubicBezTo>
                  <a:cubicBezTo>
                    <a:pt x="10643" y="15730"/>
                    <a:pt x="10957" y="17374"/>
                    <a:pt x="10643" y="18665"/>
                  </a:cubicBezTo>
                  <a:cubicBezTo>
                    <a:pt x="10330" y="19957"/>
                    <a:pt x="9391" y="20896"/>
                    <a:pt x="8139" y="21248"/>
                  </a:cubicBezTo>
                  <a:cubicBezTo>
                    <a:pt x="6887" y="21600"/>
                    <a:pt x="5322" y="21365"/>
                    <a:pt x="4226" y="19487"/>
                  </a:cubicBezTo>
                  <a:cubicBezTo>
                    <a:pt x="3130" y="17609"/>
                    <a:pt x="2504" y="14087"/>
                    <a:pt x="5478" y="10565"/>
                  </a:cubicBezTo>
                  <a:cubicBezTo>
                    <a:pt x="8452" y="7043"/>
                    <a:pt x="15026" y="35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5704892" y="1309050"/>
              <a:ext cx="104036" cy="32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81" fill="norm" stroke="1" extrusionOk="0">
                  <a:moveTo>
                    <a:pt x="21233" y="3325"/>
                  </a:moveTo>
                  <a:cubicBezTo>
                    <a:pt x="20801" y="2619"/>
                    <a:pt x="20369" y="1913"/>
                    <a:pt x="19505" y="1278"/>
                  </a:cubicBezTo>
                  <a:cubicBezTo>
                    <a:pt x="18641" y="643"/>
                    <a:pt x="17345" y="78"/>
                    <a:pt x="15833" y="8"/>
                  </a:cubicBezTo>
                  <a:cubicBezTo>
                    <a:pt x="14321" y="-63"/>
                    <a:pt x="12593" y="361"/>
                    <a:pt x="10001" y="2408"/>
                  </a:cubicBezTo>
                  <a:cubicBezTo>
                    <a:pt x="7409" y="4455"/>
                    <a:pt x="3953" y="8125"/>
                    <a:pt x="2009" y="11231"/>
                  </a:cubicBezTo>
                  <a:cubicBezTo>
                    <a:pt x="65" y="14337"/>
                    <a:pt x="-367" y="16878"/>
                    <a:pt x="281" y="18572"/>
                  </a:cubicBezTo>
                  <a:cubicBezTo>
                    <a:pt x="929" y="20266"/>
                    <a:pt x="2657" y="21113"/>
                    <a:pt x="5897" y="21325"/>
                  </a:cubicBezTo>
                  <a:cubicBezTo>
                    <a:pt x="9137" y="21537"/>
                    <a:pt x="13889" y="21113"/>
                    <a:pt x="18641" y="20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5904177" y="1327150"/>
              <a:ext cx="1270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5506"/>
                    <a:pt x="7920" y="11012"/>
                    <a:pt x="11520" y="14612"/>
                  </a:cubicBezTo>
                  <a:cubicBezTo>
                    <a:pt x="15120" y="18212"/>
                    <a:pt x="1836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5980377" y="1356783"/>
              <a:ext cx="101601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151"/>
                  </a:moveTo>
                  <a:cubicBezTo>
                    <a:pt x="19350" y="0"/>
                    <a:pt x="17100" y="-151"/>
                    <a:pt x="15300" y="302"/>
                  </a:cubicBezTo>
                  <a:cubicBezTo>
                    <a:pt x="13500" y="755"/>
                    <a:pt x="12150" y="1813"/>
                    <a:pt x="10125" y="4456"/>
                  </a:cubicBezTo>
                  <a:cubicBezTo>
                    <a:pt x="8100" y="7099"/>
                    <a:pt x="5400" y="11329"/>
                    <a:pt x="3600" y="14425"/>
                  </a:cubicBezTo>
                  <a:cubicBezTo>
                    <a:pt x="1800" y="17522"/>
                    <a:pt x="900" y="19485"/>
                    <a:pt x="0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6107377" y="1314450"/>
              <a:ext cx="7029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600" fill="norm" stroke="1" extrusionOk="0">
                  <a:moveTo>
                    <a:pt x="3703" y="0"/>
                  </a:moveTo>
                  <a:cubicBezTo>
                    <a:pt x="9257" y="2671"/>
                    <a:pt x="14811" y="5342"/>
                    <a:pt x="17897" y="7897"/>
                  </a:cubicBezTo>
                  <a:cubicBezTo>
                    <a:pt x="20983" y="10452"/>
                    <a:pt x="21600" y="12890"/>
                    <a:pt x="18206" y="15155"/>
                  </a:cubicBezTo>
                  <a:cubicBezTo>
                    <a:pt x="14811" y="17419"/>
                    <a:pt x="7406" y="19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6215327" y="1695450"/>
              <a:ext cx="635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7339277" y="1384300"/>
              <a:ext cx="2222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919"/>
                    <a:pt x="6171" y="5838"/>
                    <a:pt x="9771" y="9438"/>
                  </a:cubicBezTo>
                  <a:cubicBezTo>
                    <a:pt x="13371" y="13038"/>
                    <a:pt x="17486" y="173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7409127" y="1358900"/>
              <a:ext cx="1397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1108"/>
                    <a:pt x="13745" y="2215"/>
                    <a:pt x="10473" y="4569"/>
                  </a:cubicBezTo>
                  <a:cubicBezTo>
                    <a:pt x="7200" y="6923"/>
                    <a:pt x="4582" y="10523"/>
                    <a:pt x="2945" y="13569"/>
                  </a:cubicBezTo>
                  <a:cubicBezTo>
                    <a:pt x="1309" y="16615"/>
                    <a:pt x="655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7955227" y="1371600"/>
              <a:ext cx="127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86"/>
                    <a:pt x="7200" y="8372"/>
                    <a:pt x="3600" y="11972"/>
                  </a:cubicBezTo>
                  <a:cubicBezTo>
                    <a:pt x="0" y="15572"/>
                    <a:pt x="0" y="18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7802827" y="1676400"/>
              <a:ext cx="3111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849" y="17280"/>
                    <a:pt x="9698" y="21600"/>
                    <a:pt x="13298" y="19440"/>
                  </a:cubicBezTo>
                  <a:cubicBezTo>
                    <a:pt x="16898" y="17280"/>
                    <a:pt x="19249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8298127" y="1333500"/>
              <a:ext cx="1270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455"/>
                    <a:pt x="10800" y="12910"/>
                    <a:pt x="14400" y="16510"/>
                  </a:cubicBezTo>
                  <a:cubicBezTo>
                    <a:pt x="18000" y="20110"/>
                    <a:pt x="19800" y="20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8374327" y="1358900"/>
              <a:ext cx="158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92" y="3940"/>
                    <a:pt x="12384" y="7879"/>
                    <a:pt x="8784" y="11479"/>
                  </a:cubicBezTo>
                  <a:cubicBezTo>
                    <a:pt x="5184" y="15079"/>
                    <a:pt x="2592" y="18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7307527" y="2406650"/>
              <a:ext cx="317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21600"/>
                    <a:pt x="10368" y="21600"/>
                    <a:pt x="13968" y="18000"/>
                  </a:cubicBezTo>
                  <a:cubicBezTo>
                    <a:pt x="17568" y="14400"/>
                    <a:pt x="1958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7275777" y="2432050"/>
              <a:ext cx="3429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277"/>
                    <a:pt x="9600" y="14954"/>
                    <a:pt x="13200" y="11354"/>
                  </a:cubicBezTo>
                  <a:cubicBezTo>
                    <a:pt x="16800" y="7754"/>
                    <a:pt x="19200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7682177" y="2330450"/>
              <a:ext cx="11770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0" y="0"/>
                  </a:moveTo>
                  <a:cubicBezTo>
                    <a:pt x="5959" y="2182"/>
                    <a:pt x="11917" y="4364"/>
                    <a:pt x="15828" y="6545"/>
                  </a:cubicBezTo>
                  <a:cubicBezTo>
                    <a:pt x="19738" y="8727"/>
                    <a:pt x="21600" y="10909"/>
                    <a:pt x="20297" y="13418"/>
                  </a:cubicBezTo>
                  <a:cubicBezTo>
                    <a:pt x="18993" y="15927"/>
                    <a:pt x="14524" y="18764"/>
                    <a:pt x="10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8069527" y="2209800"/>
              <a:ext cx="184151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962"/>
                  </a:moveTo>
                  <a:cubicBezTo>
                    <a:pt x="2234" y="5431"/>
                    <a:pt x="4469" y="7899"/>
                    <a:pt x="6579" y="10800"/>
                  </a:cubicBezTo>
                  <a:cubicBezTo>
                    <a:pt x="8690" y="13701"/>
                    <a:pt x="10676" y="17033"/>
                    <a:pt x="12041" y="19008"/>
                  </a:cubicBezTo>
                  <a:cubicBezTo>
                    <a:pt x="13407" y="20983"/>
                    <a:pt x="14152" y="21600"/>
                    <a:pt x="14772" y="21600"/>
                  </a:cubicBezTo>
                  <a:cubicBezTo>
                    <a:pt x="15393" y="21600"/>
                    <a:pt x="15890" y="20983"/>
                    <a:pt x="16510" y="18699"/>
                  </a:cubicBezTo>
                  <a:cubicBezTo>
                    <a:pt x="17131" y="16416"/>
                    <a:pt x="17876" y="12466"/>
                    <a:pt x="18372" y="9319"/>
                  </a:cubicBezTo>
                  <a:cubicBezTo>
                    <a:pt x="18869" y="6171"/>
                    <a:pt x="19117" y="3826"/>
                    <a:pt x="19614" y="2407"/>
                  </a:cubicBezTo>
                  <a:cubicBezTo>
                    <a:pt x="20110" y="987"/>
                    <a:pt x="20855" y="4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8274281" y="2358677"/>
              <a:ext cx="150847" cy="143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82" fill="norm" stroke="1" extrusionOk="0">
                  <a:moveTo>
                    <a:pt x="17780" y="7095"/>
                  </a:moveTo>
                  <a:cubicBezTo>
                    <a:pt x="15380" y="4591"/>
                    <a:pt x="12980" y="2086"/>
                    <a:pt x="11030" y="834"/>
                  </a:cubicBezTo>
                  <a:cubicBezTo>
                    <a:pt x="9080" y="-418"/>
                    <a:pt x="7580" y="-418"/>
                    <a:pt x="5780" y="1930"/>
                  </a:cubicBezTo>
                  <a:cubicBezTo>
                    <a:pt x="3980" y="4278"/>
                    <a:pt x="1880" y="8973"/>
                    <a:pt x="830" y="12104"/>
                  </a:cubicBezTo>
                  <a:cubicBezTo>
                    <a:pt x="-220" y="15234"/>
                    <a:pt x="-220" y="16799"/>
                    <a:pt x="530" y="18052"/>
                  </a:cubicBezTo>
                  <a:cubicBezTo>
                    <a:pt x="1280" y="19304"/>
                    <a:pt x="2780" y="20243"/>
                    <a:pt x="4580" y="19617"/>
                  </a:cubicBezTo>
                  <a:cubicBezTo>
                    <a:pt x="6380" y="18991"/>
                    <a:pt x="8480" y="16799"/>
                    <a:pt x="9830" y="14608"/>
                  </a:cubicBezTo>
                  <a:cubicBezTo>
                    <a:pt x="11180" y="12417"/>
                    <a:pt x="11780" y="10225"/>
                    <a:pt x="12380" y="10069"/>
                  </a:cubicBezTo>
                  <a:cubicBezTo>
                    <a:pt x="12980" y="9912"/>
                    <a:pt x="13580" y="11791"/>
                    <a:pt x="15080" y="13982"/>
                  </a:cubicBezTo>
                  <a:cubicBezTo>
                    <a:pt x="16580" y="16173"/>
                    <a:pt x="18980" y="18678"/>
                    <a:pt x="21380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8475927" y="2336800"/>
              <a:ext cx="114301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5815"/>
                  </a:moveTo>
                  <a:cubicBezTo>
                    <a:pt x="4800" y="9138"/>
                    <a:pt x="9600" y="12462"/>
                    <a:pt x="12200" y="14815"/>
                  </a:cubicBezTo>
                  <a:cubicBezTo>
                    <a:pt x="14800" y="17169"/>
                    <a:pt x="15200" y="18554"/>
                    <a:pt x="14600" y="19662"/>
                  </a:cubicBezTo>
                  <a:cubicBezTo>
                    <a:pt x="14000" y="20769"/>
                    <a:pt x="12400" y="21600"/>
                    <a:pt x="11000" y="21323"/>
                  </a:cubicBezTo>
                  <a:cubicBezTo>
                    <a:pt x="9600" y="21046"/>
                    <a:pt x="8400" y="19662"/>
                    <a:pt x="8200" y="16615"/>
                  </a:cubicBezTo>
                  <a:cubicBezTo>
                    <a:pt x="8000" y="13569"/>
                    <a:pt x="8800" y="8862"/>
                    <a:pt x="11200" y="5815"/>
                  </a:cubicBezTo>
                  <a:cubicBezTo>
                    <a:pt x="13600" y="2769"/>
                    <a:pt x="17600" y="13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8740294" y="2192835"/>
              <a:ext cx="129334" cy="37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63" fill="norm" stroke="1" extrusionOk="0">
                  <a:moveTo>
                    <a:pt x="21287" y="2746"/>
                  </a:moveTo>
                  <a:cubicBezTo>
                    <a:pt x="20939" y="1672"/>
                    <a:pt x="20590" y="598"/>
                    <a:pt x="19545" y="181"/>
                  </a:cubicBezTo>
                  <a:cubicBezTo>
                    <a:pt x="18500" y="-237"/>
                    <a:pt x="16758" y="2"/>
                    <a:pt x="13971" y="1613"/>
                  </a:cubicBezTo>
                  <a:cubicBezTo>
                    <a:pt x="11184" y="3224"/>
                    <a:pt x="7352" y="6207"/>
                    <a:pt x="4739" y="9370"/>
                  </a:cubicBezTo>
                  <a:cubicBezTo>
                    <a:pt x="2126" y="12532"/>
                    <a:pt x="732" y="15873"/>
                    <a:pt x="210" y="17843"/>
                  </a:cubicBezTo>
                  <a:cubicBezTo>
                    <a:pt x="-313" y="19812"/>
                    <a:pt x="35" y="20408"/>
                    <a:pt x="2474" y="20766"/>
                  </a:cubicBezTo>
                  <a:cubicBezTo>
                    <a:pt x="4913" y="21124"/>
                    <a:pt x="9442" y="21244"/>
                    <a:pt x="13971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8898933" y="2241550"/>
              <a:ext cx="211995" cy="27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37" fill="norm" stroke="1" extrusionOk="0">
                  <a:moveTo>
                    <a:pt x="21419" y="0"/>
                  </a:moveTo>
                  <a:cubicBezTo>
                    <a:pt x="17142" y="1484"/>
                    <a:pt x="12865" y="2968"/>
                    <a:pt x="10084" y="3957"/>
                  </a:cubicBezTo>
                  <a:cubicBezTo>
                    <a:pt x="7304" y="4947"/>
                    <a:pt x="6021" y="5441"/>
                    <a:pt x="5059" y="6018"/>
                  </a:cubicBezTo>
                  <a:cubicBezTo>
                    <a:pt x="4096" y="6595"/>
                    <a:pt x="3455" y="7255"/>
                    <a:pt x="3562" y="7832"/>
                  </a:cubicBezTo>
                  <a:cubicBezTo>
                    <a:pt x="3669" y="8409"/>
                    <a:pt x="4524" y="8904"/>
                    <a:pt x="6235" y="9151"/>
                  </a:cubicBezTo>
                  <a:cubicBezTo>
                    <a:pt x="7946" y="9398"/>
                    <a:pt x="10512" y="9398"/>
                    <a:pt x="12437" y="9481"/>
                  </a:cubicBezTo>
                  <a:cubicBezTo>
                    <a:pt x="14362" y="9563"/>
                    <a:pt x="15645" y="9728"/>
                    <a:pt x="16072" y="10223"/>
                  </a:cubicBezTo>
                  <a:cubicBezTo>
                    <a:pt x="16500" y="10718"/>
                    <a:pt x="16072" y="11542"/>
                    <a:pt x="14148" y="12696"/>
                  </a:cubicBezTo>
                  <a:cubicBezTo>
                    <a:pt x="12223" y="13850"/>
                    <a:pt x="8801" y="15334"/>
                    <a:pt x="6449" y="16324"/>
                  </a:cubicBezTo>
                  <a:cubicBezTo>
                    <a:pt x="4096" y="17313"/>
                    <a:pt x="2813" y="17808"/>
                    <a:pt x="1744" y="18550"/>
                  </a:cubicBezTo>
                  <a:cubicBezTo>
                    <a:pt x="674" y="19292"/>
                    <a:pt x="-181" y="20281"/>
                    <a:pt x="33" y="20858"/>
                  </a:cubicBezTo>
                  <a:cubicBezTo>
                    <a:pt x="247" y="21435"/>
                    <a:pt x="1530" y="21600"/>
                    <a:pt x="4310" y="21518"/>
                  </a:cubicBezTo>
                  <a:cubicBezTo>
                    <a:pt x="7090" y="21435"/>
                    <a:pt x="11368" y="21105"/>
                    <a:pt x="15645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9212527" y="2254250"/>
              <a:ext cx="1778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4226"/>
                    <a:pt x="8743" y="8452"/>
                    <a:pt x="12343" y="12052"/>
                  </a:cubicBezTo>
                  <a:cubicBezTo>
                    <a:pt x="15943" y="15652"/>
                    <a:pt x="18771" y="186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9250627" y="2216150"/>
              <a:ext cx="1524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4027"/>
                    <a:pt x="13200" y="8054"/>
                    <a:pt x="9600" y="11349"/>
                  </a:cubicBezTo>
                  <a:cubicBezTo>
                    <a:pt x="6000" y="14644"/>
                    <a:pt x="3000" y="17207"/>
                    <a:pt x="1500" y="18793"/>
                  </a:cubicBezTo>
                  <a:cubicBezTo>
                    <a:pt x="0" y="20380"/>
                    <a:pt x="0" y="20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9447477" y="245110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9472877" y="2336800"/>
              <a:ext cx="26532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018" fill="norm" stroke="1" extrusionOk="0">
                  <a:moveTo>
                    <a:pt x="0" y="16200"/>
                  </a:moveTo>
                  <a:cubicBezTo>
                    <a:pt x="9969" y="18900"/>
                    <a:pt x="19938" y="21600"/>
                    <a:pt x="20769" y="18900"/>
                  </a:cubicBezTo>
                  <a:cubicBezTo>
                    <a:pt x="21600" y="16200"/>
                    <a:pt x="13292" y="8100"/>
                    <a:pt x="49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9555427" y="2208080"/>
              <a:ext cx="90047" cy="433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475" fill="norm" stroke="1" extrusionOk="0">
                  <a:moveTo>
                    <a:pt x="0" y="1343"/>
                  </a:moveTo>
                  <a:cubicBezTo>
                    <a:pt x="982" y="819"/>
                    <a:pt x="1964" y="294"/>
                    <a:pt x="3682" y="85"/>
                  </a:cubicBezTo>
                  <a:cubicBezTo>
                    <a:pt x="5400" y="-125"/>
                    <a:pt x="7855" y="-20"/>
                    <a:pt x="11045" y="1238"/>
                  </a:cubicBezTo>
                  <a:cubicBezTo>
                    <a:pt x="14236" y="2496"/>
                    <a:pt x="18164" y="4908"/>
                    <a:pt x="19882" y="7582"/>
                  </a:cubicBezTo>
                  <a:cubicBezTo>
                    <a:pt x="21600" y="10256"/>
                    <a:pt x="21109" y="13192"/>
                    <a:pt x="18409" y="15551"/>
                  </a:cubicBezTo>
                  <a:cubicBezTo>
                    <a:pt x="15709" y="17910"/>
                    <a:pt x="10800" y="19692"/>
                    <a:pt x="5891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9790377" y="2463800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9771327" y="2565400"/>
              <a:ext cx="1714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067" y="17280"/>
                    <a:pt x="10133" y="21600"/>
                    <a:pt x="13733" y="19440"/>
                  </a:cubicBezTo>
                  <a:cubicBezTo>
                    <a:pt x="17333" y="17280"/>
                    <a:pt x="19467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0137375" y="2267525"/>
              <a:ext cx="213919" cy="33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81" fill="norm" stroke="1" extrusionOk="0">
                  <a:moveTo>
                    <a:pt x="19284" y="1963"/>
                  </a:moveTo>
                  <a:cubicBezTo>
                    <a:pt x="20343" y="1163"/>
                    <a:pt x="21402" y="363"/>
                    <a:pt x="21402" y="97"/>
                  </a:cubicBezTo>
                  <a:cubicBezTo>
                    <a:pt x="21402" y="-170"/>
                    <a:pt x="20343" y="97"/>
                    <a:pt x="17378" y="1097"/>
                  </a:cubicBezTo>
                  <a:cubicBezTo>
                    <a:pt x="14414" y="2097"/>
                    <a:pt x="9543" y="3830"/>
                    <a:pt x="6684" y="4897"/>
                  </a:cubicBezTo>
                  <a:cubicBezTo>
                    <a:pt x="3826" y="5963"/>
                    <a:pt x="2978" y="6363"/>
                    <a:pt x="2873" y="6830"/>
                  </a:cubicBezTo>
                  <a:cubicBezTo>
                    <a:pt x="2767" y="7297"/>
                    <a:pt x="3402" y="7830"/>
                    <a:pt x="5837" y="8297"/>
                  </a:cubicBezTo>
                  <a:cubicBezTo>
                    <a:pt x="8273" y="8763"/>
                    <a:pt x="12508" y="9163"/>
                    <a:pt x="15155" y="9563"/>
                  </a:cubicBezTo>
                  <a:cubicBezTo>
                    <a:pt x="17802" y="9963"/>
                    <a:pt x="18861" y="10363"/>
                    <a:pt x="18967" y="10830"/>
                  </a:cubicBezTo>
                  <a:cubicBezTo>
                    <a:pt x="19073" y="11297"/>
                    <a:pt x="18226" y="11830"/>
                    <a:pt x="15367" y="12897"/>
                  </a:cubicBezTo>
                  <a:cubicBezTo>
                    <a:pt x="12508" y="13963"/>
                    <a:pt x="7637" y="15563"/>
                    <a:pt x="4778" y="16563"/>
                  </a:cubicBezTo>
                  <a:cubicBezTo>
                    <a:pt x="1920" y="17563"/>
                    <a:pt x="1073" y="17963"/>
                    <a:pt x="543" y="18563"/>
                  </a:cubicBezTo>
                  <a:cubicBezTo>
                    <a:pt x="14" y="19163"/>
                    <a:pt x="-198" y="19963"/>
                    <a:pt x="226" y="20497"/>
                  </a:cubicBezTo>
                  <a:cubicBezTo>
                    <a:pt x="649" y="21030"/>
                    <a:pt x="1708" y="21297"/>
                    <a:pt x="4567" y="21363"/>
                  </a:cubicBezTo>
                  <a:cubicBezTo>
                    <a:pt x="7426" y="21430"/>
                    <a:pt x="12084" y="21297"/>
                    <a:pt x="15049" y="21030"/>
                  </a:cubicBezTo>
                  <a:cubicBezTo>
                    <a:pt x="18014" y="20763"/>
                    <a:pt x="19284" y="20363"/>
                    <a:pt x="20555" y="19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0501577" y="2241550"/>
              <a:ext cx="222251" cy="35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5336"/>
                  </a:moveTo>
                  <a:cubicBezTo>
                    <a:pt x="1646" y="8894"/>
                    <a:pt x="3291" y="12452"/>
                    <a:pt x="4423" y="14866"/>
                  </a:cubicBezTo>
                  <a:cubicBezTo>
                    <a:pt x="5554" y="17280"/>
                    <a:pt x="6171" y="18551"/>
                    <a:pt x="6789" y="19504"/>
                  </a:cubicBezTo>
                  <a:cubicBezTo>
                    <a:pt x="7406" y="20456"/>
                    <a:pt x="8023" y="21092"/>
                    <a:pt x="8846" y="21346"/>
                  </a:cubicBezTo>
                  <a:cubicBezTo>
                    <a:pt x="9669" y="21600"/>
                    <a:pt x="10697" y="21473"/>
                    <a:pt x="11829" y="20139"/>
                  </a:cubicBezTo>
                  <a:cubicBezTo>
                    <a:pt x="12960" y="18805"/>
                    <a:pt x="14194" y="16264"/>
                    <a:pt x="15326" y="12960"/>
                  </a:cubicBezTo>
                  <a:cubicBezTo>
                    <a:pt x="16457" y="9656"/>
                    <a:pt x="17486" y="5591"/>
                    <a:pt x="18514" y="3304"/>
                  </a:cubicBezTo>
                  <a:cubicBezTo>
                    <a:pt x="19543" y="1016"/>
                    <a:pt x="20571" y="5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0668201" y="2432625"/>
              <a:ext cx="144527" cy="13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529" fill="norm" stroke="1" extrusionOk="0">
                  <a:moveTo>
                    <a:pt x="15740" y="4820"/>
                  </a:moveTo>
                  <a:cubicBezTo>
                    <a:pt x="14488" y="2857"/>
                    <a:pt x="13236" y="893"/>
                    <a:pt x="11201" y="239"/>
                  </a:cubicBezTo>
                  <a:cubicBezTo>
                    <a:pt x="9166" y="-416"/>
                    <a:pt x="6349" y="239"/>
                    <a:pt x="4314" y="2693"/>
                  </a:cubicBezTo>
                  <a:cubicBezTo>
                    <a:pt x="2279" y="5148"/>
                    <a:pt x="1027" y="9402"/>
                    <a:pt x="401" y="12348"/>
                  </a:cubicBezTo>
                  <a:cubicBezTo>
                    <a:pt x="-225" y="15293"/>
                    <a:pt x="-225" y="16929"/>
                    <a:pt x="1184" y="18402"/>
                  </a:cubicBezTo>
                  <a:cubicBezTo>
                    <a:pt x="2592" y="19875"/>
                    <a:pt x="5410" y="21184"/>
                    <a:pt x="8071" y="19875"/>
                  </a:cubicBezTo>
                  <a:cubicBezTo>
                    <a:pt x="10732" y="18566"/>
                    <a:pt x="13236" y="14639"/>
                    <a:pt x="14645" y="11529"/>
                  </a:cubicBezTo>
                  <a:cubicBezTo>
                    <a:pt x="16053" y="8420"/>
                    <a:pt x="16366" y="6129"/>
                    <a:pt x="16210" y="5966"/>
                  </a:cubicBezTo>
                  <a:cubicBezTo>
                    <a:pt x="16053" y="5802"/>
                    <a:pt x="15427" y="7766"/>
                    <a:pt x="15114" y="9566"/>
                  </a:cubicBezTo>
                  <a:cubicBezTo>
                    <a:pt x="14801" y="11366"/>
                    <a:pt x="14801" y="13002"/>
                    <a:pt x="15897" y="14802"/>
                  </a:cubicBezTo>
                  <a:cubicBezTo>
                    <a:pt x="16992" y="16602"/>
                    <a:pt x="19184" y="18566"/>
                    <a:pt x="21375" y="20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0869877" y="2374900"/>
              <a:ext cx="152401" cy="20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7200"/>
                  </a:moveTo>
                  <a:cubicBezTo>
                    <a:pt x="1500" y="7418"/>
                    <a:pt x="3000" y="7636"/>
                    <a:pt x="4500" y="9055"/>
                  </a:cubicBezTo>
                  <a:cubicBezTo>
                    <a:pt x="6000" y="10473"/>
                    <a:pt x="7500" y="13091"/>
                    <a:pt x="8250" y="15055"/>
                  </a:cubicBezTo>
                  <a:cubicBezTo>
                    <a:pt x="9000" y="17018"/>
                    <a:pt x="9000" y="18327"/>
                    <a:pt x="8550" y="19418"/>
                  </a:cubicBezTo>
                  <a:cubicBezTo>
                    <a:pt x="8100" y="20509"/>
                    <a:pt x="7200" y="21382"/>
                    <a:pt x="6150" y="21491"/>
                  </a:cubicBezTo>
                  <a:cubicBezTo>
                    <a:pt x="5100" y="21600"/>
                    <a:pt x="3900" y="20945"/>
                    <a:pt x="3300" y="19527"/>
                  </a:cubicBezTo>
                  <a:cubicBezTo>
                    <a:pt x="2700" y="18109"/>
                    <a:pt x="2700" y="15927"/>
                    <a:pt x="5850" y="12545"/>
                  </a:cubicBezTo>
                  <a:cubicBezTo>
                    <a:pt x="9000" y="9164"/>
                    <a:pt x="15300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1073988" y="2291409"/>
              <a:ext cx="119740" cy="286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200" fill="norm" stroke="1" extrusionOk="0">
                  <a:moveTo>
                    <a:pt x="20710" y="3826"/>
                  </a:moveTo>
                  <a:cubicBezTo>
                    <a:pt x="20344" y="2730"/>
                    <a:pt x="19978" y="1635"/>
                    <a:pt x="19063" y="852"/>
                  </a:cubicBezTo>
                  <a:cubicBezTo>
                    <a:pt x="18147" y="70"/>
                    <a:pt x="16683" y="-400"/>
                    <a:pt x="13754" y="461"/>
                  </a:cubicBezTo>
                  <a:cubicBezTo>
                    <a:pt x="10825" y="1322"/>
                    <a:pt x="6432" y="3513"/>
                    <a:pt x="3503" y="6330"/>
                  </a:cubicBezTo>
                  <a:cubicBezTo>
                    <a:pt x="574" y="9148"/>
                    <a:pt x="-890" y="12591"/>
                    <a:pt x="574" y="15174"/>
                  </a:cubicBezTo>
                  <a:cubicBezTo>
                    <a:pt x="2039" y="17757"/>
                    <a:pt x="6432" y="19478"/>
                    <a:pt x="10825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11253770" y="2330177"/>
              <a:ext cx="162208" cy="27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55" fill="norm" stroke="1" extrusionOk="0">
                  <a:moveTo>
                    <a:pt x="458" y="1517"/>
                  </a:moveTo>
                  <a:cubicBezTo>
                    <a:pt x="178" y="686"/>
                    <a:pt x="-103" y="-145"/>
                    <a:pt x="37" y="21"/>
                  </a:cubicBezTo>
                  <a:cubicBezTo>
                    <a:pt x="178" y="187"/>
                    <a:pt x="739" y="1350"/>
                    <a:pt x="3684" y="4258"/>
                  </a:cubicBezTo>
                  <a:cubicBezTo>
                    <a:pt x="6629" y="7166"/>
                    <a:pt x="11959" y="11818"/>
                    <a:pt x="15326" y="14975"/>
                  </a:cubicBezTo>
                  <a:cubicBezTo>
                    <a:pt x="18692" y="18132"/>
                    <a:pt x="20094" y="19793"/>
                    <a:pt x="21497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1276277" y="2298136"/>
              <a:ext cx="165101" cy="33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449"/>
                  </a:moveTo>
                  <a:cubicBezTo>
                    <a:pt x="20215" y="174"/>
                    <a:pt x="18831" y="-101"/>
                    <a:pt x="17585" y="37"/>
                  </a:cubicBezTo>
                  <a:cubicBezTo>
                    <a:pt x="16338" y="174"/>
                    <a:pt x="15231" y="724"/>
                    <a:pt x="12738" y="3270"/>
                  </a:cubicBezTo>
                  <a:cubicBezTo>
                    <a:pt x="10246" y="5815"/>
                    <a:pt x="6369" y="10355"/>
                    <a:pt x="4015" y="13726"/>
                  </a:cubicBezTo>
                  <a:cubicBezTo>
                    <a:pt x="1662" y="17096"/>
                    <a:pt x="831" y="19298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1466777" y="2508250"/>
              <a:ext cx="19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1494293" y="2425699"/>
              <a:ext cx="5503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21600"/>
                  </a:moveTo>
                  <a:cubicBezTo>
                    <a:pt x="3323" y="10800"/>
                    <a:pt x="0" y="0"/>
                    <a:pt x="0" y="0"/>
                  </a:cubicBezTo>
                  <a:cubicBezTo>
                    <a:pt x="0" y="0"/>
                    <a:pt x="3323" y="10800"/>
                    <a:pt x="7477" y="14400"/>
                  </a:cubicBezTo>
                  <a:cubicBezTo>
                    <a:pt x="11631" y="18000"/>
                    <a:pt x="16615" y="144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1542977" y="2336800"/>
              <a:ext cx="9263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600" fill="norm" stroke="1" extrusionOk="0">
                  <a:moveTo>
                    <a:pt x="11520" y="0"/>
                  </a:moveTo>
                  <a:cubicBezTo>
                    <a:pt x="14880" y="1768"/>
                    <a:pt x="18240" y="3537"/>
                    <a:pt x="19920" y="5747"/>
                  </a:cubicBezTo>
                  <a:cubicBezTo>
                    <a:pt x="21600" y="7958"/>
                    <a:pt x="21600" y="10611"/>
                    <a:pt x="18000" y="13326"/>
                  </a:cubicBezTo>
                  <a:cubicBezTo>
                    <a:pt x="14400" y="16042"/>
                    <a:pt x="7200" y="188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1606477" y="2717800"/>
              <a:ext cx="698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9949127" y="3039756"/>
              <a:ext cx="171451" cy="23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171"/>
                  </a:moveTo>
                  <a:cubicBezTo>
                    <a:pt x="1333" y="-20"/>
                    <a:pt x="2667" y="-211"/>
                    <a:pt x="4133" y="554"/>
                  </a:cubicBezTo>
                  <a:cubicBezTo>
                    <a:pt x="5600" y="1318"/>
                    <a:pt x="7200" y="3039"/>
                    <a:pt x="10133" y="6670"/>
                  </a:cubicBezTo>
                  <a:cubicBezTo>
                    <a:pt x="13067" y="10302"/>
                    <a:pt x="17333" y="15846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9980877" y="2953701"/>
              <a:ext cx="152401" cy="36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1080"/>
                  </a:moveTo>
                  <a:cubicBezTo>
                    <a:pt x="20700" y="575"/>
                    <a:pt x="19800" y="69"/>
                    <a:pt x="18600" y="6"/>
                  </a:cubicBezTo>
                  <a:cubicBezTo>
                    <a:pt x="17400" y="-57"/>
                    <a:pt x="15900" y="322"/>
                    <a:pt x="13950" y="2406"/>
                  </a:cubicBezTo>
                  <a:cubicBezTo>
                    <a:pt x="12000" y="4490"/>
                    <a:pt x="9600" y="8280"/>
                    <a:pt x="7200" y="11754"/>
                  </a:cubicBezTo>
                  <a:cubicBezTo>
                    <a:pt x="4800" y="15227"/>
                    <a:pt x="2400" y="18385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0158677" y="32131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134983" y="3098800"/>
              <a:ext cx="59678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17276" y="21600"/>
                  </a:moveTo>
                  <a:cubicBezTo>
                    <a:pt x="14297" y="16800"/>
                    <a:pt x="11317" y="12000"/>
                    <a:pt x="7966" y="9000"/>
                  </a:cubicBezTo>
                  <a:cubicBezTo>
                    <a:pt x="4614" y="6000"/>
                    <a:pt x="890" y="4800"/>
                    <a:pt x="145" y="7200"/>
                  </a:cubicBezTo>
                  <a:cubicBezTo>
                    <a:pt x="-600" y="9600"/>
                    <a:pt x="1634" y="15600"/>
                    <a:pt x="4614" y="18600"/>
                  </a:cubicBezTo>
                  <a:cubicBezTo>
                    <a:pt x="7593" y="21600"/>
                    <a:pt x="11317" y="21600"/>
                    <a:pt x="14669" y="19800"/>
                  </a:cubicBezTo>
                  <a:cubicBezTo>
                    <a:pt x="18021" y="18000"/>
                    <a:pt x="21000" y="14400"/>
                    <a:pt x="21000" y="10800"/>
                  </a:cubicBezTo>
                  <a:cubicBezTo>
                    <a:pt x="21000" y="7200"/>
                    <a:pt x="18021" y="3600"/>
                    <a:pt x="16159" y="1800"/>
                  </a:cubicBezTo>
                  <a:cubicBezTo>
                    <a:pt x="14297" y="0"/>
                    <a:pt x="13552" y="0"/>
                    <a:pt x="128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310101" y="3158865"/>
              <a:ext cx="114864" cy="148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371" fill="norm" stroke="1" extrusionOk="0">
                  <a:moveTo>
                    <a:pt x="13817" y="1406"/>
                  </a:moveTo>
                  <a:cubicBezTo>
                    <a:pt x="11922" y="798"/>
                    <a:pt x="10028" y="189"/>
                    <a:pt x="7564" y="37"/>
                  </a:cubicBezTo>
                  <a:cubicBezTo>
                    <a:pt x="5101" y="-115"/>
                    <a:pt x="2070" y="189"/>
                    <a:pt x="743" y="1102"/>
                  </a:cubicBezTo>
                  <a:cubicBezTo>
                    <a:pt x="-583" y="2015"/>
                    <a:pt x="-204" y="3536"/>
                    <a:pt x="2449" y="5513"/>
                  </a:cubicBezTo>
                  <a:cubicBezTo>
                    <a:pt x="5101" y="7491"/>
                    <a:pt x="10028" y="9924"/>
                    <a:pt x="13249" y="11598"/>
                  </a:cubicBezTo>
                  <a:cubicBezTo>
                    <a:pt x="16470" y="13271"/>
                    <a:pt x="17985" y="14184"/>
                    <a:pt x="19122" y="15400"/>
                  </a:cubicBezTo>
                  <a:cubicBezTo>
                    <a:pt x="20259" y="16617"/>
                    <a:pt x="21017" y="18139"/>
                    <a:pt x="20259" y="19203"/>
                  </a:cubicBezTo>
                  <a:cubicBezTo>
                    <a:pt x="19501" y="20268"/>
                    <a:pt x="17228" y="20877"/>
                    <a:pt x="14954" y="21181"/>
                  </a:cubicBezTo>
                  <a:cubicBezTo>
                    <a:pt x="12680" y="21485"/>
                    <a:pt x="10406" y="21485"/>
                    <a:pt x="8891" y="20724"/>
                  </a:cubicBezTo>
                  <a:cubicBezTo>
                    <a:pt x="7375" y="19964"/>
                    <a:pt x="6617" y="18443"/>
                    <a:pt x="6617" y="16922"/>
                  </a:cubicBezTo>
                  <a:cubicBezTo>
                    <a:pt x="6617" y="15400"/>
                    <a:pt x="7375" y="13879"/>
                    <a:pt x="8133" y="12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0914327" y="3021468"/>
              <a:ext cx="18687" cy="32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35" fill="norm" stroke="1" extrusionOk="0">
                  <a:moveTo>
                    <a:pt x="14400" y="3441"/>
                  </a:moveTo>
                  <a:cubicBezTo>
                    <a:pt x="14400" y="2740"/>
                    <a:pt x="14400" y="2039"/>
                    <a:pt x="15600" y="1338"/>
                  </a:cubicBezTo>
                  <a:cubicBezTo>
                    <a:pt x="16800" y="636"/>
                    <a:pt x="19200" y="-65"/>
                    <a:pt x="20400" y="5"/>
                  </a:cubicBezTo>
                  <a:cubicBezTo>
                    <a:pt x="21600" y="75"/>
                    <a:pt x="21600" y="917"/>
                    <a:pt x="19200" y="3231"/>
                  </a:cubicBezTo>
                  <a:cubicBezTo>
                    <a:pt x="16800" y="5545"/>
                    <a:pt x="12000" y="9332"/>
                    <a:pt x="8400" y="12629"/>
                  </a:cubicBezTo>
                  <a:cubicBezTo>
                    <a:pt x="4800" y="15925"/>
                    <a:pt x="2400" y="18730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0768277" y="3316022"/>
              <a:ext cx="368301" cy="3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248" y="13500"/>
                    <a:pt x="497" y="6300"/>
                    <a:pt x="1614" y="2700"/>
                  </a:cubicBezTo>
                  <a:cubicBezTo>
                    <a:pt x="2731" y="-900"/>
                    <a:pt x="4717" y="-900"/>
                    <a:pt x="8193" y="2700"/>
                  </a:cubicBezTo>
                  <a:cubicBezTo>
                    <a:pt x="11669" y="6300"/>
                    <a:pt x="16634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0" y="3182675"/>
              <a:ext cx="137978" cy="538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547" fill="norm" stroke="1" extrusionOk="0">
                  <a:moveTo>
                    <a:pt x="3613" y="8587"/>
                  </a:moveTo>
                  <a:cubicBezTo>
                    <a:pt x="3930" y="11467"/>
                    <a:pt x="4248" y="14347"/>
                    <a:pt x="4566" y="16253"/>
                  </a:cubicBezTo>
                  <a:cubicBezTo>
                    <a:pt x="4883" y="18159"/>
                    <a:pt x="5201" y="19091"/>
                    <a:pt x="5360" y="19938"/>
                  </a:cubicBezTo>
                  <a:cubicBezTo>
                    <a:pt x="5519" y="20785"/>
                    <a:pt x="5519" y="21547"/>
                    <a:pt x="5360" y="21547"/>
                  </a:cubicBezTo>
                  <a:cubicBezTo>
                    <a:pt x="5201" y="21547"/>
                    <a:pt x="4883" y="20785"/>
                    <a:pt x="3930" y="19133"/>
                  </a:cubicBezTo>
                  <a:cubicBezTo>
                    <a:pt x="2977" y="17481"/>
                    <a:pt x="1389" y="14940"/>
                    <a:pt x="595" y="12314"/>
                  </a:cubicBezTo>
                  <a:cubicBezTo>
                    <a:pt x="-199" y="9688"/>
                    <a:pt x="-199" y="6978"/>
                    <a:pt x="595" y="5029"/>
                  </a:cubicBezTo>
                  <a:cubicBezTo>
                    <a:pt x="1389" y="3081"/>
                    <a:pt x="2977" y="1895"/>
                    <a:pt x="4407" y="1175"/>
                  </a:cubicBezTo>
                  <a:cubicBezTo>
                    <a:pt x="5836" y="455"/>
                    <a:pt x="7107" y="201"/>
                    <a:pt x="8536" y="74"/>
                  </a:cubicBezTo>
                  <a:cubicBezTo>
                    <a:pt x="9966" y="-53"/>
                    <a:pt x="11554" y="-53"/>
                    <a:pt x="13619" y="371"/>
                  </a:cubicBezTo>
                  <a:cubicBezTo>
                    <a:pt x="15683" y="794"/>
                    <a:pt x="18225" y="1641"/>
                    <a:pt x="19654" y="2615"/>
                  </a:cubicBezTo>
                  <a:cubicBezTo>
                    <a:pt x="21083" y="3589"/>
                    <a:pt x="21401" y="4691"/>
                    <a:pt x="18383" y="5876"/>
                  </a:cubicBezTo>
                  <a:cubicBezTo>
                    <a:pt x="15366" y="7062"/>
                    <a:pt x="9013" y="8333"/>
                    <a:pt x="2660" y="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93927" y="3460750"/>
              <a:ext cx="127001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3850"/>
                  </a:moveTo>
                  <a:cubicBezTo>
                    <a:pt x="1080" y="2994"/>
                    <a:pt x="2160" y="2139"/>
                    <a:pt x="3600" y="2139"/>
                  </a:cubicBezTo>
                  <a:cubicBezTo>
                    <a:pt x="5040" y="2139"/>
                    <a:pt x="6840" y="2994"/>
                    <a:pt x="9000" y="5453"/>
                  </a:cubicBezTo>
                  <a:cubicBezTo>
                    <a:pt x="11160" y="7913"/>
                    <a:pt x="13680" y="11976"/>
                    <a:pt x="14940" y="14650"/>
                  </a:cubicBezTo>
                  <a:cubicBezTo>
                    <a:pt x="16200" y="17323"/>
                    <a:pt x="16200" y="18606"/>
                    <a:pt x="15660" y="19675"/>
                  </a:cubicBezTo>
                  <a:cubicBezTo>
                    <a:pt x="15120" y="20745"/>
                    <a:pt x="14040" y="21600"/>
                    <a:pt x="12780" y="21493"/>
                  </a:cubicBezTo>
                  <a:cubicBezTo>
                    <a:pt x="11520" y="21386"/>
                    <a:pt x="10080" y="20317"/>
                    <a:pt x="8820" y="17964"/>
                  </a:cubicBezTo>
                  <a:cubicBezTo>
                    <a:pt x="7560" y="15612"/>
                    <a:pt x="6480" y="11976"/>
                    <a:pt x="8640" y="8768"/>
                  </a:cubicBezTo>
                  <a:cubicBezTo>
                    <a:pt x="10800" y="5560"/>
                    <a:pt x="16200" y="2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40703" y="3468806"/>
              <a:ext cx="106790" cy="15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072" fill="norm" stroke="1" extrusionOk="0">
                  <a:moveTo>
                    <a:pt x="14811" y="4034"/>
                  </a:moveTo>
                  <a:cubicBezTo>
                    <a:pt x="11488" y="3750"/>
                    <a:pt x="8165" y="3466"/>
                    <a:pt x="5672" y="4745"/>
                  </a:cubicBezTo>
                  <a:cubicBezTo>
                    <a:pt x="3180" y="6024"/>
                    <a:pt x="1519" y="8866"/>
                    <a:pt x="688" y="11282"/>
                  </a:cubicBezTo>
                  <a:cubicBezTo>
                    <a:pt x="-143" y="13697"/>
                    <a:pt x="-143" y="15687"/>
                    <a:pt x="272" y="17392"/>
                  </a:cubicBezTo>
                  <a:cubicBezTo>
                    <a:pt x="688" y="19097"/>
                    <a:pt x="1519" y="20518"/>
                    <a:pt x="4011" y="20945"/>
                  </a:cubicBezTo>
                  <a:cubicBezTo>
                    <a:pt x="6503" y="21371"/>
                    <a:pt x="10657" y="20803"/>
                    <a:pt x="13980" y="18103"/>
                  </a:cubicBezTo>
                  <a:cubicBezTo>
                    <a:pt x="17303" y="15403"/>
                    <a:pt x="19795" y="10571"/>
                    <a:pt x="20626" y="7445"/>
                  </a:cubicBezTo>
                  <a:cubicBezTo>
                    <a:pt x="21457" y="4318"/>
                    <a:pt x="20626" y="2897"/>
                    <a:pt x="19172" y="1760"/>
                  </a:cubicBezTo>
                  <a:cubicBezTo>
                    <a:pt x="17719" y="624"/>
                    <a:pt x="15642" y="-229"/>
                    <a:pt x="14395" y="55"/>
                  </a:cubicBezTo>
                  <a:cubicBezTo>
                    <a:pt x="13149" y="339"/>
                    <a:pt x="12734" y="1760"/>
                    <a:pt x="12734" y="2613"/>
                  </a:cubicBezTo>
                  <a:cubicBezTo>
                    <a:pt x="12734" y="3466"/>
                    <a:pt x="13149" y="3750"/>
                    <a:pt x="13565" y="4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407193" y="3448050"/>
              <a:ext cx="76201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204" fill="norm" stroke="1" extrusionOk="0">
                  <a:moveTo>
                    <a:pt x="9924" y="7382"/>
                  </a:moveTo>
                  <a:cubicBezTo>
                    <a:pt x="7005" y="7656"/>
                    <a:pt x="4086" y="7929"/>
                    <a:pt x="2335" y="8749"/>
                  </a:cubicBezTo>
                  <a:cubicBezTo>
                    <a:pt x="584" y="9570"/>
                    <a:pt x="0" y="10937"/>
                    <a:pt x="0" y="12987"/>
                  </a:cubicBezTo>
                  <a:cubicBezTo>
                    <a:pt x="0" y="15038"/>
                    <a:pt x="584" y="17772"/>
                    <a:pt x="2335" y="19413"/>
                  </a:cubicBezTo>
                  <a:cubicBezTo>
                    <a:pt x="4086" y="21053"/>
                    <a:pt x="7005" y="21600"/>
                    <a:pt x="10508" y="20916"/>
                  </a:cubicBezTo>
                  <a:cubicBezTo>
                    <a:pt x="14011" y="20233"/>
                    <a:pt x="18097" y="18319"/>
                    <a:pt x="19849" y="14628"/>
                  </a:cubicBezTo>
                  <a:cubicBezTo>
                    <a:pt x="21600" y="10937"/>
                    <a:pt x="21016" y="5468"/>
                    <a:pt x="20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617537" y="3138637"/>
              <a:ext cx="76747" cy="474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521" fill="norm" stroke="1" extrusionOk="0">
                  <a:moveTo>
                    <a:pt x="20213" y="4529"/>
                  </a:moveTo>
                  <a:cubicBezTo>
                    <a:pt x="20797" y="3473"/>
                    <a:pt x="21381" y="2417"/>
                    <a:pt x="21089" y="1649"/>
                  </a:cubicBezTo>
                  <a:cubicBezTo>
                    <a:pt x="20797" y="881"/>
                    <a:pt x="19630" y="401"/>
                    <a:pt x="17295" y="161"/>
                  </a:cubicBezTo>
                  <a:cubicBezTo>
                    <a:pt x="14959" y="-79"/>
                    <a:pt x="11457" y="-79"/>
                    <a:pt x="8538" y="353"/>
                  </a:cubicBezTo>
                  <a:cubicBezTo>
                    <a:pt x="5619" y="785"/>
                    <a:pt x="3284" y="1649"/>
                    <a:pt x="1824" y="3953"/>
                  </a:cubicBezTo>
                  <a:cubicBezTo>
                    <a:pt x="365" y="6257"/>
                    <a:pt x="-219" y="10001"/>
                    <a:pt x="73" y="13169"/>
                  </a:cubicBezTo>
                  <a:cubicBezTo>
                    <a:pt x="365" y="16337"/>
                    <a:pt x="1532" y="18929"/>
                    <a:pt x="270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563827" y="347980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840"/>
                    <a:pt x="2160" y="10080"/>
                    <a:pt x="5760" y="6480"/>
                  </a:cubicBezTo>
                  <a:cubicBezTo>
                    <a:pt x="9360" y="2880"/>
                    <a:pt x="15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25073" y="3765913"/>
              <a:ext cx="653055" cy="2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291" fill="norm" stroke="1" extrusionOk="0">
                  <a:moveTo>
                    <a:pt x="806" y="21291"/>
                  </a:moveTo>
                  <a:cubicBezTo>
                    <a:pt x="386" y="21291"/>
                    <a:pt x="-33" y="21291"/>
                    <a:pt x="2" y="19491"/>
                  </a:cubicBezTo>
                  <a:cubicBezTo>
                    <a:pt x="37" y="17691"/>
                    <a:pt x="526" y="14091"/>
                    <a:pt x="1889" y="10491"/>
                  </a:cubicBezTo>
                  <a:cubicBezTo>
                    <a:pt x="3252" y="6891"/>
                    <a:pt x="5489" y="3291"/>
                    <a:pt x="8216" y="1491"/>
                  </a:cubicBezTo>
                  <a:cubicBezTo>
                    <a:pt x="10942" y="-309"/>
                    <a:pt x="14157" y="-309"/>
                    <a:pt x="16464" y="591"/>
                  </a:cubicBezTo>
                  <a:cubicBezTo>
                    <a:pt x="18771" y="1491"/>
                    <a:pt x="20169" y="3291"/>
                    <a:pt x="21567" y="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51548" y="3746499"/>
              <a:ext cx="439280" cy="4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207" fill="norm" stroke="1" extrusionOk="0">
                  <a:moveTo>
                    <a:pt x="1302" y="19440"/>
                  </a:moveTo>
                  <a:cubicBezTo>
                    <a:pt x="679" y="19440"/>
                    <a:pt x="56" y="19440"/>
                    <a:pt x="4" y="19980"/>
                  </a:cubicBezTo>
                  <a:cubicBezTo>
                    <a:pt x="-48" y="20520"/>
                    <a:pt x="471" y="21600"/>
                    <a:pt x="2548" y="21060"/>
                  </a:cubicBezTo>
                  <a:cubicBezTo>
                    <a:pt x="4625" y="20520"/>
                    <a:pt x="8260" y="18360"/>
                    <a:pt x="11687" y="14580"/>
                  </a:cubicBezTo>
                  <a:cubicBezTo>
                    <a:pt x="15114" y="10800"/>
                    <a:pt x="18333" y="5400"/>
                    <a:pt x="21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843227" y="3435349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862277" y="35941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313127" y="3364394"/>
              <a:ext cx="222251" cy="39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51"/>
                  </a:moveTo>
                  <a:cubicBezTo>
                    <a:pt x="1851" y="4242"/>
                    <a:pt x="3703" y="6332"/>
                    <a:pt x="5143" y="8887"/>
                  </a:cubicBezTo>
                  <a:cubicBezTo>
                    <a:pt x="6583" y="11442"/>
                    <a:pt x="7611" y="14461"/>
                    <a:pt x="8434" y="16493"/>
                  </a:cubicBezTo>
                  <a:cubicBezTo>
                    <a:pt x="9257" y="18526"/>
                    <a:pt x="9874" y="19571"/>
                    <a:pt x="10491" y="20326"/>
                  </a:cubicBezTo>
                  <a:cubicBezTo>
                    <a:pt x="11109" y="21080"/>
                    <a:pt x="11726" y="21545"/>
                    <a:pt x="12446" y="21371"/>
                  </a:cubicBezTo>
                  <a:cubicBezTo>
                    <a:pt x="13166" y="21197"/>
                    <a:pt x="13989" y="20384"/>
                    <a:pt x="14811" y="18584"/>
                  </a:cubicBezTo>
                  <a:cubicBezTo>
                    <a:pt x="15634" y="16784"/>
                    <a:pt x="16457" y="13997"/>
                    <a:pt x="16971" y="11093"/>
                  </a:cubicBezTo>
                  <a:cubicBezTo>
                    <a:pt x="17486" y="8190"/>
                    <a:pt x="17691" y="5171"/>
                    <a:pt x="18000" y="3139"/>
                  </a:cubicBezTo>
                  <a:cubicBezTo>
                    <a:pt x="18309" y="1106"/>
                    <a:pt x="18720" y="61"/>
                    <a:pt x="19337" y="3"/>
                  </a:cubicBezTo>
                  <a:cubicBezTo>
                    <a:pt x="19954" y="-55"/>
                    <a:pt x="20777" y="874"/>
                    <a:pt x="21600" y="1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543050" y="3566846"/>
              <a:ext cx="112978" cy="137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0928" fill="norm" stroke="1" extrusionOk="0">
                  <a:moveTo>
                    <a:pt x="15350" y="8987"/>
                  </a:moveTo>
                  <a:cubicBezTo>
                    <a:pt x="14950" y="7375"/>
                    <a:pt x="14550" y="5763"/>
                    <a:pt x="13950" y="4151"/>
                  </a:cubicBezTo>
                  <a:cubicBezTo>
                    <a:pt x="13350" y="2539"/>
                    <a:pt x="12550" y="928"/>
                    <a:pt x="11150" y="283"/>
                  </a:cubicBezTo>
                  <a:cubicBezTo>
                    <a:pt x="9750" y="-362"/>
                    <a:pt x="7750" y="-40"/>
                    <a:pt x="5750" y="2701"/>
                  </a:cubicBezTo>
                  <a:cubicBezTo>
                    <a:pt x="3750" y="5441"/>
                    <a:pt x="1750" y="10599"/>
                    <a:pt x="750" y="13984"/>
                  </a:cubicBezTo>
                  <a:cubicBezTo>
                    <a:pt x="-250" y="17369"/>
                    <a:pt x="-250" y="18981"/>
                    <a:pt x="750" y="19948"/>
                  </a:cubicBezTo>
                  <a:cubicBezTo>
                    <a:pt x="1750" y="20916"/>
                    <a:pt x="3750" y="21238"/>
                    <a:pt x="5150" y="20593"/>
                  </a:cubicBezTo>
                  <a:cubicBezTo>
                    <a:pt x="6550" y="19948"/>
                    <a:pt x="7350" y="18337"/>
                    <a:pt x="8350" y="16886"/>
                  </a:cubicBezTo>
                  <a:cubicBezTo>
                    <a:pt x="9350" y="15435"/>
                    <a:pt x="10550" y="14145"/>
                    <a:pt x="11750" y="14145"/>
                  </a:cubicBezTo>
                  <a:cubicBezTo>
                    <a:pt x="12950" y="14145"/>
                    <a:pt x="14150" y="15435"/>
                    <a:pt x="15750" y="16402"/>
                  </a:cubicBezTo>
                  <a:cubicBezTo>
                    <a:pt x="17350" y="17369"/>
                    <a:pt x="19350" y="18014"/>
                    <a:pt x="21350" y="18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700477" y="3524250"/>
              <a:ext cx="1016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00"/>
                  </a:moveTo>
                  <a:cubicBezTo>
                    <a:pt x="3150" y="13067"/>
                    <a:pt x="6300" y="15733"/>
                    <a:pt x="7875" y="17867"/>
                  </a:cubicBezTo>
                  <a:cubicBezTo>
                    <a:pt x="9450" y="20000"/>
                    <a:pt x="9450" y="21600"/>
                    <a:pt x="9000" y="21600"/>
                  </a:cubicBezTo>
                  <a:cubicBezTo>
                    <a:pt x="8550" y="21600"/>
                    <a:pt x="7650" y="20000"/>
                    <a:pt x="7425" y="17200"/>
                  </a:cubicBezTo>
                  <a:cubicBezTo>
                    <a:pt x="7200" y="14400"/>
                    <a:pt x="7650" y="10400"/>
                    <a:pt x="10125" y="7333"/>
                  </a:cubicBezTo>
                  <a:cubicBezTo>
                    <a:pt x="12600" y="4267"/>
                    <a:pt x="17100" y="21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890457" y="3422086"/>
              <a:ext cx="95771" cy="31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95" fill="norm" stroke="1" extrusionOk="0">
                  <a:moveTo>
                    <a:pt x="21246" y="467"/>
                  </a:moveTo>
                  <a:cubicBezTo>
                    <a:pt x="17489" y="181"/>
                    <a:pt x="13733" y="-105"/>
                    <a:pt x="10916" y="38"/>
                  </a:cubicBezTo>
                  <a:cubicBezTo>
                    <a:pt x="8098" y="181"/>
                    <a:pt x="6220" y="753"/>
                    <a:pt x="4342" y="3185"/>
                  </a:cubicBezTo>
                  <a:cubicBezTo>
                    <a:pt x="2463" y="5617"/>
                    <a:pt x="585" y="9908"/>
                    <a:pt x="116" y="12912"/>
                  </a:cubicBezTo>
                  <a:cubicBezTo>
                    <a:pt x="-354" y="15916"/>
                    <a:pt x="585" y="17633"/>
                    <a:pt x="3403" y="18849"/>
                  </a:cubicBezTo>
                  <a:cubicBezTo>
                    <a:pt x="6220" y="20065"/>
                    <a:pt x="10916" y="20780"/>
                    <a:pt x="15611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030677" y="3473449"/>
              <a:ext cx="209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1" y="0"/>
                    <a:pt x="2182" y="0"/>
                    <a:pt x="4255" y="1391"/>
                  </a:cubicBezTo>
                  <a:cubicBezTo>
                    <a:pt x="6327" y="2782"/>
                    <a:pt x="9382" y="5564"/>
                    <a:pt x="12000" y="8755"/>
                  </a:cubicBezTo>
                  <a:cubicBezTo>
                    <a:pt x="14618" y="11945"/>
                    <a:pt x="16800" y="15545"/>
                    <a:pt x="18327" y="17755"/>
                  </a:cubicBezTo>
                  <a:cubicBezTo>
                    <a:pt x="19855" y="19964"/>
                    <a:pt x="20727" y="207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100527" y="3448049"/>
              <a:ext cx="1206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2250"/>
                    <a:pt x="14021" y="4500"/>
                    <a:pt x="10421" y="8100"/>
                  </a:cubicBezTo>
                  <a:cubicBezTo>
                    <a:pt x="6821" y="11700"/>
                    <a:pt x="3411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2265627" y="36195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5840"/>
                    <a:pt x="1964" y="10080"/>
                    <a:pt x="5564" y="6480"/>
                  </a:cubicBezTo>
                  <a:cubicBezTo>
                    <a:pt x="9164" y="2880"/>
                    <a:pt x="153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353964" y="3530599"/>
              <a:ext cx="1961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560"/>
                    <a:pt x="2735" y="9120"/>
                    <a:pt x="575" y="12720"/>
                  </a:cubicBezTo>
                  <a:cubicBezTo>
                    <a:pt x="-1585" y="16320"/>
                    <a:pt x="2735" y="1896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475177" y="3454399"/>
              <a:ext cx="120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5600"/>
                    <a:pt x="9853" y="11200"/>
                    <a:pt x="13453" y="14800"/>
                  </a:cubicBezTo>
                  <a:cubicBezTo>
                    <a:pt x="17053" y="18400"/>
                    <a:pt x="19326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564077" y="3486150"/>
              <a:ext cx="1079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764"/>
                    <a:pt x="12282" y="7527"/>
                    <a:pt x="8682" y="11127"/>
                  </a:cubicBezTo>
                  <a:cubicBezTo>
                    <a:pt x="5082" y="14727"/>
                    <a:pt x="2541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760927" y="3416300"/>
              <a:ext cx="37322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5" h="21600" fill="norm" stroke="1" extrusionOk="0">
                  <a:moveTo>
                    <a:pt x="0" y="0"/>
                  </a:moveTo>
                  <a:cubicBezTo>
                    <a:pt x="7958" y="2206"/>
                    <a:pt x="15916" y="4413"/>
                    <a:pt x="18758" y="7606"/>
                  </a:cubicBezTo>
                  <a:cubicBezTo>
                    <a:pt x="21600" y="10800"/>
                    <a:pt x="19326" y="14981"/>
                    <a:pt x="15916" y="17477"/>
                  </a:cubicBezTo>
                  <a:cubicBezTo>
                    <a:pt x="12505" y="19974"/>
                    <a:pt x="7958" y="20787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3135577" y="3632200"/>
              <a:ext cx="101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3110177" y="3727449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563143" y="3413854"/>
              <a:ext cx="264585" cy="43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750"/>
                  </a:moveTo>
                  <a:cubicBezTo>
                    <a:pt x="18490" y="330"/>
                    <a:pt x="15379" y="-89"/>
                    <a:pt x="13046" y="16"/>
                  </a:cubicBezTo>
                  <a:cubicBezTo>
                    <a:pt x="10714" y="121"/>
                    <a:pt x="9158" y="750"/>
                    <a:pt x="7690" y="2428"/>
                  </a:cubicBezTo>
                  <a:cubicBezTo>
                    <a:pt x="6221" y="4105"/>
                    <a:pt x="4838" y="6831"/>
                    <a:pt x="3629" y="9243"/>
                  </a:cubicBezTo>
                  <a:cubicBezTo>
                    <a:pt x="2419" y="11655"/>
                    <a:pt x="1382" y="13752"/>
                    <a:pt x="778" y="15482"/>
                  </a:cubicBezTo>
                  <a:cubicBezTo>
                    <a:pt x="173" y="17212"/>
                    <a:pt x="0" y="18575"/>
                    <a:pt x="0" y="19519"/>
                  </a:cubicBezTo>
                  <a:cubicBezTo>
                    <a:pt x="0" y="20462"/>
                    <a:pt x="173" y="20987"/>
                    <a:pt x="2246" y="21249"/>
                  </a:cubicBezTo>
                  <a:cubicBezTo>
                    <a:pt x="4320" y="21511"/>
                    <a:pt x="8294" y="21511"/>
                    <a:pt x="10714" y="21354"/>
                  </a:cubicBezTo>
                  <a:cubicBezTo>
                    <a:pt x="13133" y="21196"/>
                    <a:pt x="13997" y="20882"/>
                    <a:pt x="14861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592777" y="366395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872204" y="3430089"/>
              <a:ext cx="273024" cy="43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62" fill="norm" stroke="1" extrusionOk="0">
                  <a:moveTo>
                    <a:pt x="21432" y="1807"/>
                  </a:moveTo>
                  <a:cubicBezTo>
                    <a:pt x="19106" y="1187"/>
                    <a:pt x="16780" y="567"/>
                    <a:pt x="14786" y="257"/>
                  </a:cubicBezTo>
                  <a:cubicBezTo>
                    <a:pt x="12792" y="-53"/>
                    <a:pt x="11130" y="-53"/>
                    <a:pt x="9967" y="102"/>
                  </a:cubicBezTo>
                  <a:cubicBezTo>
                    <a:pt x="8804" y="257"/>
                    <a:pt x="8140" y="567"/>
                    <a:pt x="7724" y="1239"/>
                  </a:cubicBezTo>
                  <a:cubicBezTo>
                    <a:pt x="7309" y="1911"/>
                    <a:pt x="7143" y="2944"/>
                    <a:pt x="6644" y="4908"/>
                  </a:cubicBezTo>
                  <a:cubicBezTo>
                    <a:pt x="6146" y="6871"/>
                    <a:pt x="5315" y="9765"/>
                    <a:pt x="4235" y="12349"/>
                  </a:cubicBezTo>
                  <a:cubicBezTo>
                    <a:pt x="3155" y="14933"/>
                    <a:pt x="1826" y="17206"/>
                    <a:pt x="995" y="18653"/>
                  </a:cubicBezTo>
                  <a:cubicBezTo>
                    <a:pt x="164" y="20100"/>
                    <a:pt x="-168" y="20720"/>
                    <a:pt x="81" y="21082"/>
                  </a:cubicBezTo>
                  <a:cubicBezTo>
                    <a:pt x="330" y="21444"/>
                    <a:pt x="1161" y="21547"/>
                    <a:pt x="3238" y="21392"/>
                  </a:cubicBezTo>
                  <a:cubicBezTo>
                    <a:pt x="5315" y="21237"/>
                    <a:pt x="8638" y="20824"/>
                    <a:pt x="11961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183347" y="3515475"/>
              <a:ext cx="158731" cy="319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79" fill="norm" stroke="1" extrusionOk="0">
                  <a:moveTo>
                    <a:pt x="21036" y="1868"/>
                  </a:moveTo>
                  <a:cubicBezTo>
                    <a:pt x="19914" y="1016"/>
                    <a:pt x="18792" y="163"/>
                    <a:pt x="17389" y="21"/>
                  </a:cubicBezTo>
                  <a:cubicBezTo>
                    <a:pt x="15987" y="-121"/>
                    <a:pt x="14304" y="447"/>
                    <a:pt x="11639" y="2437"/>
                  </a:cubicBezTo>
                  <a:cubicBezTo>
                    <a:pt x="8974" y="4426"/>
                    <a:pt x="5327" y="7837"/>
                    <a:pt x="2942" y="10892"/>
                  </a:cubicBezTo>
                  <a:cubicBezTo>
                    <a:pt x="558" y="13947"/>
                    <a:pt x="-564" y="16647"/>
                    <a:pt x="278" y="18353"/>
                  </a:cubicBezTo>
                  <a:cubicBezTo>
                    <a:pt x="1119" y="20058"/>
                    <a:pt x="3924" y="20768"/>
                    <a:pt x="6028" y="21124"/>
                  </a:cubicBezTo>
                  <a:cubicBezTo>
                    <a:pt x="8132" y="21479"/>
                    <a:pt x="9535" y="21479"/>
                    <a:pt x="10937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4405577" y="3524250"/>
              <a:ext cx="1714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33" y="3370"/>
                    <a:pt x="5867" y="6740"/>
                    <a:pt x="8800" y="10187"/>
                  </a:cubicBezTo>
                  <a:cubicBezTo>
                    <a:pt x="11733" y="13634"/>
                    <a:pt x="14667" y="17157"/>
                    <a:pt x="16800" y="19072"/>
                  </a:cubicBezTo>
                  <a:cubicBezTo>
                    <a:pt x="18933" y="20987"/>
                    <a:pt x="20267" y="212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4410576" y="3517900"/>
              <a:ext cx="204552" cy="33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02" fill="norm" stroke="1" extrusionOk="0">
                  <a:moveTo>
                    <a:pt x="21300" y="0"/>
                  </a:moveTo>
                  <a:cubicBezTo>
                    <a:pt x="18655" y="1485"/>
                    <a:pt x="16010" y="2970"/>
                    <a:pt x="13035" y="5468"/>
                  </a:cubicBezTo>
                  <a:cubicBezTo>
                    <a:pt x="10059" y="7965"/>
                    <a:pt x="6753" y="11475"/>
                    <a:pt x="4549" y="13838"/>
                  </a:cubicBezTo>
                  <a:cubicBezTo>
                    <a:pt x="2345" y="16200"/>
                    <a:pt x="1243" y="17415"/>
                    <a:pt x="582" y="18562"/>
                  </a:cubicBezTo>
                  <a:cubicBezTo>
                    <a:pt x="-80" y="19710"/>
                    <a:pt x="-300" y="20790"/>
                    <a:pt x="582" y="21195"/>
                  </a:cubicBezTo>
                  <a:cubicBezTo>
                    <a:pt x="1463" y="21600"/>
                    <a:pt x="3447" y="21330"/>
                    <a:pt x="5431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4634177" y="3695699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0" y="18720"/>
                    <a:pt x="10219" y="15840"/>
                    <a:pt x="13819" y="12240"/>
                  </a:cubicBezTo>
                  <a:cubicBezTo>
                    <a:pt x="17419" y="8640"/>
                    <a:pt x="1951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705085" y="3632200"/>
              <a:ext cx="30693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16560" y="0"/>
                  </a:moveTo>
                  <a:cubicBezTo>
                    <a:pt x="10800" y="5349"/>
                    <a:pt x="5040" y="10697"/>
                    <a:pt x="2160" y="13989"/>
                  </a:cubicBezTo>
                  <a:cubicBezTo>
                    <a:pt x="-720" y="17280"/>
                    <a:pt x="-720" y="18514"/>
                    <a:pt x="2160" y="19440"/>
                  </a:cubicBezTo>
                  <a:cubicBezTo>
                    <a:pt x="5040" y="20366"/>
                    <a:pt x="10800" y="20983"/>
                    <a:pt x="14400" y="21291"/>
                  </a:cubicBezTo>
                  <a:cubicBezTo>
                    <a:pt x="18000" y="21600"/>
                    <a:pt x="19440" y="21600"/>
                    <a:pt x="20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4900877" y="3492499"/>
              <a:ext cx="1778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4985"/>
                    <a:pt x="5657" y="9969"/>
                    <a:pt x="9257" y="13569"/>
                  </a:cubicBezTo>
                  <a:cubicBezTo>
                    <a:pt x="12857" y="17169"/>
                    <a:pt x="17229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015177" y="3568699"/>
              <a:ext cx="1206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33"/>
                    <a:pt x="17811" y="267"/>
                    <a:pt x="16105" y="1067"/>
                  </a:cubicBezTo>
                  <a:cubicBezTo>
                    <a:pt x="14400" y="1867"/>
                    <a:pt x="12884" y="3333"/>
                    <a:pt x="10611" y="5867"/>
                  </a:cubicBezTo>
                  <a:cubicBezTo>
                    <a:pt x="8337" y="8400"/>
                    <a:pt x="5305" y="12000"/>
                    <a:pt x="3221" y="14533"/>
                  </a:cubicBezTo>
                  <a:cubicBezTo>
                    <a:pt x="1137" y="17067"/>
                    <a:pt x="0" y="18533"/>
                    <a:pt x="0" y="19533"/>
                  </a:cubicBezTo>
                  <a:cubicBezTo>
                    <a:pt x="0" y="20533"/>
                    <a:pt x="1137" y="21067"/>
                    <a:pt x="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5186627" y="3498850"/>
              <a:ext cx="99714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13500" y="0"/>
                  </a:moveTo>
                  <a:cubicBezTo>
                    <a:pt x="17100" y="3600"/>
                    <a:pt x="20700" y="7200"/>
                    <a:pt x="21150" y="10350"/>
                  </a:cubicBezTo>
                  <a:cubicBezTo>
                    <a:pt x="21600" y="13500"/>
                    <a:pt x="18900" y="16200"/>
                    <a:pt x="14850" y="18000"/>
                  </a:cubicBezTo>
                  <a:cubicBezTo>
                    <a:pt x="10800" y="19800"/>
                    <a:pt x="54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351727" y="3375289"/>
              <a:ext cx="127001" cy="1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45" fill="norm" stroke="1" extrusionOk="0">
                  <a:moveTo>
                    <a:pt x="0" y="4066"/>
                  </a:moveTo>
                  <a:cubicBezTo>
                    <a:pt x="0" y="2824"/>
                    <a:pt x="0" y="1583"/>
                    <a:pt x="885" y="838"/>
                  </a:cubicBezTo>
                  <a:cubicBezTo>
                    <a:pt x="1771" y="93"/>
                    <a:pt x="3541" y="-155"/>
                    <a:pt x="5135" y="93"/>
                  </a:cubicBezTo>
                  <a:cubicBezTo>
                    <a:pt x="6728" y="342"/>
                    <a:pt x="8144" y="1086"/>
                    <a:pt x="8853" y="2700"/>
                  </a:cubicBezTo>
                  <a:cubicBezTo>
                    <a:pt x="9561" y="4314"/>
                    <a:pt x="9561" y="6797"/>
                    <a:pt x="8144" y="9279"/>
                  </a:cubicBezTo>
                  <a:cubicBezTo>
                    <a:pt x="6728" y="11762"/>
                    <a:pt x="3895" y="14245"/>
                    <a:pt x="2125" y="16107"/>
                  </a:cubicBezTo>
                  <a:cubicBezTo>
                    <a:pt x="354" y="17969"/>
                    <a:pt x="-354" y="19211"/>
                    <a:pt x="177" y="20079"/>
                  </a:cubicBezTo>
                  <a:cubicBezTo>
                    <a:pt x="708" y="20948"/>
                    <a:pt x="2479" y="21445"/>
                    <a:pt x="6197" y="21445"/>
                  </a:cubicBezTo>
                  <a:cubicBezTo>
                    <a:pt x="9915" y="21445"/>
                    <a:pt x="15580" y="20948"/>
                    <a:pt x="21246" y="20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510477" y="3372644"/>
              <a:ext cx="180212" cy="51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67" fill="norm" stroke="1" extrusionOk="0">
                  <a:moveTo>
                    <a:pt x="3014" y="1834"/>
                  </a:moveTo>
                  <a:cubicBezTo>
                    <a:pt x="5274" y="1389"/>
                    <a:pt x="7535" y="945"/>
                    <a:pt x="9419" y="634"/>
                  </a:cubicBezTo>
                  <a:cubicBezTo>
                    <a:pt x="11302" y="323"/>
                    <a:pt x="12809" y="145"/>
                    <a:pt x="14693" y="56"/>
                  </a:cubicBezTo>
                  <a:cubicBezTo>
                    <a:pt x="16577" y="-33"/>
                    <a:pt x="18837" y="-33"/>
                    <a:pt x="20093" y="189"/>
                  </a:cubicBezTo>
                  <a:cubicBezTo>
                    <a:pt x="21349" y="411"/>
                    <a:pt x="21600" y="856"/>
                    <a:pt x="21223" y="2056"/>
                  </a:cubicBezTo>
                  <a:cubicBezTo>
                    <a:pt x="20847" y="3256"/>
                    <a:pt x="19842" y="5211"/>
                    <a:pt x="18712" y="7611"/>
                  </a:cubicBezTo>
                  <a:cubicBezTo>
                    <a:pt x="17581" y="10011"/>
                    <a:pt x="16326" y="12856"/>
                    <a:pt x="15949" y="14945"/>
                  </a:cubicBezTo>
                  <a:cubicBezTo>
                    <a:pt x="15572" y="17034"/>
                    <a:pt x="16074" y="18367"/>
                    <a:pt x="16702" y="19345"/>
                  </a:cubicBezTo>
                  <a:cubicBezTo>
                    <a:pt x="17330" y="20323"/>
                    <a:pt x="18084" y="20945"/>
                    <a:pt x="17581" y="21256"/>
                  </a:cubicBezTo>
                  <a:cubicBezTo>
                    <a:pt x="17079" y="21567"/>
                    <a:pt x="15321" y="21567"/>
                    <a:pt x="12181" y="21567"/>
                  </a:cubicBezTo>
                  <a:cubicBezTo>
                    <a:pt x="9042" y="21567"/>
                    <a:pt x="4521" y="21567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6055445" y="3673656"/>
              <a:ext cx="236083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018" fill="norm" stroke="1" extrusionOk="0">
                  <a:moveTo>
                    <a:pt x="4731" y="20018"/>
                  </a:moveTo>
                  <a:cubicBezTo>
                    <a:pt x="3767" y="17318"/>
                    <a:pt x="2803" y="14618"/>
                    <a:pt x="1839" y="13268"/>
                  </a:cubicBezTo>
                  <a:cubicBezTo>
                    <a:pt x="874" y="11918"/>
                    <a:pt x="-90" y="11918"/>
                    <a:pt x="6" y="13268"/>
                  </a:cubicBezTo>
                  <a:cubicBezTo>
                    <a:pt x="103" y="14618"/>
                    <a:pt x="1260" y="17318"/>
                    <a:pt x="4442" y="14618"/>
                  </a:cubicBezTo>
                  <a:cubicBezTo>
                    <a:pt x="7624" y="11918"/>
                    <a:pt x="12831" y="3818"/>
                    <a:pt x="16014" y="1118"/>
                  </a:cubicBezTo>
                  <a:cubicBezTo>
                    <a:pt x="19196" y="-1582"/>
                    <a:pt x="20353" y="1118"/>
                    <a:pt x="2151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6516048" y="3405911"/>
              <a:ext cx="207280" cy="512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503" fill="norm" stroke="1" extrusionOk="0">
                  <a:moveTo>
                    <a:pt x="21152" y="1236"/>
                  </a:moveTo>
                  <a:cubicBezTo>
                    <a:pt x="20720" y="792"/>
                    <a:pt x="20288" y="347"/>
                    <a:pt x="19424" y="125"/>
                  </a:cubicBezTo>
                  <a:cubicBezTo>
                    <a:pt x="18560" y="-97"/>
                    <a:pt x="17264" y="-97"/>
                    <a:pt x="15212" y="747"/>
                  </a:cubicBezTo>
                  <a:cubicBezTo>
                    <a:pt x="13160" y="1592"/>
                    <a:pt x="10352" y="3281"/>
                    <a:pt x="7760" y="5503"/>
                  </a:cubicBezTo>
                  <a:cubicBezTo>
                    <a:pt x="5168" y="7725"/>
                    <a:pt x="2792" y="10481"/>
                    <a:pt x="1388" y="12703"/>
                  </a:cubicBezTo>
                  <a:cubicBezTo>
                    <a:pt x="-16" y="14925"/>
                    <a:pt x="-448" y="16614"/>
                    <a:pt x="524" y="17903"/>
                  </a:cubicBezTo>
                  <a:cubicBezTo>
                    <a:pt x="1496" y="19192"/>
                    <a:pt x="3872" y="20081"/>
                    <a:pt x="6680" y="20614"/>
                  </a:cubicBezTo>
                  <a:cubicBezTo>
                    <a:pt x="9488" y="21147"/>
                    <a:pt x="12728" y="21325"/>
                    <a:pt x="1596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6762220" y="3518334"/>
              <a:ext cx="183358" cy="33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81" fill="norm" stroke="1" extrusionOk="0">
                  <a:moveTo>
                    <a:pt x="21507" y="2387"/>
                  </a:moveTo>
                  <a:cubicBezTo>
                    <a:pt x="21507" y="1716"/>
                    <a:pt x="21507" y="1045"/>
                    <a:pt x="20886" y="576"/>
                  </a:cubicBezTo>
                  <a:cubicBezTo>
                    <a:pt x="20266" y="106"/>
                    <a:pt x="19024" y="-162"/>
                    <a:pt x="17038" y="106"/>
                  </a:cubicBezTo>
                  <a:cubicBezTo>
                    <a:pt x="15052" y="375"/>
                    <a:pt x="12321" y="1180"/>
                    <a:pt x="9714" y="2655"/>
                  </a:cubicBezTo>
                  <a:cubicBezTo>
                    <a:pt x="7107" y="4131"/>
                    <a:pt x="4624" y="6278"/>
                    <a:pt x="3010" y="8827"/>
                  </a:cubicBezTo>
                  <a:cubicBezTo>
                    <a:pt x="1397" y="11376"/>
                    <a:pt x="652" y="14327"/>
                    <a:pt x="279" y="16139"/>
                  </a:cubicBezTo>
                  <a:cubicBezTo>
                    <a:pt x="-93" y="17950"/>
                    <a:pt x="-93" y="18621"/>
                    <a:pt x="279" y="19224"/>
                  </a:cubicBezTo>
                  <a:cubicBezTo>
                    <a:pt x="652" y="19828"/>
                    <a:pt x="1397" y="20365"/>
                    <a:pt x="3755" y="20767"/>
                  </a:cubicBezTo>
                  <a:cubicBezTo>
                    <a:pt x="6114" y="21170"/>
                    <a:pt x="10086" y="21438"/>
                    <a:pt x="12941" y="21371"/>
                  </a:cubicBezTo>
                  <a:cubicBezTo>
                    <a:pt x="15797" y="21304"/>
                    <a:pt x="17535" y="20901"/>
                    <a:pt x="19273" y="20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774127" y="3657599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008557" y="3496572"/>
              <a:ext cx="235471" cy="369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13" fill="norm" stroke="1" extrusionOk="0">
                  <a:moveTo>
                    <a:pt x="21454" y="497"/>
                  </a:moveTo>
                  <a:cubicBezTo>
                    <a:pt x="17790" y="131"/>
                    <a:pt x="14125" y="-235"/>
                    <a:pt x="11618" y="192"/>
                  </a:cubicBezTo>
                  <a:cubicBezTo>
                    <a:pt x="9111" y="619"/>
                    <a:pt x="7761" y="1840"/>
                    <a:pt x="7086" y="3731"/>
                  </a:cubicBezTo>
                  <a:cubicBezTo>
                    <a:pt x="6411" y="5623"/>
                    <a:pt x="6411" y="8185"/>
                    <a:pt x="5447" y="10748"/>
                  </a:cubicBezTo>
                  <a:cubicBezTo>
                    <a:pt x="4483" y="13311"/>
                    <a:pt x="2554" y="15873"/>
                    <a:pt x="1397" y="17460"/>
                  </a:cubicBezTo>
                  <a:cubicBezTo>
                    <a:pt x="240" y="19046"/>
                    <a:pt x="-146" y="19657"/>
                    <a:pt x="47" y="20145"/>
                  </a:cubicBezTo>
                  <a:cubicBezTo>
                    <a:pt x="240" y="20633"/>
                    <a:pt x="1011" y="20999"/>
                    <a:pt x="2361" y="21182"/>
                  </a:cubicBezTo>
                  <a:cubicBezTo>
                    <a:pt x="3711" y="21365"/>
                    <a:pt x="5640" y="21365"/>
                    <a:pt x="7472" y="21121"/>
                  </a:cubicBezTo>
                  <a:cubicBezTo>
                    <a:pt x="9304" y="20877"/>
                    <a:pt x="11040" y="20389"/>
                    <a:pt x="12775" y="19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218627" y="3613150"/>
              <a:ext cx="1968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1440"/>
                    <a:pt x="5110" y="2880"/>
                    <a:pt x="8361" y="5850"/>
                  </a:cubicBezTo>
                  <a:cubicBezTo>
                    <a:pt x="11613" y="8820"/>
                    <a:pt x="15561" y="13320"/>
                    <a:pt x="17884" y="16200"/>
                  </a:cubicBezTo>
                  <a:cubicBezTo>
                    <a:pt x="20206" y="19080"/>
                    <a:pt x="20903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7288477" y="3594099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1532"/>
                    <a:pt x="14087" y="3064"/>
                    <a:pt x="10800" y="5515"/>
                  </a:cubicBezTo>
                  <a:cubicBezTo>
                    <a:pt x="7513" y="7966"/>
                    <a:pt x="4696" y="11336"/>
                    <a:pt x="2974" y="14170"/>
                  </a:cubicBezTo>
                  <a:cubicBezTo>
                    <a:pt x="1252" y="17004"/>
                    <a:pt x="626" y="19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7510727" y="37401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7618610" y="3663949"/>
              <a:ext cx="2546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19990" y="0"/>
                  </a:moveTo>
                  <a:cubicBezTo>
                    <a:pt x="11682" y="4800"/>
                    <a:pt x="3375" y="9600"/>
                    <a:pt x="882" y="13091"/>
                  </a:cubicBezTo>
                  <a:cubicBezTo>
                    <a:pt x="-1610" y="16582"/>
                    <a:pt x="1713" y="18764"/>
                    <a:pt x="4205" y="19964"/>
                  </a:cubicBezTo>
                  <a:cubicBezTo>
                    <a:pt x="6698" y="21164"/>
                    <a:pt x="8359" y="21382"/>
                    <a:pt x="100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7790127" y="3562349"/>
              <a:ext cx="1270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5891"/>
                    <a:pt x="10080" y="11782"/>
                    <a:pt x="13680" y="15382"/>
                  </a:cubicBezTo>
                  <a:cubicBezTo>
                    <a:pt x="17280" y="18982"/>
                    <a:pt x="1944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7889524" y="3632200"/>
              <a:ext cx="97454" cy="27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43" fill="norm" stroke="1" extrusionOk="0">
                  <a:moveTo>
                    <a:pt x="21159" y="0"/>
                  </a:moveTo>
                  <a:cubicBezTo>
                    <a:pt x="16563" y="3764"/>
                    <a:pt x="11968" y="7527"/>
                    <a:pt x="8521" y="10555"/>
                  </a:cubicBezTo>
                  <a:cubicBezTo>
                    <a:pt x="5074" y="13582"/>
                    <a:pt x="2776" y="15873"/>
                    <a:pt x="1397" y="17673"/>
                  </a:cubicBezTo>
                  <a:cubicBezTo>
                    <a:pt x="19" y="19473"/>
                    <a:pt x="-441" y="20782"/>
                    <a:pt x="478" y="21191"/>
                  </a:cubicBezTo>
                  <a:cubicBezTo>
                    <a:pt x="1397" y="21600"/>
                    <a:pt x="3695" y="21109"/>
                    <a:pt x="5993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8056827" y="3556000"/>
              <a:ext cx="168600" cy="404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12" fill="norm" stroke="1" extrusionOk="0">
                  <a:moveTo>
                    <a:pt x="0" y="0"/>
                  </a:moveTo>
                  <a:cubicBezTo>
                    <a:pt x="5333" y="113"/>
                    <a:pt x="10667" y="225"/>
                    <a:pt x="14133" y="338"/>
                  </a:cubicBezTo>
                  <a:cubicBezTo>
                    <a:pt x="17600" y="450"/>
                    <a:pt x="19200" y="562"/>
                    <a:pt x="20133" y="900"/>
                  </a:cubicBezTo>
                  <a:cubicBezTo>
                    <a:pt x="21067" y="1238"/>
                    <a:pt x="21333" y="1800"/>
                    <a:pt x="20933" y="3206"/>
                  </a:cubicBezTo>
                  <a:cubicBezTo>
                    <a:pt x="20533" y="4613"/>
                    <a:pt x="19467" y="6863"/>
                    <a:pt x="18933" y="9337"/>
                  </a:cubicBezTo>
                  <a:cubicBezTo>
                    <a:pt x="18400" y="11812"/>
                    <a:pt x="18400" y="14512"/>
                    <a:pt x="18667" y="16144"/>
                  </a:cubicBezTo>
                  <a:cubicBezTo>
                    <a:pt x="18933" y="17775"/>
                    <a:pt x="19467" y="18337"/>
                    <a:pt x="20133" y="19069"/>
                  </a:cubicBezTo>
                  <a:cubicBezTo>
                    <a:pt x="20800" y="19800"/>
                    <a:pt x="21600" y="20700"/>
                    <a:pt x="21067" y="21150"/>
                  </a:cubicBezTo>
                  <a:cubicBezTo>
                    <a:pt x="20533" y="21600"/>
                    <a:pt x="18667" y="21600"/>
                    <a:pt x="15467" y="21319"/>
                  </a:cubicBezTo>
                  <a:cubicBezTo>
                    <a:pt x="12267" y="21037"/>
                    <a:pt x="7733" y="20475"/>
                    <a:pt x="3200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8285427" y="3460749"/>
              <a:ext cx="90393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600" fill="norm" stroke="1" extrusionOk="0">
                  <a:moveTo>
                    <a:pt x="5891" y="0"/>
                  </a:moveTo>
                  <a:cubicBezTo>
                    <a:pt x="8836" y="867"/>
                    <a:pt x="11782" y="1735"/>
                    <a:pt x="14973" y="3860"/>
                  </a:cubicBezTo>
                  <a:cubicBezTo>
                    <a:pt x="18164" y="5986"/>
                    <a:pt x="21600" y="9369"/>
                    <a:pt x="20864" y="12318"/>
                  </a:cubicBezTo>
                  <a:cubicBezTo>
                    <a:pt x="20127" y="15267"/>
                    <a:pt x="15218" y="17783"/>
                    <a:pt x="11045" y="19258"/>
                  </a:cubicBezTo>
                  <a:cubicBezTo>
                    <a:pt x="6873" y="20733"/>
                    <a:pt x="3436" y="21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8444177" y="3334885"/>
              <a:ext cx="165101" cy="208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3772"/>
                  </a:moveTo>
                  <a:cubicBezTo>
                    <a:pt x="277" y="2692"/>
                    <a:pt x="554" y="1612"/>
                    <a:pt x="1523" y="856"/>
                  </a:cubicBezTo>
                  <a:cubicBezTo>
                    <a:pt x="2492" y="100"/>
                    <a:pt x="4154" y="-332"/>
                    <a:pt x="6092" y="316"/>
                  </a:cubicBezTo>
                  <a:cubicBezTo>
                    <a:pt x="8031" y="964"/>
                    <a:pt x="10246" y="2692"/>
                    <a:pt x="10385" y="5284"/>
                  </a:cubicBezTo>
                  <a:cubicBezTo>
                    <a:pt x="10523" y="7876"/>
                    <a:pt x="8585" y="11332"/>
                    <a:pt x="6646" y="13492"/>
                  </a:cubicBezTo>
                  <a:cubicBezTo>
                    <a:pt x="4708" y="15652"/>
                    <a:pt x="2769" y="16516"/>
                    <a:pt x="3046" y="17272"/>
                  </a:cubicBezTo>
                  <a:cubicBezTo>
                    <a:pt x="3323" y="18028"/>
                    <a:pt x="5815" y="18676"/>
                    <a:pt x="9277" y="19324"/>
                  </a:cubicBezTo>
                  <a:cubicBezTo>
                    <a:pt x="12738" y="19972"/>
                    <a:pt x="17169" y="20620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6793638" y="829332"/>
              <a:ext cx="2233008" cy="1112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49" fill="norm" stroke="1" extrusionOk="0">
                  <a:moveTo>
                    <a:pt x="16778" y="3861"/>
                  </a:moveTo>
                  <a:cubicBezTo>
                    <a:pt x="16900" y="3533"/>
                    <a:pt x="17023" y="3205"/>
                    <a:pt x="17115" y="2939"/>
                  </a:cubicBezTo>
                  <a:cubicBezTo>
                    <a:pt x="17206" y="2672"/>
                    <a:pt x="17268" y="2467"/>
                    <a:pt x="17237" y="2283"/>
                  </a:cubicBezTo>
                  <a:cubicBezTo>
                    <a:pt x="17206" y="2098"/>
                    <a:pt x="17084" y="1934"/>
                    <a:pt x="16788" y="1668"/>
                  </a:cubicBezTo>
                  <a:cubicBezTo>
                    <a:pt x="16492" y="1402"/>
                    <a:pt x="16022" y="1033"/>
                    <a:pt x="15461" y="746"/>
                  </a:cubicBezTo>
                  <a:cubicBezTo>
                    <a:pt x="14899" y="459"/>
                    <a:pt x="14246" y="254"/>
                    <a:pt x="13552" y="131"/>
                  </a:cubicBezTo>
                  <a:cubicBezTo>
                    <a:pt x="12858" y="8"/>
                    <a:pt x="12123" y="-33"/>
                    <a:pt x="11429" y="28"/>
                  </a:cubicBezTo>
                  <a:cubicBezTo>
                    <a:pt x="10735" y="90"/>
                    <a:pt x="10081" y="254"/>
                    <a:pt x="9408" y="500"/>
                  </a:cubicBezTo>
                  <a:cubicBezTo>
                    <a:pt x="8734" y="746"/>
                    <a:pt x="8040" y="1074"/>
                    <a:pt x="7376" y="1484"/>
                  </a:cubicBezTo>
                  <a:cubicBezTo>
                    <a:pt x="6713" y="1893"/>
                    <a:pt x="6080" y="2385"/>
                    <a:pt x="5488" y="2959"/>
                  </a:cubicBezTo>
                  <a:cubicBezTo>
                    <a:pt x="4896" y="3533"/>
                    <a:pt x="4344" y="4189"/>
                    <a:pt x="3773" y="4947"/>
                  </a:cubicBezTo>
                  <a:cubicBezTo>
                    <a:pt x="3201" y="5705"/>
                    <a:pt x="2609" y="6566"/>
                    <a:pt x="2099" y="7468"/>
                  </a:cubicBezTo>
                  <a:cubicBezTo>
                    <a:pt x="1588" y="8369"/>
                    <a:pt x="1160" y="9312"/>
                    <a:pt x="812" y="10378"/>
                  </a:cubicBezTo>
                  <a:cubicBezTo>
                    <a:pt x="465" y="11443"/>
                    <a:pt x="200" y="12632"/>
                    <a:pt x="77" y="13759"/>
                  </a:cubicBezTo>
                  <a:cubicBezTo>
                    <a:pt x="-45" y="14886"/>
                    <a:pt x="-25" y="15952"/>
                    <a:pt x="159" y="16874"/>
                  </a:cubicBezTo>
                  <a:cubicBezTo>
                    <a:pt x="343" y="17796"/>
                    <a:pt x="690" y="18575"/>
                    <a:pt x="1160" y="19190"/>
                  </a:cubicBezTo>
                  <a:cubicBezTo>
                    <a:pt x="1629" y="19805"/>
                    <a:pt x="2221" y="20255"/>
                    <a:pt x="2885" y="20624"/>
                  </a:cubicBezTo>
                  <a:cubicBezTo>
                    <a:pt x="3548" y="20993"/>
                    <a:pt x="4283" y="21280"/>
                    <a:pt x="5049" y="21403"/>
                  </a:cubicBezTo>
                  <a:cubicBezTo>
                    <a:pt x="5814" y="21526"/>
                    <a:pt x="6611" y="21485"/>
                    <a:pt x="7376" y="21444"/>
                  </a:cubicBezTo>
                  <a:cubicBezTo>
                    <a:pt x="8142" y="21403"/>
                    <a:pt x="8877" y="21362"/>
                    <a:pt x="9653" y="21362"/>
                  </a:cubicBezTo>
                  <a:cubicBezTo>
                    <a:pt x="10428" y="21362"/>
                    <a:pt x="11245" y="21403"/>
                    <a:pt x="12031" y="21321"/>
                  </a:cubicBezTo>
                  <a:cubicBezTo>
                    <a:pt x="12817" y="21239"/>
                    <a:pt x="13572" y="21034"/>
                    <a:pt x="14307" y="20809"/>
                  </a:cubicBezTo>
                  <a:cubicBezTo>
                    <a:pt x="15042" y="20583"/>
                    <a:pt x="15757" y="20337"/>
                    <a:pt x="16431" y="20050"/>
                  </a:cubicBezTo>
                  <a:cubicBezTo>
                    <a:pt x="17104" y="19764"/>
                    <a:pt x="17737" y="19436"/>
                    <a:pt x="18360" y="18903"/>
                  </a:cubicBezTo>
                  <a:cubicBezTo>
                    <a:pt x="18983" y="18370"/>
                    <a:pt x="19595" y="17632"/>
                    <a:pt x="20085" y="16813"/>
                  </a:cubicBezTo>
                  <a:cubicBezTo>
                    <a:pt x="20575" y="15993"/>
                    <a:pt x="20943" y="15091"/>
                    <a:pt x="21177" y="14128"/>
                  </a:cubicBezTo>
                  <a:cubicBezTo>
                    <a:pt x="21412" y="13165"/>
                    <a:pt x="21514" y="12140"/>
                    <a:pt x="21535" y="11136"/>
                  </a:cubicBezTo>
                  <a:cubicBezTo>
                    <a:pt x="21555" y="10132"/>
                    <a:pt x="21494" y="9148"/>
                    <a:pt x="21290" y="8205"/>
                  </a:cubicBezTo>
                  <a:cubicBezTo>
                    <a:pt x="21085" y="7263"/>
                    <a:pt x="20738" y="6361"/>
                    <a:pt x="20248" y="5562"/>
                  </a:cubicBezTo>
                  <a:cubicBezTo>
                    <a:pt x="19758" y="4762"/>
                    <a:pt x="19126" y="4066"/>
                    <a:pt x="18482" y="3553"/>
                  </a:cubicBezTo>
                  <a:cubicBezTo>
                    <a:pt x="17839" y="3041"/>
                    <a:pt x="17186" y="2713"/>
                    <a:pt x="16502" y="2447"/>
                  </a:cubicBezTo>
                  <a:cubicBezTo>
                    <a:pt x="15818" y="2180"/>
                    <a:pt x="15104" y="1975"/>
                    <a:pt x="14348" y="1852"/>
                  </a:cubicBezTo>
                  <a:cubicBezTo>
                    <a:pt x="13593" y="1729"/>
                    <a:pt x="12797" y="1688"/>
                    <a:pt x="12041" y="1709"/>
                  </a:cubicBezTo>
                  <a:cubicBezTo>
                    <a:pt x="11286" y="1729"/>
                    <a:pt x="10571" y="1811"/>
                    <a:pt x="9887" y="1934"/>
                  </a:cubicBezTo>
                  <a:cubicBezTo>
                    <a:pt x="9203" y="2057"/>
                    <a:pt x="8550" y="2221"/>
                    <a:pt x="7866" y="2447"/>
                  </a:cubicBezTo>
                  <a:cubicBezTo>
                    <a:pt x="7182" y="2672"/>
                    <a:pt x="6468" y="2959"/>
                    <a:pt x="5804" y="3307"/>
                  </a:cubicBezTo>
                  <a:cubicBezTo>
                    <a:pt x="5141" y="3656"/>
                    <a:pt x="4528" y="4066"/>
                    <a:pt x="3946" y="4660"/>
                  </a:cubicBezTo>
                  <a:cubicBezTo>
                    <a:pt x="3364" y="5254"/>
                    <a:pt x="2813" y="6033"/>
                    <a:pt x="2293" y="6955"/>
                  </a:cubicBezTo>
                  <a:cubicBezTo>
                    <a:pt x="1772" y="7877"/>
                    <a:pt x="1282" y="8943"/>
                    <a:pt x="904" y="9947"/>
                  </a:cubicBezTo>
                  <a:cubicBezTo>
                    <a:pt x="527" y="10951"/>
                    <a:pt x="261" y="11894"/>
                    <a:pt x="129" y="13001"/>
                  </a:cubicBezTo>
                  <a:cubicBezTo>
                    <a:pt x="-4" y="14107"/>
                    <a:pt x="-4" y="15378"/>
                    <a:pt x="190" y="16485"/>
                  </a:cubicBezTo>
                  <a:cubicBezTo>
                    <a:pt x="384" y="17591"/>
                    <a:pt x="772" y="18534"/>
                    <a:pt x="1282" y="19292"/>
                  </a:cubicBezTo>
                  <a:cubicBezTo>
                    <a:pt x="1792" y="20050"/>
                    <a:pt x="2425" y="20624"/>
                    <a:pt x="3160" y="20973"/>
                  </a:cubicBezTo>
                  <a:cubicBezTo>
                    <a:pt x="3895" y="21321"/>
                    <a:pt x="4732" y="21444"/>
                    <a:pt x="5529" y="21506"/>
                  </a:cubicBezTo>
                  <a:cubicBezTo>
                    <a:pt x="6325" y="21567"/>
                    <a:pt x="7080" y="21567"/>
                    <a:pt x="7876" y="21485"/>
                  </a:cubicBezTo>
                  <a:cubicBezTo>
                    <a:pt x="8673" y="21403"/>
                    <a:pt x="9510" y="21239"/>
                    <a:pt x="10265" y="21034"/>
                  </a:cubicBezTo>
                  <a:cubicBezTo>
                    <a:pt x="11020" y="20829"/>
                    <a:pt x="11694" y="20583"/>
                    <a:pt x="12460" y="20173"/>
                  </a:cubicBezTo>
                  <a:cubicBezTo>
                    <a:pt x="13225" y="19764"/>
                    <a:pt x="14083" y="19190"/>
                    <a:pt x="14899" y="18575"/>
                  </a:cubicBezTo>
                  <a:cubicBezTo>
                    <a:pt x="15716" y="17960"/>
                    <a:pt x="16492" y="17304"/>
                    <a:pt x="17196" y="16608"/>
                  </a:cubicBezTo>
                  <a:cubicBezTo>
                    <a:pt x="17901" y="15911"/>
                    <a:pt x="18533" y="15173"/>
                    <a:pt x="19044" y="14271"/>
                  </a:cubicBezTo>
                  <a:cubicBezTo>
                    <a:pt x="19554" y="13370"/>
                    <a:pt x="19942" y="12304"/>
                    <a:pt x="20218" y="11074"/>
                  </a:cubicBezTo>
                  <a:cubicBezTo>
                    <a:pt x="20493" y="9845"/>
                    <a:pt x="20657" y="8451"/>
                    <a:pt x="20626" y="7263"/>
                  </a:cubicBezTo>
                  <a:cubicBezTo>
                    <a:pt x="20595" y="6074"/>
                    <a:pt x="20371" y="5090"/>
                    <a:pt x="19871" y="4353"/>
                  </a:cubicBezTo>
                  <a:cubicBezTo>
                    <a:pt x="19371" y="3615"/>
                    <a:pt x="18595" y="3123"/>
                    <a:pt x="17880" y="2857"/>
                  </a:cubicBezTo>
                  <a:cubicBezTo>
                    <a:pt x="17166" y="2590"/>
                    <a:pt x="16512" y="2549"/>
                    <a:pt x="15736" y="2529"/>
                  </a:cubicBezTo>
                  <a:cubicBezTo>
                    <a:pt x="14961" y="2508"/>
                    <a:pt x="14062" y="2508"/>
                    <a:pt x="13164" y="2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6" name="Drawing"/>
          <p:cNvGrpSpPr/>
          <p:nvPr/>
        </p:nvGrpSpPr>
        <p:grpSpPr>
          <a:xfrm>
            <a:off x="776437" y="1409699"/>
            <a:ext cx="9463987" cy="7526868"/>
            <a:chOff x="0" y="0"/>
            <a:chExt cx="9463986" cy="7526866"/>
          </a:xfrm>
        </p:grpSpPr>
        <p:sp>
          <p:nvSpPr>
            <p:cNvPr id="576" name="Line"/>
            <p:cNvSpPr/>
            <p:nvPr/>
          </p:nvSpPr>
          <p:spPr>
            <a:xfrm>
              <a:off x="0" y="431275"/>
              <a:ext cx="220775" cy="43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17" fill="norm" stroke="1" extrusionOk="0">
                  <a:moveTo>
                    <a:pt x="4724" y="2228"/>
                  </a:moveTo>
                  <a:cubicBezTo>
                    <a:pt x="4112" y="2647"/>
                    <a:pt x="3501" y="3067"/>
                    <a:pt x="3705" y="3276"/>
                  </a:cubicBezTo>
                  <a:cubicBezTo>
                    <a:pt x="3908" y="3486"/>
                    <a:pt x="4927" y="3486"/>
                    <a:pt x="7678" y="3067"/>
                  </a:cubicBezTo>
                  <a:cubicBezTo>
                    <a:pt x="10429" y="2647"/>
                    <a:pt x="14912" y="1808"/>
                    <a:pt x="17663" y="1179"/>
                  </a:cubicBezTo>
                  <a:cubicBezTo>
                    <a:pt x="20414" y="550"/>
                    <a:pt x="21433" y="131"/>
                    <a:pt x="21229" y="26"/>
                  </a:cubicBezTo>
                  <a:cubicBezTo>
                    <a:pt x="21025" y="-79"/>
                    <a:pt x="19599" y="131"/>
                    <a:pt x="17459" y="707"/>
                  </a:cubicBezTo>
                  <a:cubicBezTo>
                    <a:pt x="15320" y="1284"/>
                    <a:pt x="12467" y="2228"/>
                    <a:pt x="10531" y="3014"/>
                  </a:cubicBezTo>
                  <a:cubicBezTo>
                    <a:pt x="8595" y="3801"/>
                    <a:pt x="7576" y="4430"/>
                    <a:pt x="7576" y="4797"/>
                  </a:cubicBezTo>
                  <a:cubicBezTo>
                    <a:pt x="7576" y="5164"/>
                    <a:pt x="8595" y="5269"/>
                    <a:pt x="9614" y="5478"/>
                  </a:cubicBezTo>
                  <a:cubicBezTo>
                    <a:pt x="10633" y="5688"/>
                    <a:pt x="11652" y="6003"/>
                    <a:pt x="12161" y="6422"/>
                  </a:cubicBezTo>
                  <a:cubicBezTo>
                    <a:pt x="12671" y="6841"/>
                    <a:pt x="12671" y="7366"/>
                    <a:pt x="11448" y="8624"/>
                  </a:cubicBezTo>
                  <a:cubicBezTo>
                    <a:pt x="10225" y="9882"/>
                    <a:pt x="7780" y="11874"/>
                    <a:pt x="5641" y="13814"/>
                  </a:cubicBezTo>
                  <a:cubicBezTo>
                    <a:pt x="3501" y="15754"/>
                    <a:pt x="1667" y="17641"/>
                    <a:pt x="750" y="18847"/>
                  </a:cubicBezTo>
                  <a:cubicBezTo>
                    <a:pt x="-167" y="20053"/>
                    <a:pt x="-167" y="20577"/>
                    <a:pt x="342" y="20944"/>
                  </a:cubicBezTo>
                  <a:cubicBezTo>
                    <a:pt x="852" y="21311"/>
                    <a:pt x="1871" y="21521"/>
                    <a:pt x="4724" y="21364"/>
                  </a:cubicBezTo>
                  <a:cubicBezTo>
                    <a:pt x="7576" y="21206"/>
                    <a:pt x="12263" y="20682"/>
                    <a:pt x="16950" y="2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239562" y="654998"/>
              <a:ext cx="190501" cy="16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338"/>
                  </a:moveTo>
                  <a:cubicBezTo>
                    <a:pt x="1440" y="4799"/>
                    <a:pt x="2880" y="7259"/>
                    <a:pt x="3480" y="9993"/>
                  </a:cubicBezTo>
                  <a:cubicBezTo>
                    <a:pt x="4080" y="12728"/>
                    <a:pt x="3840" y="15735"/>
                    <a:pt x="3240" y="17923"/>
                  </a:cubicBezTo>
                  <a:cubicBezTo>
                    <a:pt x="2640" y="20110"/>
                    <a:pt x="1680" y="21477"/>
                    <a:pt x="1320" y="21340"/>
                  </a:cubicBezTo>
                  <a:cubicBezTo>
                    <a:pt x="960" y="21204"/>
                    <a:pt x="1200" y="19563"/>
                    <a:pt x="3360" y="16009"/>
                  </a:cubicBezTo>
                  <a:cubicBezTo>
                    <a:pt x="5520" y="12454"/>
                    <a:pt x="9600" y="6986"/>
                    <a:pt x="12120" y="3842"/>
                  </a:cubicBezTo>
                  <a:cubicBezTo>
                    <a:pt x="14640" y="697"/>
                    <a:pt x="15600" y="-123"/>
                    <a:pt x="15720" y="14"/>
                  </a:cubicBezTo>
                  <a:cubicBezTo>
                    <a:pt x="15840" y="150"/>
                    <a:pt x="15120" y="1244"/>
                    <a:pt x="13920" y="3568"/>
                  </a:cubicBezTo>
                  <a:cubicBezTo>
                    <a:pt x="12720" y="5892"/>
                    <a:pt x="11040" y="9447"/>
                    <a:pt x="10200" y="12181"/>
                  </a:cubicBezTo>
                  <a:cubicBezTo>
                    <a:pt x="9360" y="14915"/>
                    <a:pt x="9360" y="16829"/>
                    <a:pt x="11400" y="17923"/>
                  </a:cubicBezTo>
                  <a:cubicBezTo>
                    <a:pt x="13440" y="19016"/>
                    <a:pt x="17520" y="19290"/>
                    <a:pt x="21600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87162" y="882650"/>
              <a:ext cx="2413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5709"/>
                    <a:pt x="9853" y="9818"/>
                    <a:pt x="13453" y="6218"/>
                  </a:cubicBezTo>
                  <a:cubicBezTo>
                    <a:pt x="17053" y="2618"/>
                    <a:pt x="1932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20512" y="876300"/>
              <a:ext cx="1778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6364"/>
                    <a:pt x="11829" y="11127"/>
                    <a:pt x="15429" y="7527"/>
                  </a:cubicBezTo>
                  <a:cubicBezTo>
                    <a:pt x="19029" y="3927"/>
                    <a:pt x="20314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544362" y="641349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69762" y="78105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274976" y="482700"/>
              <a:ext cx="272687" cy="39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81" fill="norm" stroke="1" extrusionOk="0">
                  <a:moveTo>
                    <a:pt x="470" y="1359"/>
                  </a:moveTo>
                  <a:cubicBezTo>
                    <a:pt x="137" y="790"/>
                    <a:pt x="-195" y="222"/>
                    <a:pt x="137" y="52"/>
                  </a:cubicBezTo>
                  <a:cubicBezTo>
                    <a:pt x="470" y="-119"/>
                    <a:pt x="1467" y="108"/>
                    <a:pt x="3128" y="1132"/>
                  </a:cubicBezTo>
                  <a:cubicBezTo>
                    <a:pt x="4790" y="2155"/>
                    <a:pt x="7116" y="3974"/>
                    <a:pt x="9608" y="6929"/>
                  </a:cubicBezTo>
                  <a:cubicBezTo>
                    <a:pt x="12100" y="9885"/>
                    <a:pt x="14759" y="13978"/>
                    <a:pt x="16337" y="16536"/>
                  </a:cubicBezTo>
                  <a:cubicBezTo>
                    <a:pt x="17916" y="19094"/>
                    <a:pt x="18414" y="20117"/>
                    <a:pt x="19079" y="20685"/>
                  </a:cubicBezTo>
                  <a:cubicBezTo>
                    <a:pt x="19743" y="21254"/>
                    <a:pt x="20574" y="21367"/>
                    <a:pt x="21405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337597" y="457200"/>
              <a:ext cx="22911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9865" y="764"/>
                    <a:pt x="18279" y="1527"/>
                    <a:pt x="15901" y="3491"/>
                  </a:cubicBezTo>
                  <a:cubicBezTo>
                    <a:pt x="13523" y="5455"/>
                    <a:pt x="10353" y="8618"/>
                    <a:pt x="7678" y="11291"/>
                  </a:cubicBezTo>
                  <a:cubicBezTo>
                    <a:pt x="5002" y="13964"/>
                    <a:pt x="2822" y="16145"/>
                    <a:pt x="1534" y="17618"/>
                  </a:cubicBezTo>
                  <a:cubicBezTo>
                    <a:pt x="246" y="19091"/>
                    <a:pt x="-150" y="19855"/>
                    <a:pt x="48" y="20400"/>
                  </a:cubicBezTo>
                  <a:cubicBezTo>
                    <a:pt x="246" y="20945"/>
                    <a:pt x="1039" y="21273"/>
                    <a:pt x="18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787439" y="609600"/>
              <a:ext cx="268224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07" fill="norm" stroke="1" extrusionOk="0">
                  <a:moveTo>
                    <a:pt x="2653" y="21207"/>
                  </a:moveTo>
                  <a:cubicBezTo>
                    <a:pt x="1809" y="20422"/>
                    <a:pt x="965" y="19636"/>
                    <a:pt x="459" y="18065"/>
                  </a:cubicBezTo>
                  <a:cubicBezTo>
                    <a:pt x="-47" y="16495"/>
                    <a:pt x="-216" y="14138"/>
                    <a:pt x="375" y="11585"/>
                  </a:cubicBezTo>
                  <a:cubicBezTo>
                    <a:pt x="965" y="9033"/>
                    <a:pt x="2315" y="6284"/>
                    <a:pt x="4087" y="6284"/>
                  </a:cubicBezTo>
                  <a:cubicBezTo>
                    <a:pt x="5859" y="6284"/>
                    <a:pt x="8053" y="9033"/>
                    <a:pt x="9318" y="11389"/>
                  </a:cubicBezTo>
                  <a:cubicBezTo>
                    <a:pt x="10584" y="13745"/>
                    <a:pt x="10921" y="15709"/>
                    <a:pt x="11343" y="17673"/>
                  </a:cubicBezTo>
                  <a:cubicBezTo>
                    <a:pt x="11765" y="19636"/>
                    <a:pt x="12271" y="21600"/>
                    <a:pt x="13790" y="19833"/>
                  </a:cubicBezTo>
                  <a:cubicBezTo>
                    <a:pt x="15309" y="18065"/>
                    <a:pt x="17840" y="12567"/>
                    <a:pt x="19275" y="8640"/>
                  </a:cubicBezTo>
                  <a:cubicBezTo>
                    <a:pt x="20709" y="4713"/>
                    <a:pt x="21046" y="2356"/>
                    <a:pt x="213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2422740" y="463550"/>
              <a:ext cx="13923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877"/>
                    <a:pt x="1783" y="7754"/>
                    <a:pt x="240" y="11354"/>
                  </a:cubicBezTo>
                  <a:cubicBezTo>
                    <a:pt x="-1303" y="14954"/>
                    <a:pt x="4868" y="1827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2397311" y="416655"/>
              <a:ext cx="205474" cy="397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455" fill="norm" stroke="1" extrusionOk="0">
                  <a:moveTo>
                    <a:pt x="2051" y="3903"/>
                  </a:moveTo>
                  <a:cubicBezTo>
                    <a:pt x="1410" y="3446"/>
                    <a:pt x="768" y="2989"/>
                    <a:pt x="341" y="2474"/>
                  </a:cubicBezTo>
                  <a:cubicBezTo>
                    <a:pt x="-87" y="1960"/>
                    <a:pt x="-301" y="1389"/>
                    <a:pt x="875" y="874"/>
                  </a:cubicBezTo>
                  <a:cubicBezTo>
                    <a:pt x="2051" y="360"/>
                    <a:pt x="4618" y="-97"/>
                    <a:pt x="7398" y="17"/>
                  </a:cubicBezTo>
                  <a:cubicBezTo>
                    <a:pt x="10178" y="132"/>
                    <a:pt x="13172" y="817"/>
                    <a:pt x="14776" y="1789"/>
                  </a:cubicBezTo>
                  <a:cubicBezTo>
                    <a:pt x="16380" y="2760"/>
                    <a:pt x="16594" y="4017"/>
                    <a:pt x="15846" y="5274"/>
                  </a:cubicBezTo>
                  <a:cubicBezTo>
                    <a:pt x="15097" y="6532"/>
                    <a:pt x="13386" y="7789"/>
                    <a:pt x="12103" y="8589"/>
                  </a:cubicBezTo>
                  <a:cubicBezTo>
                    <a:pt x="10820" y="9389"/>
                    <a:pt x="9964" y="9732"/>
                    <a:pt x="10178" y="10074"/>
                  </a:cubicBezTo>
                  <a:cubicBezTo>
                    <a:pt x="10392" y="10417"/>
                    <a:pt x="11675" y="10760"/>
                    <a:pt x="13493" y="11332"/>
                  </a:cubicBezTo>
                  <a:cubicBezTo>
                    <a:pt x="15311" y="11903"/>
                    <a:pt x="17663" y="12703"/>
                    <a:pt x="19160" y="13732"/>
                  </a:cubicBezTo>
                  <a:cubicBezTo>
                    <a:pt x="20657" y="14760"/>
                    <a:pt x="21299" y="16017"/>
                    <a:pt x="20230" y="17274"/>
                  </a:cubicBezTo>
                  <a:cubicBezTo>
                    <a:pt x="19160" y="18532"/>
                    <a:pt x="16380" y="19789"/>
                    <a:pt x="13707" y="20532"/>
                  </a:cubicBezTo>
                  <a:cubicBezTo>
                    <a:pt x="11034" y="21274"/>
                    <a:pt x="8467" y="21503"/>
                    <a:pt x="6756" y="21446"/>
                  </a:cubicBezTo>
                  <a:cubicBezTo>
                    <a:pt x="5046" y="21389"/>
                    <a:pt x="4190" y="21046"/>
                    <a:pt x="4190" y="20303"/>
                  </a:cubicBezTo>
                  <a:cubicBezTo>
                    <a:pt x="4190" y="19560"/>
                    <a:pt x="5046" y="18417"/>
                    <a:pt x="6436" y="17674"/>
                  </a:cubicBezTo>
                  <a:cubicBezTo>
                    <a:pt x="7826" y="16932"/>
                    <a:pt x="9750" y="16589"/>
                    <a:pt x="11675" y="16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2671612" y="64135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2665262" y="533400"/>
              <a:ext cx="6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760512" y="545662"/>
              <a:ext cx="106956" cy="19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075" fill="norm" stroke="1" extrusionOk="0">
                  <a:moveTo>
                    <a:pt x="0" y="6319"/>
                  </a:moveTo>
                  <a:cubicBezTo>
                    <a:pt x="0" y="10500"/>
                    <a:pt x="0" y="14681"/>
                    <a:pt x="0" y="17352"/>
                  </a:cubicBezTo>
                  <a:cubicBezTo>
                    <a:pt x="0" y="20023"/>
                    <a:pt x="0" y="21184"/>
                    <a:pt x="208" y="21068"/>
                  </a:cubicBezTo>
                  <a:cubicBezTo>
                    <a:pt x="415" y="20952"/>
                    <a:pt x="831" y="19558"/>
                    <a:pt x="1246" y="16307"/>
                  </a:cubicBezTo>
                  <a:cubicBezTo>
                    <a:pt x="1662" y="13055"/>
                    <a:pt x="2077" y="7945"/>
                    <a:pt x="2908" y="4926"/>
                  </a:cubicBezTo>
                  <a:cubicBezTo>
                    <a:pt x="3738" y="1907"/>
                    <a:pt x="4985" y="978"/>
                    <a:pt x="6646" y="397"/>
                  </a:cubicBezTo>
                  <a:cubicBezTo>
                    <a:pt x="8308" y="-184"/>
                    <a:pt x="10385" y="-416"/>
                    <a:pt x="13085" y="1790"/>
                  </a:cubicBezTo>
                  <a:cubicBezTo>
                    <a:pt x="15785" y="3997"/>
                    <a:pt x="19108" y="8642"/>
                    <a:pt x="20354" y="12242"/>
                  </a:cubicBezTo>
                  <a:cubicBezTo>
                    <a:pt x="21600" y="15842"/>
                    <a:pt x="20769" y="18397"/>
                    <a:pt x="19938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998548" y="452737"/>
              <a:ext cx="117565" cy="26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240" fill="norm" stroke="1" extrusionOk="0">
                  <a:moveTo>
                    <a:pt x="21423" y="2380"/>
                  </a:moveTo>
                  <a:cubicBezTo>
                    <a:pt x="19880" y="1536"/>
                    <a:pt x="18337" y="693"/>
                    <a:pt x="16602" y="271"/>
                  </a:cubicBezTo>
                  <a:cubicBezTo>
                    <a:pt x="14866" y="-151"/>
                    <a:pt x="12937" y="-151"/>
                    <a:pt x="10816" y="777"/>
                  </a:cubicBezTo>
                  <a:cubicBezTo>
                    <a:pt x="8694" y="1705"/>
                    <a:pt x="6380" y="3561"/>
                    <a:pt x="4259" y="6093"/>
                  </a:cubicBezTo>
                  <a:cubicBezTo>
                    <a:pt x="2137" y="8624"/>
                    <a:pt x="209" y="11830"/>
                    <a:pt x="16" y="14530"/>
                  </a:cubicBezTo>
                  <a:cubicBezTo>
                    <a:pt x="-177" y="17230"/>
                    <a:pt x="1366" y="19424"/>
                    <a:pt x="3487" y="20437"/>
                  </a:cubicBezTo>
                  <a:cubicBezTo>
                    <a:pt x="5609" y="21449"/>
                    <a:pt x="8309" y="21280"/>
                    <a:pt x="11009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3128812" y="541483"/>
              <a:ext cx="114301" cy="17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1200" y="574"/>
                  </a:moveTo>
                  <a:cubicBezTo>
                    <a:pt x="800" y="6633"/>
                    <a:pt x="400" y="12691"/>
                    <a:pt x="200" y="16379"/>
                  </a:cubicBezTo>
                  <a:cubicBezTo>
                    <a:pt x="0" y="20067"/>
                    <a:pt x="0" y="21384"/>
                    <a:pt x="0" y="21384"/>
                  </a:cubicBezTo>
                  <a:cubicBezTo>
                    <a:pt x="0" y="21384"/>
                    <a:pt x="0" y="20067"/>
                    <a:pt x="200" y="16774"/>
                  </a:cubicBezTo>
                  <a:cubicBezTo>
                    <a:pt x="400" y="13482"/>
                    <a:pt x="800" y="8213"/>
                    <a:pt x="1600" y="4921"/>
                  </a:cubicBezTo>
                  <a:cubicBezTo>
                    <a:pt x="2400" y="1628"/>
                    <a:pt x="3600" y="311"/>
                    <a:pt x="6000" y="47"/>
                  </a:cubicBezTo>
                  <a:cubicBezTo>
                    <a:pt x="8400" y="-216"/>
                    <a:pt x="12000" y="574"/>
                    <a:pt x="14800" y="3340"/>
                  </a:cubicBezTo>
                  <a:cubicBezTo>
                    <a:pt x="17600" y="6106"/>
                    <a:pt x="19600" y="10847"/>
                    <a:pt x="20600" y="13877"/>
                  </a:cubicBezTo>
                  <a:cubicBezTo>
                    <a:pt x="21600" y="16906"/>
                    <a:pt x="21600" y="18223"/>
                    <a:pt x="21600" y="19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3293912" y="679450"/>
              <a:ext cx="317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484412" y="468817"/>
              <a:ext cx="118612" cy="39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289" fill="norm" stroke="1" extrusionOk="0">
                  <a:moveTo>
                    <a:pt x="2234" y="6573"/>
                  </a:moveTo>
                  <a:cubicBezTo>
                    <a:pt x="1490" y="9773"/>
                    <a:pt x="745" y="12973"/>
                    <a:pt x="372" y="15259"/>
                  </a:cubicBezTo>
                  <a:cubicBezTo>
                    <a:pt x="0" y="17544"/>
                    <a:pt x="0" y="18916"/>
                    <a:pt x="0" y="19887"/>
                  </a:cubicBezTo>
                  <a:cubicBezTo>
                    <a:pt x="0" y="20859"/>
                    <a:pt x="0" y="21430"/>
                    <a:pt x="0" y="21259"/>
                  </a:cubicBezTo>
                  <a:cubicBezTo>
                    <a:pt x="0" y="21087"/>
                    <a:pt x="0" y="20173"/>
                    <a:pt x="0" y="17659"/>
                  </a:cubicBezTo>
                  <a:cubicBezTo>
                    <a:pt x="0" y="15144"/>
                    <a:pt x="0" y="11030"/>
                    <a:pt x="372" y="8173"/>
                  </a:cubicBezTo>
                  <a:cubicBezTo>
                    <a:pt x="745" y="5316"/>
                    <a:pt x="1490" y="3716"/>
                    <a:pt x="2421" y="2573"/>
                  </a:cubicBezTo>
                  <a:cubicBezTo>
                    <a:pt x="3352" y="1430"/>
                    <a:pt x="4469" y="744"/>
                    <a:pt x="6145" y="344"/>
                  </a:cubicBezTo>
                  <a:cubicBezTo>
                    <a:pt x="7821" y="-56"/>
                    <a:pt x="10055" y="-170"/>
                    <a:pt x="12476" y="344"/>
                  </a:cubicBezTo>
                  <a:cubicBezTo>
                    <a:pt x="14897" y="859"/>
                    <a:pt x="17503" y="2001"/>
                    <a:pt x="19179" y="3316"/>
                  </a:cubicBezTo>
                  <a:cubicBezTo>
                    <a:pt x="20855" y="4630"/>
                    <a:pt x="21600" y="6116"/>
                    <a:pt x="19924" y="7659"/>
                  </a:cubicBezTo>
                  <a:cubicBezTo>
                    <a:pt x="18248" y="9201"/>
                    <a:pt x="14152" y="10801"/>
                    <a:pt x="11172" y="11544"/>
                  </a:cubicBezTo>
                  <a:cubicBezTo>
                    <a:pt x="8193" y="12287"/>
                    <a:pt x="6331" y="12173"/>
                    <a:pt x="4469" y="12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579662" y="374650"/>
              <a:ext cx="127669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13587" y="0"/>
                  </a:moveTo>
                  <a:cubicBezTo>
                    <a:pt x="16374" y="1200"/>
                    <a:pt x="19161" y="2400"/>
                    <a:pt x="20381" y="4620"/>
                  </a:cubicBezTo>
                  <a:cubicBezTo>
                    <a:pt x="21600" y="6840"/>
                    <a:pt x="21252" y="10080"/>
                    <a:pt x="17594" y="13080"/>
                  </a:cubicBezTo>
                  <a:cubicBezTo>
                    <a:pt x="13935" y="16080"/>
                    <a:pt x="6968" y="18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357162" y="1536700"/>
              <a:ext cx="349251" cy="47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0"/>
                  </a:moveTo>
                  <a:cubicBezTo>
                    <a:pt x="655" y="0"/>
                    <a:pt x="1309" y="0"/>
                    <a:pt x="2684" y="1109"/>
                  </a:cubicBezTo>
                  <a:cubicBezTo>
                    <a:pt x="4058" y="2218"/>
                    <a:pt x="6153" y="4436"/>
                    <a:pt x="8313" y="7039"/>
                  </a:cubicBezTo>
                  <a:cubicBezTo>
                    <a:pt x="10473" y="9643"/>
                    <a:pt x="12698" y="12632"/>
                    <a:pt x="14400" y="14898"/>
                  </a:cubicBezTo>
                  <a:cubicBezTo>
                    <a:pt x="16102" y="17164"/>
                    <a:pt x="17280" y="18707"/>
                    <a:pt x="18065" y="19720"/>
                  </a:cubicBezTo>
                  <a:cubicBezTo>
                    <a:pt x="18851" y="20732"/>
                    <a:pt x="19244" y="21214"/>
                    <a:pt x="19767" y="21407"/>
                  </a:cubicBezTo>
                  <a:cubicBezTo>
                    <a:pt x="20291" y="21600"/>
                    <a:pt x="20945" y="21504"/>
                    <a:pt x="21600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524379" y="1490133"/>
              <a:ext cx="175684" cy="54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44"/>
                  </a:moveTo>
                  <a:cubicBezTo>
                    <a:pt x="21600" y="422"/>
                    <a:pt x="21600" y="0"/>
                    <a:pt x="21210" y="0"/>
                  </a:cubicBezTo>
                  <a:cubicBezTo>
                    <a:pt x="20819" y="0"/>
                    <a:pt x="20039" y="422"/>
                    <a:pt x="18607" y="1814"/>
                  </a:cubicBezTo>
                  <a:cubicBezTo>
                    <a:pt x="17176" y="3206"/>
                    <a:pt x="15094" y="5569"/>
                    <a:pt x="12492" y="8184"/>
                  </a:cubicBezTo>
                  <a:cubicBezTo>
                    <a:pt x="9889" y="10800"/>
                    <a:pt x="6766" y="13669"/>
                    <a:pt x="4684" y="15694"/>
                  </a:cubicBezTo>
                  <a:cubicBezTo>
                    <a:pt x="2602" y="17719"/>
                    <a:pt x="1561" y="18900"/>
                    <a:pt x="911" y="19702"/>
                  </a:cubicBezTo>
                  <a:cubicBezTo>
                    <a:pt x="260" y="20503"/>
                    <a:pt x="0" y="20925"/>
                    <a:pt x="0" y="21178"/>
                  </a:cubicBezTo>
                  <a:cubicBezTo>
                    <a:pt x="0" y="21431"/>
                    <a:pt x="260" y="21516"/>
                    <a:pt x="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858812" y="167005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896912" y="17526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884212" y="18986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525562" y="1593850"/>
              <a:ext cx="31751" cy="344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0"/>
                  </a:moveTo>
                  <a:cubicBezTo>
                    <a:pt x="2880" y="4638"/>
                    <a:pt x="5760" y="9276"/>
                    <a:pt x="7200" y="12655"/>
                  </a:cubicBezTo>
                  <a:cubicBezTo>
                    <a:pt x="8640" y="16034"/>
                    <a:pt x="8640" y="18155"/>
                    <a:pt x="8640" y="19546"/>
                  </a:cubicBezTo>
                  <a:cubicBezTo>
                    <a:pt x="8640" y="20937"/>
                    <a:pt x="8640" y="21600"/>
                    <a:pt x="10800" y="21534"/>
                  </a:cubicBezTo>
                  <a:cubicBezTo>
                    <a:pt x="12960" y="21467"/>
                    <a:pt x="17280" y="20672"/>
                    <a:pt x="21600" y="19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639862" y="1593850"/>
              <a:ext cx="190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619"/>
                    <a:pt x="12000" y="9238"/>
                    <a:pt x="8400" y="12838"/>
                  </a:cubicBezTo>
                  <a:cubicBezTo>
                    <a:pt x="4800" y="16438"/>
                    <a:pt x="2400" y="19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430312" y="1708150"/>
              <a:ext cx="342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5840"/>
                    <a:pt x="7467" y="10080"/>
                    <a:pt x="11067" y="6480"/>
                  </a:cubicBezTo>
                  <a:cubicBezTo>
                    <a:pt x="14667" y="2880"/>
                    <a:pt x="181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2443012" y="1809750"/>
              <a:ext cx="3175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6200"/>
                    <a:pt x="10080" y="10800"/>
                    <a:pt x="13680" y="7200"/>
                  </a:cubicBezTo>
                  <a:cubicBezTo>
                    <a:pt x="17280" y="3600"/>
                    <a:pt x="194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137788" y="1642768"/>
              <a:ext cx="154679" cy="28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169" fill="norm" stroke="1" extrusionOk="0">
                  <a:moveTo>
                    <a:pt x="16700" y="2978"/>
                  </a:moveTo>
                  <a:cubicBezTo>
                    <a:pt x="16416" y="2190"/>
                    <a:pt x="16131" y="1401"/>
                    <a:pt x="14710" y="771"/>
                  </a:cubicBezTo>
                  <a:cubicBezTo>
                    <a:pt x="13289" y="140"/>
                    <a:pt x="10731" y="-333"/>
                    <a:pt x="7889" y="298"/>
                  </a:cubicBezTo>
                  <a:cubicBezTo>
                    <a:pt x="5047" y="928"/>
                    <a:pt x="1921" y="2663"/>
                    <a:pt x="642" y="4397"/>
                  </a:cubicBezTo>
                  <a:cubicBezTo>
                    <a:pt x="-637" y="6131"/>
                    <a:pt x="-69" y="7866"/>
                    <a:pt x="2916" y="9442"/>
                  </a:cubicBezTo>
                  <a:cubicBezTo>
                    <a:pt x="5900" y="11019"/>
                    <a:pt x="11300" y="12438"/>
                    <a:pt x="14710" y="13463"/>
                  </a:cubicBezTo>
                  <a:cubicBezTo>
                    <a:pt x="18121" y="14487"/>
                    <a:pt x="19542" y="15118"/>
                    <a:pt x="20252" y="15906"/>
                  </a:cubicBezTo>
                  <a:cubicBezTo>
                    <a:pt x="20963" y="16695"/>
                    <a:pt x="20963" y="17641"/>
                    <a:pt x="20110" y="18508"/>
                  </a:cubicBezTo>
                  <a:cubicBezTo>
                    <a:pt x="19258" y="19375"/>
                    <a:pt x="17552" y="20163"/>
                    <a:pt x="15421" y="20636"/>
                  </a:cubicBezTo>
                  <a:cubicBezTo>
                    <a:pt x="13289" y="21109"/>
                    <a:pt x="10731" y="21267"/>
                    <a:pt x="8884" y="21109"/>
                  </a:cubicBezTo>
                  <a:cubicBezTo>
                    <a:pt x="7037" y="20952"/>
                    <a:pt x="5900" y="20479"/>
                    <a:pt x="5616" y="19848"/>
                  </a:cubicBezTo>
                  <a:cubicBezTo>
                    <a:pt x="5331" y="19217"/>
                    <a:pt x="5900" y="18429"/>
                    <a:pt x="6468" y="17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319676" y="1686983"/>
              <a:ext cx="158387" cy="173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25" fill="norm" stroke="1" extrusionOk="0">
                  <a:moveTo>
                    <a:pt x="4271" y="2602"/>
                  </a:moveTo>
                  <a:cubicBezTo>
                    <a:pt x="3407" y="1301"/>
                    <a:pt x="2543" y="0"/>
                    <a:pt x="1823" y="0"/>
                  </a:cubicBezTo>
                  <a:cubicBezTo>
                    <a:pt x="1103" y="0"/>
                    <a:pt x="527" y="1301"/>
                    <a:pt x="239" y="4554"/>
                  </a:cubicBezTo>
                  <a:cubicBezTo>
                    <a:pt x="-49" y="7807"/>
                    <a:pt x="-49" y="13012"/>
                    <a:pt x="95" y="16265"/>
                  </a:cubicBezTo>
                  <a:cubicBezTo>
                    <a:pt x="239" y="19518"/>
                    <a:pt x="527" y="20819"/>
                    <a:pt x="2111" y="21210"/>
                  </a:cubicBezTo>
                  <a:cubicBezTo>
                    <a:pt x="3695" y="21600"/>
                    <a:pt x="6575" y="21080"/>
                    <a:pt x="8735" y="18347"/>
                  </a:cubicBezTo>
                  <a:cubicBezTo>
                    <a:pt x="10895" y="15614"/>
                    <a:pt x="12335" y="10670"/>
                    <a:pt x="13343" y="7417"/>
                  </a:cubicBezTo>
                  <a:cubicBezTo>
                    <a:pt x="14351" y="4164"/>
                    <a:pt x="14927" y="2602"/>
                    <a:pt x="15215" y="2733"/>
                  </a:cubicBezTo>
                  <a:cubicBezTo>
                    <a:pt x="15503" y="2863"/>
                    <a:pt x="15503" y="4684"/>
                    <a:pt x="15791" y="7677"/>
                  </a:cubicBezTo>
                  <a:cubicBezTo>
                    <a:pt x="16079" y="10670"/>
                    <a:pt x="16655" y="14834"/>
                    <a:pt x="17663" y="17176"/>
                  </a:cubicBezTo>
                  <a:cubicBezTo>
                    <a:pt x="18671" y="19518"/>
                    <a:pt x="20111" y="20039"/>
                    <a:pt x="21551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3510370" y="1682250"/>
              <a:ext cx="94693" cy="16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154" fill="norm" stroke="1" extrusionOk="0">
                  <a:moveTo>
                    <a:pt x="21474" y="2557"/>
                  </a:moveTo>
                  <a:cubicBezTo>
                    <a:pt x="20034" y="1450"/>
                    <a:pt x="18594" y="342"/>
                    <a:pt x="16674" y="65"/>
                  </a:cubicBezTo>
                  <a:cubicBezTo>
                    <a:pt x="14754" y="-212"/>
                    <a:pt x="12354" y="342"/>
                    <a:pt x="9474" y="2696"/>
                  </a:cubicBezTo>
                  <a:cubicBezTo>
                    <a:pt x="6594" y="5050"/>
                    <a:pt x="3234" y="9203"/>
                    <a:pt x="1554" y="11973"/>
                  </a:cubicBezTo>
                  <a:cubicBezTo>
                    <a:pt x="-126" y="14742"/>
                    <a:pt x="-126" y="16126"/>
                    <a:pt x="114" y="17511"/>
                  </a:cubicBezTo>
                  <a:cubicBezTo>
                    <a:pt x="354" y="18896"/>
                    <a:pt x="834" y="20280"/>
                    <a:pt x="3954" y="20834"/>
                  </a:cubicBezTo>
                  <a:cubicBezTo>
                    <a:pt x="7074" y="21388"/>
                    <a:pt x="12834" y="21111"/>
                    <a:pt x="18594" y="20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638089" y="1672166"/>
              <a:ext cx="74924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2082"/>
                  </a:moveTo>
                  <a:cubicBezTo>
                    <a:pt x="18238" y="1041"/>
                    <a:pt x="15238" y="0"/>
                    <a:pt x="12538" y="0"/>
                  </a:cubicBezTo>
                  <a:cubicBezTo>
                    <a:pt x="9838" y="0"/>
                    <a:pt x="7438" y="1041"/>
                    <a:pt x="5338" y="3643"/>
                  </a:cubicBezTo>
                  <a:cubicBezTo>
                    <a:pt x="3238" y="6246"/>
                    <a:pt x="1438" y="10410"/>
                    <a:pt x="538" y="13142"/>
                  </a:cubicBezTo>
                  <a:cubicBezTo>
                    <a:pt x="-362" y="15875"/>
                    <a:pt x="-362" y="17176"/>
                    <a:pt x="2338" y="18347"/>
                  </a:cubicBezTo>
                  <a:cubicBezTo>
                    <a:pt x="5038" y="19518"/>
                    <a:pt x="10438" y="20559"/>
                    <a:pt x="158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3755112" y="1636359"/>
              <a:ext cx="358559" cy="22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81" fill="norm" stroke="1" extrusionOk="0">
                  <a:moveTo>
                    <a:pt x="1646" y="11691"/>
                  </a:moveTo>
                  <a:cubicBezTo>
                    <a:pt x="3153" y="9471"/>
                    <a:pt x="4660" y="7250"/>
                    <a:pt x="5476" y="5534"/>
                  </a:cubicBezTo>
                  <a:cubicBezTo>
                    <a:pt x="6293" y="3818"/>
                    <a:pt x="6418" y="2607"/>
                    <a:pt x="6104" y="1901"/>
                  </a:cubicBezTo>
                  <a:cubicBezTo>
                    <a:pt x="5790" y="1194"/>
                    <a:pt x="5037" y="992"/>
                    <a:pt x="4158" y="1598"/>
                  </a:cubicBezTo>
                  <a:cubicBezTo>
                    <a:pt x="3279" y="2203"/>
                    <a:pt x="2274" y="3617"/>
                    <a:pt x="1521" y="6140"/>
                  </a:cubicBezTo>
                  <a:cubicBezTo>
                    <a:pt x="767" y="8663"/>
                    <a:pt x="265" y="12297"/>
                    <a:pt x="76" y="14618"/>
                  </a:cubicBezTo>
                  <a:cubicBezTo>
                    <a:pt x="-112" y="16940"/>
                    <a:pt x="14" y="17949"/>
                    <a:pt x="830" y="18656"/>
                  </a:cubicBezTo>
                  <a:cubicBezTo>
                    <a:pt x="1646" y="19362"/>
                    <a:pt x="3153" y="19766"/>
                    <a:pt x="4848" y="17545"/>
                  </a:cubicBezTo>
                  <a:cubicBezTo>
                    <a:pt x="6544" y="15325"/>
                    <a:pt x="8428" y="10480"/>
                    <a:pt x="9307" y="7351"/>
                  </a:cubicBezTo>
                  <a:cubicBezTo>
                    <a:pt x="10186" y="4222"/>
                    <a:pt x="10060" y="2809"/>
                    <a:pt x="10060" y="2910"/>
                  </a:cubicBezTo>
                  <a:cubicBezTo>
                    <a:pt x="10060" y="3011"/>
                    <a:pt x="10186" y="4626"/>
                    <a:pt x="10625" y="6342"/>
                  </a:cubicBezTo>
                  <a:cubicBezTo>
                    <a:pt x="11065" y="8058"/>
                    <a:pt x="11818" y="9874"/>
                    <a:pt x="12132" y="12196"/>
                  </a:cubicBezTo>
                  <a:cubicBezTo>
                    <a:pt x="12446" y="14517"/>
                    <a:pt x="12321" y="17344"/>
                    <a:pt x="11944" y="18959"/>
                  </a:cubicBezTo>
                  <a:cubicBezTo>
                    <a:pt x="11567" y="20574"/>
                    <a:pt x="10939" y="20977"/>
                    <a:pt x="10625" y="20473"/>
                  </a:cubicBezTo>
                  <a:cubicBezTo>
                    <a:pt x="10311" y="19968"/>
                    <a:pt x="10311" y="18555"/>
                    <a:pt x="11002" y="16637"/>
                  </a:cubicBezTo>
                  <a:cubicBezTo>
                    <a:pt x="11693" y="14719"/>
                    <a:pt x="13074" y="12297"/>
                    <a:pt x="14518" y="9975"/>
                  </a:cubicBezTo>
                  <a:cubicBezTo>
                    <a:pt x="15962" y="7654"/>
                    <a:pt x="17469" y="5433"/>
                    <a:pt x="18348" y="3717"/>
                  </a:cubicBezTo>
                  <a:cubicBezTo>
                    <a:pt x="19228" y="2002"/>
                    <a:pt x="19479" y="790"/>
                    <a:pt x="19290" y="286"/>
                  </a:cubicBezTo>
                  <a:cubicBezTo>
                    <a:pt x="19102" y="-219"/>
                    <a:pt x="18474" y="-17"/>
                    <a:pt x="17972" y="588"/>
                  </a:cubicBezTo>
                  <a:cubicBezTo>
                    <a:pt x="17469" y="1194"/>
                    <a:pt x="17093" y="2203"/>
                    <a:pt x="17093" y="3717"/>
                  </a:cubicBezTo>
                  <a:cubicBezTo>
                    <a:pt x="17093" y="5231"/>
                    <a:pt x="17469" y="7250"/>
                    <a:pt x="18223" y="9370"/>
                  </a:cubicBezTo>
                  <a:cubicBezTo>
                    <a:pt x="18976" y="11489"/>
                    <a:pt x="20107" y="13710"/>
                    <a:pt x="20735" y="15325"/>
                  </a:cubicBezTo>
                  <a:cubicBezTo>
                    <a:pt x="21362" y="16940"/>
                    <a:pt x="21488" y="17949"/>
                    <a:pt x="20860" y="18858"/>
                  </a:cubicBezTo>
                  <a:cubicBezTo>
                    <a:pt x="20232" y="19766"/>
                    <a:pt x="18851" y="20574"/>
                    <a:pt x="17469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4570262" y="1708668"/>
              <a:ext cx="16152" cy="17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272" fill="norm" stroke="1" extrusionOk="0">
                  <a:moveTo>
                    <a:pt x="0" y="4677"/>
                  </a:moveTo>
                  <a:cubicBezTo>
                    <a:pt x="5400" y="2570"/>
                    <a:pt x="10800" y="462"/>
                    <a:pt x="14850" y="67"/>
                  </a:cubicBezTo>
                  <a:cubicBezTo>
                    <a:pt x="18900" y="-328"/>
                    <a:pt x="21600" y="989"/>
                    <a:pt x="20250" y="4809"/>
                  </a:cubicBezTo>
                  <a:cubicBezTo>
                    <a:pt x="18900" y="8628"/>
                    <a:pt x="13500" y="14950"/>
                    <a:pt x="8100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582962" y="1638299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4653342" y="1688604"/>
              <a:ext cx="145521" cy="18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955" fill="norm" stroke="1" extrusionOk="0">
                  <a:moveTo>
                    <a:pt x="1800" y="2241"/>
                  </a:moveTo>
                  <a:cubicBezTo>
                    <a:pt x="1800" y="7580"/>
                    <a:pt x="1800" y="12919"/>
                    <a:pt x="1487" y="16317"/>
                  </a:cubicBezTo>
                  <a:cubicBezTo>
                    <a:pt x="1174" y="19715"/>
                    <a:pt x="548" y="21171"/>
                    <a:pt x="235" y="20928"/>
                  </a:cubicBezTo>
                  <a:cubicBezTo>
                    <a:pt x="-78" y="20686"/>
                    <a:pt x="-78" y="18744"/>
                    <a:pt x="235" y="15832"/>
                  </a:cubicBezTo>
                  <a:cubicBezTo>
                    <a:pt x="548" y="12919"/>
                    <a:pt x="1174" y="9036"/>
                    <a:pt x="3209" y="6124"/>
                  </a:cubicBezTo>
                  <a:cubicBezTo>
                    <a:pt x="5244" y="3211"/>
                    <a:pt x="8687" y="1270"/>
                    <a:pt x="11348" y="420"/>
                  </a:cubicBezTo>
                  <a:cubicBezTo>
                    <a:pt x="14009" y="-429"/>
                    <a:pt x="15887" y="-186"/>
                    <a:pt x="17452" y="2969"/>
                  </a:cubicBezTo>
                  <a:cubicBezTo>
                    <a:pt x="19018" y="6124"/>
                    <a:pt x="20270" y="12191"/>
                    <a:pt x="21522" y="18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237637" y="1712195"/>
              <a:ext cx="164113" cy="20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078" fill="norm" stroke="1" extrusionOk="0">
                  <a:moveTo>
                    <a:pt x="1560" y="240"/>
                  </a:moveTo>
                  <a:cubicBezTo>
                    <a:pt x="2380" y="5089"/>
                    <a:pt x="3200" y="9938"/>
                    <a:pt x="3473" y="13134"/>
                  </a:cubicBezTo>
                  <a:cubicBezTo>
                    <a:pt x="3747" y="16330"/>
                    <a:pt x="3473" y="17873"/>
                    <a:pt x="2927" y="19085"/>
                  </a:cubicBezTo>
                  <a:cubicBezTo>
                    <a:pt x="2380" y="20297"/>
                    <a:pt x="1560" y="21179"/>
                    <a:pt x="1013" y="21069"/>
                  </a:cubicBezTo>
                  <a:cubicBezTo>
                    <a:pt x="466" y="20959"/>
                    <a:pt x="192" y="19857"/>
                    <a:pt x="56" y="16991"/>
                  </a:cubicBezTo>
                  <a:cubicBezTo>
                    <a:pt x="-81" y="14126"/>
                    <a:pt x="-81" y="9497"/>
                    <a:pt x="1423" y="6191"/>
                  </a:cubicBezTo>
                  <a:cubicBezTo>
                    <a:pt x="2927" y="2885"/>
                    <a:pt x="5934" y="901"/>
                    <a:pt x="8805" y="240"/>
                  </a:cubicBezTo>
                  <a:cubicBezTo>
                    <a:pt x="11676" y="-421"/>
                    <a:pt x="14410" y="240"/>
                    <a:pt x="16597" y="2775"/>
                  </a:cubicBezTo>
                  <a:cubicBezTo>
                    <a:pt x="18785" y="5310"/>
                    <a:pt x="20425" y="9718"/>
                    <a:pt x="20972" y="12693"/>
                  </a:cubicBezTo>
                  <a:cubicBezTo>
                    <a:pt x="21519" y="15669"/>
                    <a:pt x="20972" y="17212"/>
                    <a:pt x="20425" y="18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789462" y="1600200"/>
              <a:ext cx="317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143"/>
                    <a:pt x="12960" y="10286"/>
                    <a:pt x="9360" y="13886"/>
                  </a:cubicBezTo>
                  <a:cubicBezTo>
                    <a:pt x="5760" y="17486"/>
                    <a:pt x="288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675162" y="1879600"/>
              <a:ext cx="222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8000"/>
                    <a:pt x="11931" y="14400"/>
                    <a:pt x="15531" y="10800"/>
                  </a:cubicBezTo>
                  <a:cubicBezTo>
                    <a:pt x="19131" y="7200"/>
                    <a:pt x="2036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148581" y="1491403"/>
              <a:ext cx="262541" cy="40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33" fill="norm" stroke="1" extrusionOk="0">
                  <a:moveTo>
                    <a:pt x="17857" y="3681"/>
                  </a:moveTo>
                  <a:cubicBezTo>
                    <a:pt x="16993" y="2469"/>
                    <a:pt x="16129" y="1257"/>
                    <a:pt x="15179" y="595"/>
                  </a:cubicBezTo>
                  <a:cubicBezTo>
                    <a:pt x="14228" y="-66"/>
                    <a:pt x="13192" y="-176"/>
                    <a:pt x="12241" y="265"/>
                  </a:cubicBezTo>
                  <a:cubicBezTo>
                    <a:pt x="11291" y="706"/>
                    <a:pt x="10427" y="1697"/>
                    <a:pt x="9476" y="4342"/>
                  </a:cubicBezTo>
                  <a:cubicBezTo>
                    <a:pt x="8526" y="6987"/>
                    <a:pt x="7489" y="11285"/>
                    <a:pt x="6971" y="14040"/>
                  </a:cubicBezTo>
                  <a:cubicBezTo>
                    <a:pt x="6452" y="16795"/>
                    <a:pt x="6452" y="18008"/>
                    <a:pt x="6366" y="18944"/>
                  </a:cubicBezTo>
                  <a:cubicBezTo>
                    <a:pt x="6280" y="19881"/>
                    <a:pt x="6107" y="20542"/>
                    <a:pt x="5588" y="20928"/>
                  </a:cubicBezTo>
                  <a:cubicBezTo>
                    <a:pt x="5070" y="21314"/>
                    <a:pt x="4206" y="21424"/>
                    <a:pt x="3428" y="21259"/>
                  </a:cubicBezTo>
                  <a:cubicBezTo>
                    <a:pt x="2651" y="21093"/>
                    <a:pt x="1960" y="20653"/>
                    <a:pt x="1355" y="20212"/>
                  </a:cubicBezTo>
                  <a:cubicBezTo>
                    <a:pt x="750" y="19771"/>
                    <a:pt x="232" y="19330"/>
                    <a:pt x="59" y="18834"/>
                  </a:cubicBezTo>
                  <a:cubicBezTo>
                    <a:pt x="-114" y="18338"/>
                    <a:pt x="59" y="17787"/>
                    <a:pt x="1096" y="17236"/>
                  </a:cubicBezTo>
                  <a:cubicBezTo>
                    <a:pt x="2132" y="16685"/>
                    <a:pt x="4033" y="16134"/>
                    <a:pt x="6712" y="15197"/>
                  </a:cubicBezTo>
                  <a:cubicBezTo>
                    <a:pt x="9390" y="14261"/>
                    <a:pt x="12846" y="12938"/>
                    <a:pt x="15265" y="11451"/>
                  </a:cubicBezTo>
                  <a:cubicBezTo>
                    <a:pt x="17684" y="9963"/>
                    <a:pt x="19067" y="8310"/>
                    <a:pt x="19931" y="7208"/>
                  </a:cubicBezTo>
                  <a:cubicBezTo>
                    <a:pt x="20795" y="6106"/>
                    <a:pt x="21140" y="5555"/>
                    <a:pt x="21313" y="5555"/>
                  </a:cubicBezTo>
                  <a:cubicBezTo>
                    <a:pt x="21486" y="5555"/>
                    <a:pt x="21486" y="6106"/>
                    <a:pt x="21227" y="7924"/>
                  </a:cubicBezTo>
                  <a:cubicBezTo>
                    <a:pt x="20968" y="9742"/>
                    <a:pt x="20449" y="12828"/>
                    <a:pt x="20104" y="15197"/>
                  </a:cubicBezTo>
                  <a:cubicBezTo>
                    <a:pt x="19758" y="17567"/>
                    <a:pt x="19585" y="19220"/>
                    <a:pt x="19412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450226" y="1676399"/>
              <a:ext cx="18687" cy="16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72" fill="norm" stroke="1" extrusionOk="0">
                  <a:moveTo>
                    <a:pt x="6788" y="12960"/>
                  </a:moveTo>
                  <a:cubicBezTo>
                    <a:pt x="4388" y="14310"/>
                    <a:pt x="1988" y="15660"/>
                    <a:pt x="788" y="17415"/>
                  </a:cubicBezTo>
                  <a:cubicBezTo>
                    <a:pt x="-412" y="19170"/>
                    <a:pt x="-412" y="21330"/>
                    <a:pt x="1988" y="21465"/>
                  </a:cubicBezTo>
                  <a:cubicBezTo>
                    <a:pt x="4388" y="21600"/>
                    <a:pt x="9188" y="19710"/>
                    <a:pt x="12788" y="15795"/>
                  </a:cubicBezTo>
                  <a:cubicBezTo>
                    <a:pt x="16388" y="11880"/>
                    <a:pt x="18788" y="5940"/>
                    <a:pt x="21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473146" y="1671375"/>
              <a:ext cx="145872" cy="449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37" fill="norm" stroke="1" extrusionOk="0">
                  <a:moveTo>
                    <a:pt x="5780" y="841"/>
                  </a:moveTo>
                  <a:cubicBezTo>
                    <a:pt x="6389" y="3051"/>
                    <a:pt x="6997" y="5262"/>
                    <a:pt x="6997" y="8075"/>
                  </a:cubicBezTo>
                  <a:cubicBezTo>
                    <a:pt x="6997" y="10888"/>
                    <a:pt x="6389" y="14304"/>
                    <a:pt x="5780" y="16514"/>
                  </a:cubicBezTo>
                  <a:cubicBezTo>
                    <a:pt x="5172" y="18724"/>
                    <a:pt x="4563" y="19729"/>
                    <a:pt x="3803" y="20432"/>
                  </a:cubicBezTo>
                  <a:cubicBezTo>
                    <a:pt x="3042" y="21135"/>
                    <a:pt x="2130" y="21537"/>
                    <a:pt x="1369" y="21236"/>
                  </a:cubicBezTo>
                  <a:cubicBezTo>
                    <a:pt x="608" y="20934"/>
                    <a:pt x="0" y="19930"/>
                    <a:pt x="0" y="17619"/>
                  </a:cubicBezTo>
                  <a:cubicBezTo>
                    <a:pt x="0" y="15308"/>
                    <a:pt x="608" y="11691"/>
                    <a:pt x="2738" y="8677"/>
                  </a:cubicBezTo>
                  <a:cubicBezTo>
                    <a:pt x="4868" y="5664"/>
                    <a:pt x="8518" y="3252"/>
                    <a:pt x="10952" y="1896"/>
                  </a:cubicBezTo>
                  <a:cubicBezTo>
                    <a:pt x="13386" y="540"/>
                    <a:pt x="14603" y="238"/>
                    <a:pt x="15972" y="88"/>
                  </a:cubicBezTo>
                  <a:cubicBezTo>
                    <a:pt x="17341" y="-63"/>
                    <a:pt x="18862" y="-63"/>
                    <a:pt x="19927" y="439"/>
                  </a:cubicBezTo>
                  <a:cubicBezTo>
                    <a:pt x="20992" y="942"/>
                    <a:pt x="21600" y="1946"/>
                    <a:pt x="19927" y="3202"/>
                  </a:cubicBezTo>
                  <a:cubicBezTo>
                    <a:pt x="18254" y="4458"/>
                    <a:pt x="14299" y="5965"/>
                    <a:pt x="10344" y="7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631662" y="1658358"/>
              <a:ext cx="88870" cy="19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402" fill="norm" stroke="1" extrusionOk="0">
                  <a:moveTo>
                    <a:pt x="15272" y="3410"/>
                  </a:moveTo>
                  <a:cubicBezTo>
                    <a:pt x="14290" y="2236"/>
                    <a:pt x="13308" y="1062"/>
                    <a:pt x="11590" y="475"/>
                  </a:cubicBezTo>
                  <a:cubicBezTo>
                    <a:pt x="9872" y="-112"/>
                    <a:pt x="7418" y="-112"/>
                    <a:pt x="5208" y="240"/>
                  </a:cubicBezTo>
                  <a:cubicBezTo>
                    <a:pt x="2999" y="592"/>
                    <a:pt x="1036" y="1297"/>
                    <a:pt x="299" y="2940"/>
                  </a:cubicBezTo>
                  <a:cubicBezTo>
                    <a:pt x="-437" y="4584"/>
                    <a:pt x="54" y="7166"/>
                    <a:pt x="3245" y="9631"/>
                  </a:cubicBezTo>
                  <a:cubicBezTo>
                    <a:pt x="6436" y="12097"/>
                    <a:pt x="12327" y="14445"/>
                    <a:pt x="16008" y="16205"/>
                  </a:cubicBezTo>
                  <a:cubicBezTo>
                    <a:pt x="19690" y="17966"/>
                    <a:pt x="21163" y="19140"/>
                    <a:pt x="20427" y="19962"/>
                  </a:cubicBezTo>
                  <a:cubicBezTo>
                    <a:pt x="19690" y="20784"/>
                    <a:pt x="16745" y="21253"/>
                    <a:pt x="13308" y="21371"/>
                  </a:cubicBezTo>
                  <a:cubicBezTo>
                    <a:pt x="9872" y="21488"/>
                    <a:pt x="5945" y="21253"/>
                    <a:pt x="2018" y="2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952042" y="1454141"/>
              <a:ext cx="336021" cy="65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69" fill="norm" stroke="1" extrusionOk="0">
                  <a:moveTo>
                    <a:pt x="7256" y="7453"/>
                  </a:moveTo>
                  <a:cubicBezTo>
                    <a:pt x="6311" y="7039"/>
                    <a:pt x="5366" y="6625"/>
                    <a:pt x="4219" y="6556"/>
                  </a:cubicBezTo>
                  <a:cubicBezTo>
                    <a:pt x="3071" y="6487"/>
                    <a:pt x="1721" y="6763"/>
                    <a:pt x="911" y="7557"/>
                  </a:cubicBezTo>
                  <a:cubicBezTo>
                    <a:pt x="101" y="8350"/>
                    <a:pt x="-169" y="9661"/>
                    <a:pt x="101" y="10455"/>
                  </a:cubicBezTo>
                  <a:cubicBezTo>
                    <a:pt x="371" y="11249"/>
                    <a:pt x="1181" y="11525"/>
                    <a:pt x="2059" y="11663"/>
                  </a:cubicBezTo>
                  <a:cubicBezTo>
                    <a:pt x="2936" y="11801"/>
                    <a:pt x="3881" y="11801"/>
                    <a:pt x="4421" y="11007"/>
                  </a:cubicBezTo>
                  <a:cubicBezTo>
                    <a:pt x="4961" y="10213"/>
                    <a:pt x="5096" y="8626"/>
                    <a:pt x="5096" y="7246"/>
                  </a:cubicBezTo>
                  <a:cubicBezTo>
                    <a:pt x="5096" y="5866"/>
                    <a:pt x="4961" y="4693"/>
                    <a:pt x="5771" y="3727"/>
                  </a:cubicBezTo>
                  <a:cubicBezTo>
                    <a:pt x="6581" y="2760"/>
                    <a:pt x="8336" y="2001"/>
                    <a:pt x="9754" y="1449"/>
                  </a:cubicBezTo>
                  <a:cubicBezTo>
                    <a:pt x="11171" y="897"/>
                    <a:pt x="12251" y="552"/>
                    <a:pt x="13129" y="311"/>
                  </a:cubicBezTo>
                  <a:cubicBezTo>
                    <a:pt x="14006" y="69"/>
                    <a:pt x="14681" y="-69"/>
                    <a:pt x="14951" y="35"/>
                  </a:cubicBezTo>
                  <a:cubicBezTo>
                    <a:pt x="15221" y="138"/>
                    <a:pt x="15086" y="483"/>
                    <a:pt x="14141" y="1898"/>
                  </a:cubicBezTo>
                  <a:cubicBezTo>
                    <a:pt x="13196" y="3312"/>
                    <a:pt x="11441" y="5797"/>
                    <a:pt x="10091" y="8109"/>
                  </a:cubicBezTo>
                  <a:cubicBezTo>
                    <a:pt x="8741" y="10420"/>
                    <a:pt x="7796" y="12560"/>
                    <a:pt x="7188" y="14561"/>
                  </a:cubicBezTo>
                  <a:cubicBezTo>
                    <a:pt x="6581" y="16562"/>
                    <a:pt x="6311" y="18426"/>
                    <a:pt x="6244" y="19564"/>
                  </a:cubicBezTo>
                  <a:cubicBezTo>
                    <a:pt x="6176" y="20703"/>
                    <a:pt x="6311" y="21117"/>
                    <a:pt x="6716" y="21324"/>
                  </a:cubicBezTo>
                  <a:cubicBezTo>
                    <a:pt x="7121" y="21531"/>
                    <a:pt x="7796" y="21531"/>
                    <a:pt x="8539" y="21220"/>
                  </a:cubicBezTo>
                  <a:cubicBezTo>
                    <a:pt x="9281" y="20910"/>
                    <a:pt x="10091" y="20289"/>
                    <a:pt x="10698" y="19254"/>
                  </a:cubicBezTo>
                  <a:cubicBezTo>
                    <a:pt x="11306" y="18219"/>
                    <a:pt x="11711" y="16769"/>
                    <a:pt x="11711" y="15872"/>
                  </a:cubicBezTo>
                  <a:cubicBezTo>
                    <a:pt x="11711" y="14975"/>
                    <a:pt x="11306" y="14630"/>
                    <a:pt x="10766" y="14389"/>
                  </a:cubicBezTo>
                  <a:cubicBezTo>
                    <a:pt x="10226" y="14147"/>
                    <a:pt x="9551" y="14009"/>
                    <a:pt x="9551" y="13974"/>
                  </a:cubicBezTo>
                  <a:cubicBezTo>
                    <a:pt x="9551" y="13940"/>
                    <a:pt x="10226" y="14009"/>
                    <a:pt x="12318" y="13733"/>
                  </a:cubicBezTo>
                  <a:cubicBezTo>
                    <a:pt x="14411" y="13457"/>
                    <a:pt x="17921" y="12836"/>
                    <a:pt x="21431" y="12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541523" y="1624972"/>
              <a:ext cx="178340" cy="172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157" fill="norm" stroke="1" extrusionOk="0">
                  <a:moveTo>
                    <a:pt x="13025" y="8665"/>
                  </a:moveTo>
                  <a:cubicBezTo>
                    <a:pt x="12009" y="5803"/>
                    <a:pt x="10992" y="2940"/>
                    <a:pt x="9722" y="1379"/>
                  </a:cubicBezTo>
                  <a:cubicBezTo>
                    <a:pt x="8451" y="-183"/>
                    <a:pt x="6926" y="-443"/>
                    <a:pt x="5402" y="728"/>
                  </a:cubicBezTo>
                  <a:cubicBezTo>
                    <a:pt x="3877" y="1899"/>
                    <a:pt x="2352" y="4502"/>
                    <a:pt x="1336" y="7755"/>
                  </a:cubicBezTo>
                  <a:cubicBezTo>
                    <a:pt x="319" y="11008"/>
                    <a:pt x="-189" y="14911"/>
                    <a:pt x="65" y="17253"/>
                  </a:cubicBezTo>
                  <a:cubicBezTo>
                    <a:pt x="319" y="19596"/>
                    <a:pt x="1336" y="20376"/>
                    <a:pt x="2987" y="19986"/>
                  </a:cubicBezTo>
                  <a:cubicBezTo>
                    <a:pt x="4639" y="19596"/>
                    <a:pt x="6926" y="18034"/>
                    <a:pt x="8324" y="16603"/>
                  </a:cubicBezTo>
                  <a:cubicBezTo>
                    <a:pt x="9722" y="15171"/>
                    <a:pt x="10230" y="13870"/>
                    <a:pt x="10865" y="12699"/>
                  </a:cubicBezTo>
                  <a:cubicBezTo>
                    <a:pt x="11500" y="11528"/>
                    <a:pt x="12263" y="10487"/>
                    <a:pt x="12771" y="10877"/>
                  </a:cubicBezTo>
                  <a:cubicBezTo>
                    <a:pt x="13279" y="11268"/>
                    <a:pt x="13533" y="13090"/>
                    <a:pt x="14931" y="15041"/>
                  </a:cubicBezTo>
                  <a:cubicBezTo>
                    <a:pt x="16329" y="16993"/>
                    <a:pt x="18870" y="19075"/>
                    <a:pt x="21411" y="2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7957706" y="1581150"/>
              <a:ext cx="9807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00"/>
                    <a:pt x="2735" y="9200"/>
                    <a:pt x="575" y="12800"/>
                  </a:cubicBezTo>
                  <a:cubicBezTo>
                    <a:pt x="-1585" y="16400"/>
                    <a:pt x="2735" y="190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939996" y="1488502"/>
              <a:ext cx="99144" cy="32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278" fill="norm" stroke="1" extrusionOk="0">
                  <a:moveTo>
                    <a:pt x="1800" y="13207"/>
                  </a:moveTo>
                  <a:cubicBezTo>
                    <a:pt x="900" y="9584"/>
                    <a:pt x="0" y="5961"/>
                    <a:pt x="0" y="3731"/>
                  </a:cubicBezTo>
                  <a:cubicBezTo>
                    <a:pt x="0" y="1501"/>
                    <a:pt x="900" y="665"/>
                    <a:pt x="3825" y="247"/>
                  </a:cubicBezTo>
                  <a:cubicBezTo>
                    <a:pt x="6750" y="-171"/>
                    <a:pt x="11700" y="-171"/>
                    <a:pt x="15300" y="1153"/>
                  </a:cubicBezTo>
                  <a:cubicBezTo>
                    <a:pt x="18900" y="2477"/>
                    <a:pt x="21150" y="5124"/>
                    <a:pt x="20700" y="7145"/>
                  </a:cubicBezTo>
                  <a:cubicBezTo>
                    <a:pt x="20250" y="9166"/>
                    <a:pt x="17100" y="10559"/>
                    <a:pt x="14625" y="11535"/>
                  </a:cubicBezTo>
                  <a:cubicBezTo>
                    <a:pt x="12150" y="12510"/>
                    <a:pt x="10350" y="13068"/>
                    <a:pt x="10350" y="13625"/>
                  </a:cubicBezTo>
                  <a:cubicBezTo>
                    <a:pt x="10350" y="14183"/>
                    <a:pt x="12150" y="14740"/>
                    <a:pt x="14400" y="15646"/>
                  </a:cubicBezTo>
                  <a:cubicBezTo>
                    <a:pt x="16650" y="16552"/>
                    <a:pt x="19350" y="17806"/>
                    <a:pt x="20475" y="18781"/>
                  </a:cubicBezTo>
                  <a:cubicBezTo>
                    <a:pt x="21600" y="19757"/>
                    <a:pt x="21150" y="20454"/>
                    <a:pt x="19125" y="20872"/>
                  </a:cubicBezTo>
                  <a:cubicBezTo>
                    <a:pt x="17100" y="21290"/>
                    <a:pt x="13500" y="21429"/>
                    <a:pt x="11250" y="21081"/>
                  </a:cubicBezTo>
                  <a:cubicBezTo>
                    <a:pt x="9000" y="20732"/>
                    <a:pt x="8100" y="19896"/>
                    <a:pt x="7650" y="19130"/>
                  </a:cubicBezTo>
                  <a:cubicBezTo>
                    <a:pt x="7200" y="18363"/>
                    <a:pt x="7200" y="17666"/>
                    <a:pt x="7200" y="16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8075462" y="1646367"/>
              <a:ext cx="69851" cy="13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9552"/>
                  </a:moveTo>
                  <a:cubicBezTo>
                    <a:pt x="3273" y="9225"/>
                    <a:pt x="6545" y="8898"/>
                    <a:pt x="9491" y="7916"/>
                  </a:cubicBezTo>
                  <a:cubicBezTo>
                    <a:pt x="12436" y="6934"/>
                    <a:pt x="15055" y="5298"/>
                    <a:pt x="16036" y="3661"/>
                  </a:cubicBezTo>
                  <a:cubicBezTo>
                    <a:pt x="17018" y="2025"/>
                    <a:pt x="16364" y="389"/>
                    <a:pt x="14400" y="61"/>
                  </a:cubicBezTo>
                  <a:cubicBezTo>
                    <a:pt x="12436" y="-266"/>
                    <a:pt x="9164" y="716"/>
                    <a:pt x="6545" y="2843"/>
                  </a:cubicBezTo>
                  <a:cubicBezTo>
                    <a:pt x="3927" y="4970"/>
                    <a:pt x="1964" y="8243"/>
                    <a:pt x="982" y="10698"/>
                  </a:cubicBezTo>
                  <a:cubicBezTo>
                    <a:pt x="0" y="13152"/>
                    <a:pt x="0" y="14789"/>
                    <a:pt x="3600" y="16425"/>
                  </a:cubicBezTo>
                  <a:cubicBezTo>
                    <a:pt x="7200" y="18061"/>
                    <a:pt x="14400" y="19698"/>
                    <a:pt x="2160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8189762" y="1642366"/>
              <a:ext cx="196851" cy="119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1519"/>
                  </a:moveTo>
                  <a:cubicBezTo>
                    <a:pt x="1626" y="6733"/>
                    <a:pt x="3252" y="11947"/>
                    <a:pt x="3948" y="15485"/>
                  </a:cubicBezTo>
                  <a:cubicBezTo>
                    <a:pt x="4645" y="19023"/>
                    <a:pt x="4413" y="20885"/>
                    <a:pt x="3948" y="21071"/>
                  </a:cubicBezTo>
                  <a:cubicBezTo>
                    <a:pt x="3484" y="21257"/>
                    <a:pt x="2787" y="19767"/>
                    <a:pt x="2671" y="16974"/>
                  </a:cubicBezTo>
                  <a:cubicBezTo>
                    <a:pt x="2555" y="14181"/>
                    <a:pt x="3019" y="10085"/>
                    <a:pt x="3716" y="7291"/>
                  </a:cubicBezTo>
                  <a:cubicBezTo>
                    <a:pt x="4413" y="4498"/>
                    <a:pt x="5342" y="3009"/>
                    <a:pt x="6387" y="1891"/>
                  </a:cubicBezTo>
                  <a:cubicBezTo>
                    <a:pt x="7432" y="774"/>
                    <a:pt x="8594" y="29"/>
                    <a:pt x="9523" y="588"/>
                  </a:cubicBezTo>
                  <a:cubicBezTo>
                    <a:pt x="10452" y="1147"/>
                    <a:pt x="11148" y="3009"/>
                    <a:pt x="11497" y="5802"/>
                  </a:cubicBezTo>
                  <a:cubicBezTo>
                    <a:pt x="11845" y="8595"/>
                    <a:pt x="11845" y="12319"/>
                    <a:pt x="11845" y="15112"/>
                  </a:cubicBezTo>
                  <a:cubicBezTo>
                    <a:pt x="11845" y="17905"/>
                    <a:pt x="11845" y="19767"/>
                    <a:pt x="11845" y="19767"/>
                  </a:cubicBezTo>
                  <a:cubicBezTo>
                    <a:pt x="11845" y="19767"/>
                    <a:pt x="11845" y="17905"/>
                    <a:pt x="12194" y="14926"/>
                  </a:cubicBezTo>
                  <a:cubicBezTo>
                    <a:pt x="12542" y="11947"/>
                    <a:pt x="13239" y="7850"/>
                    <a:pt x="13935" y="5057"/>
                  </a:cubicBezTo>
                  <a:cubicBezTo>
                    <a:pt x="14632" y="2264"/>
                    <a:pt x="15329" y="774"/>
                    <a:pt x="16374" y="216"/>
                  </a:cubicBezTo>
                  <a:cubicBezTo>
                    <a:pt x="17419" y="-343"/>
                    <a:pt x="18813" y="29"/>
                    <a:pt x="19742" y="3195"/>
                  </a:cubicBezTo>
                  <a:cubicBezTo>
                    <a:pt x="20671" y="6360"/>
                    <a:pt x="21135" y="12319"/>
                    <a:pt x="21600" y="18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8472583" y="1523333"/>
              <a:ext cx="123580" cy="27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322" fill="norm" stroke="1" extrusionOk="0">
                  <a:moveTo>
                    <a:pt x="21018" y="3020"/>
                  </a:moveTo>
                  <a:cubicBezTo>
                    <a:pt x="19578" y="2030"/>
                    <a:pt x="18138" y="1041"/>
                    <a:pt x="16518" y="464"/>
                  </a:cubicBezTo>
                  <a:cubicBezTo>
                    <a:pt x="14898" y="-113"/>
                    <a:pt x="13098" y="-278"/>
                    <a:pt x="10578" y="711"/>
                  </a:cubicBezTo>
                  <a:cubicBezTo>
                    <a:pt x="8058" y="1701"/>
                    <a:pt x="4818" y="3844"/>
                    <a:pt x="2658" y="6647"/>
                  </a:cubicBezTo>
                  <a:cubicBezTo>
                    <a:pt x="498" y="9450"/>
                    <a:pt x="-582" y="12913"/>
                    <a:pt x="318" y="15469"/>
                  </a:cubicBezTo>
                  <a:cubicBezTo>
                    <a:pt x="1218" y="18024"/>
                    <a:pt x="4098" y="19673"/>
                    <a:pt x="6978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8552218" y="1587576"/>
              <a:ext cx="112799" cy="31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87" fill="norm" stroke="1" extrusionOk="0">
                  <a:moveTo>
                    <a:pt x="10705" y="7669"/>
                  </a:moveTo>
                  <a:cubicBezTo>
                    <a:pt x="7905" y="9658"/>
                    <a:pt x="5105" y="11648"/>
                    <a:pt x="3505" y="13708"/>
                  </a:cubicBezTo>
                  <a:cubicBezTo>
                    <a:pt x="1905" y="15769"/>
                    <a:pt x="1505" y="17900"/>
                    <a:pt x="1105" y="19321"/>
                  </a:cubicBezTo>
                  <a:cubicBezTo>
                    <a:pt x="705" y="20742"/>
                    <a:pt x="305" y="21453"/>
                    <a:pt x="105" y="21382"/>
                  </a:cubicBezTo>
                  <a:cubicBezTo>
                    <a:pt x="-95" y="21311"/>
                    <a:pt x="-95" y="20458"/>
                    <a:pt x="905" y="17545"/>
                  </a:cubicBezTo>
                  <a:cubicBezTo>
                    <a:pt x="1905" y="14632"/>
                    <a:pt x="3905" y="9658"/>
                    <a:pt x="5105" y="6674"/>
                  </a:cubicBezTo>
                  <a:cubicBezTo>
                    <a:pt x="6305" y="3690"/>
                    <a:pt x="6705" y="2695"/>
                    <a:pt x="7505" y="1842"/>
                  </a:cubicBezTo>
                  <a:cubicBezTo>
                    <a:pt x="8305" y="990"/>
                    <a:pt x="9505" y="279"/>
                    <a:pt x="11105" y="66"/>
                  </a:cubicBezTo>
                  <a:cubicBezTo>
                    <a:pt x="12705" y="-147"/>
                    <a:pt x="14705" y="137"/>
                    <a:pt x="16905" y="1203"/>
                  </a:cubicBezTo>
                  <a:cubicBezTo>
                    <a:pt x="19105" y="2269"/>
                    <a:pt x="21505" y="4116"/>
                    <a:pt x="21305" y="5679"/>
                  </a:cubicBezTo>
                  <a:cubicBezTo>
                    <a:pt x="21105" y="7242"/>
                    <a:pt x="18305" y="8521"/>
                    <a:pt x="15505" y="9161"/>
                  </a:cubicBezTo>
                  <a:cubicBezTo>
                    <a:pt x="12705" y="9800"/>
                    <a:pt x="9905" y="9800"/>
                    <a:pt x="8505" y="9445"/>
                  </a:cubicBezTo>
                  <a:cubicBezTo>
                    <a:pt x="7105" y="9090"/>
                    <a:pt x="7105" y="8379"/>
                    <a:pt x="7105" y="7669"/>
                  </a:cubicBezTo>
                  <a:cubicBezTo>
                    <a:pt x="7105" y="6958"/>
                    <a:pt x="7105" y="6248"/>
                    <a:pt x="7105" y="5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8640612" y="1498115"/>
              <a:ext cx="93368" cy="30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85" fill="norm" stroke="1" extrusionOk="0">
                  <a:moveTo>
                    <a:pt x="4320" y="1375"/>
                  </a:moveTo>
                  <a:cubicBezTo>
                    <a:pt x="5760" y="779"/>
                    <a:pt x="7200" y="183"/>
                    <a:pt x="9120" y="34"/>
                  </a:cubicBezTo>
                  <a:cubicBezTo>
                    <a:pt x="11040" y="-115"/>
                    <a:pt x="13440" y="183"/>
                    <a:pt x="16080" y="1747"/>
                  </a:cubicBezTo>
                  <a:cubicBezTo>
                    <a:pt x="18720" y="3311"/>
                    <a:pt x="21600" y="6142"/>
                    <a:pt x="21120" y="9270"/>
                  </a:cubicBezTo>
                  <a:cubicBezTo>
                    <a:pt x="20640" y="12398"/>
                    <a:pt x="16800" y="15824"/>
                    <a:pt x="12720" y="17910"/>
                  </a:cubicBezTo>
                  <a:cubicBezTo>
                    <a:pt x="8640" y="19995"/>
                    <a:pt x="4320" y="20740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8832053" y="1663699"/>
              <a:ext cx="4986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8500" y="0"/>
                  </a:moveTo>
                  <a:cubicBezTo>
                    <a:pt x="14000" y="1350"/>
                    <a:pt x="9500" y="2700"/>
                    <a:pt x="6350" y="4500"/>
                  </a:cubicBezTo>
                  <a:cubicBezTo>
                    <a:pt x="3200" y="6300"/>
                    <a:pt x="1400" y="8550"/>
                    <a:pt x="500" y="11475"/>
                  </a:cubicBezTo>
                  <a:cubicBezTo>
                    <a:pt x="-400" y="14400"/>
                    <a:pt x="-400" y="18000"/>
                    <a:pt x="3200" y="19800"/>
                  </a:cubicBezTo>
                  <a:cubicBezTo>
                    <a:pt x="6800" y="21600"/>
                    <a:pt x="14000" y="21600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8917810" y="1651000"/>
              <a:ext cx="59353" cy="98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313" fill="norm" stroke="1" extrusionOk="0">
                  <a:moveTo>
                    <a:pt x="20885" y="0"/>
                  </a:moveTo>
                  <a:cubicBezTo>
                    <a:pt x="17161" y="460"/>
                    <a:pt x="13437" y="919"/>
                    <a:pt x="9713" y="3217"/>
                  </a:cubicBezTo>
                  <a:cubicBezTo>
                    <a:pt x="5988" y="5515"/>
                    <a:pt x="2264" y="9651"/>
                    <a:pt x="775" y="12868"/>
                  </a:cubicBezTo>
                  <a:cubicBezTo>
                    <a:pt x="-715" y="16085"/>
                    <a:pt x="30" y="18383"/>
                    <a:pt x="2264" y="19762"/>
                  </a:cubicBezTo>
                  <a:cubicBezTo>
                    <a:pt x="4499" y="21140"/>
                    <a:pt x="8223" y="21600"/>
                    <a:pt x="11575" y="21140"/>
                  </a:cubicBezTo>
                  <a:cubicBezTo>
                    <a:pt x="14926" y="20681"/>
                    <a:pt x="17906" y="19302"/>
                    <a:pt x="18651" y="17464"/>
                  </a:cubicBezTo>
                  <a:cubicBezTo>
                    <a:pt x="19395" y="15626"/>
                    <a:pt x="17906" y="13328"/>
                    <a:pt x="16416" y="11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9021612" y="1701799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9040662" y="159385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833785" y="2558778"/>
              <a:ext cx="243978" cy="55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56" fill="norm" stroke="1" extrusionOk="0">
                  <a:moveTo>
                    <a:pt x="235" y="3952"/>
                  </a:moveTo>
                  <a:cubicBezTo>
                    <a:pt x="49" y="3377"/>
                    <a:pt x="-137" y="2803"/>
                    <a:pt x="142" y="2720"/>
                  </a:cubicBezTo>
                  <a:cubicBezTo>
                    <a:pt x="422" y="2638"/>
                    <a:pt x="1166" y="3049"/>
                    <a:pt x="2563" y="4774"/>
                  </a:cubicBezTo>
                  <a:cubicBezTo>
                    <a:pt x="3960" y="6498"/>
                    <a:pt x="6008" y="9537"/>
                    <a:pt x="7870" y="12412"/>
                  </a:cubicBezTo>
                  <a:cubicBezTo>
                    <a:pt x="9732" y="15286"/>
                    <a:pt x="11408" y="17996"/>
                    <a:pt x="12525" y="19557"/>
                  </a:cubicBezTo>
                  <a:cubicBezTo>
                    <a:pt x="13642" y="21117"/>
                    <a:pt x="14201" y="21528"/>
                    <a:pt x="14573" y="21446"/>
                  </a:cubicBezTo>
                  <a:cubicBezTo>
                    <a:pt x="14946" y="21364"/>
                    <a:pt x="15132" y="20789"/>
                    <a:pt x="15225" y="18736"/>
                  </a:cubicBezTo>
                  <a:cubicBezTo>
                    <a:pt x="15318" y="16682"/>
                    <a:pt x="15318" y="13151"/>
                    <a:pt x="15691" y="9989"/>
                  </a:cubicBezTo>
                  <a:cubicBezTo>
                    <a:pt x="16063" y="6827"/>
                    <a:pt x="16808" y="4034"/>
                    <a:pt x="17366" y="2351"/>
                  </a:cubicBezTo>
                  <a:cubicBezTo>
                    <a:pt x="17925" y="667"/>
                    <a:pt x="18297" y="92"/>
                    <a:pt x="18763" y="10"/>
                  </a:cubicBezTo>
                  <a:cubicBezTo>
                    <a:pt x="19229" y="-72"/>
                    <a:pt x="19787" y="339"/>
                    <a:pt x="20253" y="790"/>
                  </a:cubicBezTo>
                  <a:cubicBezTo>
                    <a:pt x="20718" y="1242"/>
                    <a:pt x="21091" y="1735"/>
                    <a:pt x="21463" y="2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073258" y="2840918"/>
              <a:ext cx="188655" cy="18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0168" fill="norm" stroke="1" extrusionOk="0">
                  <a:moveTo>
                    <a:pt x="14035" y="7394"/>
                  </a:moveTo>
                  <a:cubicBezTo>
                    <a:pt x="12611" y="5071"/>
                    <a:pt x="11187" y="2749"/>
                    <a:pt x="9881" y="1355"/>
                  </a:cubicBezTo>
                  <a:cubicBezTo>
                    <a:pt x="8576" y="-38"/>
                    <a:pt x="7389" y="-503"/>
                    <a:pt x="5846" y="658"/>
                  </a:cubicBezTo>
                  <a:cubicBezTo>
                    <a:pt x="4303" y="1820"/>
                    <a:pt x="2404" y="4607"/>
                    <a:pt x="1218" y="7742"/>
                  </a:cubicBezTo>
                  <a:cubicBezTo>
                    <a:pt x="31" y="10878"/>
                    <a:pt x="-444" y="14362"/>
                    <a:pt x="505" y="16916"/>
                  </a:cubicBezTo>
                  <a:cubicBezTo>
                    <a:pt x="1455" y="19471"/>
                    <a:pt x="3829" y="21097"/>
                    <a:pt x="6083" y="19587"/>
                  </a:cubicBezTo>
                  <a:cubicBezTo>
                    <a:pt x="8338" y="18078"/>
                    <a:pt x="10475" y="13432"/>
                    <a:pt x="11543" y="10529"/>
                  </a:cubicBezTo>
                  <a:cubicBezTo>
                    <a:pt x="12611" y="7626"/>
                    <a:pt x="12611" y="6465"/>
                    <a:pt x="13086" y="7045"/>
                  </a:cubicBezTo>
                  <a:cubicBezTo>
                    <a:pt x="13560" y="7626"/>
                    <a:pt x="14510" y="9949"/>
                    <a:pt x="15934" y="12039"/>
                  </a:cubicBezTo>
                  <a:cubicBezTo>
                    <a:pt x="17358" y="14129"/>
                    <a:pt x="19257" y="15987"/>
                    <a:pt x="21156" y="17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1300012" y="2787650"/>
              <a:ext cx="171451" cy="258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7376"/>
                  </a:moveTo>
                  <a:cubicBezTo>
                    <a:pt x="0" y="6322"/>
                    <a:pt x="0" y="5268"/>
                    <a:pt x="800" y="4917"/>
                  </a:cubicBezTo>
                  <a:cubicBezTo>
                    <a:pt x="1600" y="4566"/>
                    <a:pt x="3200" y="4917"/>
                    <a:pt x="5600" y="6585"/>
                  </a:cubicBezTo>
                  <a:cubicBezTo>
                    <a:pt x="8000" y="8254"/>
                    <a:pt x="11200" y="11239"/>
                    <a:pt x="12667" y="13785"/>
                  </a:cubicBezTo>
                  <a:cubicBezTo>
                    <a:pt x="14133" y="16332"/>
                    <a:pt x="13867" y="18439"/>
                    <a:pt x="12800" y="19756"/>
                  </a:cubicBezTo>
                  <a:cubicBezTo>
                    <a:pt x="11733" y="21073"/>
                    <a:pt x="9867" y="21600"/>
                    <a:pt x="8667" y="21424"/>
                  </a:cubicBezTo>
                  <a:cubicBezTo>
                    <a:pt x="7467" y="21249"/>
                    <a:pt x="6933" y="20371"/>
                    <a:pt x="7200" y="17737"/>
                  </a:cubicBezTo>
                  <a:cubicBezTo>
                    <a:pt x="7467" y="15102"/>
                    <a:pt x="8533" y="10712"/>
                    <a:pt x="11067" y="7463"/>
                  </a:cubicBezTo>
                  <a:cubicBezTo>
                    <a:pt x="13600" y="4215"/>
                    <a:pt x="17600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1558045" y="2674802"/>
              <a:ext cx="129318" cy="423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26" fill="norm" stroke="1" extrusionOk="0">
                  <a:moveTo>
                    <a:pt x="21285" y="1216"/>
                  </a:moveTo>
                  <a:cubicBezTo>
                    <a:pt x="20240" y="786"/>
                    <a:pt x="19195" y="356"/>
                    <a:pt x="17801" y="141"/>
                  </a:cubicBezTo>
                  <a:cubicBezTo>
                    <a:pt x="16408" y="-74"/>
                    <a:pt x="14666" y="-74"/>
                    <a:pt x="12750" y="356"/>
                  </a:cubicBezTo>
                  <a:cubicBezTo>
                    <a:pt x="10833" y="786"/>
                    <a:pt x="8743" y="1645"/>
                    <a:pt x="6130" y="4010"/>
                  </a:cubicBezTo>
                  <a:cubicBezTo>
                    <a:pt x="3517" y="6374"/>
                    <a:pt x="382" y="10242"/>
                    <a:pt x="33" y="13198"/>
                  </a:cubicBezTo>
                  <a:cubicBezTo>
                    <a:pt x="-315" y="16153"/>
                    <a:pt x="2124" y="18195"/>
                    <a:pt x="5956" y="19430"/>
                  </a:cubicBezTo>
                  <a:cubicBezTo>
                    <a:pt x="9788" y="20666"/>
                    <a:pt x="15014" y="21096"/>
                    <a:pt x="2024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738162" y="2736850"/>
              <a:ext cx="2032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75" y="4249"/>
                    <a:pt x="8550" y="8498"/>
                    <a:pt x="12150" y="12098"/>
                  </a:cubicBezTo>
                  <a:cubicBezTo>
                    <a:pt x="15750" y="15698"/>
                    <a:pt x="18675" y="186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828004" y="2733856"/>
              <a:ext cx="151459" cy="38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30" fill="norm" stroke="1" extrusionOk="0">
                  <a:moveTo>
                    <a:pt x="21466" y="167"/>
                  </a:moveTo>
                  <a:cubicBezTo>
                    <a:pt x="19966" y="49"/>
                    <a:pt x="18466" y="-70"/>
                    <a:pt x="17116" y="49"/>
                  </a:cubicBezTo>
                  <a:cubicBezTo>
                    <a:pt x="15766" y="167"/>
                    <a:pt x="14566" y="523"/>
                    <a:pt x="12166" y="2422"/>
                  </a:cubicBezTo>
                  <a:cubicBezTo>
                    <a:pt x="9766" y="4321"/>
                    <a:pt x="6166" y="7763"/>
                    <a:pt x="3766" y="10908"/>
                  </a:cubicBezTo>
                  <a:cubicBezTo>
                    <a:pt x="1366" y="14053"/>
                    <a:pt x="166" y="16901"/>
                    <a:pt x="16" y="18622"/>
                  </a:cubicBezTo>
                  <a:cubicBezTo>
                    <a:pt x="-134" y="20343"/>
                    <a:pt x="766" y="20937"/>
                    <a:pt x="1666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960412" y="2667000"/>
              <a:ext cx="101110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6612" y="0"/>
                  </a:moveTo>
                  <a:cubicBezTo>
                    <a:pt x="10139" y="573"/>
                    <a:pt x="13665" y="1145"/>
                    <a:pt x="16531" y="2782"/>
                  </a:cubicBezTo>
                  <a:cubicBezTo>
                    <a:pt x="19396" y="4418"/>
                    <a:pt x="21600" y="7118"/>
                    <a:pt x="20939" y="9818"/>
                  </a:cubicBezTo>
                  <a:cubicBezTo>
                    <a:pt x="20278" y="12518"/>
                    <a:pt x="16751" y="15218"/>
                    <a:pt x="12784" y="17182"/>
                  </a:cubicBezTo>
                  <a:cubicBezTo>
                    <a:pt x="8816" y="19145"/>
                    <a:pt x="4408" y="203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5035700" y="342954"/>
              <a:ext cx="194286" cy="44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0917" fill="norm" stroke="1" extrusionOk="0">
                  <a:moveTo>
                    <a:pt x="1863" y="11241"/>
                  </a:moveTo>
                  <a:cubicBezTo>
                    <a:pt x="1633" y="10748"/>
                    <a:pt x="1404" y="10255"/>
                    <a:pt x="1404" y="10304"/>
                  </a:cubicBezTo>
                  <a:cubicBezTo>
                    <a:pt x="1404" y="10353"/>
                    <a:pt x="1633" y="10945"/>
                    <a:pt x="1978" y="12819"/>
                  </a:cubicBezTo>
                  <a:cubicBezTo>
                    <a:pt x="2323" y="14693"/>
                    <a:pt x="2782" y="17849"/>
                    <a:pt x="3012" y="19526"/>
                  </a:cubicBezTo>
                  <a:cubicBezTo>
                    <a:pt x="3242" y="21203"/>
                    <a:pt x="3242" y="21400"/>
                    <a:pt x="2667" y="19921"/>
                  </a:cubicBezTo>
                  <a:cubicBezTo>
                    <a:pt x="2093" y="18441"/>
                    <a:pt x="944" y="15285"/>
                    <a:pt x="369" y="12079"/>
                  </a:cubicBezTo>
                  <a:cubicBezTo>
                    <a:pt x="-205" y="8874"/>
                    <a:pt x="-205" y="5619"/>
                    <a:pt x="1059" y="3499"/>
                  </a:cubicBezTo>
                  <a:cubicBezTo>
                    <a:pt x="2323" y="1378"/>
                    <a:pt x="4850" y="392"/>
                    <a:pt x="7493" y="96"/>
                  </a:cubicBezTo>
                  <a:cubicBezTo>
                    <a:pt x="10135" y="-200"/>
                    <a:pt x="12893" y="195"/>
                    <a:pt x="15535" y="1181"/>
                  </a:cubicBezTo>
                  <a:cubicBezTo>
                    <a:pt x="18178" y="2167"/>
                    <a:pt x="20706" y="3745"/>
                    <a:pt x="21050" y="5323"/>
                  </a:cubicBezTo>
                  <a:cubicBezTo>
                    <a:pt x="21395" y="6901"/>
                    <a:pt x="19557" y="8479"/>
                    <a:pt x="16684" y="9515"/>
                  </a:cubicBezTo>
                  <a:cubicBezTo>
                    <a:pt x="13812" y="10551"/>
                    <a:pt x="9906" y="11044"/>
                    <a:pt x="5999" y="1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5256062" y="584200"/>
              <a:ext cx="1333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564"/>
                    <a:pt x="11657" y="11127"/>
                    <a:pt x="15257" y="14727"/>
                  </a:cubicBezTo>
                  <a:cubicBezTo>
                    <a:pt x="18857" y="18327"/>
                    <a:pt x="20229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5287812" y="571500"/>
              <a:ext cx="1016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77"/>
                    <a:pt x="16200" y="554"/>
                    <a:pt x="12600" y="4154"/>
                  </a:cubicBezTo>
                  <a:cubicBezTo>
                    <a:pt x="9000" y="7754"/>
                    <a:pt x="4500" y="14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5413509" y="352826"/>
              <a:ext cx="121954" cy="3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61" fill="norm" stroke="1" extrusionOk="0">
                  <a:moveTo>
                    <a:pt x="21093" y="2726"/>
                  </a:moveTo>
                  <a:cubicBezTo>
                    <a:pt x="21093" y="1596"/>
                    <a:pt x="21093" y="467"/>
                    <a:pt x="19812" y="114"/>
                  </a:cubicBezTo>
                  <a:cubicBezTo>
                    <a:pt x="18530" y="-239"/>
                    <a:pt x="15968" y="185"/>
                    <a:pt x="12490" y="1949"/>
                  </a:cubicBezTo>
                  <a:cubicBezTo>
                    <a:pt x="9012" y="3714"/>
                    <a:pt x="4618" y="6820"/>
                    <a:pt x="2239" y="9714"/>
                  </a:cubicBezTo>
                  <a:cubicBezTo>
                    <a:pt x="-141" y="12608"/>
                    <a:pt x="-507" y="15290"/>
                    <a:pt x="591" y="17196"/>
                  </a:cubicBezTo>
                  <a:cubicBezTo>
                    <a:pt x="1690" y="19102"/>
                    <a:pt x="4252" y="20232"/>
                    <a:pt x="6815" y="20796"/>
                  </a:cubicBezTo>
                  <a:cubicBezTo>
                    <a:pt x="9378" y="21361"/>
                    <a:pt x="11940" y="21361"/>
                    <a:pt x="14503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5611662" y="49530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5649762" y="4000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713262" y="304800"/>
              <a:ext cx="84477" cy="348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95" fill="norm" stroke="1" extrusionOk="0">
                  <a:moveTo>
                    <a:pt x="0" y="0"/>
                  </a:moveTo>
                  <a:cubicBezTo>
                    <a:pt x="6849" y="3513"/>
                    <a:pt x="13698" y="7027"/>
                    <a:pt x="17385" y="10084"/>
                  </a:cubicBezTo>
                  <a:cubicBezTo>
                    <a:pt x="21073" y="13142"/>
                    <a:pt x="21600" y="15745"/>
                    <a:pt x="20546" y="17501"/>
                  </a:cubicBezTo>
                  <a:cubicBezTo>
                    <a:pt x="19493" y="19258"/>
                    <a:pt x="16859" y="20169"/>
                    <a:pt x="14224" y="20754"/>
                  </a:cubicBezTo>
                  <a:cubicBezTo>
                    <a:pt x="11590" y="21340"/>
                    <a:pt x="8956" y="21600"/>
                    <a:pt x="7639" y="21210"/>
                  </a:cubicBezTo>
                  <a:cubicBezTo>
                    <a:pt x="6322" y="20819"/>
                    <a:pt x="6322" y="19778"/>
                    <a:pt x="6322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5954562" y="438150"/>
              <a:ext cx="69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5954562" y="508000"/>
              <a:ext cx="1270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6373662" y="181924"/>
              <a:ext cx="189040" cy="19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47" fill="norm" stroke="1" extrusionOk="0">
                  <a:moveTo>
                    <a:pt x="0" y="2334"/>
                  </a:moveTo>
                  <a:cubicBezTo>
                    <a:pt x="949" y="6050"/>
                    <a:pt x="1899" y="9766"/>
                    <a:pt x="2492" y="12205"/>
                  </a:cubicBezTo>
                  <a:cubicBezTo>
                    <a:pt x="3086" y="14644"/>
                    <a:pt x="3323" y="15805"/>
                    <a:pt x="3442" y="17315"/>
                  </a:cubicBezTo>
                  <a:cubicBezTo>
                    <a:pt x="3560" y="18824"/>
                    <a:pt x="3560" y="20682"/>
                    <a:pt x="3442" y="20915"/>
                  </a:cubicBezTo>
                  <a:cubicBezTo>
                    <a:pt x="3323" y="21147"/>
                    <a:pt x="3086" y="19753"/>
                    <a:pt x="3442" y="16386"/>
                  </a:cubicBezTo>
                  <a:cubicBezTo>
                    <a:pt x="3798" y="13018"/>
                    <a:pt x="4747" y="7676"/>
                    <a:pt x="6765" y="4308"/>
                  </a:cubicBezTo>
                  <a:cubicBezTo>
                    <a:pt x="8782" y="941"/>
                    <a:pt x="11868" y="-453"/>
                    <a:pt x="14598" y="128"/>
                  </a:cubicBezTo>
                  <a:cubicBezTo>
                    <a:pt x="17327" y="708"/>
                    <a:pt x="19701" y="3263"/>
                    <a:pt x="20651" y="7095"/>
                  </a:cubicBezTo>
                  <a:cubicBezTo>
                    <a:pt x="21600" y="10928"/>
                    <a:pt x="21125" y="16037"/>
                    <a:pt x="20651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6515118" y="363701"/>
              <a:ext cx="239545" cy="26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60" fill="norm" stroke="1" extrusionOk="0">
                  <a:moveTo>
                    <a:pt x="17312" y="4416"/>
                  </a:moveTo>
                  <a:cubicBezTo>
                    <a:pt x="17312" y="3572"/>
                    <a:pt x="17312" y="2729"/>
                    <a:pt x="16936" y="1969"/>
                  </a:cubicBezTo>
                  <a:cubicBezTo>
                    <a:pt x="16560" y="1210"/>
                    <a:pt x="15809" y="535"/>
                    <a:pt x="14964" y="197"/>
                  </a:cubicBezTo>
                  <a:cubicBezTo>
                    <a:pt x="14119" y="-140"/>
                    <a:pt x="13179" y="-140"/>
                    <a:pt x="11395" y="957"/>
                  </a:cubicBezTo>
                  <a:cubicBezTo>
                    <a:pt x="9611" y="2054"/>
                    <a:pt x="6981" y="4247"/>
                    <a:pt x="4821" y="7201"/>
                  </a:cubicBezTo>
                  <a:cubicBezTo>
                    <a:pt x="2661" y="10154"/>
                    <a:pt x="971" y="13866"/>
                    <a:pt x="313" y="16144"/>
                  </a:cubicBezTo>
                  <a:cubicBezTo>
                    <a:pt x="-344" y="18423"/>
                    <a:pt x="32" y="19266"/>
                    <a:pt x="1440" y="20026"/>
                  </a:cubicBezTo>
                  <a:cubicBezTo>
                    <a:pt x="2849" y="20785"/>
                    <a:pt x="5291" y="21460"/>
                    <a:pt x="8766" y="21460"/>
                  </a:cubicBezTo>
                  <a:cubicBezTo>
                    <a:pt x="12240" y="21460"/>
                    <a:pt x="16748" y="20785"/>
                    <a:pt x="21256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6830862" y="63500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6837212" y="50800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7002312" y="54609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7257107" y="345848"/>
              <a:ext cx="162585" cy="484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79" fill="norm" stroke="1" extrusionOk="0">
                  <a:moveTo>
                    <a:pt x="5639" y="5504"/>
                  </a:moveTo>
                  <a:cubicBezTo>
                    <a:pt x="5092" y="8133"/>
                    <a:pt x="4545" y="10763"/>
                    <a:pt x="4272" y="13252"/>
                  </a:cubicBezTo>
                  <a:cubicBezTo>
                    <a:pt x="3998" y="15740"/>
                    <a:pt x="3998" y="18088"/>
                    <a:pt x="3588" y="19544"/>
                  </a:cubicBezTo>
                  <a:cubicBezTo>
                    <a:pt x="3178" y="21000"/>
                    <a:pt x="2358" y="21563"/>
                    <a:pt x="1674" y="21469"/>
                  </a:cubicBezTo>
                  <a:cubicBezTo>
                    <a:pt x="991" y="21375"/>
                    <a:pt x="444" y="20624"/>
                    <a:pt x="170" y="18558"/>
                  </a:cubicBezTo>
                  <a:cubicBezTo>
                    <a:pt x="-103" y="16492"/>
                    <a:pt x="-103" y="13111"/>
                    <a:pt x="581" y="10106"/>
                  </a:cubicBezTo>
                  <a:cubicBezTo>
                    <a:pt x="1264" y="7100"/>
                    <a:pt x="2631" y="4471"/>
                    <a:pt x="3725" y="2921"/>
                  </a:cubicBezTo>
                  <a:cubicBezTo>
                    <a:pt x="4819" y="1372"/>
                    <a:pt x="5639" y="902"/>
                    <a:pt x="6732" y="573"/>
                  </a:cubicBezTo>
                  <a:cubicBezTo>
                    <a:pt x="7826" y="245"/>
                    <a:pt x="9193" y="57"/>
                    <a:pt x="10560" y="10"/>
                  </a:cubicBezTo>
                  <a:cubicBezTo>
                    <a:pt x="11927" y="-37"/>
                    <a:pt x="13294" y="57"/>
                    <a:pt x="15208" y="808"/>
                  </a:cubicBezTo>
                  <a:cubicBezTo>
                    <a:pt x="17122" y="1560"/>
                    <a:pt x="19583" y="2968"/>
                    <a:pt x="20540" y="4283"/>
                  </a:cubicBezTo>
                  <a:cubicBezTo>
                    <a:pt x="21497" y="5598"/>
                    <a:pt x="20950" y="6819"/>
                    <a:pt x="19036" y="7711"/>
                  </a:cubicBezTo>
                  <a:cubicBezTo>
                    <a:pt x="17122" y="8603"/>
                    <a:pt x="13841" y="9166"/>
                    <a:pt x="11244" y="9448"/>
                  </a:cubicBezTo>
                  <a:cubicBezTo>
                    <a:pt x="8646" y="9730"/>
                    <a:pt x="6732" y="9730"/>
                    <a:pt x="5502" y="9401"/>
                  </a:cubicBezTo>
                  <a:cubicBezTo>
                    <a:pt x="4272" y="9073"/>
                    <a:pt x="3725" y="8415"/>
                    <a:pt x="3178" y="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7453162" y="209550"/>
              <a:ext cx="127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7428704" y="107949"/>
              <a:ext cx="5836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600" fill="norm" stroke="1" extrusionOk="0">
                  <a:moveTo>
                    <a:pt x="4137" y="0"/>
                  </a:moveTo>
                  <a:cubicBezTo>
                    <a:pt x="1902" y="3200"/>
                    <a:pt x="-332" y="6400"/>
                    <a:pt x="40" y="9200"/>
                  </a:cubicBezTo>
                  <a:cubicBezTo>
                    <a:pt x="413" y="12000"/>
                    <a:pt x="3392" y="14400"/>
                    <a:pt x="7116" y="15600"/>
                  </a:cubicBezTo>
                  <a:cubicBezTo>
                    <a:pt x="10840" y="16800"/>
                    <a:pt x="15309" y="16800"/>
                    <a:pt x="17916" y="14400"/>
                  </a:cubicBezTo>
                  <a:cubicBezTo>
                    <a:pt x="20523" y="12000"/>
                    <a:pt x="21268" y="7200"/>
                    <a:pt x="19778" y="6000"/>
                  </a:cubicBezTo>
                  <a:cubicBezTo>
                    <a:pt x="18289" y="4800"/>
                    <a:pt x="14565" y="7200"/>
                    <a:pt x="11958" y="10400"/>
                  </a:cubicBezTo>
                  <a:cubicBezTo>
                    <a:pt x="9351" y="13600"/>
                    <a:pt x="7861" y="17600"/>
                    <a:pt x="6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7548412" y="514350"/>
              <a:ext cx="19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7703509" y="317168"/>
              <a:ext cx="130654" cy="273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135" fill="norm" stroke="1" extrusionOk="0">
                  <a:moveTo>
                    <a:pt x="20833" y="4935"/>
                  </a:moveTo>
                  <a:cubicBezTo>
                    <a:pt x="20158" y="3462"/>
                    <a:pt x="19483" y="1990"/>
                    <a:pt x="18470" y="1008"/>
                  </a:cubicBezTo>
                  <a:cubicBezTo>
                    <a:pt x="17458" y="26"/>
                    <a:pt x="16108" y="-465"/>
                    <a:pt x="13070" y="599"/>
                  </a:cubicBezTo>
                  <a:cubicBezTo>
                    <a:pt x="10033" y="1662"/>
                    <a:pt x="5308" y="4280"/>
                    <a:pt x="2608" y="7226"/>
                  </a:cubicBezTo>
                  <a:cubicBezTo>
                    <a:pt x="-92" y="10171"/>
                    <a:pt x="-767" y="13444"/>
                    <a:pt x="920" y="15817"/>
                  </a:cubicBezTo>
                  <a:cubicBezTo>
                    <a:pt x="2608" y="18190"/>
                    <a:pt x="6658" y="19662"/>
                    <a:pt x="10708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7865912" y="374649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7929412" y="441506"/>
              <a:ext cx="88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057" y="11918"/>
                    <a:pt x="4114" y="3818"/>
                    <a:pt x="7714" y="1118"/>
                  </a:cubicBezTo>
                  <a:cubicBezTo>
                    <a:pt x="11314" y="-1582"/>
                    <a:pt x="1645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8043712" y="323305"/>
              <a:ext cx="135468" cy="422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7087" y="5454"/>
                  </a:moveTo>
                  <a:cubicBezTo>
                    <a:pt x="6750" y="8327"/>
                    <a:pt x="6412" y="11200"/>
                    <a:pt x="5906" y="13328"/>
                  </a:cubicBezTo>
                  <a:cubicBezTo>
                    <a:pt x="5400" y="15456"/>
                    <a:pt x="4725" y="16839"/>
                    <a:pt x="3712" y="18169"/>
                  </a:cubicBezTo>
                  <a:cubicBezTo>
                    <a:pt x="2700" y="19499"/>
                    <a:pt x="1350" y="20776"/>
                    <a:pt x="675" y="21149"/>
                  </a:cubicBezTo>
                  <a:cubicBezTo>
                    <a:pt x="0" y="21521"/>
                    <a:pt x="0" y="20989"/>
                    <a:pt x="0" y="19127"/>
                  </a:cubicBezTo>
                  <a:cubicBezTo>
                    <a:pt x="0" y="17265"/>
                    <a:pt x="0" y="14073"/>
                    <a:pt x="1181" y="10987"/>
                  </a:cubicBezTo>
                  <a:cubicBezTo>
                    <a:pt x="2362" y="7901"/>
                    <a:pt x="4725" y="4922"/>
                    <a:pt x="6412" y="3166"/>
                  </a:cubicBezTo>
                  <a:cubicBezTo>
                    <a:pt x="8100" y="1411"/>
                    <a:pt x="9112" y="879"/>
                    <a:pt x="10462" y="506"/>
                  </a:cubicBezTo>
                  <a:cubicBezTo>
                    <a:pt x="11812" y="134"/>
                    <a:pt x="13500" y="-79"/>
                    <a:pt x="14850" y="27"/>
                  </a:cubicBezTo>
                  <a:cubicBezTo>
                    <a:pt x="16200" y="134"/>
                    <a:pt x="17212" y="559"/>
                    <a:pt x="18563" y="1464"/>
                  </a:cubicBezTo>
                  <a:cubicBezTo>
                    <a:pt x="19912" y="2368"/>
                    <a:pt x="21600" y="3752"/>
                    <a:pt x="21600" y="5028"/>
                  </a:cubicBezTo>
                  <a:cubicBezTo>
                    <a:pt x="21600" y="6305"/>
                    <a:pt x="19912" y="7476"/>
                    <a:pt x="17212" y="8061"/>
                  </a:cubicBezTo>
                  <a:cubicBezTo>
                    <a:pt x="14512" y="8646"/>
                    <a:pt x="10800" y="8646"/>
                    <a:pt x="7087" y="8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8221512" y="266700"/>
              <a:ext cx="110221" cy="255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192" fill="norm" stroke="1" extrusionOk="0">
                  <a:moveTo>
                    <a:pt x="3600" y="0"/>
                  </a:moveTo>
                  <a:cubicBezTo>
                    <a:pt x="8000" y="1229"/>
                    <a:pt x="12400" y="2459"/>
                    <a:pt x="15800" y="5005"/>
                  </a:cubicBezTo>
                  <a:cubicBezTo>
                    <a:pt x="19200" y="7551"/>
                    <a:pt x="21600" y="11415"/>
                    <a:pt x="20600" y="14488"/>
                  </a:cubicBezTo>
                  <a:cubicBezTo>
                    <a:pt x="19600" y="17561"/>
                    <a:pt x="15200" y="19844"/>
                    <a:pt x="11200" y="20722"/>
                  </a:cubicBezTo>
                  <a:cubicBezTo>
                    <a:pt x="7200" y="21600"/>
                    <a:pt x="3600" y="21073"/>
                    <a:pt x="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8311139" y="87377"/>
              <a:ext cx="78909" cy="14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193" fill="norm" stroke="1" extrusionOk="0">
                  <a:moveTo>
                    <a:pt x="3216" y="4993"/>
                  </a:moveTo>
                  <a:cubicBezTo>
                    <a:pt x="3216" y="8487"/>
                    <a:pt x="3216" y="11981"/>
                    <a:pt x="2647" y="14681"/>
                  </a:cubicBezTo>
                  <a:cubicBezTo>
                    <a:pt x="2079" y="17381"/>
                    <a:pt x="942" y="19287"/>
                    <a:pt x="373" y="19446"/>
                  </a:cubicBezTo>
                  <a:cubicBezTo>
                    <a:pt x="-195" y="19605"/>
                    <a:pt x="-195" y="18017"/>
                    <a:pt x="942" y="15317"/>
                  </a:cubicBezTo>
                  <a:cubicBezTo>
                    <a:pt x="2079" y="12617"/>
                    <a:pt x="4352" y="8805"/>
                    <a:pt x="6342" y="6105"/>
                  </a:cubicBezTo>
                  <a:cubicBezTo>
                    <a:pt x="8331" y="3405"/>
                    <a:pt x="10037" y="1817"/>
                    <a:pt x="12310" y="864"/>
                  </a:cubicBezTo>
                  <a:cubicBezTo>
                    <a:pt x="14584" y="-89"/>
                    <a:pt x="17426" y="-407"/>
                    <a:pt x="19131" y="705"/>
                  </a:cubicBezTo>
                  <a:cubicBezTo>
                    <a:pt x="20837" y="1817"/>
                    <a:pt x="21405" y="4358"/>
                    <a:pt x="21121" y="8011"/>
                  </a:cubicBezTo>
                  <a:cubicBezTo>
                    <a:pt x="20837" y="11664"/>
                    <a:pt x="19700" y="16428"/>
                    <a:pt x="18563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8437412" y="149722"/>
              <a:ext cx="762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000" y="12302"/>
                    <a:pt x="6000" y="4448"/>
                    <a:pt x="9600" y="1502"/>
                  </a:cubicBezTo>
                  <a:cubicBezTo>
                    <a:pt x="13200" y="-1443"/>
                    <a:pt x="17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8570762" y="9525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8570762" y="0"/>
              <a:ext cx="29435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4" h="20703" fill="norm" stroke="1" extrusionOk="0">
                  <a:moveTo>
                    <a:pt x="8640" y="0"/>
                  </a:moveTo>
                  <a:cubicBezTo>
                    <a:pt x="10080" y="9818"/>
                    <a:pt x="11520" y="19636"/>
                    <a:pt x="14400" y="20618"/>
                  </a:cubicBezTo>
                  <a:cubicBezTo>
                    <a:pt x="17280" y="21600"/>
                    <a:pt x="21600" y="13745"/>
                    <a:pt x="19440" y="10800"/>
                  </a:cubicBezTo>
                  <a:cubicBezTo>
                    <a:pt x="17280" y="7855"/>
                    <a:pt x="8640" y="9818"/>
                    <a:pt x="0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2290612" y="3816349"/>
              <a:ext cx="2603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9" y="1800"/>
                    <a:pt x="4917" y="3600"/>
                    <a:pt x="7639" y="6150"/>
                  </a:cubicBezTo>
                  <a:cubicBezTo>
                    <a:pt x="10361" y="8700"/>
                    <a:pt x="13346" y="12000"/>
                    <a:pt x="15717" y="14700"/>
                  </a:cubicBezTo>
                  <a:cubicBezTo>
                    <a:pt x="18088" y="17400"/>
                    <a:pt x="19844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2364696" y="3797300"/>
              <a:ext cx="179917" cy="478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20" fill="norm" stroke="1" extrusionOk="0">
                  <a:moveTo>
                    <a:pt x="21349" y="0"/>
                  </a:moveTo>
                  <a:cubicBezTo>
                    <a:pt x="19089" y="1618"/>
                    <a:pt x="16828" y="3235"/>
                    <a:pt x="14191" y="5567"/>
                  </a:cubicBezTo>
                  <a:cubicBezTo>
                    <a:pt x="11554" y="7898"/>
                    <a:pt x="8540" y="10943"/>
                    <a:pt x="6154" y="13512"/>
                  </a:cubicBezTo>
                  <a:cubicBezTo>
                    <a:pt x="3768" y="16081"/>
                    <a:pt x="2009" y="18174"/>
                    <a:pt x="1005" y="19507"/>
                  </a:cubicBezTo>
                  <a:cubicBezTo>
                    <a:pt x="0" y="20839"/>
                    <a:pt x="-251" y="21410"/>
                    <a:pt x="251" y="21505"/>
                  </a:cubicBezTo>
                  <a:cubicBezTo>
                    <a:pt x="754" y="21600"/>
                    <a:pt x="2009" y="21219"/>
                    <a:pt x="3265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2709712" y="4013200"/>
              <a:ext cx="146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728762" y="415290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3300262" y="3908372"/>
              <a:ext cx="12437" cy="36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41" fill="norm" stroke="1" extrusionOk="0">
                  <a:moveTo>
                    <a:pt x="10800" y="2064"/>
                  </a:moveTo>
                  <a:cubicBezTo>
                    <a:pt x="14400" y="1065"/>
                    <a:pt x="18000" y="66"/>
                    <a:pt x="19800" y="3"/>
                  </a:cubicBezTo>
                  <a:cubicBezTo>
                    <a:pt x="21600" y="-59"/>
                    <a:pt x="21600" y="815"/>
                    <a:pt x="19800" y="3437"/>
                  </a:cubicBezTo>
                  <a:cubicBezTo>
                    <a:pt x="18000" y="6059"/>
                    <a:pt x="14400" y="10429"/>
                    <a:pt x="10800" y="13738"/>
                  </a:cubicBezTo>
                  <a:cubicBezTo>
                    <a:pt x="7200" y="17046"/>
                    <a:pt x="3600" y="19294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3287562" y="3860799"/>
              <a:ext cx="241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1705" y="13440"/>
                  </a:cubicBezTo>
                  <a:cubicBezTo>
                    <a:pt x="3411" y="10080"/>
                    <a:pt x="6821" y="5760"/>
                    <a:pt x="10421" y="3360"/>
                  </a:cubicBezTo>
                  <a:cubicBezTo>
                    <a:pt x="14021" y="960"/>
                    <a:pt x="17811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306612" y="4017433"/>
              <a:ext cx="2032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950" y="12960"/>
                    <a:pt x="9900" y="5400"/>
                    <a:pt x="13500" y="2160"/>
                  </a:cubicBezTo>
                  <a:cubicBezTo>
                    <a:pt x="17100" y="-1080"/>
                    <a:pt x="1935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3502899" y="4210050"/>
              <a:ext cx="19614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38"/>
                    <a:pt x="2735" y="11077"/>
                    <a:pt x="575" y="14677"/>
                  </a:cubicBezTo>
                  <a:cubicBezTo>
                    <a:pt x="-1585" y="18277"/>
                    <a:pt x="2735" y="1993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655862" y="4152900"/>
              <a:ext cx="158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751112" y="4076700"/>
              <a:ext cx="190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61"/>
                    <a:pt x="7200" y="6322"/>
                    <a:pt x="3600" y="9922"/>
                  </a:cubicBezTo>
                  <a:cubicBezTo>
                    <a:pt x="0" y="13522"/>
                    <a:pt x="0" y="175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4341662" y="3898899"/>
              <a:ext cx="423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752"/>
                    <a:pt x="21600" y="9504"/>
                    <a:pt x="21600" y="13104"/>
                  </a:cubicBezTo>
                  <a:cubicBezTo>
                    <a:pt x="21600" y="16704"/>
                    <a:pt x="10800" y="191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341662" y="3873499"/>
              <a:ext cx="209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5" y="16200"/>
                    <a:pt x="3491" y="10800"/>
                    <a:pt x="7091" y="7200"/>
                  </a:cubicBezTo>
                  <a:cubicBezTo>
                    <a:pt x="10691" y="3600"/>
                    <a:pt x="161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341662" y="3994150"/>
              <a:ext cx="1778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436912" y="4185561"/>
              <a:ext cx="196851" cy="13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0" y="3845"/>
                  </a:moveTo>
                  <a:cubicBezTo>
                    <a:pt x="697" y="2515"/>
                    <a:pt x="1394" y="1186"/>
                    <a:pt x="2323" y="522"/>
                  </a:cubicBezTo>
                  <a:cubicBezTo>
                    <a:pt x="3252" y="-143"/>
                    <a:pt x="4413" y="-143"/>
                    <a:pt x="5574" y="355"/>
                  </a:cubicBezTo>
                  <a:cubicBezTo>
                    <a:pt x="6735" y="854"/>
                    <a:pt x="7897" y="1851"/>
                    <a:pt x="7781" y="4675"/>
                  </a:cubicBezTo>
                  <a:cubicBezTo>
                    <a:pt x="7665" y="7500"/>
                    <a:pt x="6271" y="12152"/>
                    <a:pt x="5226" y="15143"/>
                  </a:cubicBezTo>
                  <a:cubicBezTo>
                    <a:pt x="4181" y="18134"/>
                    <a:pt x="3484" y="19463"/>
                    <a:pt x="3832" y="20294"/>
                  </a:cubicBezTo>
                  <a:cubicBezTo>
                    <a:pt x="4181" y="21125"/>
                    <a:pt x="5574" y="21457"/>
                    <a:pt x="8710" y="20460"/>
                  </a:cubicBezTo>
                  <a:cubicBezTo>
                    <a:pt x="11845" y="19463"/>
                    <a:pt x="16723" y="1713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690912" y="413385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600"/>
                    <a:pt x="10286" y="9600"/>
                    <a:pt x="13886" y="6000"/>
                  </a:cubicBezTo>
                  <a:cubicBezTo>
                    <a:pt x="17486" y="2400"/>
                    <a:pt x="1954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778590" y="4057650"/>
              <a:ext cx="13923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20"/>
                    <a:pt x="-1303" y="10440"/>
                    <a:pt x="240" y="14040"/>
                  </a:cubicBezTo>
                  <a:cubicBezTo>
                    <a:pt x="1783" y="17640"/>
                    <a:pt x="11040" y="1962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5522762" y="416560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5948212" y="4210050"/>
              <a:ext cx="38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6106962" y="4216399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6557812" y="4121150"/>
              <a:ext cx="209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6673024" y="4038600"/>
              <a:ext cx="24489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5425" y="0"/>
                  </a:moveTo>
                  <a:cubicBezTo>
                    <a:pt x="10025" y="4400"/>
                    <a:pt x="4625" y="8800"/>
                    <a:pt x="1925" y="12100"/>
                  </a:cubicBezTo>
                  <a:cubicBezTo>
                    <a:pt x="-775" y="15400"/>
                    <a:pt x="-775" y="17600"/>
                    <a:pt x="2825" y="19000"/>
                  </a:cubicBezTo>
                  <a:cubicBezTo>
                    <a:pt x="6425" y="20400"/>
                    <a:pt x="13625" y="21000"/>
                    <a:pt x="20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7040412" y="3924300"/>
              <a:ext cx="381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553"/>
                    <a:pt x="12000" y="3106"/>
                    <a:pt x="9600" y="6212"/>
                  </a:cubicBezTo>
                  <a:cubicBezTo>
                    <a:pt x="7200" y="9318"/>
                    <a:pt x="7200" y="13976"/>
                    <a:pt x="6000" y="16800"/>
                  </a:cubicBezTo>
                  <a:cubicBezTo>
                    <a:pt x="4800" y="19624"/>
                    <a:pt x="2400" y="206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7053112" y="3873500"/>
              <a:ext cx="260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4" y="15709"/>
                    <a:pt x="5268" y="9818"/>
                    <a:pt x="8868" y="6218"/>
                  </a:cubicBezTo>
                  <a:cubicBezTo>
                    <a:pt x="12468" y="2618"/>
                    <a:pt x="17034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7040412" y="4083050"/>
              <a:ext cx="1587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055"/>
                    <a:pt x="11520" y="8509"/>
                    <a:pt x="15120" y="4909"/>
                  </a:cubicBezTo>
                  <a:cubicBezTo>
                    <a:pt x="18720" y="1309"/>
                    <a:pt x="2016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7156829" y="4215927"/>
              <a:ext cx="118534" cy="152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1929" y="6280"/>
                  </a:moveTo>
                  <a:cubicBezTo>
                    <a:pt x="1543" y="9238"/>
                    <a:pt x="1157" y="12197"/>
                    <a:pt x="771" y="14417"/>
                  </a:cubicBezTo>
                  <a:cubicBezTo>
                    <a:pt x="386" y="16636"/>
                    <a:pt x="0" y="18115"/>
                    <a:pt x="0" y="17671"/>
                  </a:cubicBezTo>
                  <a:cubicBezTo>
                    <a:pt x="0" y="17228"/>
                    <a:pt x="386" y="14860"/>
                    <a:pt x="1929" y="12049"/>
                  </a:cubicBezTo>
                  <a:cubicBezTo>
                    <a:pt x="3471" y="9238"/>
                    <a:pt x="6171" y="5984"/>
                    <a:pt x="8293" y="3765"/>
                  </a:cubicBezTo>
                  <a:cubicBezTo>
                    <a:pt x="10414" y="1545"/>
                    <a:pt x="11957" y="362"/>
                    <a:pt x="13693" y="66"/>
                  </a:cubicBezTo>
                  <a:cubicBezTo>
                    <a:pt x="15429" y="-230"/>
                    <a:pt x="17357" y="362"/>
                    <a:pt x="18707" y="4060"/>
                  </a:cubicBezTo>
                  <a:cubicBezTo>
                    <a:pt x="20057" y="7759"/>
                    <a:pt x="20829" y="14565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566712" y="3877733"/>
              <a:ext cx="190501" cy="41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1096"/>
                  </a:moveTo>
                  <a:cubicBezTo>
                    <a:pt x="0" y="548"/>
                    <a:pt x="0" y="0"/>
                    <a:pt x="360" y="0"/>
                  </a:cubicBezTo>
                  <a:cubicBezTo>
                    <a:pt x="720" y="0"/>
                    <a:pt x="1440" y="548"/>
                    <a:pt x="3240" y="2631"/>
                  </a:cubicBezTo>
                  <a:cubicBezTo>
                    <a:pt x="5040" y="4715"/>
                    <a:pt x="7920" y="8333"/>
                    <a:pt x="10560" y="11568"/>
                  </a:cubicBezTo>
                  <a:cubicBezTo>
                    <a:pt x="13200" y="14802"/>
                    <a:pt x="15600" y="17653"/>
                    <a:pt x="17280" y="19352"/>
                  </a:cubicBezTo>
                  <a:cubicBezTo>
                    <a:pt x="18960" y="21052"/>
                    <a:pt x="19920" y="21600"/>
                    <a:pt x="20520" y="21545"/>
                  </a:cubicBezTo>
                  <a:cubicBezTo>
                    <a:pt x="21120" y="21490"/>
                    <a:pt x="21360" y="20832"/>
                    <a:pt x="21000" y="18585"/>
                  </a:cubicBezTo>
                  <a:cubicBezTo>
                    <a:pt x="20640" y="16337"/>
                    <a:pt x="19680" y="12499"/>
                    <a:pt x="18840" y="9484"/>
                  </a:cubicBezTo>
                  <a:cubicBezTo>
                    <a:pt x="18000" y="6469"/>
                    <a:pt x="17280" y="4276"/>
                    <a:pt x="16800" y="2906"/>
                  </a:cubicBezTo>
                  <a:cubicBezTo>
                    <a:pt x="16320" y="1535"/>
                    <a:pt x="16080" y="987"/>
                    <a:pt x="16320" y="1096"/>
                  </a:cubicBezTo>
                  <a:cubicBezTo>
                    <a:pt x="16560" y="1206"/>
                    <a:pt x="17280" y="1974"/>
                    <a:pt x="18240" y="2686"/>
                  </a:cubicBezTo>
                  <a:cubicBezTo>
                    <a:pt x="19200" y="3399"/>
                    <a:pt x="20400" y="4057"/>
                    <a:pt x="21600" y="4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802456" y="4065887"/>
              <a:ext cx="132557" cy="12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79" fill="norm" stroke="1" extrusionOk="0">
                  <a:moveTo>
                    <a:pt x="14271" y="5079"/>
                  </a:moveTo>
                  <a:cubicBezTo>
                    <a:pt x="12214" y="3279"/>
                    <a:pt x="10157" y="1479"/>
                    <a:pt x="8271" y="579"/>
                  </a:cubicBezTo>
                  <a:cubicBezTo>
                    <a:pt x="6385" y="-321"/>
                    <a:pt x="4671" y="-321"/>
                    <a:pt x="3300" y="1659"/>
                  </a:cubicBezTo>
                  <a:cubicBezTo>
                    <a:pt x="1928" y="3639"/>
                    <a:pt x="900" y="7599"/>
                    <a:pt x="385" y="10479"/>
                  </a:cubicBezTo>
                  <a:cubicBezTo>
                    <a:pt x="-129" y="13359"/>
                    <a:pt x="-129" y="15159"/>
                    <a:pt x="385" y="16779"/>
                  </a:cubicBezTo>
                  <a:cubicBezTo>
                    <a:pt x="900" y="18399"/>
                    <a:pt x="1928" y="19839"/>
                    <a:pt x="3300" y="20019"/>
                  </a:cubicBezTo>
                  <a:cubicBezTo>
                    <a:pt x="4671" y="20199"/>
                    <a:pt x="6385" y="19119"/>
                    <a:pt x="7414" y="17679"/>
                  </a:cubicBezTo>
                  <a:cubicBezTo>
                    <a:pt x="8442" y="16239"/>
                    <a:pt x="8785" y="14439"/>
                    <a:pt x="9300" y="12099"/>
                  </a:cubicBezTo>
                  <a:cubicBezTo>
                    <a:pt x="9814" y="9759"/>
                    <a:pt x="10500" y="6879"/>
                    <a:pt x="11185" y="6879"/>
                  </a:cubicBezTo>
                  <a:cubicBezTo>
                    <a:pt x="11871" y="6879"/>
                    <a:pt x="12557" y="9759"/>
                    <a:pt x="14271" y="12639"/>
                  </a:cubicBezTo>
                  <a:cubicBezTo>
                    <a:pt x="15985" y="15519"/>
                    <a:pt x="18728" y="18399"/>
                    <a:pt x="21471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915962" y="4006849"/>
              <a:ext cx="146051" cy="17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6943"/>
                  </a:moveTo>
                  <a:cubicBezTo>
                    <a:pt x="1252" y="5914"/>
                    <a:pt x="2504" y="4886"/>
                    <a:pt x="5165" y="5400"/>
                  </a:cubicBezTo>
                  <a:cubicBezTo>
                    <a:pt x="7826" y="5914"/>
                    <a:pt x="11896" y="7971"/>
                    <a:pt x="14243" y="10414"/>
                  </a:cubicBezTo>
                  <a:cubicBezTo>
                    <a:pt x="16591" y="12857"/>
                    <a:pt x="17217" y="15686"/>
                    <a:pt x="17374" y="17743"/>
                  </a:cubicBezTo>
                  <a:cubicBezTo>
                    <a:pt x="17530" y="19800"/>
                    <a:pt x="17217" y="21086"/>
                    <a:pt x="16278" y="21343"/>
                  </a:cubicBezTo>
                  <a:cubicBezTo>
                    <a:pt x="15339" y="21600"/>
                    <a:pt x="13774" y="20829"/>
                    <a:pt x="12835" y="18643"/>
                  </a:cubicBezTo>
                  <a:cubicBezTo>
                    <a:pt x="11896" y="16457"/>
                    <a:pt x="11583" y="12857"/>
                    <a:pt x="13148" y="9514"/>
                  </a:cubicBezTo>
                  <a:cubicBezTo>
                    <a:pt x="14713" y="6171"/>
                    <a:pt x="1815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103200" y="3846877"/>
              <a:ext cx="123913" cy="45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57" fill="norm" stroke="1" extrusionOk="0">
                  <a:moveTo>
                    <a:pt x="15940" y="361"/>
                  </a:moveTo>
                  <a:cubicBezTo>
                    <a:pt x="13378" y="159"/>
                    <a:pt x="10815" y="-43"/>
                    <a:pt x="8801" y="7"/>
                  </a:cubicBezTo>
                  <a:cubicBezTo>
                    <a:pt x="6788" y="58"/>
                    <a:pt x="5324" y="361"/>
                    <a:pt x="3676" y="1774"/>
                  </a:cubicBezTo>
                  <a:cubicBezTo>
                    <a:pt x="2029" y="3187"/>
                    <a:pt x="198" y="5710"/>
                    <a:pt x="15" y="8637"/>
                  </a:cubicBezTo>
                  <a:cubicBezTo>
                    <a:pt x="-168" y="11564"/>
                    <a:pt x="1296" y="14895"/>
                    <a:pt x="5140" y="17116"/>
                  </a:cubicBezTo>
                  <a:cubicBezTo>
                    <a:pt x="8985" y="19336"/>
                    <a:pt x="15208" y="20447"/>
                    <a:pt x="21432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538262" y="3803649"/>
              <a:ext cx="112102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0" y="0"/>
                  </a:moveTo>
                  <a:cubicBezTo>
                    <a:pt x="5105" y="1956"/>
                    <a:pt x="10211" y="3911"/>
                    <a:pt x="14335" y="6089"/>
                  </a:cubicBezTo>
                  <a:cubicBezTo>
                    <a:pt x="18458" y="8267"/>
                    <a:pt x="21600" y="10667"/>
                    <a:pt x="20618" y="13156"/>
                  </a:cubicBezTo>
                  <a:cubicBezTo>
                    <a:pt x="19636" y="15644"/>
                    <a:pt x="14531" y="18222"/>
                    <a:pt x="10996" y="19644"/>
                  </a:cubicBezTo>
                  <a:cubicBezTo>
                    <a:pt x="7462" y="21067"/>
                    <a:pt x="5498" y="21333"/>
                    <a:pt x="3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951012" y="3702049"/>
              <a:ext cx="114301" cy="241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1690"/>
                  </a:moveTo>
                  <a:cubicBezTo>
                    <a:pt x="2400" y="6762"/>
                    <a:pt x="4800" y="11833"/>
                    <a:pt x="6400" y="14838"/>
                  </a:cubicBezTo>
                  <a:cubicBezTo>
                    <a:pt x="8000" y="17843"/>
                    <a:pt x="8800" y="18783"/>
                    <a:pt x="9800" y="19722"/>
                  </a:cubicBezTo>
                  <a:cubicBezTo>
                    <a:pt x="10800" y="20661"/>
                    <a:pt x="12000" y="21600"/>
                    <a:pt x="13000" y="21412"/>
                  </a:cubicBezTo>
                  <a:cubicBezTo>
                    <a:pt x="14000" y="21224"/>
                    <a:pt x="14800" y="19910"/>
                    <a:pt x="15200" y="16998"/>
                  </a:cubicBezTo>
                  <a:cubicBezTo>
                    <a:pt x="15600" y="14087"/>
                    <a:pt x="15600" y="9579"/>
                    <a:pt x="16600" y="6480"/>
                  </a:cubicBezTo>
                  <a:cubicBezTo>
                    <a:pt x="17600" y="3381"/>
                    <a:pt x="19600" y="16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065340" y="3797300"/>
              <a:ext cx="88873" cy="7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132" fill="norm" stroke="1" extrusionOk="0">
                  <a:moveTo>
                    <a:pt x="13556" y="0"/>
                  </a:moveTo>
                  <a:cubicBezTo>
                    <a:pt x="9538" y="4200"/>
                    <a:pt x="5519" y="8400"/>
                    <a:pt x="3007" y="12000"/>
                  </a:cubicBezTo>
                  <a:cubicBezTo>
                    <a:pt x="496" y="15600"/>
                    <a:pt x="-509" y="18600"/>
                    <a:pt x="244" y="20100"/>
                  </a:cubicBezTo>
                  <a:cubicBezTo>
                    <a:pt x="998" y="21600"/>
                    <a:pt x="3510" y="21600"/>
                    <a:pt x="5268" y="19200"/>
                  </a:cubicBezTo>
                  <a:cubicBezTo>
                    <a:pt x="7026" y="16800"/>
                    <a:pt x="8031" y="12000"/>
                    <a:pt x="8784" y="11100"/>
                  </a:cubicBezTo>
                  <a:cubicBezTo>
                    <a:pt x="9538" y="10200"/>
                    <a:pt x="10040" y="13200"/>
                    <a:pt x="11547" y="14400"/>
                  </a:cubicBezTo>
                  <a:cubicBezTo>
                    <a:pt x="13054" y="15600"/>
                    <a:pt x="15565" y="15000"/>
                    <a:pt x="17324" y="13200"/>
                  </a:cubicBezTo>
                  <a:cubicBezTo>
                    <a:pt x="19082" y="11400"/>
                    <a:pt x="20086" y="8400"/>
                    <a:pt x="21091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154212" y="3714750"/>
              <a:ext cx="95251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135"/>
                  </a:moveTo>
                  <a:cubicBezTo>
                    <a:pt x="1440" y="11968"/>
                    <a:pt x="2880" y="10800"/>
                    <a:pt x="4800" y="10508"/>
                  </a:cubicBezTo>
                  <a:cubicBezTo>
                    <a:pt x="6720" y="10216"/>
                    <a:pt x="9120" y="10800"/>
                    <a:pt x="11040" y="11676"/>
                  </a:cubicBezTo>
                  <a:cubicBezTo>
                    <a:pt x="12960" y="12551"/>
                    <a:pt x="14400" y="13719"/>
                    <a:pt x="15360" y="15032"/>
                  </a:cubicBezTo>
                  <a:cubicBezTo>
                    <a:pt x="16320" y="16346"/>
                    <a:pt x="16800" y="17805"/>
                    <a:pt x="16320" y="19119"/>
                  </a:cubicBezTo>
                  <a:cubicBezTo>
                    <a:pt x="15840" y="20432"/>
                    <a:pt x="14400" y="21600"/>
                    <a:pt x="12720" y="21600"/>
                  </a:cubicBezTo>
                  <a:cubicBezTo>
                    <a:pt x="11040" y="21600"/>
                    <a:pt x="9120" y="20432"/>
                    <a:pt x="8400" y="17368"/>
                  </a:cubicBezTo>
                  <a:cubicBezTo>
                    <a:pt x="7680" y="14303"/>
                    <a:pt x="8160" y="9341"/>
                    <a:pt x="10560" y="6130"/>
                  </a:cubicBezTo>
                  <a:cubicBezTo>
                    <a:pt x="12960" y="2919"/>
                    <a:pt x="17280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3253321" y="3721100"/>
              <a:ext cx="123142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20944" y="0"/>
                  </a:moveTo>
                  <a:cubicBezTo>
                    <a:pt x="19144" y="0"/>
                    <a:pt x="17344" y="0"/>
                    <a:pt x="15184" y="356"/>
                  </a:cubicBezTo>
                  <a:cubicBezTo>
                    <a:pt x="13024" y="711"/>
                    <a:pt x="10504" y="1422"/>
                    <a:pt x="7624" y="3156"/>
                  </a:cubicBezTo>
                  <a:cubicBezTo>
                    <a:pt x="4744" y="4889"/>
                    <a:pt x="1504" y="7644"/>
                    <a:pt x="424" y="10444"/>
                  </a:cubicBezTo>
                  <a:cubicBezTo>
                    <a:pt x="-656" y="13244"/>
                    <a:pt x="424" y="16089"/>
                    <a:pt x="2584" y="17956"/>
                  </a:cubicBezTo>
                  <a:cubicBezTo>
                    <a:pt x="4744" y="19822"/>
                    <a:pt x="7984" y="20711"/>
                    <a:pt x="112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7338862" y="3771900"/>
              <a:ext cx="210597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600" fill="norm" stroke="1" extrusionOk="0">
                  <a:moveTo>
                    <a:pt x="10800" y="0"/>
                  </a:moveTo>
                  <a:cubicBezTo>
                    <a:pt x="14400" y="2270"/>
                    <a:pt x="18000" y="4539"/>
                    <a:pt x="19800" y="6809"/>
                  </a:cubicBezTo>
                  <a:cubicBezTo>
                    <a:pt x="21600" y="9078"/>
                    <a:pt x="21600" y="11348"/>
                    <a:pt x="19059" y="13578"/>
                  </a:cubicBezTo>
                  <a:cubicBezTo>
                    <a:pt x="16518" y="15809"/>
                    <a:pt x="11435" y="18000"/>
                    <a:pt x="7835" y="19330"/>
                  </a:cubicBezTo>
                  <a:cubicBezTo>
                    <a:pt x="4235" y="20661"/>
                    <a:pt x="2118" y="211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2785912" y="5020733"/>
              <a:ext cx="1968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0800"/>
                    <a:pt x="12077" y="0"/>
                    <a:pt x="15677" y="0"/>
                  </a:cubicBezTo>
                  <a:cubicBezTo>
                    <a:pt x="19277" y="0"/>
                    <a:pt x="2043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798612" y="5156199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281212" y="4490392"/>
              <a:ext cx="2349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530" y="6132"/>
                    <a:pt x="5059" y="-1068"/>
                    <a:pt x="8659" y="132"/>
                  </a:cubicBezTo>
                  <a:cubicBezTo>
                    <a:pt x="12259" y="1332"/>
                    <a:pt x="1693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3288803" y="4514850"/>
              <a:ext cx="20831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fill="norm" stroke="1" extrusionOk="0">
                  <a:moveTo>
                    <a:pt x="4409" y="21600"/>
                  </a:moveTo>
                  <a:cubicBezTo>
                    <a:pt x="2465" y="21600"/>
                    <a:pt x="521" y="21600"/>
                    <a:pt x="89" y="18900"/>
                  </a:cubicBezTo>
                  <a:cubicBezTo>
                    <a:pt x="-343" y="16200"/>
                    <a:pt x="737" y="10800"/>
                    <a:pt x="4517" y="7200"/>
                  </a:cubicBezTo>
                  <a:cubicBezTo>
                    <a:pt x="8297" y="3600"/>
                    <a:pt x="14777" y="1800"/>
                    <a:pt x="2125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4335312" y="4487333"/>
              <a:ext cx="2159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0800"/>
                    <a:pt x="12282" y="0"/>
                    <a:pt x="15882" y="0"/>
                  </a:cubicBezTo>
                  <a:cubicBezTo>
                    <a:pt x="19482" y="0"/>
                    <a:pt x="2054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4348012" y="4546599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7043275" y="4480847"/>
              <a:ext cx="174938" cy="27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156" fill="norm" stroke="1" extrusionOk="0">
                  <a:moveTo>
                    <a:pt x="1195" y="20156"/>
                  </a:moveTo>
                  <a:cubicBezTo>
                    <a:pt x="423" y="13985"/>
                    <a:pt x="-348" y="7813"/>
                    <a:pt x="166" y="3956"/>
                  </a:cubicBezTo>
                  <a:cubicBezTo>
                    <a:pt x="681" y="99"/>
                    <a:pt x="2481" y="-1444"/>
                    <a:pt x="6209" y="1642"/>
                  </a:cubicBezTo>
                  <a:cubicBezTo>
                    <a:pt x="9938" y="4727"/>
                    <a:pt x="15595" y="12442"/>
                    <a:pt x="21252" y="201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7053112" y="4572000"/>
              <a:ext cx="222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5461460" y="1317537"/>
              <a:ext cx="645000" cy="812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49" fill="norm" stroke="1" extrusionOk="0">
                  <a:moveTo>
                    <a:pt x="16548" y="2948"/>
                  </a:moveTo>
                  <a:cubicBezTo>
                    <a:pt x="15636" y="2106"/>
                    <a:pt x="14725" y="1264"/>
                    <a:pt x="13953" y="731"/>
                  </a:cubicBezTo>
                  <a:cubicBezTo>
                    <a:pt x="13182" y="198"/>
                    <a:pt x="12551" y="-26"/>
                    <a:pt x="11428" y="2"/>
                  </a:cubicBezTo>
                  <a:cubicBezTo>
                    <a:pt x="10306" y="30"/>
                    <a:pt x="8693" y="311"/>
                    <a:pt x="7256" y="1012"/>
                  </a:cubicBezTo>
                  <a:cubicBezTo>
                    <a:pt x="5818" y="1713"/>
                    <a:pt x="4556" y="2835"/>
                    <a:pt x="3539" y="4210"/>
                  </a:cubicBezTo>
                  <a:cubicBezTo>
                    <a:pt x="2522" y="5584"/>
                    <a:pt x="1751" y="7211"/>
                    <a:pt x="1225" y="8895"/>
                  </a:cubicBezTo>
                  <a:cubicBezTo>
                    <a:pt x="699" y="10578"/>
                    <a:pt x="418" y="12317"/>
                    <a:pt x="208" y="13888"/>
                  </a:cubicBezTo>
                  <a:cubicBezTo>
                    <a:pt x="-3" y="15459"/>
                    <a:pt x="-143" y="16861"/>
                    <a:pt x="243" y="18039"/>
                  </a:cubicBezTo>
                  <a:cubicBezTo>
                    <a:pt x="628" y="19218"/>
                    <a:pt x="1540" y="20171"/>
                    <a:pt x="2767" y="20760"/>
                  </a:cubicBezTo>
                  <a:cubicBezTo>
                    <a:pt x="3995" y="21350"/>
                    <a:pt x="5538" y="21574"/>
                    <a:pt x="7186" y="21546"/>
                  </a:cubicBezTo>
                  <a:cubicBezTo>
                    <a:pt x="8834" y="21518"/>
                    <a:pt x="10587" y="21237"/>
                    <a:pt x="12165" y="20845"/>
                  </a:cubicBezTo>
                  <a:cubicBezTo>
                    <a:pt x="13743" y="20452"/>
                    <a:pt x="15145" y="19947"/>
                    <a:pt x="16443" y="19133"/>
                  </a:cubicBezTo>
                  <a:cubicBezTo>
                    <a:pt x="17740" y="18320"/>
                    <a:pt x="18932" y="17198"/>
                    <a:pt x="19809" y="15936"/>
                  </a:cubicBezTo>
                  <a:cubicBezTo>
                    <a:pt x="20686" y="14673"/>
                    <a:pt x="21247" y="13271"/>
                    <a:pt x="21352" y="11672"/>
                  </a:cubicBezTo>
                  <a:cubicBezTo>
                    <a:pt x="21457" y="10073"/>
                    <a:pt x="21106" y="8277"/>
                    <a:pt x="20405" y="6678"/>
                  </a:cubicBezTo>
                  <a:cubicBezTo>
                    <a:pt x="19704" y="5079"/>
                    <a:pt x="18652" y="3677"/>
                    <a:pt x="17425" y="2667"/>
                  </a:cubicBezTo>
                  <a:cubicBezTo>
                    <a:pt x="16197" y="1657"/>
                    <a:pt x="14795" y="1040"/>
                    <a:pt x="13883" y="816"/>
                  </a:cubicBezTo>
                  <a:cubicBezTo>
                    <a:pt x="12971" y="591"/>
                    <a:pt x="12551" y="759"/>
                    <a:pt x="12130" y="9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2747812" y="4679949"/>
              <a:ext cx="38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2646212" y="4870449"/>
              <a:ext cx="22735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0" y="21600"/>
                  </a:moveTo>
                  <a:cubicBezTo>
                    <a:pt x="2774" y="18514"/>
                    <a:pt x="5549" y="15429"/>
                    <a:pt x="8323" y="12857"/>
                  </a:cubicBezTo>
                  <a:cubicBezTo>
                    <a:pt x="11097" y="10286"/>
                    <a:pt x="13872" y="8229"/>
                    <a:pt x="16150" y="6429"/>
                  </a:cubicBezTo>
                  <a:cubicBezTo>
                    <a:pt x="18429" y="4629"/>
                    <a:pt x="20213" y="3086"/>
                    <a:pt x="20906" y="2057"/>
                  </a:cubicBezTo>
                  <a:cubicBezTo>
                    <a:pt x="21600" y="1029"/>
                    <a:pt x="21204" y="514"/>
                    <a:pt x="208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605742" y="5359400"/>
              <a:ext cx="142071" cy="20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55" fill="norm" stroke="1" extrusionOk="0">
                  <a:moveTo>
                    <a:pt x="2261" y="0"/>
                  </a:moveTo>
                  <a:cubicBezTo>
                    <a:pt x="2261" y="4629"/>
                    <a:pt x="2261" y="9257"/>
                    <a:pt x="1944" y="12233"/>
                  </a:cubicBezTo>
                  <a:cubicBezTo>
                    <a:pt x="1626" y="15208"/>
                    <a:pt x="991" y="16531"/>
                    <a:pt x="514" y="17853"/>
                  </a:cubicBezTo>
                  <a:cubicBezTo>
                    <a:pt x="38" y="19176"/>
                    <a:pt x="-280" y="20498"/>
                    <a:pt x="355" y="21049"/>
                  </a:cubicBezTo>
                  <a:cubicBezTo>
                    <a:pt x="991" y="21600"/>
                    <a:pt x="2579" y="21380"/>
                    <a:pt x="6232" y="20608"/>
                  </a:cubicBezTo>
                  <a:cubicBezTo>
                    <a:pt x="9885" y="19837"/>
                    <a:pt x="15602" y="18514"/>
                    <a:pt x="2132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771993" y="5392858"/>
              <a:ext cx="76985" cy="11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0798" fill="norm" stroke="1" extrusionOk="0">
                  <a:moveTo>
                    <a:pt x="13970" y="4241"/>
                  </a:moveTo>
                  <a:cubicBezTo>
                    <a:pt x="12833" y="2347"/>
                    <a:pt x="11696" y="452"/>
                    <a:pt x="9706" y="73"/>
                  </a:cubicBezTo>
                  <a:cubicBezTo>
                    <a:pt x="7717" y="-306"/>
                    <a:pt x="4875" y="831"/>
                    <a:pt x="2885" y="2536"/>
                  </a:cubicBezTo>
                  <a:cubicBezTo>
                    <a:pt x="896" y="4241"/>
                    <a:pt x="-241" y="6515"/>
                    <a:pt x="43" y="9736"/>
                  </a:cubicBezTo>
                  <a:cubicBezTo>
                    <a:pt x="327" y="12957"/>
                    <a:pt x="2033" y="17126"/>
                    <a:pt x="4306" y="19210"/>
                  </a:cubicBezTo>
                  <a:cubicBezTo>
                    <a:pt x="6580" y="21294"/>
                    <a:pt x="9422" y="21294"/>
                    <a:pt x="12548" y="19399"/>
                  </a:cubicBezTo>
                  <a:cubicBezTo>
                    <a:pt x="15675" y="17505"/>
                    <a:pt x="19085" y="13715"/>
                    <a:pt x="20222" y="10683"/>
                  </a:cubicBezTo>
                  <a:cubicBezTo>
                    <a:pt x="21359" y="7652"/>
                    <a:pt x="20222" y="5378"/>
                    <a:pt x="18233" y="4052"/>
                  </a:cubicBezTo>
                  <a:cubicBezTo>
                    <a:pt x="16243" y="2726"/>
                    <a:pt x="13401" y="2347"/>
                    <a:pt x="11412" y="3105"/>
                  </a:cubicBezTo>
                  <a:cubicBezTo>
                    <a:pt x="9422" y="3862"/>
                    <a:pt x="8285" y="5757"/>
                    <a:pt x="7148" y="7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893862" y="5359400"/>
              <a:ext cx="158751" cy="16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4208"/>
                  </a:moveTo>
                  <a:cubicBezTo>
                    <a:pt x="1440" y="4488"/>
                    <a:pt x="2880" y="4769"/>
                    <a:pt x="4608" y="7294"/>
                  </a:cubicBezTo>
                  <a:cubicBezTo>
                    <a:pt x="6336" y="9818"/>
                    <a:pt x="8352" y="14587"/>
                    <a:pt x="9792" y="17532"/>
                  </a:cubicBezTo>
                  <a:cubicBezTo>
                    <a:pt x="11232" y="20478"/>
                    <a:pt x="12096" y="21600"/>
                    <a:pt x="12960" y="21319"/>
                  </a:cubicBezTo>
                  <a:cubicBezTo>
                    <a:pt x="13824" y="21039"/>
                    <a:pt x="14688" y="19356"/>
                    <a:pt x="15408" y="15990"/>
                  </a:cubicBezTo>
                  <a:cubicBezTo>
                    <a:pt x="16128" y="12623"/>
                    <a:pt x="16704" y="7574"/>
                    <a:pt x="17712" y="4629"/>
                  </a:cubicBezTo>
                  <a:cubicBezTo>
                    <a:pt x="18720" y="1683"/>
                    <a:pt x="20160" y="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3573312" y="4884147"/>
              <a:ext cx="190501" cy="368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4728"/>
                  </a:moveTo>
                  <a:cubicBezTo>
                    <a:pt x="0" y="4115"/>
                    <a:pt x="0" y="3501"/>
                    <a:pt x="600" y="3624"/>
                  </a:cubicBezTo>
                  <a:cubicBezTo>
                    <a:pt x="1200" y="3747"/>
                    <a:pt x="2400" y="4606"/>
                    <a:pt x="3600" y="6753"/>
                  </a:cubicBezTo>
                  <a:cubicBezTo>
                    <a:pt x="4800" y="8901"/>
                    <a:pt x="6000" y="12337"/>
                    <a:pt x="7080" y="14853"/>
                  </a:cubicBezTo>
                  <a:cubicBezTo>
                    <a:pt x="8160" y="17369"/>
                    <a:pt x="9120" y="18965"/>
                    <a:pt x="10080" y="20008"/>
                  </a:cubicBezTo>
                  <a:cubicBezTo>
                    <a:pt x="11040" y="21051"/>
                    <a:pt x="12000" y="21542"/>
                    <a:pt x="12840" y="21297"/>
                  </a:cubicBezTo>
                  <a:cubicBezTo>
                    <a:pt x="13680" y="21051"/>
                    <a:pt x="14400" y="20069"/>
                    <a:pt x="14760" y="17737"/>
                  </a:cubicBezTo>
                  <a:cubicBezTo>
                    <a:pt x="15120" y="15406"/>
                    <a:pt x="15120" y="11724"/>
                    <a:pt x="15240" y="8778"/>
                  </a:cubicBezTo>
                  <a:cubicBezTo>
                    <a:pt x="15360" y="5833"/>
                    <a:pt x="15600" y="3624"/>
                    <a:pt x="15960" y="2151"/>
                  </a:cubicBezTo>
                  <a:cubicBezTo>
                    <a:pt x="16320" y="678"/>
                    <a:pt x="16800" y="-58"/>
                    <a:pt x="17400" y="3"/>
                  </a:cubicBezTo>
                  <a:cubicBezTo>
                    <a:pt x="18000" y="65"/>
                    <a:pt x="18720" y="924"/>
                    <a:pt x="19440" y="2028"/>
                  </a:cubicBezTo>
                  <a:cubicBezTo>
                    <a:pt x="20160" y="3133"/>
                    <a:pt x="20880" y="4483"/>
                    <a:pt x="21600" y="5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764607" y="5087292"/>
              <a:ext cx="107156" cy="9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595" fill="norm" stroke="1" extrusionOk="0">
                  <a:moveTo>
                    <a:pt x="11276" y="11061"/>
                  </a:moveTo>
                  <a:cubicBezTo>
                    <a:pt x="11276" y="8713"/>
                    <a:pt x="11276" y="6365"/>
                    <a:pt x="10641" y="4252"/>
                  </a:cubicBezTo>
                  <a:cubicBezTo>
                    <a:pt x="10006" y="2139"/>
                    <a:pt x="8735" y="261"/>
                    <a:pt x="7253" y="26"/>
                  </a:cubicBezTo>
                  <a:cubicBezTo>
                    <a:pt x="5770" y="-209"/>
                    <a:pt x="4076" y="1200"/>
                    <a:pt x="2806" y="3078"/>
                  </a:cubicBezTo>
                  <a:cubicBezTo>
                    <a:pt x="1535" y="4956"/>
                    <a:pt x="688" y="7304"/>
                    <a:pt x="265" y="10591"/>
                  </a:cubicBezTo>
                  <a:cubicBezTo>
                    <a:pt x="-159" y="13878"/>
                    <a:pt x="-159" y="18104"/>
                    <a:pt x="900" y="19748"/>
                  </a:cubicBezTo>
                  <a:cubicBezTo>
                    <a:pt x="1959" y="21391"/>
                    <a:pt x="4076" y="20452"/>
                    <a:pt x="5770" y="18574"/>
                  </a:cubicBezTo>
                  <a:cubicBezTo>
                    <a:pt x="7465" y="16695"/>
                    <a:pt x="8735" y="13878"/>
                    <a:pt x="10217" y="13174"/>
                  </a:cubicBezTo>
                  <a:cubicBezTo>
                    <a:pt x="11700" y="12469"/>
                    <a:pt x="13394" y="13878"/>
                    <a:pt x="15300" y="15052"/>
                  </a:cubicBezTo>
                  <a:cubicBezTo>
                    <a:pt x="17206" y="16226"/>
                    <a:pt x="19323" y="17165"/>
                    <a:pt x="21441" y="18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871762" y="5041900"/>
              <a:ext cx="184151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9672"/>
                  </a:moveTo>
                  <a:cubicBezTo>
                    <a:pt x="993" y="8704"/>
                    <a:pt x="1986" y="7737"/>
                    <a:pt x="3103" y="7899"/>
                  </a:cubicBezTo>
                  <a:cubicBezTo>
                    <a:pt x="4221" y="8060"/>
                    <a:pt x="5462" y="9349"/>
                    <a:pt x="6828" y="11284"/>
                  </a:cubicBezTo>
                  <a:cubicBezTo>
                    <a:pt x="8193" y="13218"/>
                    <a:pt x="9683" y="15797"/>
                    <a:pt x="10428" y="17893"/>
                  </a:cubicBezTo>
                  <a:cubicBezTo>
                    <a:pt x="11172" y="19988"/>
                    <a:pt x="11172" y="21600"/>
                    <a:pt x="10800" y="21439"/>
                  </a:cubicBezTo>
                  <a:cubicBezTo>
                    <a:pt x="10428" y="21278"/>
                    <a:pt x="9683" y="19343"/>
                    <a:pt x="9559" y="16603"/>
                  </a:cubicBezTo>
                  <a:cubicBezTo>
                    <a:pt x="9434" y="13863"/>
                    <a:pt x="9931" y="10316"/>
                    <a:pt x="12041" y="7415"/>
                  </a:cubicBezTo>
                  <a:cubicBezTo>
                    <a:pt x="14152" y="4513"/>
                    <a:pt x="17876" y="2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139407" y="4899775"/>
              <a:ext cx="75256" cy="25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45" fill="norm" stroke="1" extrusionOk="0">
                  <a:moveTo>
                    <a:pt x="19532" y="2386"/>
                  </a:moveTo>
                  <a:cubicBezTo>
                    <a:pt x="16532" y="1297"/>
                    <a:pt x="13532" y="208"/>
                    <a:pt x="11132" y="27"/>
                  </a:cubicBezTo>
                  <a:cubicBezTo>
                    <a:pt x="8732" y="-155"/>
                    <a:pt x="6932" y="571"/>
                    <a:pt x="4832" y="3112"/>
                  </a:cubicBezTo>
                  <a:cubicBezTo>
                    <a:pt x="2732" y="5653"/>
                    <a:pt x="332" y="10010"/>
                    <a:pt x="32" y="13277"/>
                  </a:cubicBezTo>
                  <a:cubicBezTo>
                    <a:pt x="-268" y="16544"/>
                    <a:pt x="1532" y="18722"/>
                    <a:pt x="5432" y="19902"/>
                  </a:cubicBezTo>
                  <a:cubicBezTo>
                    <a:pt x="9332" y="21082"/>
                    <a:pt x="15332" y="21263"/>
                    <a:pt x="21332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4286629" y="4965699"/>
              <a:ext cx="29634" cy="20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1600" y="0"/>
                  </a:moveTo>
                  <a:cubicBezTo>
                    <a:pt x="15429" y="655"/>
                    <a:pt x="9257" y="1309"/>
                    <a:pt x="5400" y="4473"/>
                  </a:cubicBezTo>
                  <a:cubicBezTo>
                    <a:pt x="1543" y="7636"/>
                    <a:pt x="0" y="13309"/>
                    <a:pt x="0" y="16691"/>
                  </a:cubicBezTo>
                  <a:cubicBezTo>
                    <a:pt x="0" y="20073"/>
                    <a:pt x="1543" y="21164"/>
                    <a:pt x="4629" y="21382"/>
                  </a:cubicBezTo>
                  <a:cubicBezTo>
                    <a:pt x="7714" y="21600"/>
                    <a:pt x="12343" y="20945"/>
                    <a:pt x="16971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4303562" y="4918572"/>
              <a:ext cx="139701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989"/>
                  </a:moveTo>
                  <a:cubicBezTo>
                    <a:pt x="0" y="16835"/>
                    <a:pt x="0" y="12681"/>
                    <a:pt x="2782" y="8943"/>
                  </a:cubicBezTo>
                  <a:cubicBezTo>
                    <a:pt x="5564" y="5204"/>
                    <a:pt x="11127" y="1881"/>
                    <a:pt x="14727" y="635"/>
                  </a:cubicBezTo>
                  <a:cubicBezTo>
                    <a:pt x="18327" y="-611"/>
                    <a:pt x="19964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4322612" y="5054600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4449612" y="5149850"/>
              <a:ext cx="19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513112" y="4927599"/>
              <a:ext cx="8295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0" y="0"/>
                  </a:moveTo>
                  <a:cubicBezTo>
                    <a:pt x="7376" y="2118"/>
                    <a:pt x="14751" y="4235"/>
                    <a:pt x="18176" y="6847"/>
                  </a:cubicBezTo>
                  <a:cubicBezTo>
                    <a:pt x="21600" y="9459"/>
                    <a:pt x="21073" y="12565"/>
                    <a:pt x="18966" y="15106"/>
                  </a:cubicBezTo>
                  <a:cubicBezTo>
                    <a:pt x="16859" y="17647"/>
                    <a:pt x="13171" y="19624"/>
                    <a:pt x="94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4805212" y="5118099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4921214" y="5067300"/>
              <a:ext cx="23699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4200"/>
                    <a:pt x="-1447" y="8400"/>
                    <a:pt x="353" y="12000"/>
                  </a:cubicBezTo>
                  <a:cubicBezTo>
                    <a:pt x="2153" y="15600"/>
                    <a:pt x="11153" y="1860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5160812" y="4909546"/>
              <a:ext cx="203201" cy="31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092"/>
                  </a:moveTo>
                  <a:cubicBezTo>
                    <a:pt x="1575" y="5260"/>
                    <a:pt x="3150" y="8428"/>
                    <a:pt x="4950" y="11524"/>
                  </a:cubicBezTo>
                  <a:cubicBezTo>
                    <a:pt x="6750" y="14620"/>
                    <a:pt x="8775" y="17644"/>
                    <a:pt x="10238" y="19372"/>
                  </a:cubicBezTo>
                  <a:cubicBezTo>
                    <a:pt x="11700" y="21100"/>
                    <a:pt x="12600" y="21532"/>
                    <a:pt x="13388" y="21388"/>
                  </a:cubicBezTo>
                  <a:cubicBezTo>
                    <a:pt x="14175" y="21244"/>
                    <a:pt x="14850" y="20524"/>
                    <a:pt x="15637" y="17932"/>
                  </a:cubicBezTo>
                  <a:cubicBezTo>
                    <a:pt x="16425" y="15340"/>
                    <a:pt x="17325" y="10876"/>
                    <a:pt x="17888" y="7924"/>
                  </a:cubicBezTo>
                  <a:cubicBezTo>
                    <a:pt x="18450" y="4972"/>
                    <a:pt x="18675" y="3532"/>
                    <a:pt x="19012" y="2308"/>
                  </a:cubicBezTo>
                  <a:cubicBezTo>
                    <a:pt x="19350" y="1084"/>
                    <a:pt x="19800" y="76"/>
                    <a:pt x="20250" y="4"/>
                  </a:cubicBezTo>
                  <a:cubicBezTo>
                    <a:pt x="20700" y="-68"/>
                    <a:pt x="21150" y="796"/>
                    <a:pt x="21600" y="1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5394543" y="5042842"/>
              <a:ext cx="115520" cy="9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99" fill="norm" stroke="1" extrusionOk="0">
                  <a:moveTo>
                    <a:pt x="12008" y="9250"/>
                  </a:moveTo>
                  <a:cubicBezTo>
                    <a:pt x="12008" y="7000"/>
                    <a:pt x="12008" y="4750"/>
                    <a:pt x="11222" y="2950"/>
                  </a:cubicBezTo>
                  <a:cubicBezTo>
                    <a:pt x="10437" y="1150"/>
                    <a:pt x="8866" y="-200"/>
                    <a:pt x="7098" y="25"/>
                  </a:cubicBezTo>
                  <a:cubicBezTo>
                    <a:pt x="5331" y="250"/>
                    <a:pt x="3368" y="2050"/>
                    <a:pt x="1993" y="5200"/>
                  </a:cubicBezTo>
                  <a:cubicBezTo>
                    <a:pt x="618" y="8350"/>
                    <a:pt x="-167" y="12850"/>
                    <a:pt x="29" y="16000"/>
                  </a:cubicBezTo>
                  <a:cubicBezTo>
                    <a:pt x="226" y="19150"/>
                    <a:pt x="1404" y="20950"/>
                    <a:pt x="2778" y="21175"/>
                  </a:cubicBezTo>
                  <a:cubicBezTo>
                    <a:pt x="4153" y="21400"/>
                    <a:pt x="5724" y="20050"/>
                    <a:pt x="7295" y="17800"/>
                  </a:cubicBezTo>
                  <a:cubicBezTo>
                    <a:pt x="8866" y="15550"/>
                    <a:pt x="10437" y="12400"/>
                    <a:pt x="11811" y="11725"/>
                  </a:cubicBezTo>
                  <a:cubicBezTo>
                    <a:pt x="13186" y="11050"/>
                    <a:pt x="14364" y="12850"/>
                    <a:pt x="15935" y="13975"/>
                  </a:cubicBezTo>
                  <a:cubicBezTo>
                    <a:pt x="17506" y="15100"/>
                    <a:pt x="19469" y="15550"/>
                    <a:pt x="21433" y="1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5535462" y="4997450"/>
              <a:ext cx="190501" cy="17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10800"/>
                  </a:moveTo>
                  <a:cubicBezTo>
                    <a:pt x="2160" y="12857"/>
                    <a:pt x="4320" y="14914"/>
                    <a:pt x="5880" y="16971"/>
                  </a:cubicBezTo>
                  <a:cubicBezTo>
                    <a:pt x="7440" y="19029"/>
                    <a:pt x="8400" y="21086"/>
                    <a:pt x="8400" y="21343"/>
                  </a:cubicBezTo>
                  <a:cubicBezTo>
                    <a:pt x="8400" y="21600"/>
                    <a:pt x="7440" y="20057"/>
                    <a:pt x="7440" y="16971"/>
                  </a:cubicBezTo>
                  <a:cubicBezTo>
                    <a:pt x="7440" y="13886"/>
                    <a:pt x="8400" y="9257"/>
                    <a:pt x="10920" y="6171"/>
                  </a:cubicBezTo>
                  <a:cubicBezTo>
                    <a:pt x="13440" y="3086"/>
                    <a:pt x="1752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5721715" y="4914296"/>
              <a:ext cx="80499" cy="2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317" fill="norm" stroke="1" extrusionOk="0">
                  <a:moveTo>
                    <a:pt x="18443" y="4004"/>
                  </a:moveTo>
                  <a:cubicBezTo>
                    <a:pt x="19496" y="2520"/>
                    <a:pt x="20550" y="1036"/>
                    <a:pt x="19760" y="377"/>
                  </a:cubicBezTo>
                  <a:cubicBezTo>
                    <a:pt x="18970" y="-283"/>
                    <a:pt x="16335" y="-118"/>
                    <a:pt x="12911" y="1201"/>
                  </a:cubicBezTo>
                  <a:cubicBezTo>
                    <a:pt x="9487" y="2520"/>
                    <a:pt x="5272" y="4993"/>
                    <a:pt x="2638" y="7632"/>
                  </a:cubicBezTo>
                  <a:cubicBezTo>
                    <a:pt x="4" y="10270"/>
                    <a:pt x="-1050" y="13073"/>
                    <a:pt x="1321" y="15381"/>
                  </a:cubicBezTo>
                  <a:cubicBezTo>
                    <a:pt x="3691" y="17690"/>
                    <a:pt x="9487" y="19503"/>
                    <a:pt x="15282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5865662" y="4920118"/>
              <a:ext cx="50801" cy="30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1421"/>
                  </a:moveTo>
                  <a:cubicBezTo>
                    <a:pt x="4500" y="676"/>
                    <a:pt x="9000" y="-69"/>
                    <a:pt x="11700" y="5"/>
                  </a:cubicBezTo>
                  <a:cubicBezTo>
                    <a:pt x="14400" y="80"/>
                    <a:pt x="15300" y="974"/>
                    <a:pt x="16650" y="3283"/>
                  </a:cubicBezTo>
                  <a:cubicBezTo>
                    <a:pt x="18000" y="5592"/>
                    <a:pt x="19800" y="9316"/>
                    <a:pt x="20700" y="12593"/>
                  </a:cubicBezTo>
                  <a:cubicBezTo>
                    <a:pt x="21600" y="15870"/>
                    <a:pt x="21600" y="18701"/>
                    <a:pt x="2160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5884712" y="4922951"/>
              <a:ext cx="184151" cy="5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20957"/>
                  </a:moveTo>
                  <a:cubicBezTo>
                    <a:pt x="248" y="16957"/>
                    <a:pt x="497" y="12957"/>
                    <a:pt x="2731" y="8957"/>
                  </a:cubicBezTo>
                  <a:cubicBezTo>
                    <a:pt x="4966" y="4957"/>
                    <a:pt x="9186" y="957"/>
                    <a:pt x="12662" y="157"/>
                  </a:cubicBezTo>
                  <a:cubicBezTo>
                    <a:pt x="16138" y="-643"/>
                    <a:pt x="18869" y="1757"/>
                    <a:pt x="21600" y="4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5922812" y="5035549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6030762" y="5143500"/>
              <a:ext cx="196851" cy="11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400"/>
                  </a:moveTo>
                  <a:cubicBezTo>
                    <a:pt x="929" y="1200"/>
                    <a:pt x="1858" y="0"/>
                    <a:pt x="2903" y="0"/>
                  </a:cubicBezTo>
                  <a:cubicBezTo>
                    <a:pt x="3948" y="0"/>
                    <a:pt x="5110" y="1200"/>
                    <a:pt x="5806" y="3800"/>
                  </a:cubicBezTo>
                  <a:cubicBezTo>
                    <a:pt x="6503" y="6400"/>
                    <a:pt x="6735" y="10400"/>
                    <a:pt x="6387" y="13600"/>
                  </a:cubicBezTo>
                  <a:cubicBezTo>
                    <a:pt x="6039" y="16800"/>
                    <a:pt x="5110" y="19200"/>
                    <a:pt x="5690" y="20400"/>
                  </a:cubicBezTo>
                  <a:cubicBezTo>
                    <a:pt x="6271" y="21600"/>
                    <a:pt x="8361" y="21600"/>
                    <a:pt x="11265" y="20400"/>
                  </a:cubicBezTo>
                  <a:cubicBezTo>
                    <a:pt x="14168" y="19200"/>
                    <a:pt x="17884" y="16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6227612" y="4959350"/>
              <a:ext cx="11066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600" fill="norm" stroke="1" extrusionOk="0">
                  <a:moveTo>
                    <a:pt x="0" y="0"/>
                  </a:moveTo>
                  <a:cubicBezTo>
                    <a:pt x="4800" y="554"/>
                    <a:pt x="9600" y="1108"/>
                    <a:pt x="13800" y="2769"/>
                  </a:cubicBezTo>
                  <a:cubicBezTo>
                    <a:pt x="18000" y="4431"/>
                    <a:pt x="21600" y="7200"/>
                    <a:pt x="20800" y="10523"/>
                  </a:cubicBezTo>
                  <a:cubicBezTo>
                    <a:pt x="20000" y="13846"/>
                    <a:pt x="14800" y="17723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6538762" y="5099050"/>
              <a:ext cx="260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9543"/>
                    <a:pt x="8780" y="17486"/>
                    <a:pt x="12380" y="13886"/>
                  </a:cubicBezTo>
                  <a:cubicBezTo>
                    <a:pt x="15980" y="10286"/>
                    <a:pt x="18790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6688900" y="5041900"/>
              <a:ext cx="3401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5110"/>
                    <a:pt x="-1183" y="10219"/>
                    <a:pt x="1993" y="13819"/>
                  </a:cubicBezTo>
                  <a:cubicBezTo>
                    <a:pt x="5170" y="17419"/>
                    <a:pt x="12793" y="19510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040412" y="51625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7338862" y="5143500"/>
              <a:ext cx="38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510312" y="51054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7846862" y="5118100"/>
              <a:ext cx="1905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7967512" y="5048250"/>
              <a:ext cx="127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69"/>
                    <a:pt x="0" y="8938"/>
                    <a:pt x="3600" y="12538"/>
                  </a:cubicBezTo>
                  <a:cubicBezTo>
                    <a:pt x="7200" y="16138"/>
                    <a:pt x="144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8253262" y="4921249"/>
              <a:ext cx="203201" cy="295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3651"/>
                  </a:moveTo>
                  <a:cubicBezTo>
                    <a:pt x="0" y="2890"/>
                    <a:pt x="0" y="2130"/>
                    <a:pt x="225" y="2282"/>
                  </a:cubicBezTo>
                  <a:cubicBezTo>
                    <a:pt x="450" y="2434"/>
                    <a:pt x="900" y="3499"/>
                    <a:pt x="2025" y="6008"/>
                  </a:cubicBezTo>
                  <a:cubicBezTo>
                    <a:pt x="3150" y="8518"/>
                    <a:pt x="4950" y="12473"/>
                    <a:pt x="6188" y="15211"/>
                  </a:cubicBezTo>
                  <a:cubicBezTo>
                    <a:pt x="7425" y="17949"/>
                    <a:pt x="8100" y="19470"/>
                    <a:pt x="9000" y="20383"/>
                  </a:cubicBezTo>
                  <a:cubicBezTo>
                    <a:pt x="9900" y="21296"/>
                    <a:pt x="11025" y="21600"/>
                    <a:pt x="12375" y="20535"/>
                  </a:cubicBezTo>
                  <a:cubicBezTo>
                    <a:pt x="13725" y="19470"/>
                    <a:pt x="15300" y="17037"/>
                    <a:pt x="16538" y="13690"/>
                  </a:cubicBezTo>
                  <a:cubicBezTo>
                    <a:pt x="17775" y="10344"/>
                    <a:pt x="18675" y="6085"/>
                    <a:pt x="19350" y="3499"/>
                  </a:cubicBezTo>
                  <a:cubicBezTo>
                    <a:pt x="20025" y="913"/>
                    <a:pt x="20475" y="0"/>
                    <a:pt x="20813" y="0"/>
                  </a:cubicBezTo>
                  <a:cubicBezTo>
                    <a:pt x="21150" y="0"/>
                    <a:pt x="21375" y="913"/>
                    <a:pt x="21600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8432617" y="5112455"/>
              <a:ext cx="112746" cy="6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450" fill="norm" stroke="1" extrusionOk="0">
                  <a:moveTo>
                    <a:pt x="15306" y="1694"/>
                  </a:moveTo>
                  <a:cubicBezTo>
                    <a:pt x="12906" y="424"/>
                    <a:pt x="10506" y="-847"/>
                    <a:pt x="7906" y="741"/>
                  </a:cubicBezTo>
                  <a:cubicBezTo>
                    <a:pt x="5306" y="2329"/>
                    <a:pt x="2506" y="6777"/>
                    <a:pt x="1106" y="10588"/>
                  </a:cubicBezTo>
                  <a:cubicBezTo>
                    <a:pt x="-294" y="14400"/>
                    <a:pt x="-294" y="17577"/>
                    <a:pt x="706" y="19165"/>
                  </a:cubicBezTo>
                  <a:cubicBezTo>
                    <a:pt x="1706" y="20753"/>
                    <a:pt x="3706" y="20753"/>
                    <a:pt x="7306" y="19800"/>
                  </a:cubicBezTo>
                  <a:cubicBezTo>
                    <a:pt x="10906" y="18847"/>
                    <a:pt x="16106" y="16941"/>
                    <a:pt x="21306" y="15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8570762" y="5073649"/>
              <a:ext cx="158751" cy="15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6214"/>
                  </a:moveTo>
                  <a:cubicBezTo>
                    <a:pt x="1440" y="5918"/>
                    <a:pt x="2880" y="5622"/>
                    <a:pt x="5184" y="7101"/>
                  </a:cubicBezTo>
                  <a:cubicBezTo>
                    <a:pt x="7488" y="8581"/>
                    <a:pt x="10656" y="11836"/>
                    <a:pt x="12384" y="14351"/>
                  </a:cubicBezTo>
                  <a:cubicBezTo>
                    <a:pt x="14112" y="16866"/>
                    <a:pt x="14400" y="18641"/>
                    <a:pt x="13824" y="19825"/>
                  </a:cubicBezTo>
                  <a:cubicBezTo>
                    <a:pt x="13248" y="21008"/>
                    <a:pt x="11808" y="21600"/>
                    <a:pt x="10800" y="21156"/>
                  </a:cubicBezTo>
                  <a:cubicBezTo>
                    <a:pt x="9792" y="20712"/>
                    <a:pt x="9216" y="19233"/>
                    <a:pt x="8928" y="16866"/>
                  </a:cubicBezTo>
                  <a:cubicBezTo>
                    <a:pt x="8640" y="14499"/>
                    <a:pt x="8640" y="11244"/>
                    <a:pt x="10800" y="8285"/>
                  </a:cubicBezTo>
                  <a:cubicBezTo>
                    <a:pt x="12960" y="5326"/>
                    <a:pt x="17280" y="26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8849535" y="4895877"/>
              <a:ext cx="114928" cy="34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59" fill="norm" stroke="1" extrusionOk="0">
                  <a:moveTo>
                    <a:pt x="20943" y="3576"/>
                  </a:moveTo>
                  <a:cubicBezTo>
                    <a:pt x="20943" y="2516"/>
                    <a:pt x="20943" y="1456"/>
                    <a:pt x="19979" y="794"/>
                  </a:cubicBezTo>
                  <a:cubicBezTo>
                    <a:pt x="19014" y="131"/>
                    <a:pt x="17086" y="-134"/>
                    <a:pt x="15350" y="65"/>
                  </a:cubicBezTo>
                  <a:cubicBezTo>
                    <a:pt x="13614" y="264"/>
                    <a:pt x="12072" y="926"/>
                    <a:pt x="9372" y="3113"/>
                  </a:cubicBezTo>
                  <a:cubicBezTo>
                    <a:pt x="6672" y="5299"/>
                    <a:pt x="2814" y="9010"/>
                    <a:pt x="1079" y="12057"/>
                  </a:cubicBezTo>
                  <a:cubicBezTo>
                    <a:pt x="-657" y="15105"/>
                    <a:pt x="-271" y="17491"/>
                    <a:pt x="2043" y="19014"/>
                  </a:cubicBezTo>
                  <a:cubicBezTo>
                    <a:pt x="4357" y="20538"/>
                    <a:pt x="8600" y="21201"/>
                    <a:pt x="11493" y="21333"/>
                  </a:cubicBezTo>
                  <a:cubicBezTo>
                    <a:pt x="14386" y="21466"/>
                    <a:pt x="15929" y="21068"/>
                    <a:pt x="17472" y="20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9053833" y="4959350"/>
              <a:ext cx="56680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92" fill="norm" stroke="1" extrusionOk="0">
                  <a:moveTo>
                    <a:pt x="21422" y="0"/>
                  </a:moveTo>
                  <a:cubicBezTo>
                    <a:pt x="15022" y="4569"/>
                    <a:pt x="8622" y="9138"/>
                    <a:pt x="5022" y="12046"/>
                  </a:cubicBezTo>
                  <a:cubicBezTo>
                    <a:pt x="1422" y="14954"/>
                    <a:pt x="622" y="16200"/>
                    <a:pt x="222" y="17550"/>
                  </a:cubicBezTo>
                  <a:cubicBezTo>
                    <a:pt x="-178" y="18900"/>
                    <a:pt x="-178" y="20354"/>
                    <a:pt x="1422" y="20977"/>
                  </a:cubicBezTo>
                  <a:cubicBezTo>
                    <a:pt x="3022" y="21600"/>
                    <a:pt x="6222" y="21392"/>
                    <a:pt x="9422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9059712" y="4916553"/>
              <a:ext cx="215901" cy="11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0" fill="norm" stroke="1" extrusionOk="0">
                  <a:moveTo>
                    <a:pt x="0" y="20900"/>
                  </a:moveTo>
                  <a:cubicBezTo>
                    <a:pt x="0" y="17758"/>
                    <a:pt x="0" y="14616"/>
                    <a:pt x="2647" y="10885"/>
                  </a:cubicBezTo>
                  <a:cubicBezTo>
                    <a:pt x="5294" y="7155"/>
                    <a:pt x="10588" y="2835"/>
                    <a:pt x="14188" y="1067"/>
                  </a:cubicBezTo>
                  <a:cubicBezTo>
                    <a:pt x="17788" y="-700"/>
                    <a:pt x="19694" y="85"/>
                    <a:pt x="21600" y="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9085112" y="5064622"/>
              <a:ext cx="133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771" y="12302"/>
                    <a:pt x="7543" y="4448"/>
                    <a:pt x="11143" y="1502"/>
                  </a:cubicBezTo>
                  <a:cubicBezTo>
                    <a:pt x="14743" y="-1443"/>
                    <a:pt x="181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9199838" y="5130800"/>
              <a:ext cx="88475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6068" y="0"/>
                  </a:moveTo>
                  <a:cubicBezTo>
                    <a:pt x="4526" y="3771"/>
                    <a:pt x="2983" y="7543"/>
                    <a:pt x="1954" y="10286"/>
                  </a:cubicBezTo>
                  <a:cubicBezTo>
                    <a:pt x="926" y="13029"/>
                    <a:pt x="411" y="14743"/>
                    <a:pt x="154" y="14743"/>
                  </a:cubicBezTo>
                  <a:cubicBezTo>
                    <a:pt x="-103" y="14743"/>
                    <a:pt x="-103" y="13029"/>
                    <a:pt x="668" y="11143"/>
                  </a:cubicBezTo>
                  <a:cubicBezTo>
                    <a:pt x="1440" y="9257"/>
                    <a:pt x="2983" y="7200"/>
                    <a:pt x="5040" y="5486"/>
                  </a:cubicBezTo>
                  <a:cubicBezTo>
                    <a:pt x="7097" y="3771"/>
                    <a:pt x="9668" y="2400"/>
                    <a:pt x="12497" y="3086"/>
                  </a:cubicBezTo>
                  <a:cubicBezTo>
                    <a:pt x="15326" y="3771"/>
                    <a:pt x="18411" y="6514"/>
                    <a:pt x="19954" y="9943"/>
                  </a:cubicBezTo>
                  <a:cubicBezTo>
                    <a:pt x="21497" y="13371"/>
                    <a:pt x="21497" y="17486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9370862" y="4946650"/>
              <a:ext cx="93125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7200" y="0"/>
                  </a:moveTo>
                  <a:cubicBezTo>
                    <a:pt x="9600" y="116"/>
                    <a:pt x="12000" y="232"/>
                    <a:pt x="14400" y="929"/>
                  </a:cubicBezTo>
                  <a:cubicBezTo>
                    <a:pt x="16800" y="1626"/>
                    <a:pt x="19200" y="2903"/>
                    <a:pt x="20400" y="4994"/>
                  </a:cubicBezTo>
                  <a:cubicBezTo>
                    <a:pt x="21600" y="7084"/>
                    <a:pt x="21600" y="9987"/>
                    <a:pt x="18000" y="12890"/>
                  </a:cubicBezTo>
                  <a:cubicBezTo>
                    <a:pt x="14400" y="15794"/>
                    <a:pt x="7200" y="186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3001812" y="608330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3000682" y="6184900"/>
              <a:ext cx="153531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00" fill="norm" stroke="1" extrusionOk="0">
                  <a:moveTo>
                    <a:pt x="3709" y="16200"/>
                  </a:moveTo>
                  <a:cubicBezTo>
                    <a:pt x="1933" y="18000"/>
                    <a:pt x="158" y="19800"/>
                    <a:pt x="10" y="20700"/>
                  </a:cubicBezTo>
                  <a:cubicBezTo>
                    <a:pt x="-138" y="21600"/>
                    <a:pt x="1341" y="21600"/>
                    <a:pt x="5188" y="18000"/>
                  </a:cubicBezTo>
                  <a:cubicBezTo>
                    <a:pt x="9035" y="14400"/>
                    <a:pt x="15248" y="7200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3667338" y="5970823"/>
              <a:ext cx="122277" cy="44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464" fill="norm" stroke="1" extrusionOk="0">
                  <a:moveTo>
                    <a:pt x="208" y="7248"/>
                  </a:moveTo>
                  <a:cubicBezTo>
                    <a:pt x="568" y="9387"/>
                    <a:pt x="928" y="11527"/>
                    <a:pt x="1288" y="13667"/>
                  </a:cubicBezTo>
                  <a:cubicBezTo>
                    <a:pt x="1648" y="15806"/>
                    <a:pt x="2008" y="17946"/>
                    <a:pt x="2188" y="19372"/>
                  </a:cubicBezTo>
                  <a:cubicBezTo>
                    <a:pt x="2368" y="20799"/>
                    <a:pt x="2368" y="21512"/>
                    <a:pt x="2188" y="21461"/>
                  </a:cubicBezTo>
                  <a:cubicBezTo>
                    <a:pt x="2008" y="21410"/>
                    <a:pt x="1648" y="20595"/>
                    <a:pt x="1108" y="18455"/>
                  </a:cubicBezTo>
                  <a:cubicBezTo>
                    <a:pt x="568" y="16316"/>
                    <a:pt x="-152" y="12852"/>
                    <a:pt x="28" y="9846"/>
                  </a:cubicBezTo>
                  <a:cubicBezTo>
                    <a:pt x="208" y="6840"/>
                    <a:pt x="1288" y="4293"/>
                    <a:pt x="2548" y="2714"/>
                  </a:cubicBezTo>
                  <a:cubicBezTo>
                    <a:pt x="3808" y="1135"/>
                    <a:pt x="5248" y="523"/>
                    <a:pt x="7048" y="218"/>
                  </a:cubicBezTo>
                  <a:cubicBezTo>
                    <a:pt x="8848" y="-88"/>
                    <a:pt x="11008" y="-88"/>
                    <a:pt x="13348" y="320"/>
                  </a:cubicBezTo>
                  <a:cubicBezTo>
                    <a:pt x="15688" y="727"/>
                    <a:pt x="18208" y="1542"/>
                    <a:pt x="19648" y="2510"/>
                  </a:cubicBezTo>
                  <a:cubicBezTo>
                    <a:pt x="21088" y="3478"/>
                    <a:pt x="21448" y="4599"/>
                    <a:pt x="19108" y="5465"/>
                  </a:cubicBezTo>
                  <a:cubicBezTo>
                    <a:pt x="16768" y="6331"/>
                    <a:pt x="11728" y="6942"/>
                    <a:pt x="8668" y="7452"/>
                  </a:cubicBezTo>
                  <a:cubicBezTo>
                    <a:pt x="5608" y="7961"/>
                    <a:pt x="4528" y="8369"/>
                    <a:pt x="3448" y="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3890812" y="61277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3945947" y="5956300"/>
              <a:ext cx="135366" cy="23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427" fill="norm" stroke="1" extrusionOk="0">
                  <a:moveTo>
                    <a:pt x="18683" y="4014"/>
                  </a:moveTo>
                  <a:cubicBezTo>
                    <a:pt x="19327" y="3058"/>
                    <a:pt x="19972" y="2103"/>
                    <a:pt x="19650" y="1338"/>
                  </a:cubicBezTo>
                  <a:cubicBezTo>
                    <a:pt x="19327" y="573"/>
                    <a:pt x="18038" y="0"/>
                    <a:pt x="16587" y="0"/>
                  </a:cubicBezTo>
                  <a:cubicBezTo>
                    <a:pt x="15136" y="0"/>
                    <a:pt x="13524" y="573"/>
                    <a:pt x="10301" y="2867"/>
                  </a:cubicBezTo>
                  <a:cubicBezTo>
                    <a:pt x="7077" y="5161"/>
                    <a:pt x="2241" y="9175"/>
                    <a:pt x="629" y="12520"/>
                  </a:cubicBezTo>
                  <a:cubicBezTo>
                    <a:pt x="-983" y="15865"/>
                    <a:pt x="629" y="18542"/>
                    <a:pt x="4014" y="19975"/>
                  </a:cubicBezTo>
                  <a:cubicBezTo>
                    <a:pt x="7399" y="21409"/>
                    <a:pt x="12557" y="21600"/>
                    <a:pt x="15620" y="21313"/>
                  </a:cubicBezTo>
                  <a:cubicBezTo>
                    <a:pt x="18683" y="21027"/>
                    <a:pt x="19650" y="20262"/>
                    <a:pt x="20617" y="1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132112" y="6045200"/>
              <a:ext cx="12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262"/>
                    <a:pt x="7200" y="10523"/>
                    <a:pt x="10800" y="14123"/>
                  </a:cubicBezTo>
                  <a:cubicBezTo>
                    <a:pt x="14400" y="17723"/>
                    <a:pt x="18000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201962" y="6106022"/>
              <a:ext cx="1079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82" y="12302"/>
                    <a:pt x="10165" y="4448"/>
                    <a:pt x="13765" y="1502"/>
                  </a:cubicBezTo>
                  <a:cubicBezTo>
                    <a:pt x="17365" y="-1443"/>
                    <a:pt x="1948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4398243" y="5978752"/>
              <a:ext cx="118883" cy="37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527" fill="norm" stroke="1" extrusionOk="0">
                  <a:moveTo>
                    <a:pt x="2335" y="7007"/>
                  </a:moveTo>
                  <a:cubicBezTo>
                    <a:pt x="2335" y="9887"/>
                    <a:pt x="2335" y="12767"/>
                    <a:pt x="2521" y="14987"/>
                  </a:cubicBezTo>
                  <a:cubicBezTo>
                    <a:pt x="2707" y="17207"/>
                    <a:pt x="3080" y="18767"/>
                    <a:pt x="3080" y="19847"/>
                  </a:cubicBezTo>
                  <a:cubicBezTo>
                    <a:pt x="3080" y="20927"/>
                    <a:pt x="2707" y="21527"/>
                    <a:pt x="2335" y="21527"/>
                  </a:cubicBezTo>
                  <a:cubicBezTo>
                    <a:pt x="1962" y="21527"/>
                    <a:pt x="1590" y="20927"/>
                    <a:pt x="1031" y="18827"/>
                  </a:cubicBezTo>
                  <a:cubicBezTo>
                    <a:pt x="473" y="16727"/>
                    <a:pt x="-272" y="13127"/>
                    <a:pt x="100" y="9947"/>
                  </a:cubicBezTo>
                  <a:cubicBezTo>
                    <a:pt x="473" y="6767"/>
                    <a:pt x="1962" y="4007"/>
                    <a:pt x="3452" y="2447"/>
                  </a:cubicBezTo>
                  <a:cubicBezTo>
                    <a:pt x="4942" y="887"/>
                    <a:pt x="6431" y="527"/>
                    <a:pt x="8294" y="287"/>
                  </a:cubicBezTo>
                  <a:cubicBezTo>
                    <a:pt x="10156" y="47"/>
                    <a:pt x="12390" y="-73"/>
                    <a:pt x="14252" y="47"/>
                  </a:cubicBezTo>
                  <a:cubicBezTo>
                    <a:pt x="16114" y="167"/>
                    <a:pt x="17604" y="527"/>
                    <a:pt x="18907" y="1427"/>
                  </a:cubicBezTo>
                  <a:cubicBezTo>
                    <a:pt x="20211" y="2327"/>
                    <a:pt x="21328" y="3767"/>
                    <a:pt x="20769" y="5087"/>
                  </a:cubicBezTo>
                  <a:cubicBezTo>
                    <a:pt x="20211" y="6407"/>
                    <a:pt x="17976" y="7607"/>
                    <a:pt x="14811" y="8387"/>
                  </a:cubicBezTo>
                  <a:cubicBezTo>
                    <a:pt x="11645" y="9167"/>
                    <a:pt x="7549" y="9527"/>
                    <a:pt x="3452" y="9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538512" y="5911799"/>
              <a:ext cx="75049" cy="2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451" fill="norm" stroke="1" extrusionOk="0">
                  <a:moveTo>
                    <a:pt x="1751" y="459"/>
                  </a:moveTo>
                  <a:cubicBezTo>
                    <a:pt x="4670" y="155"/>
                    <a:pt x="7589" y="-149"/>
                    <a:pt x="9924" y="79"/>
                  </a:cubicBezTo>
                  <a:cubicBezTo>
                    <a:pt x="12259" y="307"/>
                    <a:pt x="14011" y="1068"/>
                    <a:pt x="16346" y="3502"/>
                  </a:cubicBezTo>
                  <a:cubicBezTo>
                    <a:pt x="18681" y="5936"/>
                    <a:pt x="21600" y="10043"/>
                    <a:pt x="20432" y="13237"/>
                  </a:cubicBezTo>
                  <a:cubicBezTo>
                    <a:pt x="19265" y="16431"/>
                    <a:pt x="14011" y="18713"/>
                    <a:pt x="9924" y="19930"/>
                  </a:cubicBezTo>
                  <a:cubicBezTo>
                    <a:pt x="5838" y="21147"/>
                    <a:pt x="2919" y="21299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4992448" y="6072716"/>
              <a:ext cx="187415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831" y="21600"/>
                  </a:moveTo>
                  <a:cubicBezTo>
                    <a:pt x="860" y="15709"/>
                    <a:pt x="-111" y="9818"/>
                    <a:pt x="10" y="5891"/>
                  </a:cubicBezTo>
                  <a:cubicBezTo>
                    <a:pt x="132" y="1964"/>
                    <a:pt x="1345" y="0"/>
                    <a:pt x="5107" y="0"/>
                  </a:cubicBezTo>
                  <a:cubicBezTo>
                    <a:pt x="8869" y="0"/>
                    <a:pt x="15179" y="1964"/>
                    <a:pt x="21489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096090" y="5988050"/>
              <a:ext cx="13923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717"/>
                    <a:pt x="-1303" y="9434"/>
                    <a:pt x="240" y="13034"/>
                  </a:cubicBezTo>
                  <a:cubicBezTo>
                    <a:pt x="1783" y="16634"/>
                    <a:pt x="11040" y="19117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377872" y="5913575"/>
              <a:ext cx="126726" cy="31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279" fill="norm" stroke="1" extrusionOk="0">
                  <a:moveTo>
                    <a:pt x="2944" y="13526"/>
                  </a:moveTo>
                  <a:cubicBezTo>
                    <a:pt x="1899" y="17505"/>
                    <a:pt x="854" y="21484"/>
                    <a:pt x="332" y="21271"/>
                  </a:cubicBezTo>
                  <a:cubicBezTo>
                    <a:pt x="-191" y="21058"/>
                    <a:pt x="-191" y="16652"/>
                    <a:pt x="1028" y="12673"/>
                  </a:cubicBezTo>
                  <a:cubicBezTo>
                    <a:pt x="2248" y="8695"/>
                    <a:pt x="4686" y="5142"/>
                    <a:pt x="7474" y="3010"/>
                  </a:cubicBezTo>
                  <a:cubicBezTo>
                    <a:pt x="10261" y="879"/>
                    <a:pt x="13396" y="168"/>
                    <a:pt x="15661" y="26"/>
                  </a:cubicBezTo>
                  <a:cubicBezTo>
                    <a:pt x="17925" y="-116"/>
                    <a:pt x="19319" y="310"/>
                    <a:pt x="20190" y="1518"/>
                  </a:cubicBezTo>
                  <a:cubicBezTo>
                    <a:pt x="21061" y="2726"/>
                    <a:pt x="21409" y="4716"/>
                    <a:pt x="19144" y="6492"/>
                  </a:cubicBezTo>
                  <a:cubicBezTo>
                    <a:pt x="16880" y="8268"/>
                    <a:pt x="12003" y="9831"/>
                    <a:pt x="7125" y="1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617096" y="5878726"/>
              <a:ext cx="102517" cy="22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335" fill="norm" stroke="1" extrusionOk="0">
                  <a:moveTo>
                    <a:pt x="20923" y="128"/>
                  </a:moveTo>
                  <a:cubicBezTo>
                    <a:pt x="17467" y="-69"/>
                    <a:pt x="14011" y="-265"/>
                    <a:pt x="10339" y="1404"/>
                  </a:cubicBezTo>
                  <a:cubicBezTo>
                    <a:pt x="6667" y="3073"/>
                    <a:pt x="2779" y="6608"/>
                    <a:pt x="1051" y="9651"/>
                  </a:cubicBezTo>
                  <a:cubicBezTo>
                    <a:pt x="-677" y="12695"/>
                    <a:pt x="-245" y="15248"/>
                    <a:pt x="2131" y="17113"/>
                  </a:cubicBezTo>
                  <a:cubicBezTo>
                    <a:pt x="4507" y="18979"/>
                    <a:pt x="8827" y="20157"/>
                    <a:pt x="13147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5767419" y="5949950"/>
              <a:ext cx="1569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280"/>
                    <a:pt x="-1582" y="10560"/>
                    <a:pt x="1118" y="14160"/>
                  </a:cubicBezTo>
                  <a:cubicBezTo>
                    <a:pt x="3818" y="17760"/>
                    <a:pt x="11918" y="1968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5852962" y="601980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5840"/>
                    <a:pt x="2057" y="10080"/>
                    <a:pt x="5657" y="6480"/>
                  </a:cubicBezTo>
                  <a:cubicBezTo>
                    <a:pt x="9257" y="2880"/>
                    <a:pt x="154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6042246" y="5915916"/>
              <a:ext cx="113425" cy="26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050" fill="norm" stroke="1" extrusionOk="0">
                  <a:moveTo>
                    <a:pt x="2536" y="10730"/>
                  </a:moveTo>
                  <a:cubicBezTo>
                    <a:pt x="1379" y="16088"/>
                    <a:pt x="222" y="21446"/>
                    <a:pt x="29" y="21027"/>
                  </a:cubicBezTo>
                  <a:cubicBezTo>
                    <a:pt x="-164" y="20609"/>
                    <a:pt x="607" y="14413"/>
                    <a:pt x="2536" y="9976"/>
                  </a:cubicBezTo>
                  <a:cubicBezTo>
                    <a:pt x="4465" y="5539"/>
                    <a:pt x="7550" y="2860"/>
                    <a:pt x="10057" y="1437"/>
                  </a:cubicBezTo>
                  <a:cubicBezTo>
                    <a:pt x="12565" y="13"/>
                    <a:pt x="14493" y="-154"/>
                    <a:pt x="16036" y="97"/>
                  </a:cubicBezTo>
                  <a:cubicBezTo>
                    <a:pt x="17579" y="348"/>
                    <a:pt x="18736" y="1018"/>
                    <a:pt x="19700" y="2944"/>
                  </a:cubicBezTo>
                  <a:cubicBezTo>
                    <a:pt x="20665" y="4869"/>
                    <a:pt x="21436" y="8051"/>
                    <a:pt x="19315" y="10479"/>
                  </a:cubicBezTo>
                  <a:cubicBezTo>
                    <a:pt x="17193" y="12906"/>
                    <a:pt x="12179" y="14581"/>
                    <a:pt x="8707" y="15251"/>
                  </a:cubicBezTo>
                  <a:cubicBezTo>
                    <a:pt x="5236" y="15920"/>
                    <a:pt x="3307" y="15586"/>
                    <a:pt x="1379" y="15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6151412" y="5826855"/>
              <a:ext cx="93003" cy="288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3" h="21467" fill="norm" stroke="1" extrusionOk="0">
                  <a:moveTo>
                    <a:pt x="5515" y="182"/>
                  </a:moveTo>
                  <a:cubicBezTo>
                    <a:pt x="7813" y="25"/>
                    <a:pt x="10111" y="-133"/>
                    <a:pt x="12179" y="182"/>
                  </a:cubicBezTo>
                  <a:cubicBezTo>
                    <a:pt x="14247" y="498"/>
                    <a:pt x="16085" y="1286"/>
                    <a:pt x="17923" y="3020"/>
                  </a:cubicBezTo>
                  <a:cubicBezTo>
                    <a:pt x="19762" y="4755"/>
                    <a:pt x="21600" y="7435"/>
                    <a:pt x="18613" y="10667"/>
                  </a:cubicBezTo>
                  <a:cubicBezTo>
                    <a:pt x="15626" y="13899"/>
                    <a:pt x="7813" y="17683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6386362" y="603250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5600"/>
                    <a:pt x="10643" y="9600"/>
                    <a:pt x="14243" y="6000"/>
                  </a:cubicBezTo>
                  <a:cubicBezTo>
                    <a:pt x="17843" y="2400"/>
                    <a:pt x="1972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6445225" y="5949950"/>
              <a:ext cx="4273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20768" y="0"/>
                  </a:moveTo>
                  <a:cubicBezTo>
                    <a:pt x="13568" y="2057"/>
                    <a:pt x="6368" y="4114"/>
                    <a:pt x="2768" y="6789"/>
                  </a:cubicBezTo>
                  <a:cubicBezTo>
                    <a:pt x="-832" y="9463"/>
                    <a:pt x="-832" y="12754"/>
                    <a:pt x="2254" y="15326"/>
                  </a:cubicBezTo>
                  <a:cubicBezTo>
                    <a:pt x="5339" y="17897"/>
                    <a:pt x="11511" y="19749"/>
                    <a:pt x="176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6862612" y="608965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7446812" y="6131106"/>
              <a:ext cx="1333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71" y="11918"/>
                    <a:pt x="7543" y="3818"/>
                    <a:pt x="11143" y="1118"/>
                  </a:cubicBezTo>
                  <a:cubicBezTo>
                    <a:pt x="14743" y="-1582"/>
                    <a:pt x="181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925612" y="712470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2976412" y="7245350"/>
              <a:ext cx="158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3681262" y="7023478"/>
              <a:ext cx="205492" cy="25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0998" fill="norm" stroke="1" extrusionOk="0">
                  <a:moveTo>
                    <a:pt x="0" y="3656"/>
                  </a:moveTo>
                  <a:cubicBezTo>
                    <a:pt x="218" y="8924"/>
                    <a:pt x="436" y="14193"/>
                    <a:pt x="545" y="17266"/>
                  </a:cubicBezTo>
                  <a:cubicBezTo>
                    <a:pt x="655" y="20339"/>
                    <a:pt x="655" y="21217"/>
                    <a:pt x="655" y="20954"/>
                  </a:cubicBezTo>
                  <a:cubicBezTo>
                    <a:pt x="655" y="20690"/>
                    <a:pt x="655" y="19285"/>
                    <a:pt x="873" y="16563"/>
                  </a:cubicBezTo>
                  <a:cubicBezTo>
                    <a:pt x="1091" y="13841"/>
                    <a:pt x="1527" y="9802"/>
                    <a:pt x="2945" y="6729"/>
                  </a:cubicBezTo>
                  <a:cubicBezTo>
                    <a:pt x="4364" y="3656"/>
                    <a:pt x="6764" y="1549"/>
                    <a:pt x="9055" y="583"/>
                  </a:cubicBezTo>
                  <a:cubicBezTo>
                    <a:pt x="11345" y="-383"/>
                    <a:pt x="13527" y="-207"/>
                    <a:pt x="15818" y="1549"/>
                  </a:cubicBezTo>
                  <a:cubicBezTo>
                    <a:pt x="18109" y="3305"/>
                    <a:pt x="20509" y="6641"/>
                    <a:pt x="21055" y="9890"/>
                  </a:cubicBezTo>
                  <a:cubicBezTo>
                    <a:pt x="21600" y="13139"/>
                    <a:pt x="20291" y="16300"/>
                    <a:pt x="18982" y="19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3960662" y="72199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4164226" y="6982168"/>
              <a:ext cx="134725" cy="50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97" fill="norm" stroke="1" extrusionOk="0">
                  <a:moveTo>
                    <a:pt x="4928" y="8834"/>
                  </a:moveTo>
                  <a:cubicBezTo>
                    <a:pt x="4263" y="11285"/>
                    <a:pt x="3598" y="13735"/>
                    <a:pt x="3100" y="15595"/>
                  </a:cubicBezTo>
                  <a:cubicBezTo>
                    <a:pt x="2601" y="17456"/>
                    <a:pt x="2269" y="18727"/>
                    <a:pt x="1771" y="19725"/>
                  </a:cubicBezTo>
                  <a:cubicBezTo>
                    <a:pt x="1272" y="20723"/>
                    <a:pt x="608" y="21449"/>
                    <a:pt x="275" y="21495"/>
                  </a:cubicBezTo>
                  <a:cubicBezTo>
                    <a:pt x="-57" y="21540"/>
                    <a:pt x="-57" y="20905"/>
                    <a:pt x="109" y="19044"/>
                  </a:cubicBezTo>
                  <a:cubicBezTo>
                    <a:pt x="275" y="17184"/>
                    <a:pt x="608" y="14098"/>
                    <a:pt x="1605" y="11058"/>
                  </a:cubicBezTo>
                  <a:cubicBezTo>
                    <a:pt x="2601" y="8017"/>
                    <a:pt x="4263" y="5022"/>
                    <a:pt x="5592" y="3298"/>
                  </a:cubicBezTo>
                  <a:cubicBezTo>
                    <a:pt x="6921" y="1574"/>
                    <a:pt x="7918" y="1120"/>
                    <a:pt x="9248" y="757"/>
                  </a:cubicBezTo>
                  <a:cubicBezTo>
                    <a:pt x="10577" y="394"/>
                    <a:pt x="12238" y="122"/>
                    <a:pt x="13900" y="31"/>
                  </a:cubicBezTo>
                  <a:cubicBezTo>
                    <a:pt x="15561" y="-60"/>
                    <a:pt x="17223" y="31"/>
                    <a:pt x="18718" y="575"/>
                  </a:cubicBezTo>
                  <a:cubicBezTo>
                    <a:pt x="20214" y="1120"/>
                    <a:pt x="21543" y="2118"/>
                    <a:pt x="21045" y="3434"/>
                  </a:cubicBezTo>
                  <a:cubicBezTo>
                    <a:pt x="20546" y="4750"/>
                    <a:pt x="18220" y="6384"/>
                    <a:pt x="14565" y="7700"/>
                  </a:cubicBezTo>
                  <a:cubicBezTo>
                    <a:pt x="10909" y="9016"/>
                    <a:pt x="5925" y="10014"/>
                    <a:pt x="940" y="1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4348012" y="721995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4634938" y="6973247"/>
              <a:ext cx="94075" cy="33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39" fill="norm" stroke="1" extrusionOk="0">
                  <a:moveTo>
                    <a:pt x="20870" y="3199"/>
                  </a:moveTo>
                  <a:cubicBezTo>
                    <a:pt x="20400" y="2520"/>
                    <a:pt x="19931" y="1841"/>
                    <a:pt x="18992" y="1230"/>
                  </a:cubicBezTo>
                  <a:cubicBezTo>
                    <a:pt x="18053" y="618"/>
                    <a:pt x="16644" y="75"/>
                    <a:pt x="15000" y="7"/>
                  </a:cubicBezTo>
                  <a:cubicBezTo>
                    <a:pt x="13357" y="-61"/>
                    <a:pt x="11479" y="347"/>
                    <a:pt x="9131" y="1705"/>
                  </a:cubicBezTo>
                  <a:cubicBezTo>
                    <a:pt x="6783" y="3064"/>
                    <a:pt x="3966" y="5373"/>
                    <a:pt x="2087" y="8158"/>
                  </a:cubicBezTo>
                  <a:cubicBezTo>
                    <a:pt x="209" y="10943"/>
                    <a:pt x="-730" y="14203"/>
                    <a:pt x="679" y="16513"/>
                  </a:cubicBezTo>
                  <a:cubicBezTo>
                    <a:pt x="2087" y="18822"/>
                    <a:pt x="5844" y="20181"/>
                    <a:pt x="9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805212" y="7048500"/>
              <a:ext cx="127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4951262" y="715010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5249712" y="7009880"/>
              <a:ext cx="126302" cy="516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533" fill="norm" stroke="1" extrusionOk="0">
                  <a:moveTo>
                    <a:pt x="5226" y="6104"/>
                  </a:moveTo>
                  <a:cubicBezTo>
                    <a:pt x="3484" y="7691"/>
                    <a:pt x="1742" y="9278"/>
                    <a:pt x="871" y="11703"/>
                  </a:cubicBezTo>
                  <a:cubicBezTo>
                    <a:pt x="0" y="14127"/>
                    <a:pt x="0" y="17389"/>
                    <a:pt x="0" y="19241"/>
                  </a:cubicBezTo>
                  <a:cubicBezTo>
                    <a:pt x="0" y="21092"/>
                    <a:pt x="0" y="21533"/>
                    <a:pt x="0" y="21533"/>
                  </a:cubicBezTo>
                  <a:cubicBezTo>
                    <a:pt x="0" y="21533"/>
                    <a:pt x="0" y="21092"/>
                    <a:pt x="174" y="19241"/>
                  </a:cubicBezTo>
                  <a:cubicBezTo>
                    <a:pt x="348" y="17389"/>
                    <a:pt x="697" y="14127"/>
                    <a:pt x="1742" y="11174"/>
                  </a:cubicBezTo>
                  <a:cubicBezTo>
                    <a:pt x="2787" y="8220"/>
                    <a:pt x="4529" y="5575"/>
                    <a:pt x="6097" y="3812"/>
                  </a:cubicBezTo>
                  <a:cubicBezTo>
                    <a:pt x="7665" y="2049"/>
                    <a:pt x="9058" y="1167"/>
                    <a:pt x="10626" y="638"/>
                  </a:cubicBezTo>
                  <a:cubicBezTo>
                    <a:pt x="12194" y="109"/>
                    <a:pt x="13935" y="-67"/>
                    <a:pt x="15329" y="21"/>
                  </a:cubicBezTo>
                  <a:cubicBezTo>
                    <a:pt x="16723" y="109"/>
                    <a:pt x="17768" y="462"/>
                    <a:pt x="18987" y="1476"/>
                  </a:cubicBezTo>
                  <a:cubicBezTo>
                    <a:pt x="20206" y="2490"/>
                    <a:pt x="21600" y="4165"/>
                    <a:pt x="20206" y="5620"/>
                  </a:cubicBezTo>
                  <a:cubicBezTo>
                    <a:pt x="18813" y="7074"/>
                    <a:pt x="14632" y="8309"/>
                    <a:pt x="10800" y="8882"/>
                  </a:cubicBezTo>
                  <a:cubicBezTo>
                    <a:pt x="6968" y="9455"/>
                    <a:pt x="3484" y="9366"/>
                    <a:pt x="0" y="9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5465612" y="6953250"/>
              <a:ext cx="70917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2" h="21600" fill="norm" stroke="1" extrusionOk="0">
                  <a:moveTo>
                    <a:pt x="0" y="0"/>
                  </a:moveTo>
                  <a:cubicBezTo>
                    <a:pt x="7800" y="3417"/>
                    <a:pt x="15600" y="6834"/>
                    <a:pt x="18600" y="10007"/>
                  </a:cubicBezTo>
                  <a:cubicBezTo>
                    <a:pt x="21600" y="13180"/>
                    <a:pt x="19800" y="16108"/>
                    <a:pt x="15900" y="18000"/>
                  </a:cubicBezTo>
                  <a:cubicBezTo>
                    <a:pt x="12000" y="19892"/>
                    <a:pt x="6000" y="207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5119448" y="939799"/>
              <a:ext cx="318813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322" y="0"/>
                  </a:moveTo>
                  <a:cubicBezTo>
                    <a:pt x="250" y="126"/>
                    <a:pt x="179" y="253"/>
                    <a:pt x="114" y="505"/>
                  </a:cubicBezTo>
                  <a:cubicBezTo>
                    <a:pt x="50" y="758"/>
                    <a:pt x="-7" y="1137"/>
                    <a:pt x="0" y="1453"/>
                  </a:cubicBezTo>
                  <a:cubicBezTo>
                    <a:pt x="7" y="1768"/>
                    <a:pt x="79" y="2021"/>
                    <a:pt x="186" y="2400"/>
                  </a:cubicBezTo>
                  <a:cubicBezTo>
                    <a:pt x="293" y="2779"/>
                    <a:pt x="436" y="3284"/>
                    <a:pt x="636" y="3853"/>
                  </a:cubicBezTo>
                  <a:cubicBezTo>
                    <a:pt x="836" y="4421"/>
                    <a:pt x="1093" y="5053"/>
                    <a:pt x="1493" y="5684"/>
                  </a:cubicBezTo>
                  <a:cubicBezTo>
                    <a:pt x="1893" y="6316"/>
                    <a:pt x="2436" y="6947"/>
                    <a:pt x="2964" y="7579"/>
                  </a:cubicBezTo>
                  <a:cubicBezTo>
                    <a:pt x="3493" y="8211"/>
                    <a:pt x="4007" y="8842"/>
                    <a:pt x="4529" y="9347"/>
                  </a:cubicBezTo>
                  <a:cubicBezTo>
                    <a:pt x="5050" y="9853"/>
                    <a:pt x="5579" y="10232"/>
                    <a:pt x="6093" y="10547"/>
                  </a:cubicBezTo>
                  <a:cubicBezTo>
                    <a:pt x="6607" y="10863"/>
                    <a:pt x="7107" y="11116"/>
                    <a:pt x="7622" y="11495"/>
                  </a:cubicBezTo>
                  <a:cubicBezTo>
                    <a:pt x="8136" y="11874"/>
                    <a:pt x="8664" y="12379"/>
                    <a:pt x="9222" y="12758"/>
                  </a:cubicBezTo>
                  <a:cubicBezTo>
                    <a:pt x="9779" y="13137"/>
                    <a:pt x="10364" y="13389"/>
                    <a:pt x="10957" y="13516"/>
                  </a:cubicBezTo>
                  <a:cubicBezTo>
                    <a:pt x="11550" y="13642"/>
                    <a:pt x="12150" y="13642"/>
                    <a:pt x="12722" y="13642"/>
                  </a:cubicBezTo>
                  <a:cubicBezTo>
                    <a:pt x="13293" y="13642"/>
                    <a:pt x="13836" y="13642"/>
                    <a:pt x="14386" y="13705"/>
                  </a:cubicBezTo>
                  <a:cubicBezTo>
                    <a:pt x="14936" y="13768"/>
                    <a:pt x="15493" y="13895"/>
                    <a:pt x="16064" y="13958"/>
                  </a:cubicBezTo>
                  <a:cubicBezTo>
                    <a:pt x="16636" y="14021"/>
                    <a:pt x="17222" y="14021"/>
                    <a:pt x="17807" y="14021"/>
                  </a:cubicBezTo>
                  <a:cubicBezTo>
                    <a:pt x="18393" y="14021"/>
                    <a:pt x="18979" y="14021"/>
                    <a:pt x="19550" y="14084"/>
                  </a:cubicBezTo>
                  <a:cubicBezTo>
                    <a:pt x="20122" y="14147"/>
                    <a:pt x="20679" y="14274"/>
                    <a:pt x="20993" y="14337"/>
                  </a:cubicBezTo>
                  <a:cubicBezTo>
                    <a:pt x="21307" y="14400"/>
                    <a:pt x="21379" y="14400"/>
                    <a:pt x="21450" y="14400"/>
                  </a:cubicBezTo>
                  <a:cubicBezTo>
                    <a:pt x="21522" y="14400"/>
                    <a:pt x="21593" y="14400"/>
                    <a:pt x="21336" y="14211"/>
                  </a:cubicBezTo>
                  <a:cubicBezTo>
                    <a:pt x="21079" y="14021"/>
                    <a:pt x="20493" y="13642"/>
                    <a:pt x="19979" y="13263"/>
                  </a:cubicBezTo>
                  <a:cubicBezTo>
                    <a:pt x="19464" y="12884"/>
                    <a:pt x="19022" y="12505"/>
                    <a:pt x="18500" y="12063"/>
                  </a:cubicBezTo>
                  <a:cubicBezTo>
                    <a:pt x="17979" y="11621"/>
                    <a:pt x="17379" y="11116"/>
                    <a:pt x="16822" y="10674"/>
                  </a:cubicBezTo>
                  <a:cubicBezTo>
                    <a:pt x="16264" y="10232"/>
                    <a:pt x="15750" y="9853"/>
                    <a:pt x="15229" y="9663"/>
                  </a:cubicBezTo>
                  <a:cubicBezTo>
                    <a:pt x="14707" y="9474"/>
                    <a:pt x="14179" y="9474"/>
                    <a:pt x="13636" y="9474"/>
                  </a:cubicBezTo>
                  <a:cubicBezTo>
                    <a:pt x="13093" y="9474"/>
                    <a:pt x="12536" y="9474"/>
                    <a:pt x="11950" y="9474"/>
                  </a:cubicBezTo>
                  <a:cubicBezTo>
                    <a:pt x="11364" y="9474"/>
                    <a:pt x="10750" y="9474"/>
                    <a:pt x="10193" y="9411"/>
                  </a:cubicBezTo>
                  <a:cubicBezTo>
                    <a:pt x="9636" y="9347"/>
                    <a:pt x="9136" y="9221"/>
                    <a:pt x="8593" y="9158"/>
                  </a:cubicBezTo>
                  <a:cubicBezTo>
                    <a:pt x="8050" y="9095"/>
                    <a:pt x="7464" y="9095"/>
                    <a:pt x="6886" y="9032"/>
                  </a:cubicBezTo>
                  <a:cubicBezTo>
                    <a:pt x="6307" y="8968"/>
                    <a:pt x="5736" y="8842"/>
                    <a:pt x="5193" y="8968"/>
                  </a:cubicBezTo>
                  <a:cubicBezTo>
                    <a:pt x="4650" y="9095"/>
                    <a:pt x="4136" y="9474"/>
                    <a:pt x="3650" y="9789"/>
                  </a:cubicBezTo>
                  <a:cubicBezTo>
                    <a:pt x="3164" y="10105"/>
                    <a:pt x="2707" y="10358"/>
                    <a:pt x="2314" y="10484"/>
                  </a:cubicBezTo>
                  <a:cubicBezTo>
                    <a:pt x="1922" y="10611"/>
                    <a:pt x="1593" y="10611"/>
                    <a:pt x="1736" y="10611"/>
                  </a:cubicBezTo>
                  <a:cubicBezTo>
                    <a:pt x="1879" y="10611"/>
                    <a:pt x="2493" y="10611"/>
                    <a:pt x="3086" y="10611"/>
                  </a:cubicBezTo>
                  <a:cubicBezTo>
                    <a:pt x="3679" y="10611"/>
                    <a:pt x="4250" y="10611"/>
                    <a:pt x="4800" y="10611"/>
                  </a:cubicBezTo>
                  <a:cubicBezTo>
                    <a:pt x="5350" y="10611"/>
                    <a:pt x="5879" y="10611"/>
                    <a:pt x="6436" y="10737"/>
                  </a:cubicBezTo>
                  <a:cubicBezTo>
                    <a:pt x="6993" y="10863"/>
                    <a:pt x="7579" y="11116"/>
                    <a:pt x="8179" y="11432"/>
                  </a:cubicBezTo>
                  <a:cubicBezTo>
                    <a:pt x="8779" y="11747"/>
                    <a:pt x="9393" y="12126"/>
                    <a:pt x="9986" y="12505"/>
                  </a:cubicBezTo>
                  <a:cubicBezTo>
                    <a:pt x="10579" y="12884"/>
                    <a:pt x="11150" y="13263"/>
                    <a:pt x="11714" y="13642"/>
                  </a:cubicBezTo>
                  <a:cubicBezTo>
                    <a:pt x="12279" y="14021"/>
                    <a:pt x="12836" y="14400"/>
                    <a:pt x="13350" y="14716"/>
                  </a:cubicBezTo>
                  <a:cubicBezTo>
                    <a:pt x="13864" y="15032"/>
                    <a:pt x="14336" y="15284"/>
                    <a:pt x="14864" y="15537"/>
                  </a:cubicBezTo>
                  <a:cubicBezTo>
                    <a:pt x="15393" y="15789"/>
                    <a:pt x="15979" y="16042"/>
                    <a:pt x="16536" y="16295"/>
                  </a:cubicBezTo>
                  <a:cubicBezTo>
                    <a:pt x="17093" y="16547"/>
                    <a:pt x="17622" y="16800"/>
                    <a:pt x="18150" y="17116"/>
                  </a:cubicBezTo>
                  <a:cubicBezTo>
                    <a:pt x="18679" y="17432"/>
                    <a:pt x="19207" y="17811"/>
                    <a:pt x="19529" y="18063"/>
                  </a:cubicBezTo>
                  <a:cubicBezTo>
                    <a:pt x="19850" y="18316"/>
                    <a:pt x="19964" y="18442"/>
                    <a:pt x="20093" y="18505"/>
                  </a:cubicBezTo>
                  <a:cubicBezTo>
                    <a:pt x="20222" y="18568"/>
                    <a:pt x="20364" y="18568"/>
                    <a:pt x="20400" y="18505"/>
                  </a:cubicBezTo>
                  <a:cubicBezTo>
                    <a:pt x="20436" y="18442"/>
                    <a:pt x="20364" y="18316"/>
                    <a:pt x="20072" y="17874"/>
                  </a:cubicBezTo>
                  <a:cubicBezTo>
                    <a:pt x="19779" y="17432"/>
                    <a:pt x="19264" y="16674"/>
                    <a:pt x="18750" y="15979"/>
                  </a:cubicBezTo>
                  <a:cubicBezTo>
                    <a:pt x="18236" y="15284"/>
                    <a:pt x="17722" y="14653"/>
                    <a:pt x="17236" y="14084"/>
                  </a:cubicBezTo>
                  <a:cubicBezTo>
                    <a:pt x="16750" y="13516"/>
                    <a:pt x="16293" y="13011"/>
                    <a:pt x="15786" y="12505"/>
                  </a:cubicBezTo>
                  <a:cubicBezTo>
                    <a:pt x="15279" y="12000"/>
                    <a:pt x="14722" y="11495"/>
                    <a:pt x="14136" y="11053"/>
                  </a:cubicBezTo>
                  <a:cubicBezTo>
                    <a:pt x="13550" y="10611"/>
                    <a:pt x="12936" y="10232"/>
                    <a:pt x="12414" y="9916"/>
                  </a:cubicBezTo>
                  <a:cubicBezTo>
                    <a:pt x="11893" y="9600"/>
                    <a:pt x="11464" y="9347"/>
                    <a:pt x="11022" y="9158"/>
                  </a:cubicBezTo>
                  <a:cubicBezTo>
                    <a:pt x="10579" y="8968"/>
                    <a:pt x="10122" y="8842"/>
                    <a:pt x="9657" y="8779"/>
                  </a:cubicBezTo>
                  <a:cubicBezTo>
                    <a:pt x="9193" y="8716"/>
                    <a:pt x="8722" y="8716"/>
                    <a:pt x="8243" y="8716"/>
                  </a:cubicBezTo>
                  <a:cubicBezTo>
                    <a:pt x="7764" y="8716"/>
                    <a:pt x="7279" y="8716"/>
                    <a:pt x="6786" y="8716"/>
                  </a:cubicBezTo>
                  <a:cubicBezTo>
                    <a:pt x="6293" y="8716"/>
                    <a:pt x="5793" y="8716"/>
                    <a:pt x="5229" y="8716"/>
                  </a:cubicBezTo>
                  <a:cubicBezTo>
                    <a:pt x="4664" y="8716"/>
                    <a:pt x="4036" y="8716"/>
                    <a:pt x="3422" y="8842"/>
                  </a:cubicBezTo>
                  <a:cubicBezTo>
                    <a:pt x="2807" y="8968"/>
                    <a:pt x="2207" y="9221"/>
                    <a:pt x="1743" y="9537"/>
                  </a:cubicBezTo>
                  <a:cubicBezTo>
                    <a:pt x="1279" y="9853"/>
                    <a:pt x="950" y="10232"/>
                    <a:pt x="750" y="10674"/>
                  </a:cubicBezTo>
                  <a:cubicBezTo>
                    <a:pt x="550" y="11116"/>
                    <a:pt x="479" y="11621"/>
                    <a:pt x="486" y="11937"/>
                  </a:cubicBezTo>
                  <a:cubicBezTo>
                    <a:pt x="493" y="12253"/>
                    <a:pt x="579" y="12379"/>
                    <a:pt x="893" y="12442"/>
                  </a:cubicBezTo>
                  <a:cubicBezTo>
                    <a:pt x="1207" y="12505"/>
                    <a:pt x="1750" y="12505"/>
                    <a:pt x="2293" y="12442"/>
                  </a:cubicBezTo>
                  <a:cubicBezTo>
                    <a:pt x="2836" y="12379"/>
                    <a:pt x="3379" y="12253"/>
                    <a:pt x="3879" y="12126"/>
                  </a:cubicBezTo>
                  <a:cubicBezTo>
                    <a:pt x="4379" y="12000"/>
                    <a:pt x="4836" y="11874"/>
                    <a:pt x="5336" y="11811"/>
                  </a:cubicBezTo>
                  <a:cubicBezTo>
                    <a:pt x="5836" y="11747"/>
                    <a:pt x="6379" y="11747"/>
                    <a:pt x="6936" y="11747"/>
                  </a:cubicBezTo>
                  <a:cubicBezTo>
                    <a:pt x="7493" y="11747"/>
                    <a:pt x="8064" y="11747"/>
                    <a:pt x="8643" y="11874"/>
                  </a:cubicBezTo>
                  <a:cubicBezTo>
                    <a:pt x="9222" y="12000"/>
                    <a:pt x="9807" y="12253"/>
                    <a:pt x="10407" y="12568"/>
                  </a:cubicBezTo>
                  <a:cubicBezTo>
                    <a:pt x="11007" y="12884"/>
                    <a:pt x="11622" y="13263"/>
                    <a:pt x="12207" y="13579"/>
                  </a:cubicBezTo>
                  <a:cubicBezTo>
                    <a:pt x="12793" y="13895"/>
                    <a:pt x="13350" y="14147"/>
                    <a:pt x="13879" y="14463"/>
                  </a:cubicBezTo>
                  <a:cubicBezTo>
                    <a:pt x="14407" y="14779"/>
                    <a:pt x="14907" y="15158"/>
                    <a:pt x="15464" y="15537"/>
                  </a:cubicBezTo>
                  <a:cubicBezTo>
                    <a:pt x="16022" y="15916"/>
                    <a:pt x="16636" y="16295"/>
                    <a:pt x="17236" y="16737"/>
                  </a:cubicBezTo>
                  <a:cubicBezTo>
                    <a:pt x="17836" y="17179"/>
                    <a:pt x="18422" y="17684"/>
                    <a:pt x="19014" y="18189"/>
                  </a:cubicBezTo>
                  <a:cubicBezTo>
                    <a:pt x="19607" y="18695"/>
                    <a:pt x="20207" y="19200"/>
                    <a:pt x="20607" y="19768"/>
                  </a:cubicBezTo>
                  <a:cubicBezTo>
                    <a:pt x="21007" y="20337"/>
                    <a:pt x="21207" y="20968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2189012" y="4403931"/>
              <a:ext cx="388480" cy="6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061" fill="norm" stroke="1" extrusionOk="0">
                  <a:moveTo>
                    <a:pt x="0" y="17147"/>
                  </a:moveTo>
                  <a:cubicBezTo>
                    <a:pt x="235" y="13772"/>
                    <a:pt x="470" y="10397"/>
                    <a:pt x="880" y="8710"/>
                  </a:cubicBezTo>
                  <a:cubicBezTo>
                    <a:pt x="1291" y="7022"/>
                    <a:pt x="1878" y="7022"/>
                    <a:pt x="4402" y="6684"/>
                  </a:cubicBezTo>
                  <a:cubicBezTo>
                    <a:pt x="6926" y="6347"/>
                    <a:pt x="11387" y="5672"/>
                    <a:pt x="14263" y="5335"/>
                  </a:cubicBezTo>
                  <a:cubicBezTo>
                    <a:pt x="17139" y="4997"/>
                    <a:pt x="18430" y="4997"/>
                    <a:pt x="19370" y="4322"/>
                  </a:cubicBezTo>
                  <a:cubicBezTo>
                    <a:pt x="20309" y="3647"/>
                    <a:pt x="20896" y="2297"/>
                    <a:pt x="20837" y="1285"/>
                  </a:cubicBezTo>
                  <a:cubicBezTo>
                    <a:pt x="20778" y="272"/>
                    <a:pt x="20074" y="-403"/>
                    <a:pt x="18020" y="272"/>
                  </a:cubicBezTo>
                  <a:cubicBezTo>
                    <a:pt x="15965" y="947"/>
                    <a:pt x="12561" y="2972"/>
                    <a:pt x="10389" y="4322"/>
                  </a:cubicBezTo>
                  <a:cubicBezTo>
                    <a:pt x="8217" y="5672"/>
                    <a:pt x="7278" y="6347"/>
                    <a:pt x="6398" y="7697"/>
                  </a:cubicBezTo>
                  <a:cubicBezTo>
                    <a:pt x="5517" y="9047"/>
                    <a:pt x="4696" y="11072"/>
                    <a:pt x="4696" y="12084"/>
                  </a:cubicBezTo>
                  <a:cubicBezTo>
                    <a:pt x="4696" y="13097"/>
                    <a:pt x="5517" y="13097"/>
                    <a:pt x="8276" y="12760"/>
                  </a:cubicBezTo>
                  <a:cubicBezTo>
                    <a:pt x="11035" y="12422"/>
                    <a:pt x="15730" y="11747"/>
                    <a:pt x="18372" y="11072"/>
                  </a:cubicBezTo>
                  <a:cubicBezTo>
                    <a:pt x="21013" y="10397"/>
                    <a:pt x="21600" y="9722"/>
                    <a:pt x="21541" y="9384"/>
                  </a:cubicBezTo>
                  <a:cubicBezTo>
                    <a:pt x="21483" y="9047"/>
                    <a:pt x="20778" y="9047"/>
                    <a:pt x="18841" y="10059"/>
                  </a:cubicBezTo>
                  <a:cubicBezTo>
                    <a:pt x="16904" y="11072"/>
                    <a:pt x="13735" y="13097"/>
                    <a:pt x="11211" y="14785"/>
                  </a:cubicBezTo>
                  <a:cubicBezTo>
                    <a:pt x="8687" y="16472"/>
                    <a:pt x="6809" y="17822"/>
                    <a:pt x="5517" y="18834"/>
                  </a:cubicBezTo>
                  <a:cubicBezTo>
                    <a:pt x="4226" y="19847"/>
                    <a:pt x="3522" y="20522"/>
                    <a:pt x="3580" y="20859"/>
                  </a:cubicBezTo>
                  <a:cubicBezTo>
                    <a:pt x="3639" y="21197"/>
                    <a:pt x="4461" y="21197"/>
                    <a:pt x="6985" y="20184"/>
                  </a:cubicBezTo>
                  <a:cubicBezTo>
                    <a:pt x="9509" y="19172"/>
                    <a:pt x="13735" y="17147"/>
                    <a:pt x="16200" y="16472"/>
                  </a:cubicBezTo>
                  <a:cubicBezTo>
                    <a:pt x="18665" y="15797"/>
                    <a:pt x="19370" y="16472"/>
                    <a:pt x="20074" y="17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3293912" y="4574116"/>
              <a:ext cx="4108451" cy="82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1080"/>
                  </a:moveTo>
                  <a:cubicBezTo>
                    <a:pt x="456" y="1080"/>
                    <a:pt x="913" y="1080"/>
                    <a:pt x="1369" y="1080"/>
                  </a:cubicBezTo>
                  <a:cubicBezTo>
                    <a:pt x="1825" y="1080"/>
                    <a:pt x="2281" y="1080"/>
                    <a:pt x="2732" y="1080"/>
                  </a:cubicBezTo>
                  <a:cubicBezTo>
                    <a:pt x="3183" y="1080"/>
                    <a:pt x="3628" y="1080"/>
                    <a:pt x="4067" y="1080"/>
                  </a:cubicBezTo>
                  <a:cubicBezTo>
                    <a:pt x="4507" y="1080"/>
                    <a:pt x="4941" y="1080"/>
                    <a:pt x="5397" y="1080"/>
                  </a:cubicBezTo>
                  <a:cubicBezTo>
                    <a:pt x="5853" y="1080"/>
                    <a:pt x="6332" y="1080"/>
                    <a:pt x="6744" y="810"/>
                  </a:cubicBezTo>
                  <a:cubicBezTo>
                    <a:pt x="7155" y="540"/>
                    <a:pt x="7500" y="0"/>
                    <a:pt x="7884" y="0"/>
                  </a:cubicBezTo>
                  <a:cubicBezTo>
                    <a:pt x="8268" y="0"/>
                    <a:pt x="8691" y="540"/>
                    <a:pt x="9053" y="1080"/>
                  </a:cubicBezTo>
                  <a:cubicBezTo>
                    <a:pt x="9415" y="1620"/>
                    <a:pt x="9715" y="2160"/>
                    <a:pt x="10066" y="2430"/>
                  </a:cubicBezTo>
                  <a:cubicBezTo>
                    <a:pt x="10416" y="2700"/>
                    <a:pt x="10817" y="2700"/>
                    <a:pt x="11173" y="2970"/>
                  </a:cubicBezTo>
                  <a:cubicBezTo>
                    <a:pt x="11529" y="3240"/>
                    <a:pt x="11840" y="3780"/>
                    <a:pt x="12174" y="4320"/>
                  </a:cubicBezTo>
                  <a:cubicBezTo>
                    <a:pt x="12508" y="4860"/>
                    <a:pt x="12864" y="5400"/>
                    <a:pt x="13287" y="5670"/>
                  </a:cubicBezTo>
                  <a:cubicBezTo>
                    <a:pt x="13710" y="5940"/>
                    <a:pt x="14200" y="5940"/>
                    <a:pt x="14617" y="6210"/>
                  </a:cubicBezTo>
                  <a:cubicBezTo>
                    <a:pt x="15034" y="6480"/>
                    <a:pt x="15379" y="7020"/>
                    <a:pt x="15791" y="7290"/>
                  </a:cubicBezTo>
                  <a:cubicBezTo>
                    <a:pt x="16203" y="7560"/>
                    <a:pt x="16681" y="7560"/>
                    <a:pt x="17160" y="7560"/>
                  </a:cubicBezTo>
                  <a:cubicBezTo>
                    <a:pt x="17638" y="7560"/>
                    <a:pt x="18117" y="7560"/>
                    <a:pt x="18501" y="8100"/>
                  </a:cubicBezTo>
                  <a:cubicBezTo>
                    <a:pt x="18885" y="8640"/>
                    <a:pt x="19174" y="9720"/>
                    <a:pt x="19458" y="10800"/>
                  </a:cubicBezTo>
                  <a:cubicBezTo>
                    <a:pt x="19742" y="11880"/>
                    <a:pt x="20020" y="12960"/>
                    <a:pt x="20315" y="14850"/>
                  </a:cubicBezTo>
                  <a:cubicBezTo>
                    <a:pt x="20610" y="16740"/>
                    <a:pt x="20921" y="19440"/>
                    <a:pt x="21138" y="20520"/>
                  </a:cubicBezTo>
                  <a:cubicBezTo>
                    <a:pt x="21355" y="21600"/>
                    <a:pt x="21478" y="21060"/>
                    <a:pt x="21600" y="20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22" name="Drawing"/>
          <p:cNvGrpSpPr/>
          <p:nvPr/>
        </p:nvGrpSpPr>
        <p:grpSpPr>
          <a:xfrm>
            <a:off x="9860333" y="1085850"/>
            <a:ext cx="3112718" cy="5181601"/>
            <a:chOff x="0" y="0"/>
            <a:chExt cx="3112716" cy="5181600"/>
          </a:xfrm>
        </p:grpSpPr>
        <p:sp>
          <p:nvSpPr>
            <p:cNvPr id="787" name="Line"/>
            <p:cNvSpPr/>
            <p:nvPr/>
          </p:nvSpPr>
          <p:spPr>
            <a:xfrm>
              <a:off x="105132" y="0"/>
              <a:ext cx="2721835" cy="237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1744" y="0"/>
                  </a:moveTo>
                  <a:cubicBezTo>
                    <a:pt x="1795" y="481"/>
                    <a:pt x="1845" y="963"/>
                    <a:pt x="1853" y="1550"/>
                  </a:cubicBezTo>
                  <a:cubicBezTo>
                    <a:pt x="1862" y="2137"/>
                    <a:pt x="1828" y="2830"/>
                    <a:pt x="1786" y="3552"/>
                  </a:cubicBezTo>
                  <a:cubicBezTo>
                    <a:pt x="1744" y="4274"/>
                    <a:pt x="1694" y="5025"/>
                    <a:pt x="1652" y="5756"/>
                  </a:cubicBezTo>
                  <a:cubicBezTo>
                    <a:pt x="1610" y="6488"/>
                    <a:pt x="1576" y="7200"/>
                    <a:pt x="1543" y="7874"/>
                  </a:cubicBezTo>
                  <a:cubicBezTo>
                    <a:pt x="1509" y="8548"/>
                    <a:pt x="1476" y="9183"/>
                    <a:pt x="1442" y="9847"/>
                  </a:cubicBezTo>
                  <a:cubicBezTo>
                    <a:pt x="1409" y="10511"/>
                    <a:pt x="1375" y="11204"/>
                    <a:pt x="1333" y="11888"/>
                  </a:cubicBezTo>
                  <a:cubicBezTo>
                    <a:pt x="1291" y="12571"/>
                    <a:pt x="1241" y="13245"/>
                    <a:pt x="1190" y="13919"/>
                  </a:cubicBezTo>
                  <a:cubicBezTo>
                    <a:pt x="1140" y="14593"/>
                    <a:pt x="1090" y="15266"/>
                    <a:pt x="1006" y="15873"/>
                  </a:cubicBezTo>
                  <a:cubicBezTo>
                    <a:pt x="922" y="16479"/>
                    <a:pt x="804" y="17018"/>
                    <a:pt x="653" y="17605"/>
                  </a:cubicBezTo>
                  <a:cubicBezTo>
                    <a:pt x="502" y="18193"/>
                    <a:pt x="318" y="18828"/>
                    <a:pt x="217" y="19194"/>
                  </a:cubicBezTo>
                  <a:cubicBezTo>
                    <a:pt x="116" y="19559"/>
                    <a:pt x="99" y="19656"/>
                    <a:pt x="66" y="19800"/>
                  </a:cubicBezTo>
                  <a:cubicBezTo>
                    <a:pt x="32" y="19944"/>
                    <a:pt x="-18" y="20137"/>
                    <a:pt x="7" y="20243"/>
                  </a:cubicBezTo>
                  <a:cubicBezTo>
                    <a:pt x="32" y="20349"/>
                    <a:pt x="133" y="20368"/>
                    <a:pt x="477" y="20378"/>
                  </a:cubicBezTo>
                  <a:cubicBezTo>
                    <a:pt x="821" y="20387"/>
                    <a:pt x="1409" y="20387"/>
                    <a:pt x="2013" y="20387"/>
                  </a:cubicBezTo>
                  <a:cubicBezTo>
                    <a:pt x="2617" y="20387"/>
                    <a:pt x="3238" y="20387"/>
                    <a:pt x="3842" y="20387"/>
                  </a:cubicBezTo>
                  <a:cubicBezTo>
                    <a:pt x="4446" y="20387"/>
                    <a:pt x="5034" y="20387"/>
                    <a:pt x="5680" y="20397"/>
                  </a:cubicBezTo>
                  <a:cubicBezTo>
                    <a:pt x="6326" y="20406"/>
                    <a:pt x="7031" y="20426"/>
                    <a:pt x="7753" y="20455"/>
                  </a:cubicBezTo>
                  <a:cubicBezTo>
                    <a:pt x="8474" y="20483"/>
                    <a:pt x="9213" y="20522"/>
                    <a:pt x="9842" y="20560"/>
                  </a:cubicBezTo>
                  <a:cubicBezTo>
                    <a:pt x="10472" y="20599"/>
                    <a:pt x="10992" y="20637"/>
                    <a:pt x="11512" y="20676"/>
                  </a:cubicBezTo>
                  <a:cubicBezTo>
                    <a:pt x="12032" y="20714"/>
                    <a:pt x="12553" y="20753"/>
                    <a:pt x="13190" y="20811"/>
                  </a:cubicBezTo>
                  <a:cubicBezTo>
                    <a:pt x="13828" y="20868"/>
                    <a:pt x="14583" y="20945"/>
                    <a:pt x="15305" y="21022"/>
                  </a:cubicBezTo>
                  <a:cubicBezTo>
                    <a:pt x="16027" y="21099"/>
                    <a:pt x="16715" y="21176"/>
                    <a:pt x="17453" y="21263"/>
                  </a:cubicBezTo>
                  <a:cubicBezTo>
                    <a:pt x="18192" y="21350"/>
                    <a:pt x="18981" y="21446"/>
                    <a:pt x="19677" y="21504"/>
                  </a:cubicBezTo>
                  <a:cubicBezTo>
                    <a:pt x="20374" y="21561"/>
                    <a:pt x="20978" y="21581"/>
                    <a:pt x="215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483816" y="139440"/>
              <a:ext cx="209551" cy="415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668"/>
                  </a:moveTo>
                  <a:cubicBezTo>
                    <a:pt x="1745" y="3722"/>
                    <a:pt x="3491" y="6777"/>
                    <a:pt x="4909" y="10104"/>
                  </a:cubicBezTo>
                  <a:cubicBezTo>
                    <a:pt x="6327" y="13431"/>
                    <a:pt x="7418" y="17031"/>
                    <a:pt x="8291" y="19049"/>
                  </a:cubicBezTo>
                  <a:cubicBezTo>
                    <a:pt x="9164" y="21068"/>
                    <a:pt x="9818" y="21504"/>
                    <a:pt x="10364" y="21395"/>
                  </a:cubicBezTo>
                  <a:cubicBezTo>
                    <a:pt x="10909" y="21286"/>
                    <a:pt x="11345" y="20631"/>
                    <a:pt x="12000" y="18559"/>
                  </a:cubicBezTo>
                  <a:cubicBezTo>
                    <a:pt x="12655" y="16486"/>
                    <a:pt x="13527" y="12995"/>
                    <a:pt x="14618" y="9831"/>
                  </a:cubicBezTo>
                  <a:cubicBezTo>
                    <a:pt x="15709" y="6668"/>
                    <a:pt x="17018" y="3831"/>
                    <a:pt x="18000" y="2140"/>
                  </a:cubicBezTo>
                  <a:cubicBezTo>
                    <a:pt x="18982" y="449"/>
                    <a:pt x="19636" y="-96"/>
                    <a:pt x="20182" y="13"/>
                  </a:cubicBezTo>
                  <a:cubicBezTo>
                    <a:pt x="20727" y="122"/>
                    <a:pt x="21164" y="886"/>
                    <a:pt x="21600" y="1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662795" y="331142"/>
              <a:ext cx="119472" cy="17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81" fill="norm" stroke="1" extrusionOk="0">
                  <a:moveTo>
                    <a:pt x="15705" y="1481"/>
                  </a:moveTo>
                  <a:cubicBezTo>
                    <a:pt x="13810" y="681"/>
                    <a:pt x="11915" y="-119"/>
                    <a:pt x="10210" y="14"/>
                  </a:cubicBezTo>
                  <a:cubicBezTo>
                    <a:pt x="8505" y="148"/>
                    <a:pt x="6989" y="1214"/>
                    <a:pt x="5284" y="4414"/>
                  </a:cubicBezTo>
                  <a:cubicBezTo>
                    <a:pt x="3578" y="7614"/>
                    <a:pt x="1684" y="12948"/>
                    <a:pt x="736" y="16281"/>
                  </a:cubicBezTo>
                  <a:cubicBezTo>
                    <a:pt x="-211" y="19614"/>
                    <a:pt x="-211" y="20948"/>
                    <a:pt x="547" y="21214"/>
                  </a:cubicBezTo>
                  <a:cubicBezTo>
                    <a:pt x="1305" y="21481"/>
                    <a:pt x="2821" y="20681"/>
                    <a:pt x="4336" y="18814"/>
                  </a:cubicBezTo>
                  <a:cubicBezTo>
                    <a:pt x="5852" y="16948"/>
                    <a:pt x="7368" y="14014"/>
                    <a:pt x="8884" y="11748"/>
                  </a:cubicBezTo>
                  <a:cubicBezTo>
                    <a:pt x="10400" y="9481"/>
                    <a:pt x="11915" y="7881"/>
                    <a:pt x="13052" y="8014"/>
                  </a:cubicBezTo>
                  <a:cubicBezTo>
                    <a:pt x="14189" y="8148"/>
                    <a:pt x="14947" y="10014"/>
                    <a:pt x="16273" y="12548"/>
                  </a:cubicBezTo>
                  <a:cubicBezTo>
                    <a:pt x="17600" y="15081"/>
                    <a:pt x="19494" y="18281"/>
                    <a:pt x="21389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826716" y="311150"/>
              <a:ext cx="120651" cy="1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4574"/>
                  </a:moveTo>
                  <a:cubicBezTo>
                    <a:pt x="2653" y="8132"/>
                    <a:pt x="5305" y="11689"/>
                    <a:pt x="6821" y="14104"/>
                  </a:cubicBezTo>
                  <a:cubicBezTo>
                    <a:pt x="8337" y="16518"/>
                    <a:pt x="8716" y="17788"/>
                    <a:pt x="8716" y="19059"/>
                  </a:cubicBezTo>
                  <a:cubicBezTo>
                    <a:pt x="8716" y="20329"/>
                    <a:pt x="8337" y="21600"/>
                    <a:pt x="7958" y="21473"/>
                  </a:cubicBezTo>
                  <a:cubicBezTo>
                    <a:pt x="7579" y="21346"/>
                    <a:pt x="7200" y="19821"/>
                    <a:pt x="7768" y="16899"/>
                  </a:cubicBezTo>
                  <a:cubicBezTo>
                    <a:pt x="8337" y="13976"/>
                    <a:pt x="9853" y="9656"/>
                    <a:pt x="12316" y="6607"/>
                  </a:cubicBezTo>
                  <a:cubicBezTo>
                    <a:pt x="14779" y="3558"/>
                    <a:pt x="18189" y="17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039103" y="215355"/>
              <a:ext cx="117814" cy="38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511" fill="norm" stroke="1" extrusionOk="0">
                  <a:moveTo>
                    <a:pt x="21092" y="2178"/>
                  </a:moveTo>
                  <a:cubicBezTo>
                    <a:pt x="20713" y="1582"/>
                    <a:pt x="20334" y="985"/>
                    <a:pt x="19197" y="567"/>
                  </a:cubicBezTo>
                  <a:cubicBezTo>
                    <a:pt x="18060" y="150"/>
                    <a:pt x="16166" y="-89"/>
                    <a:pt x="14460" y="30"/>
                  </a:cubicBezTo>
                  <a:cubicBezTo>
                    <a:pt x="12755" y="150"/>
                    <a:pt x="11239" y="627"/>
                    <a:pt x="8776" y="2536"/>
                  </a:cubicBezTo>
                  <a:cubicBezTo>
                    <a:pt x="6313" y="4446"/>
                    <a:pt x="2903" y="7787"/>
                    <a:pt x="1197" y="10651"/>
                  </a:cubicBezTo>
                  <a:cubicBezTo>
                    <a:pt x="-508" y="13515"/>
                    <a:pt x="-508" y="15902"/>
                    <a:pt x="1955" y="17633"/>
                  </a:cubicBezTo>
                  <a:cubicBezTo>
                    <a:pt x="4418" y="19363"/>
                    <a:pt x="9345" y="20437"/>
                    <a:pt x="14271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252807" y="278468"/>
              <a:ext cx="115581" cy="33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261" fill="norm" stroke="1" extrusionOk="0">
                  <a:moveTo>
                    <a:pt x="4432" y="4431"/>
                  </a:moveTo>
                  <a:cubicBezTo>
                    <a:pt x="4432" y="9069"/>
                    <a:pt x="4432" y="13707"/>
                    <a:pt x="4432" y="16424"/>
                  </a:cubicBezTo>
                  <a:cubicBezTo>
                    <a:pt x="4432" y="19140"/>
                    <a:pt x="4432" y="19935"/>
                    <a:pt x="4053" y="19737"/>
                  </a:cubicBezTo>
                  <a:cubicBezTo>
                    <a:pt x="3674" y="19538"/>
                    <a:pt x="2917" y="18345"/>
                    <a:pt x="2159" y="15562"/>
                  </a:cubicBezTo>
                  <a:cubicBezTo>
                    <a:pt x="1401" y="12780"/>
                    <a:pt x="643" y="8406"/>
                    <a:pt x="264" y="5889"/>
                  </a:cubicBezTo>
                  <a:cubicBezTo>
                    <a:pt x="-115" y="3371"/>
                    <a:pt x="-115" y="2708"/>
                    <a:pt x="453" y="2046"/>
                  </a:cubicBezTo>
                  <a:cubicBezTo>
                    <a:pt x="1022" y="1383"/>
                    <a:pt x="2159" y="721"/>
                    <a:pt x="3864" y="323"/>
                  </a:cubicBezTo>
                  <a:cubicBezTo>
                    <a:pt x="5569" y="-74"/>
                    <a:pt x="7843" y="-207"/>
                    <a:pt x="11064" y="522"/>
                  </a:cubicBezTo>
                  <a:cubicBezTo>
                    <a:pt x="14285" y="1251"/>
                    <a:pt x="18453" y="2841"/>
                    <a:pt x="19969" y="4431"/>
                  </a:cubicBezTo>
                  <a:cubicBezTo>
                    <a:pt x="21485" y="6021"/>
                    <a:pt x="20348" y="7611"/>
                    <a:pt x="19022" y="8672"/>
                  </a:cubicBezTo>
                  <a:cubicBezTo>
                    <a:pt x="17696" y="9732"/>
                    <a:pt x="16180" y="10262"/>
                    <a:pt x="14664" y="10726"/>
                  </a:cubicBezTo>
                  <a:cubicBezTo>
                    <a:pt x="13148" y="11189"/>
                    <a:pt x="11632" y="11587"/>
                    <a:pt x="11822" y="12117"/>
                  </a:cubicBezTo>
                  <a:cubicBezTo>
                    <a:pt x="12011" y="12647"/>
                    <a:pt x="13906" y="13310"/>
                    <a:pt x="15422" y="14370"/>
                  </a:cubicBezTo>
                  <a:cubicBezTo>
                    <a:pt x="16938" y="15430"/>
                    <a:pt x="18074" y="16887"/>
                    <a:pt x="17127" y="18080"/>
                  </a:cubicBezTo>
                  <a:cubicBezTo>
                    <a:pt x="16180" y="19273"/>
                    <a:pt x="13148" y="20200"/>
                    <a:pt x="10496" y="20730"/>
                  </a:cubicBezTo>
                  <a:cubicBezTo>
                    <a:pt x="7843" y="21260"/>
                    <a:pt x="5569" y="21393"/>
                    <a:pt x="4243" y="21128"/>
                  </a:cubicBezTo>
                  <a:cubicBezTo>
                    <a:pt x="2917" y="20863"/>
                    <a:pt x="2538" y="20200"/>
                    <a:pt x="2727" y="19472"/>
                  </a:cubicBezTo>
                  <a:cubicBezTo>
                    <a:pt x="2917" y="18743"/>
                    <a:pt x="3674" y="17948"/>
                    <a:pt x="4432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381205" y="436574"/>
              <a:ext cx="76414" cy="14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4" h="21201" fill="norm" stroke="1" extrusionOk="0">
                  <a:moveTo>
                    <a:pt x="4451" y="8813"/>
                  </a:moveTo>
                  <a:cubicBezTo>
                    <a:pt x="7221" y="9130"/>
                    <a:pt x="9990" y="9448"/>
                    <a:pt x="12482" y="9130"/>
                  </a:cubicBezTo>
                  <a:cubicBezTo>
                    <a:pt x="14975" y="8813"/>
                    <a:pt x="17190" y="7860"/>
                    <a:pt x="18575" y="6272"/>
                  </a:cubicBezTo>
                  <a:cubicBezTo>
                    <a:pt x="19959" y="4683"/>
                    <a:pt x="20513" y="2460"/>
                    <a:pt x="19405" y="1189"/>
                  </a:cubicBezTo>
                  <a:cubicBezTo>
                    <a:pt x="18298" y="-81"/>
                    <a:pt x="15528" y="-399"/>
                    <a:pt x="12205" y="554"/>
                  </a:cubicBezTo>
                  <a:cubicBezTo>
                    <a:pt x="8882" y="1507"/>
                    <a:pt x="5005" y="3730"/>
                    <a:pt x="2513" y="6430"/>
                  </a:cubicBezTo>
                  <a:cubicBezTo>
                    <a:pt x="21" y="9130"/>
                    <a:pt x="-1087" y="12307"/>
                    <a:pt x="1405" y="14848"/>
                  </a:cubicBezTo>
                  <a:cubicBezTo>
                    <a:pt x="3898" y="17389"/>
                    <a:pt x="9990" y="19295"/>
                    <a:pt x="16082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507106" y="457199"/>
              <a:ext cx="49861" cy="15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67" fill="norm" stroke="1" extrusionOk="0">
                  <a:moveTo>
                    <a:pt x="2300" y="0"/>
                  </a:moveTo>
                  <a:cubicBezTo>
                    <a:pt x="6800" y="4800"/>
                    <a:pt x="11300" y="9600"/>
                    <a:pt x="13550" y="12900"/>
                  </a:cubicBezTo>
                  <a:cubicBezTo>
                    <a:pt x="15800" y="16200"/>
                    <a:pt x="15800" y="18000"/>
                    <a:pt x="14000" y="19350"/>
                  </a:cubicBezTo>
                  <a:cubicBezTo>
                    <a:pt x="12200" y="20700"/>
                    <a:pt x="8600" y="21600"/>
                    <a:pt x="5900" y="21150"/>
                  </a:cubicBezTo>
                  <a:cubicBezTo>
                    <a:pt x="3200" y="20700"/>
                    <a:pt x="1400" y="18900"/>
                    <a:pt x="500" y="16200"/>
                  </a:cubicBezTo>
                  <a:cubicBezTo>
                    <a:pt x="-400" y="13500"/>
                    <a:pt x="-400" y="9900"/>
                    <a:pt x="3200" y="7050"/>
                  </a:cubicBezTo>
                  <a:cubicBezTo>
                    <a:pt x="6800" y="4200"/>
                    <a:pt x="14000" y="2100"/>
                    <a:pt x="21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588716" y="442573"/>
              <a:ext cx="79111" cy="12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20" fill="norm" stroke="1" extrusionOk="0">
                  <a:moveTo>
                    <a:pt x="0" y="9723"/>
                  </a:moveTo>
                  <a:cubicBezTo>
                    <a:pt x="1137" y="11465"/>
                    <a:pt x="2274" y="13207"/>
                    <a:pt x="3411" y="12336"/>
                  </a:cubicBezTo>
                  <a:cubicBezTo>
                    <a:pt x="4547" y="11465"/>
                    <a:pt x="5684" y="7981"/>
                    <a:pt x="7105" y="5368"/>
                  </a:cubicBezTo>
                  <a:cubicBezTo>
                    <a:pt x="8526" y="2755"/>
                    <a:pt x="10232" y="1014"/>
                    <a:pt x="12505" y="317"/>
                  </a:cubicBezTo>
                  <a:cubicBezTo>
                    <a:pt x="14779" y="-380"/>
                    <a:pt x="17621" y="-32"/>
                    <a:pt x="19326" y="2407"/>
                  </a:cubicBezTo>
                  <a:cubicBezTo>
                    <a:pt x="21032" y="4846"/>
                    <a:pt x="21600" y="9375"/>
                    <a:pt x="21032" y="12859"/>
                  </a:cubicBezTo>
                  <a:cubicBezTo>
                    <a:pt x="20463" y="16343"/>
                    <a:pt x="18758" y="18781"/>
                    <a:pt x="17053" y="2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766247" y="328459"/>
              <a:ext cx="120920" cy="26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26" fill="norm" stroke="1" extrusionOk="0">
                  <a:moveTo>
                    <a:pt x="21275" y="1151"/>
                  </a:moveTo>
                  <a:cubicBezTo>
                    <a:pt x="19413" y="476"/>
                    <a:pt x="17551" y="-199"/>
                    <a:pt x="14944" y="54"/>
                  </a:cubicBezTo>
                  <a:cubicBezTo>
                    <a:pt x="12337" y="307"/>
                    <a:pt x="8985" y="1488"/>
                    <a:pt x="6006" y="3935"/>
                  </a:cubicBezTo>
                  <a:cubicBezTo>
                    <a:pt x="3027" y="6382"/>
                    <a:pt x="420" y="10095"/>
                    <a:pt x="47" y="13048"/>
                  </a:cubicBezTo>
                  <a:cubicBezTo>
                    <a:pt x="-325" y="16001"/>
                    <a:pt x="1537" y="18195"/>
                    <a:pt x="4516" y="19545"/>
                  </a:cubicBezTo>
                  <a:cubicBezTo>
                    <a:pt x="7496" y="20895"/>
                    <a:pt x="11592" y="21401"/>
                    <a:pt x="14199" y="21317"/>
                  </a:cubicBezTo>
                  <a:cubicBezTo>
                    <a:pt x="16806" y="21232"/>
                    <a:pt x="17923" y="20557"/>
                    <a:pt x="19041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895632" y="362093"/>
              <a:ext cx="113402" cy="40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26" fill="norm" stroke="1" extrusionOk="0">
                  <a:moveTo>
                    <a:pt x="12800" y="7117"/>
                  </a:moveTo>
                  <a:cubicBezTo>
                    <a:pt x="11200" y="10057"/>
                    <a:pt x="9600" y="12997"/>
                    <a:pt x="8200" y="15146"/>
                  </a:cubicBezTo>
                  <a:cubicBezTo>
                    <a:pt x="6800" y="17295"/>
                    <a:pt x="5600" y="18652"/>
                    <a:pt x="4400" y="19670"/>
                  </a:cubicBezTo>
                  <a:cubicBezTo>
                    <a:pt x="3200" y="20687"/>
                    <a:pt x="2000" y="21366"/>
                    <a:pt x="1200" y="21422"/>
                  </a:cubicBezTo>
                  <a:cubicBezTo>
                    <a:pt x="400" y="21479"/>
                    <a:pt x="0" y="20914"/>
                    <a:pt x="0" y="18539"/>
                  </a:cubicBezTo>
                  <a:cubicBezTo>
                    <a:pt x="0" y="16164"/>
                    <a:pt x="400" y="11980"/>
                    <a:pt x="2000" y="8643"/>
                  </a:cubicBezTo>
                  <a:cubicBezTo>
                    <a:pt x="3600" y="5307"/>
                    <a:pt x="6400" y="2819"/>
                    <a:pt x="8800" y="1462"/>
                  </a:cubicBezTo>
                  <a:cubicBezTo>
                    <a:pt x="11200" y="105"/>
                    <a:pt x="13200" y="-121"/>
                    <a:pt x="14800" y="49"/>
                  </a:cubicBezTo>
                  <a:cubicBezTo>
                    <a:pt x="16400" y="218"/>
                    <a:pt x="17600" y="784"/>
                    <a:pt x="18800" y="1915"/>
                  </a:cubicBezTo>
                  <a:cubicBezTo>
                    <a:pt x="20000" y="3045"/>
                    <a:pt x="21200" y="4742"/>
                    <a:pt x="21400" y="6212"/>
                  </a:cubicBezTo>
                  <a:cubicBezTo>
                    <a:pt x="21600" y="7682"/>
                    <a:pt x="20800" y="8926"/>
                    <a:pt x="19000" y="9831"/>
                  </a:cubicBezTo>
                  <a:cubicBezTo>
                    <a:pt x="17200" y="10736"/>
                    <a:pt x="14400" y="11301"/>
                    <a:pt x="12000" y="11527"/>
                  </a:cubicBezTo>
                  <a:cubicBezTo>
                    <a:pt x="9600" y="11753"/>
                    <a:pt x="7600" y="11640"/>
                    <a:pt x="6400" y="11188"/>
                  </a:cubicBezTo>
                  <a:cubicBezTo>
                    <a:pt x="5200" y="10736"/>
                    <a:pt x="4800" y="9944"/>
                    <a:pt x="4400" y="9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2045916" y="330200"/>
              <a:ext cx="66343" cy="29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18" fill="norm" stroke="1" extrusionOk="0">
                  <a:moveTo>
                    <a:pt x="0" y="0"/>
                  </a:moveTo>
                  <a:cubicBezTo>
                    <a:pt x="6750" y="3042"/>
                    <a:pt x="13500" y="6085"/>
                    <a:pt x="17212" y="9279"/>
                  </a:cubicBezTo>
                  <a:cubicBezTo>
                    <a:pt x="20925" y="12473"/>
                    <a:pt x="21600" y="15820"/>
                    <a:pt x="20925" y="17797"/>
                  </a:cubicBezTo>
                  <a:cubicBezTo>
                    <a:pt x="20250" y="19775"/>
                    <a:pt x="18225" y="20383"/>
                    <a:pt x="15187" y="20839"/>
                  </a:cubicBezTo>
                  <a:cubicBezTo>
                    <a:pt x="12150" y="21296"/>
                    <a:pt x="8100" y="21600"/>
                    <a:pt x="5400" y="21296"/>
                  </a:cubicBezTo>
                  <a:cubicBezTo>
                    <a:pt x="2700" y="20992"/>
                    <a:pt x="1350" y="20079"/>
                    <a:pt x="0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2141166" y="279400"/>
              <a:ext cx="89299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600" fill="norm" stroke="1" extrusionOk="0">
                  <a:moveTo>
                    <a:pt x="7200" y="0"/>
                  </a:moveTo>
                  <a:cubicBezTo>
                    <a:pt x="11040" y="1397"/>
                    <a:pt x="14880" y="2794"/>
                    <a:pt x="17520" y="4997"/>
                  </a:cubicBezTo>
                  <a:cubicBezTo>
                    <a:pt x="20160" y="7200"/>
                    <a:pt x="21600" y="10209"/>
                    <a:pt x="18480" y="13110"/>
                  </a:cubicBezTo>
                  <a:cubicBezTo>
                    <a:pt x="15360" y="16012"/>
                    <a:pt x="7680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37816" y="9906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40" y="1800"/>
                    <a:pt x="12480" y="3600"/>
                    <a:pt x="16080" y="7200"/>
                  </a:cubicBezTo>
                  <a:cubicBezTo>
                    <a:pt x="19680" y="10800"/>
                    <a:pt x="2064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50516" y="109855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129520" y="926550"/>
              <a:ext cx="135375" cy="410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162" fill="norm" stroke="1" extrusionOk="0">
                  <a:moveTo>
                    <a:pt x="8041" y="10501"/>
                  </a:moveTo>
                  <a:cubicBezTo>
                    <a:pt x="6752" y="10828"/>
                    <a:pt x="5462" y="11156"/>
                    <a:pt x="4495" y="12737"/>
                  </a:cubicBezTo>
                  <a:cubicBezTo>
                    <a:pt x="3528" y="14319"/>
                    <a:pt x="2883" y="17156"/>
                    <a:pt x="2399" y="18901"/>
                  </a:cubicBezTo>
                  <a:cubicBezTo>
                    <a:pt x="1916" y="20646"/>
                    <a:pt x="1593" y="21301"/>
                    <a:pt x="1271" y="21137"/>
                  </a:cubicBezTo>
                  <a:cubicBezTo>
                    <a:pt x="949" y="20974"/>
                    <a:pt x="626" y="19992"/>
                    <a:pt x="304" y="17756"/>
                  </a:cubicBezTo>
                  <a:cubicBezTo>
                    <a:pt x="-19" y="15519"/>
                    <a:pt x="-341" y="12028"/>
                    <a:pt x="787" y="8919"/>
                  </a:cubicBezTo>
                  <a:cubicBezTo>
                    <a:pt x="1916" y="5810"/>
                    <a:pt x="4495" y="3083"/>
                    <a:pt x="7396" y="1556"/>
                  </a:cubicBezTo>
                  <a:cubicBezTo>
                    <a:pt x="10298" y="28"/>
                    <a:pt x="13522" y="-299"/>
                    <a:pt x="16262" y="246"/>
                  </a:cubicBezTo>
                  <a:cubicBezTo>
                    <a:pt x="19002" y="792"/>
                    <a:pt x="21259" y="2210"/>
                    <a:pt x="20453" y="3519"/>
                  </a:cubicBezTo>
                  <a:cubicBezTo>
                    <a:pt x="19647" y="4828"/>
                    <a:pt x="15778" y="6028"/>
                    <a:pt x="12877" y="6901"/>
                  </a:cubicBezTo>
                  <a:cubicBezTo>
                    <a:pt x="9975" y="7774"/>
                    <a:pt x="8041" y="8319"/>
                    <a:pt x="6107" y="8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353766" y="10668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474961" y="887649"/>
              <a:ext cx="132806" cy="26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70" fill="norm" stroke="1" extrusionOk="0">
                  <a:moveTo>
                    <a:pt x="21176" y="2639"/>
                  </a:moveTo>
                  <a:cubicBezTo>
                    <a:pt x="20501" y="1795"/>
                    <a:pt x="19826" y="951"/>
                    <a:pt x="18645" y="445"/>
                  </a:cubicBezTo>
                  <a:cubicBezTo>
                    <a:pt x="17464" y="-61"/>
                    <a:pt x="15776" y="-230"/>
                    <a:pt x="13413" y="445"/>
                  </a:cubicBezTo>
                  <a:cubicBezTo>
                    <a:pt x="11051" y="1120"/>
                    <a:pt x="8013" y="2639"/>
                    <a:pt x="5482" y="5761"/>
                  </a:cubicBezTo>
                  <a:cubicBezTo>
                    <a:pt x="2951" y="8883"/>
                    <a:pt x="926" y="13607"/>
                    <a:pt x="251" y="16476"/>
                  </a:cubicBezTo>
                  <a:cubicBezTo>
                    <a:pt x="-424" y="19345"/>
                    <a:pt x="251" y="20358"/>
                    <a:pt x="2445" y="20864"/>
                  </a:cubicBezTo>
                  <a:cubicBezTo>
                    <a:pt x="4638" y="21370"/>
                    <a:pt x="8351" y="21370"/>
                    <a:pt x="12063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645866" y="965199"/>
              <a:ext cx="1" cy="171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709366" y="1064355"/>
              <a:ext cx="101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800" y="12582"/>
                    <a:pt x="3600" y="4867"/>
                    <a:pt x="7200" y="1782"/>
                  </a:cubicBezTo>
                  <a:cubicBezTo>
                    <a:pt x="10800" y="-1304"/>
                    <a:pt x="162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906857" y="960497"/>
              <a:ext cx="149295" cy="39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06" fill="norm" stroke="1" extrusionOk="0">
                  <a:moveTo>
                    <a:pt x="6209" y="6878"/>
                  </a:moveTo>
                  <a:cubicBezTo>
                    <a:pt x="5009" y="10129"/>
                    <a:pt x="3809" y="13381"/>
                    <a:pt x="3059" y="15587"/>
                  </a:cubicBezTo>
                  <a:cubicBezTo>
                    <a:pt x="2309" y="17794"/>
                    <a:pt x="2009" y="18955"/>
                    <a:pt x="1559" y="19884"/>
                  </a:cubicBezTo>
                  <a:cubicBezTo>
                    <a:pt x="1109" y="20813"/>
                    <a:pt x="509" y="21510"/>
                    <a:pt x="209" y="21394"/>
                  </a:cubicBezTo>
                  <a:cubicBezTo>
                    <a:pt x="-91" y="21278"/>
                    <a:pt x="-91" y="20349"/>
                    <a:pt x="359" y="17562"/>
                  </a:cubicBezTo>
                  <a:cubicBezTo>
                    <a:pt x="809" y="14775"/>
                    <a:pt x="1709" y="10129"/>
                    <a:pt x="2609" y="7110"/>
                  </a:cubicBezTo>
                  <a:cubicBezTo>
                    <a:pt x="3509" y="4091"/>
                    <a:pt x="4409" y="2697"/>
                    <a:pt x="5459" y="1768"/>
                  </a:cubicBezTo>
                  <a:cubicBezTo>
                    <a:pt x="6509" y="839"/>
                    <a:pt x="7709" y="375"/>
                    <a:pt x="9359" y="142"/>
                  </a:cubicBezTo>
                  <a:cubicBezTo>
                    <a:pt x="11009" y="-90"/>
                    <a:pt x="13109" y="-90"/>
                    <a:pt x="15209" y="549"/>
                  </a:cubicBezTo>
                  <a:cubicBezTo>
                    <a:pt x="17309" y="1187"/>
                    <a:pt x="19409" y="2465"/>
                    <a:pt x="20459" y="3510"/>
                  </a:cubicBezTo>
                  <a:cubicBezTo>
                    <a:pt x="21509" y="4555"/>
                    <a:pt x="21509" y="5368"/>
                    <a:pt x="19559" y="6355"/>
                  </a:cubicBezTo>
                  <a:cubicBezTo>
                    <a:pt x="17609" y="7342"/>
                    <a:pt x="13709" y="8504"/>
                    <a:pt x="10409" y="8852"/>
                  </a:cubicBezTo>
                  <a:cubicBezTo>
                    <a:pt x="7109" y="9200"/>
                    <a:pt x="4409" y="8736"/>
                    <a:pt x="1709" y="8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2077666" y="876300"/>
              <a:ext cx="835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0" h="21600" fill="norm" stroke="1" extrusionOk="0">
                  <a:moveTo>
                    <a:pt x="0" y="0"/>
                  </a:moveTo>
                  <a:cubicBezTo>
                    <a:pt x="3086" y="0"/>
                    <a:pt x="6171" y="0"/>
                    <a:pt x="9257" y="720"/>
                  </a:cubicBezTo>
                  <a:cubicBezTo>
                    <a:pt x="12343" y="1440"/>
                    <a:pt x="15429" y="2880"/>
                    <a:pt x="17743" y="5460"/>
                  </a:cubicBezTo>
                  <a:cubicBezTo>
                    <a:pt x="20057" y="8040"/>
                    <a:pt x="21600" y="11760"/>
                    <a:pt x="18771" y="14640"/>
                  </a:cubicBezTo>
                  <a:cubicBezTo>
                    <a:pt x="15943" y="17520"/>
                    <a:pt x="8743" y="19560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0" y="1972460"/>
              <a:ext cx="104039" cy="142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23" fill="norm" stroke="1" extrusionOk="0">
                  <a:moveTo>
                    <a:pt x="2840" y="358"/>
                  </a:moveTo>
                  <a:cubicBezTo>
                    <a:pt x="2840" y="2264"/>
                    <a:pt x="2840" y="4170"/>
                    <a:pt x="2192" y="6552"/>
                  </a:cubicBezTo>
                  <a:cubicBezTo>
                    <a:pt x="1544" y="8935"/>
                    <a:pt x="248" y="11794"/>
                    <a:pt x="32" y="12429"/>
                  </a:cubicBezTo>
                  <a:cubicBezTo>
                    <a:pt x="-184" y="13064"/>
                    <a:pt x="680" y="11476"/>
                    <a:pt x="2840" y="9094"/>
                  </a:cubicBezTo>
                  <a:cubicBezTo>
                    <a:pt x="5000" y="6711"/>
                    <a:pt x="8456" y="3535"/>
                    <a:pt x="11264" y="1788"/>
                  </a:cubicBezTo>
                  <a:cubicBezTo>
                    <a:pt x="14072" y="41"/>
                    <a:pt x="16232" y="-277"/>
                    <a:pt x="17960" y="199"/>
                  </a:cubicBezTo>
                  <a:cubicBezTo>
                    <a:pt x="19688" y="676"/>
                    <a:pt x="20984" y="1947"/>
                    <a:pt x="21200" y="5599"/>
                  </a:cubicBezTo>
                  <a:cubicBezTo>
                    <a:pt x="21416" y="9252"/>
                    <a:pt x="20552" y="15288"/>
                    <a:pt x="19688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662614" y="1583266"/>
              <a:ext cx="1663073" cy="9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5161" y="10570"/>
                  </a:moveTo>
                  <a:cubicBezTo>
                    <a:pt x="5298" y="8272"/>
                    <a:pt x="5435" y="5974"/>
                    <a:pt x="5572" y="4826"/>
                  </a:cubicBezTo>
                  <a:cubicBezTo>
                    <a:pt x="5709" y="3677"/>
                    <a:pt x="5846" y="3677"/>
                    <a:pt x="6284" y="4826"/>
                  </a:cubicBezTo>
                  <a:cubicBezTo>
                    <a:pt x="6722" y="5974"/>
                    <a:pt x="7461" y="8272"/>
                    <a:pt x="8419" y="9421"/>
                  </a:cubicBezTo>
                  <a:cubicBezTo>
                    <a:pt x="9377" y="10570"/>
                    <a:pt x="10554" y="10570"/>
                    <a:pt x="11663" y="10570"/>
                  </a:cubicBezTo>
                  <a:cubicBezTo>
                    <a:pt x="12772" y="10570"/>
                    <a:pt x="13812" y="10570"/>
                    <a:pt x="14839" y="9881"/>
                  </a:cubicBezTo>
                  <a:cubicBezTo>
                    <a:pt x="15865" y="9191"/>
                    <a:pt x="16878" y="7813"/>
                    <a:pt x="17508" y="6434"/>
                  </a:cubicBezTo>
                  <a:cubicBezTo>
                    <a:pt x="18138" y="5055"/>
                    <a:pt x="18384" y="3677"/>
                    <a:pt x="18398" y="2757"/>
                  </a:cubicBezTo>
                  <a:cubicBezTo>
                    <a:pt x="18411" y="1838"/>
                    <a:pt x="18192" y="1379"/>
                    <a:pt x="17576" y="919"/>
                  </a:cubicBezTo>
                  <a:cubicBezTo>
                    <a:pt x="16960" y="460"/>
                    <a:pt x="15947" y="0"/>
                    <a:pt x="14921" y="0"/>
                  </a:cubicBezTo>
                  <a:cubicBezTo>
                    <a:pt x="13894" y="0"/>
                    <a:pt x="12854" y="460"/>
                    <a:pt x="11759" y="1149"/>
                  </a:cubicBezTo>
                  <a:cubicBezTo>
                    <a:pt x="10664" y="1838"/>
                    <a:pt x="9514" y="2757"/>
                    <a:pt x="8433" y="3677"/>
                  </a:cubicBezTo>
                  <a:cubicBezTo>
                    <a:pt x="7351" y="4596"/>
                    <a:pt x="6338" y="5515"/>
                    <a:pt x="5490" y="6204"/>
                  </a:cubicBezTo>
                  <a:cubicBezTo>
                    <a:pt x="4641" y="6894"/>
                    <a:pt x="3957" y="7353"/>
                    <a:pt x="3477" y="8043"/>
                  </a:cubicBezTo>
                  <a:cubicBezTo>
                    <a:pt x="2998" y="8732"/>
                    <a:pt x="2725" y="9651"/>
                    <a:pt x="2697" y="10800"/>
                  </a:cubicBezTo>
                  <a:cubicBezTo>
                    <a:pt x="2670" y="11949"/>
                    <a:pt x="2889" y="13328"/>
                    <a:pt x="3560" y="14247"/>
                  </a:cubicBezTo>
                  <a:cubicBezTo>
                    <a:pt x="4230" y="15166"/>
                    <a:pt x="5353" y="15626"/>
                    <a:pt x="6366" y="15626"/>
                  </a:cubicBezTo>
                  <a:cubicBezTo>
                    <a:pt x="7379" y="15626"/>
                    <a:pt x="8282" y="15166"/>
                    <a:pt x="9281" y="14477"/>
                  </a:cubicBezTo>
                  <a:cubicBezTo>
                    <a:pt x="10281" y="13787"/>
                    <a:pt x="11376" y="12868"/>
                    <a:pt x="12443" y="12409"/>
                  </a:cubicBezTo>
                  <a:cubicBezTo>
                    <a:pt x="13511" y="11949"/>
                    <a:pt x="14551" y="11949"/>
                    <a:pt x="15660" y="11719"/>
                  </a:cubicBezTo>
                  <a:cubicBezTo>
                    <a:pt x="16769" y="11489"/>
                    <a:pt x="17946" y="11030"/>
                    <a:pt x="19109" y="10800"/>
                  </a:cubicBezTo>
                  <a:cubicBezTo>
                    <a:pt x="20273" y="10570"/>
                    <a:pt x="21423" y="10570"/>
                    <a:pt x="21505" y="10340"/>
                  </a:cubicBezTo>
                  <a:cubicBezTo>
                    <a:pt x="21587" y="10111"/>
                    <a:pt x="20601" y="9651"/>
                    <a:pt x="19506" y="9191"/>
                  </a:cubicBezTo>
                  <a:cubicBezTo>
                    <a:pt x="18411" y="8732"/>
                    <a:pt x="17207" y="8272"/>
                    <a:pt x="16098" y="8272"/>
                  </a:cubicBezTo>
                  <a:cubicBezTo>
                    <a:pt x="14989" y="8272"/>
                    <a:pt x="13976" y="8732"/>
                    <a:pt x="13018" y="9191"/>
                  </a:cubicBezTo>
                  <a:cubicBezTo>
                    <a:pt x="12060" y="9651"/>
                    <a:pt x="11157" y="10111"/>
                    <a:pt x="10157" y="10800"/>
                  </a:cubicBezTo>
                  <a:cubicBezTo>
                    <a:pt x="9158" y="11489"/>
                    <a:pt x="8063" y="12409"/>
                    <a:pt x="7789" y="12638"/>
                  </a:cubicBezTo>
                  <a:cubicBezTo>
                    <a:pt x="7516" y="12868"/>
                    <a:pt x="8063" y="12409"/>
                    <a:pt x="8884" y="11489"/>
                  </a:cubicBezTo>
                  <a:cubicBezTo>
                    <a:pt x="9706" y="10570"/>
                    <a:pt x="10801" y="9191"/>
                    <a:pt x="11868" y="8043"/>
                  </a:cubicBezTo>
                  <a:cubicBezTo>
                    <a:pt x="12936" y="6894"/>
                    <a:pt x="13976" y="5974"/>
                    <a:pt x="14989" y="5285"/>
                  </a:cubicBezTo>
                  <a:cubicBezTo>
                    <a:pt x="16002" y="4596"/>
                    <a:pt x="16988" y="4136"/>
                    <a:pt x="17576" y="3677"/>
                  </a:cubicBezTo>
                  <a:cubicBezTo>
                    <a:pt x="18165" y="3217"/>
                    <a:pt x="18357" y="2757"/>
                    <a:pt x="18316" y="2528"/>
                  </a:cubicBezTo>
                  <a:cubicBezTo>
                    <a:pt x="18274" y="2298"/>
                    <a:pt x="18001" y="2298"/>
                    <a:pt x="17316" y="2757"/>
                  </a:cubicBezTo>
                  <a:cubicBezTo>
                    <a:pt x="16632" y="3217"/>
                    <a:pt x="15537" y="4136"/>
                    <a:pt x="14510" y="4826"/>
                  </a:cubicBezTo>
                  <a:cubicBezTo>
                    <a:pt x="13484" y="5515"/>
                    <a:pt x="12525" y="5974"/>
                    <a:pt x="11499" y="6434"/>
                  </a:cubicBezTo>
                  <a:cubicBezTo>
                    <a:pt x="10472" y="6894"/>
                    <a:pt x="9377" y="7353"/>
                    <a:pt x="8268" y="8043"/>
                  </a:cubicBezTo>
                  <a:cubicBezTo>
                    <a:pt x="7160" y="8732"/>
                    <a:pt x="6037" y="9651"/>
                    <a:pt x="4887" y="10570"/>
                  </a:cubicBezTo>
                  <a:cubicBezTo>
                    <a:pt x="3738" y="11489"/>
                    <a:pt x="2560" y="12409"/>
                    <a:pt x="1808" y="12868"/>
                  </a:cubicBezTo>
                  <a:cubicBezTo>
                    <a:pt x="1055" y="13328"/>
                    <a:pt x="726" y="13328"/>
                    <a:pt x="466" y="13557"/>
                  </a:cubicBezTo>
                  <a:cubicBezTo>
                    <a:pt x="206" y="13787"/>
                    <a:pt x="14" y="14247"/>
                    <a:pt x="1" y="14477"/>
                  </a:cubicBezTo>
                  <a:cubicBezTo>
                    <a:pt x="-13" y="14706"/>
                    <a:pt x="151" y="14706"/>
                    <a:pt x="795" y="14706"/>
                  </a:cubicBezTo>
                  <a:cubicBezTo>
                    <a:pt x="1438" y="14706"/>
                    <a:pt x="2560" y="14706"/>
                    <a:pt x="3546" y="14706"/>
                  </a:cubicBezTo>
                  <a:cubicBezTo>
                    <a:pt x="4531" y="14706"/>
                    <a:pt x="5380" y="14706"/>
                    <a:pt x="6571" y="15166"/>
                  </a:cubicBezTo>
                  <a:cubicBezTo>
                    <a:pt x="7762" y="15626"/>
                    <a:pt x="9295" y="16545"/>
                    <a:pt x="10650" y="17694"/>
                  </a:cubicBezTo>
                  <a:cubicBezTo>
                    <a:pt x="12005" y="18843"/>
                    <a:pt x="13182" y="20221"/>
                    <a:pt x="143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133368" y="2339937"/>
              <a:ext cx="1979349" cy="246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99" fill="norm" stroke="1" extrusionOk="0">
                  <a:moveTo>
                    <a:pt x="3511" y="360"/>
                  </a:moveTo>
                  <a:cubicBezTo>
                    <a:pt x="3557" y="268"/>
                    <a:pt x="3603" y="176"/>
                    <a:pt x="3626" y="83"/>
                  </a:cubicBezTo>
                  <a:cubicBezTo>
                    <a:pt x="3649" y="-9"/>
                    <a:pt x="3649" y="-101"/>
                    <a:pt x="3649" y="259"/>
                  </a:cubicBezTo>
                  <a:cubicBezTo>
                    <a:pt x="3649" y="618"/>
                    <a:pt x="3649" y="1430"/>
                    <a:pt x="3638" y="2186"/>
                  </a:cubicBezTo>
                  <a:cubicBezTo>
                    <a:pt x="3626" y="2943"/>
                    <a:pt x="3603" y="3643"/>
                    <a:pt x="3545" y="4354"/>
                  </a:cubicBezTo>
                  <a:cubicBezTo>
                    <a:pt x="3488" y="5064"/>
                    <a:pt x="3395" y="5783"/>
                    <a:pt x="3292" y="6521"/>
                  </a:cubicBezTo>
                  <a:cubicBezTo>
                    <a:pt x="3188" y="7259"/>
                    <a:pt x="3072" y="8015"/>
                    <a:pt x="2992" y="8744"/>
                  </a:cubicBezTo>
                  <a:cubicBezTo>
                    <a:pt x="2911" y="9472"/>
                    <a:pt x="2865" y="10173"/>
                    <a:pt x="2795" y="10865"/>
                  </a:cubicBezTo>
                  <a:cubicBezTo>
                    <a:pt x="2726" y="11557"/>
                    <a:pt x="2634" y="12239"/>
                    <a:pt x="2495" y="12912"/>
                  </a:cubicBezTo>
                  <a:cubicBezTo>
                    <a:pt x="2357" y="13586"/>
                    <a:pt x="2172" y="14250"/>
                    <a:pt x="1965" y="14895"/>
                  </a:cubicBezTo>
                  <a:cubicBezTo>
                    <a:pt x="1757" y="15541"/>
                    <a:pt x="1526" y="16168"/>
                    <a:pt x="1272" y="16823"/>
                  </a:cubicBezTo>
                  <a:cubicBezTo>
                    <a:pt x="1018" y="17478"/>
                    <a:pt x="742" y="18160"/>
                    <a:pt x="522" y="18704"/>
                  </a:cubicBezTo>
                  <a:cubicBezTo>
                    <a:pt x="303" y="19249"/>
                    <a:pt x="142" y="19654"/>
                    <a:pt x="61" y="19922"/>
                  </a:cubicBezTo>
                  <a:cubicBezTo>
                    <a:pt x="-20" y="20189"/>
                    <a:pt x="-20" y="20318"/>
                    <a:pt x="61" y="20392"/>
                  </a:cubicBezTo>
                  <a:cubicBezTo>
                    <a:pt x="142" y="20466"/>
                    <a:pt x="303" y="20484"/>
                    <a:pt x="834" y="20475"/>
                  </a:cubicBezTo>
                  <a:cubicBezTo>
                    <a:pt x="1365" y="20466"/>
                    <a:pt x="2265" y="20429"/>
                    <a:pt x="3095" y="20392"/>
                  </a:cubicBezTo>
                  <a:cubicBezTo>
                    <a:pt x="3926" y="20355"/>
                    <a:pt x="4688" y="20318"/>
                    <a:pt x="5542" y="20300"/>
                  </a:cubicBezTo>
                  <a:cubicBezTo>
                    <a:pt x="6395" y="20282"/>
                    <a:pt x="7342" y="20282"/>
                    <a:pt x="8161" y="20291"/>
                  </a:cubicBezTo>
                  <a:cubicBezTo>
                    <a:pt x="8980" y="20300"/>
                    <a:pt x="9672" y="20318"/>
                    <a:pt x="10561" y="20365"/>
                  </a:cubicBezTo>
                  <a:cubicBezTo>
                    <a:pt x="11449" y="20411"/>
                    <a:pt x="12534" y="20484"/>
                    <a:pt x="13595" y="20567"/>
                  </a:cubicBezTo>
                  <a:cubicBezTo>
                    <a:pt x="14657" y="20650"/>
                    <a:pt x="15695" y="20743"/>
                    <a:pt x="16792" y="20853"/>
                  </a:cubicBezTo>
                  <a:cubicBezTo>
                    <a:pt x="17888" y="20964"/>
                    <a:pt x="19042" y="21093"/>
                    <a:pt x="19849" y="21204"/>
                  </a:cubicBezTo>
                  <a:cubicBezTo>
                    <a:pt x="20657" y="21315"/>
                    <a:pt x="21118" y="21407"/>
                    <a:pt x="21580" y="2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2191966" y="2508250"/>
              <a:ext cx="317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200"/>
                    <a:pt x="8640" y="10400"/>
                    <a:pt x="12240" y="14000"/>
                  </a:cubicBezTo>
                  <a:cubicBezTo>
                    <a:pt x="15840" y="17600"/>
                    <a:pt x="1872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2073050" y="2950856"/>
              <a:ext cx="160280" cy="180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210" fill="norm" stroke="1" extrusionOk="0">
                  <a:moveTo>
                    <a:pt x="15558" y="223"/>
                  </a:moveTo>
                  <a:cubicBezTo>
                    <a:pt x="12234" y="-26"/>
                    <a:pt x="8911" y="-274"/>
                    <a:pt x="6419" y="719"/>
                  </a:cubicBezTo>
                  <a:cubicBezTo>
                    <a:pt x="3927" y="1712"/>
                    <a:pt x="2265" y="3947"/>
                    <a:pt x="1158" y="7050"/>
                  </a:cubicBezTo>
                  <a:cubicBezTo>
                    <a:pt x="50" y="10154"/>
                    <a:pt x="-504" y="14126"/>
                    <a:pt x="604" y="16857"/>
                  </a:cubicBezTo>
                  <a:cubicBezTo>
                    <a:pt x="1711" y="19588"/>
                    <a:pt x="4481" y="21078"/>
                    <a:pt x="7665" y="21202"/>
                  </a:cubicBezTo>
                  <a:cubicBezTo>
                    <a:pt x="10850" y="21326"/>
                    <a:pt x="14450" y="20085"/>
                    <a:pt x="16942" y="17602"/>
                  </a:cubicBezTo>
                  <a:cubicBezTo>
                    <a:pt x="19434" y="15119"/>
                    <a:pt x="20819" y="11395"/>
                    <a:pt x="20958" y="8416"/>
                  </a:cubicBezTo>
                  <a:cubicBezTo>
                    <a:pt x="21096" y="5436"/>
                    <a:pt x="19988" y="3202"/>
                    <a:pt x="17773" y="2085"/>
                  </a:cubicBezTo>
                  <a:cubicBezTo>
                    <a:pt x="15558" y="967"/>
                    <a:pt x="12234" y="967"/>
                    <a:pt x="8911" y="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974673" y="3289860"/>
              <a:ext cx="192825" cy="15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0571" fill="norm" stroke="1" extrusionOk="0">
                  <a:moveTo>
                    <a:pt x="13249" y="2388"/>
                  </a:moveTo>
                  <a:cubicBezTo>
                    <a:pt x="10032" y="3755"/>
                    <a:pt x="6815" y="5122"/>
                    <a:pt x="4518" y="7310"/>
                  </a:cubicBezTo>
                  <a:cubicBezTo>
                    <a:pt x="2220" y="9497"/>
                    <a:pt x="841" y="12505"/>
                    <a:pt x="266" y="14692"/>
                  </a:cubicBezTo>
                  <a:cubicBezTo>
                    <a:pt x="-308" y="16879"/>
                    <a:pt x="-78" y="18246"/>
                    <a:pt x="2220" y="19340"/>
                  </a:cubicBezTo>
                  <a:cubicBezTo>
                    <a:pt x="4518" y="20434"/>
                    <a:pt x="8883" y="21254"/>
                    <a:pt x="12445" y="19750"/>
                  </a:cubicBezTo>
                  <a:cubicBezTo>
                    <a:pt x="16007" y="18246"/>
                    <a:pt x="18764" y="14419"/>
                    <a:pt x="20028" y="10864"/>
                  </a:cubicBezTo>
                  <a:cubicBezTo>
                    <a:pt x="21292" y="7310"/>
                    <a:pt x="21062" y="4029"/>
                    <a:pt x="20373" y="2115"/>
                  </a:cubicBezTo>
                  <a:cubicBezTo>
                    <a:pt x="19683" y="201"/>
                    <a:pt x="18535" y="-346"/>
                    <a:pt x="16926" y="201"/>
                  </a:cubicBezTo>
                  <a:cubicBezTo>
                    <a:pt x="15318" y="748"/>
                    <a:pt x="13249" y="2388"/>
                    <a:pt x="11181" y="4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2179266" y="358775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2128466" y="382905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2128466" y="400685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060414" y="4094771"/>
              <a:ext cx="152921" cy="201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0975" fill="norm" stroke="1" extrusionOk="0">
                  <a:moveTo>
                    <a:pt x="11851" y="7375"/>
                  </a:moveTo>
                  <a:cubicBezTo>
                    <a:pt x="12715" y="6494"/>
                    <a:pt x="13579" y="5612"/>
                    <a:pt x="14299" y="4400"/>
                  </a:cubicBezTo>
                  <a:cubicBezTo>
                    <a:pt x="15019" y="3188"/>
                    <a:pt x="15595" y="1645"/>
                    <a:pt x="15019" y="763"/>
                  </a:cubicBezTo>
                  <a:cubicBezTo>
                    <a:pt x="14443" y="-119"/>
                    <a:pt x="12715" y="-339"/>
                    <a:pt x="10411" y="653"/>
                  </a:cubicBezTo>
                  <a:cubicBezTo>
                    <a:pt x="8107" y="1645"/>
                    <a:pt x="5227" y="3849"/>
                    <a:pt x="3067" y="6714"/>
                  </a:cubicBezTo>
                  <a:cubicBezTo>
                    <a:pt x="907" y="9579"/>
                    <a:pt x="-533" y="13106"/>
                    <a:pt x="187" y="15641"/>
                  </a:cubicBezTo>
                  <a:cubicBezTo>
                    <a:pt x="907" y="18175"/>
                    <a:pt x="3787" y="19718"/>
                    <a:pt x="6955" y="20490"/>
                  </a:cubicBezTo>
                  <a:cubicBezTo>
                    <a:pt x="10123" y="21261"/>
                    <a:pt x="13579" y="21261"/>
                    <a:pt x="16315" y="19388"/>
                  </a:cubicBezTo>
                  <a:cubicBezTo>
                    <a:pt x="19051" y="17514"/>
                    <a:pt x="21067" y="13767"/>
                    <a:pt x="20779" y="10681"/>
                  </a:cubicBezTo>
                  <a:cubicBezTo>
                    <a:pt x="20491" y="7596"/>
                    <a:pt x="17899" y="5171"/>
                    <a:pt x="15307" y="27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084016" y="4444999"/>
              <a:ext cx="38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474416" y="5134202"/>
              <a:ext cx="1162051" cy="4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4125"/>
                  </a:moveTo>
                  <a:cubicBezTo>
                    <a:pt x="669" y="7881"/>
                    <a:pt x="1338" y="11638"/>
                    <a:pt x="2361" y="12577"/>
                  </a:cubicBezTo>
                  <a:cubicBezTo>
                    <a:pt x="3384" y="13516"/>
                    <a:pt x="4761" y="11638"/>
                    <a:pt x="6197" y="9290"/>
                  </a:cubicBezTo>
                  <a:cubicBezTo>
                    <a:pt x="7633" y="6942"/>
                    <a:pt x="9128" y="4125"/>
                    <a:pt x="10662" y="2246"/>
                  </a:cubicBezTo>
                  <a:cubicBezTo>
                    <a:pt x="12197" y="368"/>
                    <a:pt x="13770" y="-571"/>
                    <a:pt x="15305" y="368"/>
                  </a:cubicBezTo>
                  <a:cubicBezTo>
                    <a:pt x="16839" y="1307"/>
                    <a:pt x="18334" y="4125"/>
                    <a:pt x="19377" y="7881"/>
                  </a:cubicBezTo>
                  <a:cubicBezTo>
                    <a:pt x="20420" y="11638"/>
                    <a:pt x="21010" y="16333"/>
                    <a:pt x="21600" y="21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981286" y="4845050"/>
              <a:ext cx="34403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3648" y="0"/>
                  </a:moveTo>
                  <a:cubicBezTo>
                    <a:pt x="6034" y="225"/>
                    <a:pt x="8419" y="450"/>
                    <a:pt x="10009" y="900"/>
                  </a:cubicBezTo>
                  <a:cubicBezTo>
                    <a:pt x="11599" y="1350"/>
                    <a:pt x="12394" y="2025"/>
                    <a:pt x="12858" y="2925"/>
                  </a:cubicBezTo>
                  <a:cubicBezTo>
                    <a:pt x="13322" y="3825"/>
                    <a:pt x="13455" y="4950"/>
                    <a:pt x="12925" y="6075"/>
                  </a:cubicBezTo>
                  <a:cubicBezTo>
                    <a:pt x="12394" y="7200"/>
                    <a:pt x="11202" y="8325"/>
                    <a:pt x="9148" y="9900"/>
                  </a:cubicBezTo>
                  <a:cubicBezTo>
                    <a:pt x="7094" y="11475"/>
                    <a:pt x="4178" y="13500"/>
                    <a:pt x="2390" y="14962"/>
                  </a:cubicBezTo>
                  <a:cubicBezTo>
                    <a:pt x="601" y="16425"/>
                    <a:pt x="-62" y="17325"/>
                    <a:pt x="4" y="17775"/>
                  </a:cubicBezTo>
                  <a:cubicBezTo>
                    <a:pt x="71" y="18225"/>
                    <a:pt x="866" y="18225"/>
                    <a:pt x="3582" y="18450"/>
                  </a:cubicBezTo>
                  <a:cubicBezTo>
                    <a:pt x="6299" y="18675"/>
                    <a:pt x="10937" y="19125"/>
                    <a:pt x="14250" y="19687"/>
                  </a:cubicBezTo>
                  <a:cubicBezTo>
                    <a:pt x="17563" y="20250"/>
                    <a:pt x="19550" y="20925"/>
                    <a:pt x="2153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6" name="Drawing"/>
          <p:cNvGrpSpPr/>
          <p:nvPr/>
        </p:nvGrpSpPr>
        <p:grpSpPr>
          <a:xfrm>
            <a:off x="911489" y="1797049"/>
            <a:ext cx="2796912" cy="549517"/>
            <a:chOff x="0" y="0"/>
            <a:chExt cx="2796910" cy="549515"/>
          </a:xfrm>
        </p:grpSpPr>
        <p:sp>
          <p:nvSpPr>
            <p:cNvPr id="824" name="Line"/>
            <p:cNvSpPr/>
            <p:nvPr/>
          </p:nvSpPr>
          <p:spPr>
            <a:xfrm>
              <a:off x="0" y="29417"/>
              <a:ext cx="185357" cy="373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35" fill="norm" stroke="1" extrusionOk="0">
                  <a:moveTo>
                    <a:pt x="3974" y="3046"/>
                  </a:moveTo>
                  <a:cubicBezTo>
                    <a:pt x="8342" y="2803"/>
                    <a:pt x="12711" y="2561"/>
                    <a:pt x="15381" y="2257"/>
                  </a:cubicBezTo>
                  <a:cubicBezTo>
                    <a:pt x="18050" y="1954"/>
                    <a:pt x="19021" y="1590"/>
                    <a:pt x="19870" y="1165"/>
                  </a:cubicBezTo>
                  <a:cubicBezTo>
                    <a:pt x="20720" y="740"/>
                    <a:pt x="21448" y="255"/>
                    <a:pt x="21205" y="73"/>
                  </a:cubicBezTo>
                  <a:cubicBezTo>
                    <a:pt x="20963" y="-109"/>
                    <a:pt x="19749" y="12"/>
                    <a:pt x="17079" y="862"/>
                  </a:cubicBezTo>
                  <a:cubicBezTo>
                    <a:pt x="14410" y="1711"/>
                    <a:pt x="10284" y="3289"/>
                    <a:pt x="7857" y="4381"/>
                  </a:cubicBezTo>
                  <a:cubicBezTo>
                    <a:pt x="5430" y="5473"/>
                    <a:pt x="4702" y="6080"/>
                    <a:pt x="4702" y="6626"/>
                  </a:cubicBezTo>
                  <a:cubicBezTo>
                    <a:pt x="4702" y="7172"/>
                    <a:pt x="5430" y="7657"/>
                    <a:pt x="6522" y="7961"/>
                  </a:cubicBezTo>
                  <a:cubicBezTo>
                    <a:pt x="7614" y="8264"/>
                    <a:pt x="9070" y="8385"/>
                    <a:pt x="10405" y="8628"/>
                  </a:cubicBezTo>
                  <a:cubicBezTo>
                    <a:pt x="11740" y="8871"/>
                    <a:pt x="12954" y="9235"/>
                    <a:pt x="13318" y="9720"/>
                  </a:cubicBezTo>
                  <a:cubicBezTo>
                    <a:pt x="13682" y="10206"/>
                    <a:pt x="13196" y="10812"/>
                    <a:pt x="11497" y="11844"/>
                  </a:cubicBezTo>
                  <a:cubicBezTo>
                    <a:pt x="9799" y="12875"/>
                    <a:pt x="6886" y="14331"/>
                    <a:pt x="4823" y="15545"/>
                  </a:cubicBezTo>
                  <a:cubicBezTo>
                    <a:pt x="2760" y="16758"/>
                    <a:pt x="1547" y="17729"/>
                    <a:pt x="819" y="18518"/>
                  </a:cubicBezTo>
                  <a:cubicBezTo>
                    <a:pt x="91" y="19307"/>
                    <a:pt x="-152" y="19913"/>
                    <a:pt x="91" y="20460"/>
                  </a:cubicBezTo>
                  <a:cubicBezTo>
                    <a:pt x="333" y="21006"/>
                    <a:pt x="1061" y="21491"/>
                    <a:pt x="3367" y="21430"/>
                  </a:cubicBezTo>
                  <a:cubicBezTo>
                    <a:pt x="5673" y="21370"/>
                    <a:pt x="9556" y="20763"/>
                    <a:pt x="12590" y="20156"/>
                  </a:cubicBezTo>
                  <a:cubicBezTo>
                    <a:pt x="15623" y="19549"/>
                    <a:pt x="17808" y="18943"/>
                    <a:pt x="19992" y="18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206110" y="191045"/>
              <a:ext cx="177801" cy="177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3746"/>
                  </a:moveTo>
                  <a:cubicBezTo>
                    <a:pt x="257" y="2221"/>
                    <a:pt x="514" y="696"/>
                    <a:pt x="1286" y="188"/>
                  </a:cubicBezTo>
                  <a:cubicBezTo>
                    <a:pt x="2057" y="-320"/>
                    <a:pt x="3343" y="188"/>
                    <a:pt x="4629" y="1840"/>
                  </a:cubicBezTo>
                  <a:cubicBezTo>
                    <a:pt x="5914" y="3492"/>
                    <a:pt x="7200" y="6287"/>
                    <a:pt x="7714" y="8447"/>
                  </a:cubicBezTo>
                  <a:cubicBezTo>
                    <a:pt x="8229" y="10607"/>
                    <a:pt x="7971" y="12132"/>
                    <a:pt x="7457" y="13529"/>
                  </a:cubicBezTo>
                  <a:cubicBezTo>
                    <a:pt x="6943" y="14927"/>
                    <a:pt x="6171" y="16198"/>
                    <a:pt x="5529" y="16198"/>
                  </a:cubicBezTo>
                  <a:cubicBezTo>
                    <a:pt x="4886" y="16198"/>
                    <a:pt x="4371" y="14927"/>
                    <a:pt x="5271" y="13021"/>
                  </a:cubicBezTo>
                  <a:cubicBezTo>
                    <a:pt x="6171" y="11115"/>
                    <a:pt x="8486" y="8574"/>
                    <a:pt x="10157" y="6795"/>
                  </a:cubicBezTo>
                  <a:cubicBezTo>
                    <a:pt x="11829" y="5016"/>
                    <a:pt x="12857" y="4000"/>
                    <a:pt x="13757" y="2984"/>
                  </a:cubicBezTo>
                  <a:cubicBezTo>
                    <a:pt x="14657" y="1967"/>
                    <a:pt x="15429" y="951"/>
                    <a:pt x="15300" y="824"/>
                  </a:cubicBezTo>
                  <a:cubicBezTo>
                    <a:pt x="15171" y="696"/>
                    <a:pt x="14143" y="1459"/>
                    <a:pt x="12857" y="3238"/>
                  </a:cubicBezTo>
                  <a:cubicBezTo>
                    <a:pt x="11571" y="5016"/>
                    <a:pt x="10029" y="7812"/>
                    <a:pt x="9643" y="10607"/>
                  </a:cubicBezTo>
                  <a:cubicBezTo>
                    <a:pt x="9257" y="13402"/>
                    <a:pt x="10029" y="16198"/>
                    <a:pt x="12214" y="17976"/>
                  </a:cubicBezTo>
                  <a:cubicBezTo>
                    <a:pt x="14400" y="19755"/>
                    <a:pt x="18000" y="20518"/>
                    <a:pt x="21600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98160" y="46355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5429"/>
                    <a:pt x="11859" y="9257"/>
                    <a:pt x="15459" y="5657"/>
                  </a:cubicBezTo>
                  <a:cubicBezTo>
                    <a:pt x="19059" y="2057"/>
                    <a:pt x="2032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46843" y="482600"/>
              <a:ext cx="160868" cy="6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842" y="18225"/>
                  </a:moveTo>
                  <a:cubicBezTo>
                    <a:pt x="1421" y="19575"/>
                    <a:pt x="0" y="20925"/>
                    <a:pt x="0" y="21262"/>
                  </a:cubicBezTo>
                  <a:cubicBezTo>
                    <a:pt x="0" y="21600"/>
                    <a:pt x="1421" y="20925"/>
                    <a:pt x="5258" y="17212"/>
                  </a:cubicBezTo>
                  <a:cubicBezTo>
                    <a:pt x="9095" y="13500"/>
                    <a:pt x="15347" y="67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472810" y="209550"/>
              <a:ext cx="25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485510" y="35560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203060" y="107950"/>
              <a:ext cx="2349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14" y="2880"/>
                    <a:pt x="6227" y="5760"/>
                    <a:pt x="9049" y="8712"/>
                  </a:cubicBezTo>
                  <a:cubicBezTo>
                    <a:pt x="11870" y="11664"/>
                    <a:pt x="14400" y="14688"/>
                    <a:pt x="16443" y="16848"/>
                  </a:cubicBezTo>
                  <a:cubicBezTo>
                    <a:pt x="18486" y="19008"/>
                    <a:pt x="20043" y="203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290155" y="38100"/>
              <a:ext cx="135156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21219" y="0"/>
                  </a:moveTo>
                  <a:cubicBezTo>
                    <a:pt x="19557" y="729"/>
                    <a:pt x="17896" y="1458"/>
                    <a:pt x="15902" y="3281"/>
                  </a:cubicBezTo>
                  <a:cubicBezTo>
                    <a:pt x="13908" y="5104"/>
                    <a:pt x="11582" y="8020"/>
                    <a:pt x="8757" y="11028"/>
                  </a:cubicBezTo>
                  <a:cubicBezTo>
                    <a:pt x="5933" y="14035"/>
                    <a:pt x="2610" y="17134"/>
                    <a:pt x="1114" y="18911"/>
                  </a:cubicBezTo>
                  <a:cubicBezTo>
                    <a:pt x="-381" y="20689"/>
                    <a:pt x="-49" y="21144"/>
                    <a:pt x="2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2104760" y="25400"/>
              <a:ext cx="254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713"/>
                    <a:pt x="14400" y="9425"/>
                    <a:pt x="18000" y="13025"/>
                  </a:cubicBezTo>
                  <a:cubicBezTo>
                    <a:pt x="21600" y="16625"/>
                    <a:pt x="21600" y="191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939387" y="387349"/>
              <a:ext cx="374924" cy="5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95" fill="norm" stroke="1" extrusionOk="0">
                  <a:moveTo>
                    <a:pt x="1107" y="19938"/>
                  </a:moveTo>
                  <a:cubicBezTo>
                    <a:pt x="501" y="20769"/>
                    <a:pt x="-106" y="21600"/>
                    <a:pt x="15" y="21185"/>
                  </a:cubicBezTo>
                  <a:cubicBezTo>
                    <a:pt x="137" y="20769"/>
                    <a:pt x="986" y="19108"/>
                    <a:pt x="3534" y="16615"/>
                  </a:cubicBezTo>
                  <a:cubicBezTo>
                    <a:pt x="6083" y="14123"/>
                    <a:pt x="10330" y="10800"/>
                    <a:pt x="13606" y="7892"/>
                  </a:cubicBezTo>
                  <a:cubicBezTo>
                    <a:pt x="16883" y="4985"/>
                    <a:pt x="19188" y="2492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2530210" y="19050"/>
              <a:ext cx="1905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0"/>
                    <a:pt x="2400" y="0"/>
                    <a:pt x="5160" y="2592"/>
                  </a:cubicBezTo>
                  <a:cubicBezTo>
                    <a:pt x="7920" y="5184"/>
                    <a:pt x="12240" y="10368"/>
                    <a:pt x="15240" y="13968"/>
                  </a:cubicBezTo>
                  <a:cubicBezTo>
                    <a:pt x="18240" y="17568"/>
                    <a:pt x="19920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2695260" y="0"/>
              <a:ext cx="1016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21170" y="0"/>
                  </a:moveTo>
                  <a:cubicBezTo>
                    <a:pt x="15880" y="2361"/>
                    <a:pt x="10590" y="4721"/>
                    <a:pt x="6843" y="7200"/>
                  </a:cubicBezTo>
                  <a:cubicBezTo>
                    <a:pt x="3097" y="9679"/>
                    <a:pt x="892" y="12275"/>
                    <a:pt x="231" y="14695"/>
                  </a:cubicBezTo>
                  <a:cubicBezTo>
                    <a:pt x="-430" y="17115"/>
                    <a:pt x="452" y="19357"/>
                    <a:pt x="1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99" name="Drawing"/>
          <p:cNvGrpSpPr/>
          <p:nvPr/>
        </p:nvGrpSpPr>
        <p:grpSpPr>
          <a:xfrm>
            <a:off x="6724649" y="1988546"/>
            <a:ext cx="5492058" cy="1751605"/>
            <a:chOff x="0" y="0"/>
            <a:chExt cx="5492056" cy="1751603"/>
          </a:xfrm>
        </p:grpSpPr>
        <p:sp>
          <p:nvSpPr>
            <p:cNvPr id="837" name="Line"/>
            <p:cNvSpPr/>
            <p:nvPr/>
          </p:nvSpPr>
          <p:spPr>
            <a:xfrm>
              <a:off x="0" y="0"/>
              <a:ext cx="298450" cy="39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317"/>
                  </a:moveTo>
                  <a:cubicBezTo>
                    <a:pt x="153" y="632"/>
                    <a:pt x="306" y="-54"/>
                    <a:pt x="536" y="3"/>
                  </a:cubicBezTo>
                  <a:cubicBezTo>
                    <a:pt x="766" y="60"/>
                    <a:pt x="1072" y="860"/>
                    <a:pt x="1302" y="3203"/>
                  </a:cubicBezTo>
                  <a:cubicBezTo>
                    <a:pt x="1532" y="5546"/>
                    <a:pt x="1685" y="9432"/>
                    <a:pt x="2068" y="12289"/>
                  </a:cubicBezTo>
                  <a:cubicBezTo>
                    <a:pt x="2451" y="15146"/>
                    <a:pt x="3064" y="16975"/>
                    <a:pt x="3677" y="18175"/>
                  </a:cubicBezTo>
                  <a:cubicBezTo>
                    <a:pt x="4289" y="19375"/>
                    <a:pt x="4902" y="19946"/>
                    <a:pt x="5285" y="19889"/>
                  </a:cubicBezTo>
                  <a:cubicBezTo>
                    <a:pt x="5668" y="19832"/>
                    <a:pt x="5821" y="19146"/>
                    <a:pt x="5974" y="17489"/>
                  </a:cubicBezTo>
                  <a:cubicBezTo>
                    <a:pt x="6128" y="15832"/>
                    <a:pt x="6281" y="13203"/>
                    <a:pt x="6587" y="11432"/>
                  </a:cubicBezTo>
                  <a:cubicBezTo>
                    <a:pt x="6894" y="9660"/>
                    <a:pt x="7353" y="8746"/>
                    <a:pt x="8043" y="8289"/>
                  </a:cubicBezTo>
                  <a:cubicBezTo>
                    <a:pt x="8732" y="7832"/>
                    <a:pt x="9651" y="7832"/>
                    <a:pt x="10264" y="8117"/>
                  </a:cubicBezTo>
                  <a:cubicBezTo>
                    <a:pt x="10877" y="8403"/>
                    <a:pt x="11183" y="8975"/>
                    <a:pt x="11489" y="10632"/>
                  </a:cubicBezTo>
                  <a:cubicBezTo>
                    <a:pt x="11796" y="12289"/>
                    <a:pt x="12102" y="15032"/>
                    <a:pt x="12409" y="16917"/>
                  </a:cubicBezTo>
                  <a:cubicBezTo>
                    <a:pt x="12715" y="18803"/>
                    <a:pt x="13021" y="19832"/>
                    <a:pt x="13481" y="20517"/>
                  </a:cubicBezTo>
                  <a:cubicBezTo>
                    <a:pt x="13940" y="21203"/>
                    <a:pt x="14553" y="21546"/>
                    <a:pt x="15013" y="21432"/>
                  </a:cubicBezTo>
                  <a:cubicBezTo>
                    <a:pt x="15472" y="21317"/>
                    <a:pt x="15779" y="20746"/>
                    <a:pt x="16391" y="18917"/>
                  </a:cubicBezTo>
                  <a:cubicBezTo>
                    <a:pt x="17004" y="17089"/>
                    <a:pt x="17923" y="14003"/>
                    <a:pt x="18613" y="11317"/>
                  </a:cubicBezTo>
                  <a:cubicBezTo>
                    <a:pt x="19302" y="8632"/>
                    <a:pt x="19762" y="6346"/>
                    <a:pt x="20221" y="4460"/>
                  </a:cubicBezTo>
                  <a:cubicBezTo>
                    <a:pt x="20681" y="2575"/>
                    <a:pt x="21140" y="1089"/>
                    <a:pt x="21370" y="803"/>
                  </a:cubicBezTo>
                  <a:cubicBezTo>
                    <a:pt x="21600" y="517"/>
                    <a:pt x="21600" y="1432"/>
                    <a:pt x="21600" y="2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361950" y="227603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393700" y="310153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800100" y="200506"/>
              <a:ext cx="174444" cy="166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950" fill="norm" stroke="1" extrusionOk="0">
                  <a:moveTo>
                    <a:pt x="781" y="2614"/>
                  </a:moveTo>
                  <a:cubicBezTo>
                    <a:pt x="520" y="7148"/>
                    <a:pt x="260" y="11681"/>
                    <a:pt x="130" y="15014"/>
                  </a:cubicBezTo>
                  <a:cubicBezTo>
                    <a:pt x="0" y="18348"/>
                    <a:pt x="0" y="20481"/>
                    <a:pt x="0" y="20881"/>
                  </a:cubicBezTo>
                  <a:cubicBezTo>
                    <a:pt x="0" y="21281"/>
                    <a:pt x="0" y="19948"/>
                    <a:pt x="651" y="16881"/>
                  </a:cubicBezTo>
                  <a:cubicBezTo>
                    <a:pt x="1301" y="13814"/>
                    <a:pt x="2602" y="9014"/>
                    <a:pt x="3513" y="5948"/>
                  </a:cubicBezTo>
                  <a:cubicBezTo>
                    <a:pt x="4424" y="2881"/>
                    <a:pt x="4945" y="1548"/>
                    <a:pt x="5465" y="1548"/>
                  </a:cubicBezTo>
                  <a:cubicBezTo>
                    <a:pt x="5986" y="1548"/>
                    <a:pt x="6506" y="2881"/>
                    <a:pt x="7027" y="5014"/>
                  </a:cubicBezTo>
                  <a:cubicBezTo>
                    <a:pt x="7547" y="7148"/>
                    <a:pt x="8067" y="10081"/>
                    <a:pt x="8198" y="12348"/>
                  </a:cubicBezTo>
                  <a:cubicBezTo>
                    <a:pt x="8328" y="14614"/>
                    <a:pt x="8067" y="16214"/>
                    <a:pt x="7937" y="16348"/>
                  </a:cubicBezTo>
                  <a:cubicBezTo>
                    <a:pt x="7807" y="16481"/>
                    <a:pt x="7807" y="15148"/>
                    <a:pt x="8328" y="12881"/>
                  </a:cubicBezTo>
                  <a:cubicBezTo>
                    <a:pt x="8848" y="10614"/>
                    <a:pt x="9889" y="7414"/>
                    <a:pt x="11841" y="4881"/>
                  </a:cubicBezTo>
                  <a:cubicBezTo>
                    <a:pt x="13793" y="2348"/>
                    <a:pt x="16655" y="481"/>
                    <a:pt x="18477" y="81"/>
                  </a:cubicBezTo>
                  <a:cubicBezTo>
                    <a:pt x="20299" y="-319"/>
                    <a:pt x="21080" y="748"/>
                    <a:pt x="21340" y="3814"/>
                  </a:cubicBezTo>
                  <a:cubicBezTo>
                    <a:pt x="21600" y="6881"/>
                    <a:pt x="21340" y="11948"/>
                    <a:pt x="21080" y="17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016794" y="222927"/>
              <a:ext cx="132557" cy="138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473" fill="norm" stroke="1" extrusionOk="0">
                  <a:moveTo>
                    <a:pt x="16328" y="5387"/>
                  </a:moveTo>
                  <a:cubicBezTo>
                    <a:pt x="15642" y="3822"/>
                    <a:pt x="14957" y="2256"/>
                    <a:pt x="13757" y="1161"/>
                  </a:cubicBezTo>
                  <a:cubicBezTo>
                    <a:pt x="12557" y="65"/>
                    <a:pt x="10842" y="-561"/>
                    <a:pt x="8785" y="691"/>
                  </a:cubicBezTo>
                  <a:cubicBezTo>
                    <a:pt x="6728" y="1943"/>
                    <a:pt x="4328" y="5074"/>
                    <a:pt x="2785" y="7578"/>
                  </a:cubicBezTo>
                  <a:cubicBezTo>
                    <a:pt x="1242" y="10082"/>
                    <a:pt x="557" y="11961"/>
                    <a:pt x="214" y="13996"/>
                  </a:cubicBezTo>
                  <a:cubicBezTo>
                    <a:pt x="-129" y="16030"/>
                    <a:pt x="-129" y="18222"/>
                    <a:pt x="728" y="19474"/>
                  </a:cubicBezTo>
                  <a:cubicBezTo>
                    <a:pt x="1585" y="20726"/>
                    <a:pt x="3300" y="21039"/>
                    <a:pt x="6042" y="19004"/>
                  </a:cubicBezTo>
                  <a:cubicBezTo>
                    <a:pt x="8785" y="16969"/>
                    <a:pt x="12557" y="12587"/>
                    <a:pt x="14614" y="9456"/>
                  </a:cubicBezTo>
                  <a:cubicBezTo>
                    <a:pt x="16671" y="6326"/>
                    <a:pt x="17014" y="4448"/>
                    <a:pt x="17185" y="4291"/>
                  </a:cubicBezTo>
                  <a:cubicBezTo>
                    <a:pt x="17357" y="4135"/>
                    <a:pt x="17357" y="5700"/>
                    <a:pt x="17357" y="7422"/>
                  </a:cubicBezTo>
                  <a:cubicBezTo>
                    <a:pt x="17357" y="9143"/>
                    <a:pt x="17357" y="11022"/>
                    <a:pt x="18042" y="12587"/>
                  </a:cubicBezTo>
                  <a:cubicBezTo>
                    <a:pt x="18728" y="14152"/>
                    <a:pt x="20100" y="15404"/>
                    <a:pt x="21471" y="16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187450" y="208553"/>
              <a:ext cx="1206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42" y="5710"/>
                    <a:pt x="12884" y="11421"/>
                    <a:pt x="16484" y="15021"/>
                  </a:cubicBezTo>
                  <a:cubicBezTo>
                    <a:pt x="20084" y="18621"/>
                    <a:pt x="20842" y="201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193799" y="199940"/>
              <a:ext cx="107951" cy="19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21600" y="243"/>
                  </a:moveTo>
                  <a:cubicBezTo>
                    <a:pt x="19482" y="15"/>
                    <a:pt x="17365" y="-212"/>
                    <a:pt x="15671" y="356"/>
                  </a:cubicBezTo>
                  <a:cubicBezTo>
                    <a:pt x="13976" y="925"/>
                    <a:pt x="12706" y="2289"/>
                    <a:pt x="10165" y="5927"/>
                  </a:cubicBezTo>
                  <a:cubicBezTo>
                    <a:pt x="7624" y="9565"/>
                    <a:pt x="3812" y="15476"/>
                    <a:pt x="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602765" y="21726"/>
              <a:ext cx="118086" cy="370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10" fill="norm" stroke="1" extrusionOk="0">
                  <a:moveTo>
                    <a:pt x="21141" y="155"/>
                  </a:moveTo>
                  <a:cubicBezTo>
                    <a:pt x="18488" y="33"/>
                    <a:pt x="15836" y="-90"/>
                    <a:pt x="13752" y="94"/>
                  </a:cubicBezTo>
                  <a:cubicBezTo>
                    <a:pt x="11667" y="278"/>
                    <a:pt x="10152" y="769"/>
                    <a:pt x="7878" y="2671"/>
                  </a:cubicBezTo>
                  <a:cubicBezTo>
                    <a:pt x="5604" y="4574"/>
                    <a:pt x="2573" y="7887"/>
                    <a:pt x="1057" y="10771"/>
                  </a:cubicBezTo>
                  <a:cubicBezTo>
                    <a:pt x="-459" y="13655"/>
                    <a:pt x="-459" y="16110"/>
                    <a:pt x="1815" y="17828"/>
                  </a:cubicBezTo>
                  <a:cubicBezTo>
                    <a:pt x="4088" y="19546"/>
                    <a:pt x="8636" y="20528"/>
                    <a:pt x="13183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720850" y="157753"/>
              <a:ext cx="1905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582"/>
                    <a:pt x="10080" y="9164"/>
                    <a:pt x="13680" y="12764"/>
                  </a:cubicBezTo>
                  <a:cubicBezTo>
                    <a:pt x="17280" y="16364"/>
                    <a:pt x="1944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758950" y="113303"/>
              <a:ext cx="1460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7217" y="441"/>
                  </a:cubicBezTo>
                  <a:cubicBezTo>
                    <a:pt x="15965" y="882"/>
                    <a:pt x="15026" y="1763"/>
                    <a:pt x="13461" y="3894"/>
                  </a:cubicBezTo>
                  <a:cubicBezTo>
                    <a:pt x="11896" y="6024"/>
                    <a:pt x="9704" y="9404"/>
                    <a:pt x="7357" y="12563"/>
                  </a:cubicBezTo>
                  <a:cubicBezTo>
                    <a:pt x="5009" y="15722"/>
                    <a:pt x="2504" y="18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936749" y="360953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00"/>
                    <a:pt x="7200" y="8400"/>
                    <a:pt x="3600" y="12000"/>
                  </a:cubicBezTo>
                  <a:cubicBezTo>
                    <a:pt x="0" y="15600"/>
                    <a:pt x="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178050" y="100603"/>
              <a:ext cx="762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216150" y="151403"/>
              <a:ext cx="762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847"/>
                    <a:pt x="10800" y="5693"/>
                    <a:pt x="7200" y="9293"/>
                  </a:cubicBezTo>
                  <a:cubicBezTo>
                    <a:pt x="3600" y="12893"/>
                    <a:pt x="1800" y="17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2298700" y="49803"/>
              <a:ext cx="12958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1600" fill="norm" stroke="1" extrusionOk="0">
                  <a:moveTo>
                    <a:pt x="11963" y="0"/>
                  </a:moveTo>
                  <a:cubicBezTo>
                    <a:pt x="14289" y="823"/>
                    <a:pt x="16615" y="1646"/>
                    <a:pt x="18443" y="3754"/>
                  </a:cubicBezTo>
                  <a:cubicBezTo>
                    <a:pt x="20271" y="5863"/>
                    <a:pt x="21600" y="9257"/>
                    <a:pt x="18443" y="12446"/>
                  </a:cubicBezTo>
                  <a:cubicBezTo>
                    <a:pt x="15286" y="15634"/>
                    <a:pt x="7643" y="18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2698750" y="411753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4055654" y="138703"/>
              <a:ext cx="5914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20813" y="0"/>
                  </a:moveTo>
                  <a:cubicBezTo>
                    <a:pt x="19323" y="2859"/>
                    <a:pt x="17834" y="5718"/>
                    <a:pt x="14110" y="9053"/>
                  </a:cubicBezTo>
                  <a:cubicBezTo>
                    <a:pt x="10385" y="12388"/>
                    <a:pt x="4427" y="16200"/>
                    <a:pt x="1820" y="18371"/>
                  </a:cubicBezTo>
                  <a:cubicBezTo>
                    <a:pt x="-787" y="20541"/>
                    <a:pt x="-42" y="21071"/>
                    <a:pt x="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108450" y="140028"/>
              <a:ext cx="215900" cy="6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21149"/>
                  </a:moveTo>
                  <a:cubicBezTo>
                    <a:pt x="4235" y="13949"/>
                    <a:pt x="8471" y="6749"/>
                    <a:pt x="11647" y="3149"/>
                  </a:cubicBezTo>
                  <a:cubicBezTo>
                    <a:pt x="14824" y="-451"/>
                    <a:pt x="16941" y="-451"/>
                    <a:pt x="18424" y="629"/>
                  </a:cubicBezTo>
                  <a:cubicBezTo>
                    <a:pt x="19906" y="1709"/>
                    <a:pt x="20753" y="3869"/>
                    <a:pt x="21600" y="6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070350" y="341903"/>
              <a:ext cx="209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14400"/>
                    <a:pt x="10036" y="7200"/>
                    <a:pt x="13636" y="3600"/>
                  </a:cubicBezTo>
                  <a:cubicBezTo>
                    <a:pt x="17236" y="0"/>
                    <a:pt x="194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184650" y="504886"/>
              <a:ext cx="190500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04"/>
                  </a:moveTo>
                  <a:cubicBezTo>
                    <a:pt x="720" y="1102"/>
                    <a:pt x="1440" y="0"/>
                    <a:pt x="1920" y="0"/>
                  </a:cubicBezTo>
                  <a:cubicBezTo>
                    <a:pt x="2400" y="0"/>
                    <a:pt x="2640" y="1102"/>
                    <a:pt x="3120" y="4518"/>
                  </a:cubicBezTo>
                  <a:cubicBezTo>
                    <a:pt x="3600" y="7935"/>
                    <a:pt x="4320" y="13665"/>
                    <a:pt x="4800" y="17082"/>
                  </a:cubicBezTo>
                  <a:cubicBezTo>
                    <a:pt x="5280" y="20498"/>
                    <a:pt x="5520" y="21600"/>
                    <a:pt x="6120" y="21600"/>
                  </a:cubicBezTo>
                  <a:cubicBezTo>
                    <a:pt x="6720" y="21600"/>
                    <a:pt x="7680" y="20498"/>
                    <a:pt x="8280" y="19286"/>
                  </a:cubicBezTo>
                  <a:cubicBezTo>
                    <a:pt x="8880" y="18073"/>
                    <a:pt x="9120" y="16751"/>
                    <a:pt x="9600" y="14988"/>
                  </a:cubicBezTo>
                  <a:cubicBezTo>
                    <a:pt x="10080" y="13224"/>
                    <a:pt x="10800" y="11020"/>
                    <a:pt x="11160" y="10469"/>
                  </a:cubicBezTo>
                  <a:cubicBezTo>
                    <a:pt x="11520" y="9918"/>
                    <a:pt x="11520" y="11020"/>
                    <a:pt x="11520" y="12233"/>
                  </a:cubicBezTo>
                  <a:cubicBezTo>
                    <a:pt x="11520" y="13445"/>
                    <a:pt x="11520" y="14767"/>
                    <a:pt x="11760" y="16420"/>
                  </a:cubicBezTo>
                  <a:cubicBezTo>
                    <a:pt x="12000" y="18073"/>
                    <a:pt x="12480" y="20057"/>
                    <a:pt x="13200" y="20498"/>
                  </a:cubicBezTo>
                  <a:cubicBezTo>
                    <a:pt x="13920" y="20939"/>
                    <a:pt x="14880" y="19837"/>
                    <a:pt x="16320" y="16420"/>
                  </a:cubicBezTo>
                  <a:cubicBezTo>
                    <a:pt x="17760" y="13004"/>
                    <a:pt x="19680" y="7273"/>
                    <a:pt x="21600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519513" y="190145"/>
              <a:ext cx="135037" cy="36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39" fill="norm" stroke="1" extrusionOk="0">
                  <a:moveTo>
                    <a:pt x="21200" y="1814"/>
                  </a:moveTo>
                  <a:cubicBezTo>
                    <a:pt x="20535" y="1073"/>
                    <a:pt x="19871" y="333"/>
                    <a:pt x="18708" y="86"/>
                  </a:cubicBezTo>
                  <a:cubicBezTo>
                    <a:pt x="17545" y="-161"/>
                    <a:pt x="15883" y="86"/>
                    <a:pt x="13557" y="1320"/>
                  </a:cubicBezTo>
                  <a:cubicBezTo>
                    <a:pt x="11231" y="2554"/>
                    <a:pt x="8240" y="4776"/>
                    <a:pt x="5748" y="7677"/>
                  </a:cubicBezTo>
                  <a:cubicBezTo>
                    <a:pt x="3255" y="10577"/>
                    <a:pt x="1262" y="14157"/>
                    <a:pt x="431" y="16255"/>
                  </a:cubicBezTo>
                  <a:cubicBezTo>
                    <a:pt x="-400" y="18353"/>
                    <a:pt x="-68" y="18970"/>
                    <a:pt x="1760" y="19588"/>
                  </a:cubicBezTo>
                  <a:cubicBezTo>
                    <a:pt x="3588" y="20205"/>
                    <a:pt x="6911" y="20822"/>
                    <a:pt x="10234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651921" y="272053"/>
              <a:ext cx="14867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18631" y="0"/>
                  </a:moveTo>
                  <a:cubicBezTo>
                    <a:pt x="17718" y="3909"/>
                    <a:pt x="16806" y="7817"/>
                    <a:pt x="14828" y="11109"/>
                  </a:cubicBezTo>
                  <a:cubicBezTo>
                    <a:pt x="12851" y="14400"/>
                    <a:pt x="9808" y="17074"/>
                    <a:pt x="7527" y="18514"/>
                  </a:cubicBezTo>
                  <a:cubicBezTo>
                    <a:pt x="5245" y="19954"/>
                    <a:pt x="3724" y="20160"/>
                    <a:pt x="2659" y="19749"/>
                  </a:cubicBezTo>
                  <a:cubicBezTo>
                    <a:pt x="1594" y="19337"/>
                    <a:pt x="986" y="18309"/>
                    <a:pt x="530" y="16663"/>
                  </a:cubicBezTo>
                  <a:cubicBezTo>
                    <a:pt x="73" y="15017"/>
                    <a:pt x="-231" y="12754"/>
                    <a:pt x="225" y="11314"/>
                  </a:cubicBezTo>
                  <a:cubicBezTo>
                    <a:pt x="682" y="9874"/>
                    <a:pt x="1899" y="9257"/>
                    <a:pt x="4028" y="9360"/>
                  </a:cubicBezTo>
                  <a:cubicBezTo>
                    <a:pt x="6158" y="9463"/>
                    <a:pt x="9200" y="10286"/>
                    <a:pt x="12242" y="12446"/>
                  </a:cubicBezTo>
                  <a:cubicBezTo>
                    <a:pt x="15284" y="14606"/>
                    <a:pt x="18327" y="18103"/>
                    <a:pt x="21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876799" y="225159"/>
              <a:ext cx="80850" cy="27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66" fill="norm" stroke="1" extrusionOk="0">
                  <a:moveTo>
                    <a:pt x="3323" y="189"/>
                  </a:moveTo>
                  <a:cubicBezTo>
                    <a:pt x="6646" y="26"/>
                    <a:pt x="9969" y="-138"/>
                    <a:pt x="12462" y="189"/>
                  </a:cubicBezTo>
                  <a:cubicBezTo>
                    <a:pt x="14954" y="517"/>
                    <a:pt x="16615" y="1335"/>
                    <a:pt x="18277" y="3462"/>
                  </a:cubicBezTo>
                  <a:cubicBezTo>
                    <a:pt x="19938" y="5589"/>
                    <a:pt x="21600" y="9026"/>
                    <a:pt x="21046" y="11807"/>
                  </a:cubicBezTo>
                  <a:cubicBezTo>
                    <a:pt x="20492" y="14589"/>
                    <a:pt x="17723" y="16717"/>
                    <a:pt x="15508" y="18107"/>
                  </a:cubicBezTo>
                  <a:cubicBezTo>
                    <a:pt x="13292" y="19498"/>
                    <a:pt x="11631" y="20153"/>
                    <a:pt x="9415" y="20644"/>
                  </a:cubicBezTo>
                  <a:cubicBezTo>
                    <a:pt x="7200" y="21135"/>
                    <a:pt x="4431" y="21462"/>
                    <a:pt x="2769" y="21135"/>
                  </a:cubicBezTo>
                  <a:cubicBezTo>
                    <a:pt x="1108" y="20807"/>
                    <a:pt x="554" y="19826"/>
                    <a:pt x="0" y="1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5035550" y="358509"/>
              <a:ext cx="1079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694" y="12582"/>
                    <a:pt x="3388" y="4867"/>
                    <a:pt x="6988" y="1782"/>
                  </a:cubicBezTo>
                  <a:cubicBezTo>
                    <a:pt x="10588" y="-1304"/>
                    <a:pt x="1609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080000" y="437153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5327650" y="119387"/>
              <a:ext cx="164407" cy="317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475" fill="norm" stroke="1" extrusionOk="0">
                  <a:moveTo>
                    <a:pt x="0" y="7313"/>
                  </a:moveTo>
                  <a:cubicBezTo>
                    <a:pt x="267" y="5311"/>
                    <a:pt x="533" y="3308"/>
                    <a:pt x="2000" y="1949"/>
                  </a:cubicBezTo>
                  <a:cubicBezTo>
                    <a:pt x="3467" y="590"/>
                    <a:pt x="6133" y="-125"/>
                    <a:pt x="9333" y="18"/>
                  </a:cubicBezTo>
                  <a:cubicBezTo>
                    <a:pt x="12533" y="161"/>
                    <a:pt x="16267" y="1162"/>
                    <a:pt x="18533" y="2807"/>
                  </a:cubicBezTo>
                  <a:cubicBezTo>
                    <a:pt x="20800" y="4452"/>
                    <a:pt x="21600" y="6741"/>
                    <a:pt x="19467" y="9960"/>
                  </a:cubicBezTo>
                  <a:cubicBezTo>
                    <a:pt x="17333" y="13178"/>
                    <a:pt x="12267" y="17327"/>
                    <a:pt x="72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5429250" y="576853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733550" y="537621"/>
              <a:ext cx="25400" cy="324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1338"/>
                  </a:moveTo>
                  <a:cubicBezTo>
                    <a:pt x="5400" y="636"/>
                    <a:pt x="10800" y="-65"/>
                    <a:pt x="14400" y="5"/>
                  </a:cubicBezTo>
                  <a:cubicBezTo>
                    <a:pt x="18000" y="75"/>
                    <a:pt x="19800" y="917"/>
                    <a:pt x="19800" y="3792"/>
                  </a:cubicBezTo>
                  <a:cubicBezTo>
                    <a:pt x="19800" y="6667"/>
                    <a:pt x="18000" y="11577"/>
                    <a:pt x="18000" y="14873"/>
                  </a:cubicBezTo>
                  <a:cubicBezTo>
                    <a:pt x="18000" y="18169"/>
                    <a:pt x="19800" y="19852"/>
                    <a:pt x="21600" y="21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676400" y="830853"/>
              <a:ext cx="76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739900" y="818153"/>
              <a:ext cx="952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2769"/>
                    <a:pt x="11040" y="5538"/>
                    <a:pt x="7440" y="9138"/>
                  </a:cubicBezTo>
                  <a:cubicBezTo>
                    <a:pt x="3840" y="12738"/>
                    <a:pt x="192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293987" y="1175404"/>
              <a:ext cx="179903" cy="30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21" fill="norm" stroke="1" extrusionOk="0">
                  <a:moveTo>
                    <a:pt x="4993" y="3012"/>
                  </a:moveTo>
                  <a:cubicBezTo>
                    <a:pt x="7972" y="3310"/>
                    <a:pt x="10951" y="3608"/>
                    <a:pt x="13434" y="3459"/>
                  </a:cubicBezTo>
                  <a:cubicBezTo>
                    <a:pt x="15917" y="3310"/>
                    <a:pt x="17903" y="2714"/>
                    <a:pt x="19269" y="2044"/>
                  </a:cubicBezTo>
                  <a:cubicBezTo>
                    <a:pt x="20634" y="1374"/>
                    <a:pt x="21379" y="629"/>
                    <a:pt x="21007" y="256"/>
                  </a:cubicBezTo>
                  <a:cubicBezTo>
                    <a:pt x="20634" y="-116"/>
                    <a:pt x="19145" y="-116"/>
                    <a:pt x="16662" y="480"/>
                  </a:cubicBezTo>
                  <a:cubicBezTo>
                    <a:pt x="14179" y="1076"/>
                    <a:pt x="10703" y="2267"/>
                    <a:pt x="8593" y="3161"/>
                  </a:cubicBezTo>
                  <a:cubicBezTo>
                    <a:pt x="6482" y="4055"/>
                    <a:pt x="5738" y="4651"/>
                    <a:pt x="5365" y="5321"/>
                  </a:cubicBezTo>
                  <a:cubicBezTo>
                    <a:pt x="4993" y="5992"/>
                    <a:pt x="4993" y="6736"/>
                    <a:pt x="5862" y="7332"/>
                  </a:cubicBezTo>
                  <a:cubicBezTo>
                    <a:pt x="6731" y="7928"/>
                    <a:pt x="8469" y="8375"/>
                    <a:pt x="9958" y="8673"/>
                  </a:cubicBezTo>
                  <a:cubicBezTo>
                    <a:pt x="11448" y="8971"/>
                    <a:pt x="12689" y="9120"/>
                    <a:pt x="13434" y="9567"/>
                  </a:cubicBezTo>
                  <a:cubicBezTo>
                    <a:pt x="14179" y="10014"/>
                    <a:pt x="14427" y="10758"/>
                    <a:pt x="13434" y="11652"/>
                  </a:cubicBezTo>
                  <a:cubicBezTo>
                    <a:pt x="12441" y="12546"/>
                    <a:pt x="10207" y="13589"/>
                    <a:pt x="7724" y="14781"/>
                  </a:cubicBezTo>
                  <a:cubicBezTo>
                    <a:pt x="5241" y="15972"/>
                    <a:pt x="2510" y="17313"/>
                    <a:pt x="1145" y="18356"/>
                  </a:cubicBezTo>
                  <a:cubicBezTo>
                    <a:pt x="-221" y="19398"/>
                    <a:pt x="-221" y="20143"/>
                    <a:pt x="400" y="20665"/>
                  </a:cubicBezTo>
                  <a:cubicBezTo>
                    <a:pt x="1020" y="21186"/>
                    <a:pt x="2262" y="21484"/>
                    <a:pt x="4993" y="21410"/>
                  </a:cubicBezTo>
                  <a:cubicBezTo>
                    <a:pt x="7724" y="21335"/>
                    <a:pt x="11945" y="20888"/>
                    <a:pt x="16165" y="204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463550" y="1335590"/>
              <a:ext cx="177800" cy="13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4643"/>
                  </a:moveTo>
                  <a:cubicBezTo>
                    <a:pt x="771" y="3272"/>
                    <a:pt x="1543" y="1900"/>
                    <a:pt x="2443" y="1729"/>
                  </a:cubicBezTo>
                  <a:cubicBezTo>
                    <a:pt x="3343" y="1557"/>
                    <a:pt x="4371" y="2586"/>
                    <a:pt x="5014" y="4129"/>
                  </a:cubicBezTo>
                  <a:cubicBezTo>
                    <a:pt x="5657" y="5672"/>
                    <a:pt x="5914" y="7729"/>
                    <a:pt x="6043" y="9957"/>
                  </a:cubicBezTo>
                  <a:cubicBezTo>
                    <a:pt x="6171" y="12186"/>
                    <a:pt x="6171" y="14586"/>
                    <a:pt x="5529" y="16814"/>
                  </a:cubicBezTo>
                  <a:cubicBezTo>
                    <a:pt x="4886" y="19043"/>
                    <a:pt x="3600" y="21100"/>
                    <a:pt x="3214" y="21272"/>
                  </a:cubicBezTo>
                  <a:cubicBezTo>
                    <a:pt x="2829" y="21443"/>
                    <a:pt x="3343" y="19729"/>
                    <a:pt x="5143" y="16300"/>
                  </a:cubicBezTo>
                  <a:cubicBezTo>
                    <a:pt x="6943" y="12872"/>
                    <a:pt x="10029" y="7729"/>
                    <a:pt x="12086" y="4472"/>
                  </a:cubicBezTo>
                  <a:cubicBezTo>
                    <a:pt x="14143" y="1214"/>
                    <a:pt x="15171" y="-157"/>
                    <a:pt x="15171" y="14"/>
                  </a:cubicBezTo>
                  <a:cubicBezTo>
                    <a:pt x="15171" y="186"/>
                    <a:pt x="14143" y="1900"/>
                    <a:pt x="13243" y="3614"/>
                  </a:cubicBezTo>
                  <a:cubicBezTo>
                    <a:pt x="12343" y="5329"/>
                    <a:pt x="11571" y="7043"/>
                    <a:pt x="11829" y="9443"/>
                  </a:cubicBezTo>
                  <a:cubicBezTo>
                    <a:pt x="12086" y="11843"/>
                    <a:pt x="13371" y="14929"/>
                    <a:pt x="15171" y="16643"/>
                  </a:cubicBezTo>
                  <a:cubicBezTo>
                    <a:pt x="16971" y="18357"/>
                    <a:pt x="19286" y="18700"/>
                    <a:pt x="21600" y="190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356136" y="1491253"/>
              <a:ext cx="253464" cy="4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000" fill="norm" stroke="1" extrusionOk="0">
                  <a:moveTo>
                    <a:pt x="3168" y="14087"/>
                  </a:moveTo>
                  <a:cubicBezTo>
                    <a:pt x="1740" y="16904"/>
                    <a:pt x="312" y="19722"/>
                    <a:pt x="44" y="20661"/>
                  </a:cubicBezTo>
                  <a:cubicBezTo>
                    <a:pt x="-224" y="21600"/>
                    <a:pt x="669" y="20661"/>
                    <a:pt x="4417" y="16904"/>
                  </a:cubicBezTo>
                  <a:cubicBezTo>
                    <a:pt x="8166" y="13148"/>
                    <a:pt x="14771" y="6574"/>
                    <a:pt x="2137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39750" y="1523003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698499" y="1326153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698499" y="1408703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924983" y="1208823"/>
              <a:ext cx="181646" cy="32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09" fill="norm" stroke="1" extrusionOk="0">
                  <a:moveTo>
                    <a:pt x="6207" y="606"/>
                  </a:moveTo>
                  <a:cubicBezTo>
                    <a:pt x="5214" y="196"/>
                    <a:pt x="4221" y="-214"/>
                    <a:pt x="3352" y="128"/>
                  </a:cubicBezTo>
                  <a:cubicBezTo>
                    <a:pt x="2483" y="470"/>
                    <a:pt x="1738" y="1563"/>
                    <a:pt x="1117" y="4092"/>
                  </a:cubicBezTo>
                  <a:cubicBezTo>
                    <a:pt x="497" y="6621"/>
                    <a:pt x="0" y="10586"/>
                    <a:pt x="0" y="13320"/>
                  </a:cubicBezTo>
                  <a:cubicBezTo>
                    <a:pt x="0" y="16054"/>
                    <a:pt x="497" y="17558"/>
                    <a:pt x="1862" y="18720"/>
                  </a:cubicBezTo>
                  <a:cubicBezTo>
                    <a:pt x="3228" y="19882"/>
                    <a:pt x="5462" y="20702"/>
                    <a:pt x="7821" y="21044"/>
                  </a:cubicBezTo>
                  <a:cubicBezTo>
                    <a:pt x="10179" y="21386"/>
                    <a:pt x="12662" y="21249"/>
                    <a:pt x="15021" y="20156"/>
                  </a:cubicBezTo>
                  <a:cubicBezTo>
                    <a:pt x="17379" y="19062"/>
                    <a:pt x="19614" y="17011"/>
                    <a:pt x="20607" y="14072"/>
                  </a:cubicBezTo>
                  <a:cubicBezTo>
                    <a:pt x="21600" y="11133"/>
                    <a:pt x="21352" y="7305"/>
                    <a:pt x="20979" y="5049"/>
                  </a:cubicBezTo>
                  <a:cubicBezTo>
                    <a:pt x="20607" y="2794"/>
                    <a:pt x="20110" y="2110"/>
                    <a:pt x="19241" y="1632"/>
                  </a:cubicBezTo>
                  <a:cubicBezTo>
                    <a:pt x="18372" y="1153"/>
                    <a:pt x="17131" y="880"/>
                    <a:pt x="16262" y="1290"/>
                  </a:cubicBezTo>
                  <a:cubicBezTo>
                    <a:pt x="15393" y="1700"/>
                    <a:pt x="14897" y="2794"/>
                    <a:pt x="14400" y="38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117963" y="1375741"/>
              <a:ext cx="88538" cy="11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32" fill="norm" stroke="1" extrusionOk="0">
                  <a:moveTo>
                    <a:pt x="1455" y="9650"/>
                  </a:moveTo>
                  <a:cubicBezTo>
                    <a:pt x="1455" y="11614"/>
                    <a:pt x="1455" y="13577"/>
                    <a:pt x="1198" y="15934"/>
                  </a:cubicBezTo>
                  <a:cubicBezTo>
                    <a:pt x="941" y="18290"/>
                    <a:pt x="426" y="21039"/>
                    <a:pt x="169" y="21039"/>
                  </a:cubicBezTo>
                  <a:cubicBezTo>
                    <a:pt x="-88" y="21039"/>
                    <a:pt x="-88" y="18290"/>
                    <a:pt x="426" y="14559"/>
                  </a:cubicBezTo>
                  <a:cubicBezTo>
                    <a:pt x="941" y="10828"/>
                    <a:pt x="1969" y="6116"/>
                    <a:pt x="3769" y="3367"/>
                  </a:cubicBezTo>
                  <a:cubicBezTo>
                    <a:pt x="5569" y="617"/>
                    <a:pt x="8141" y="-168"/>
                    <a:pt x="10455" y="28"/>
                  </a:cubicBezTo>
                  <a:cubicBezTo>
                    <a:pt x="12769" y="225"/>
                    <a:pt x="14826" y="1403"/>
                    <a:pt x="16626" y="5134"/>
                  </a:cubicBezTo>
                  <a:cubicBezTo>
                    <a:pt x="18426" y="8865"/>
                    <a:pt x="19969" y="15148"/>
                    <a:pt x="21512" y="214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231900" y="1402353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231899" y="1288053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310993" y="1181805"/>
              <a:ext cx="86007" cy="33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91" fill="norm" stroke="1" extrusionOk="0">
                  <a:moveTo>
                    <a:pt x="21407" y="706"/>
                  </a:moveTo>
                  <a:cubicBezTo>
                    <a:pt x="19300" y="299"/>
                    <a:pt x="17192" y="-109"/>
                    <a:pt x="14031" y="27"/>
                  </a:cubicBezTo>
                  <a:cubicBezTo>
                    <a:pt x="10870" y="163"/>
                    <a:pt x="6656" y="842"/>
                    <a:pt x="4022" y="2676"/>
                  </a:cubicBezTo>
                  <a:cubicBezTo>
                    <a:pt x="1387" y="4510"/>
                    <a:pt x="334" y="7499"/>
                    <a:pt x="70" y="10827"/>
                  </a:cubicBezTo>
                  <a:cubicBezTo>
                    <a:pt x="-193" y="14155"/>
                    <a:pt x="334" y="17823"/>
                    <a:pt x="861" y="214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274976" y="1345203"/>
              <a:ext cx="10932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264" y="21600"/>
                  </a:moveTo>
                  <a:cubicBezTo>
                    <a:pt x="-143" y="18189"/>
                    <a:pt x="-551" y="14779"/>
                    <a:pt x="2913" y="11179"/>
                  </a:cubicBezTo>
                  <a:cubicBezTo>
                    <a:pt x="6377" y="7579"/>
                    <a:pt x="13713" y="3789"/>
                    <a:pt x="2104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412785" y="1257298"/>
              <a:ext cx="73115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38" fill="norm" stroke="1" extrusionOk="0">
                  <a:moveTo>
                    <a:pt x="21318" y="452"/>
                  </a:moveTo>
                  <a:cubicBezTo>
                    <a:pt x="18232" y="95"/>
                    <a:pt x="15147" y="-262"/>
                    <a:pt x="12369" y="274"/>
                  </a:cubicBezTo>
                  <a:cubicBezTo>
                    <a:pt x="9592" y="809"/>
                    <a:pt x="7124" y="2237"/>
                    <a:pt x="4655" y="5004"/>
                  </a:cubicBezTo>
                  <a:cubicBezTo>
                    <a:pt x="2187" y="7771"/>
                    <a:pt x="-282" y="11877"/>
                    <a:pt x="27" y="14822"/>
                  </a:cubicBezTo>
                  <a:cubicBezTo>
                    <a:pt x="335" y="17768"/>
                    <a:pt x="3421" y="19553"/>
                    <a:pt x="6507" y="213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505946" y="1326153"/>
              <a:ext cx="111781" cy="180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17" fill="norm" stroke="1" extrusionOk="0">
                  <a:moveTo>
                    <a:pt x="14212" y="0"/>
                  </a:moveTo>
                  <a:cubicBezTo>
                    <a:pt x="11412" y="0"/>
                    <a:pt x="8612" y="0"/>
                    <a:pt x="5812" y="2483"/>
                  </a:cubicBezTo>
                  <a:cubicBezTo>
                    <a:pt x="3012" y="4966"/>
                    <a:pt x="212" y="9931"/>
                    <a:pt x="12" y="13531"/>
                  </a:cubicBezTo>
                  <a:cubicBezTo>
                    <a:pt x="-188" y="17131"/>
                    <a:pt x="2212" y="19366"/>
                    <a:pt x="4412" y="20483"/>
                  </a:cubicBezTo>
                  <a:cubicBezTo>
                    <a:pt x="6612" y="21600"/>
                    <a:pt x="8612" y="21600"/>
                    <a:pt x="11412" y="19366"/>
                  </a:cubicBezTo>
                  <a:cubicBezTo>
                    <a:pt x="14212" y="17131"/>
                    <a:pt x="17812" y="12662"/>
                    <a:pt x="19612" y="9807"/>
                  </a:cubicBezTo>
                  <a:cubicBezTo>
                    <a:pt x="21412" y="6952"/>
                    <a:pt x="21412" y="5710"/>
                    <a:pt x="20612" y="4717"/>
                  </a:cubicBezTo>
                  <a:cubicBezTo>
                    <a:pt x="19812" y="3724"/>
                    <a:pt x="18212" y="2979"/>
                    <a:pt x="16612" y="2979"/>
                  </a:cubicBezTo>
                  <a:cubicBezTo>
                    <a:pt x="15012" y="2979"/>
                    <a:pt x="13412" y="3724"/>
                    <a:pt x="11812" y="44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638300" y="1484903"/>
              <a:ext cx="44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771650" y="1370603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822450" y="1262653"/>
              <a:ext cx="8248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0" y="0"/>
                  </a:moveTo>
                  <a:cubicBezTo>
                    <a:pt x="6480" y="2550"/>
                    <a:pt x="12960" y="5100"/>
                    <a:pt x="16740" y="7950"/>
                  </a:cubicBezTo>
                  <a:cubicBezTo>
                    <a:pt x="20520" y="10800"/>
                    <a:pt x="21600" y="13950"/>
                    <a:pt x="20790" y="16275"/>
                  </a:cubicBezTo>
                  <a:cubicBezTo>
                    <a:pt x="19980" y="18600"/>
                    <a:pt x="17280" y="20100"/>
                    <a:pt x="145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2266950" y="646703"/>
              <a:ext cx="17145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2643"/>
                    <a:pt x="3200" y="5286"/>
                    <a:pt x="6000" y="8066"/>
                  </a:cubicBezTo>
                  <a:cubicBezTo>
                    <a:pt x="8800" y="10846"/>
                    <a:pt x="12800" y="13762"/>
                    <a:pt x="15600" y="16041"/>
                  </a:cubicBezTo>
                  <a:cubicBezTo>
                    <a:pt x="18400" y="18319"/>
                    <a:pt x="20000" y="199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2305050" y="1072153"/>
              <a:ext cx="1270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2438400" y="1064464"/>
              <a:ext cx="76200" cy="11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21600" y="244"/>
                  </a:moveTo>
                  <a:cubicBezTo>
                    <a:pt x="18600" y="-141"/>
                    <a:pt x="15600" y="-527"/>
                    <a:pt x="12000" y="2944"/>
                  </a:cubicBezTo>
                  <a:cubicBezTo>
                    <a:pt x="8400" y="6416"/>
                    <a:pt x="4200" y="13744"/>
                    <a:pt x="0" y="210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2314839" y="1307103"/>
              <a:ext cx="167161" cy="35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3" fill="norm" stroke="1" extrusionOk="0">
                  <a:moveTo>
                    <a:pt x="4421" y="0"/>
                  </a:moveTo>
                  <a:cubicBezTo>
                    <a:pt x="3071" y="2428"/>
                    <a:pt x="1721" y="4857"/>
                    <a:pt x="911" y="7988"/>
                  </a:cubicBezTo>
                  <a:cubicBezTo>
                    <a:pt x="101" y="11120"/>
                    <a:pt x="-169" y="14954"/>
                    <a:pt x="101" y="17254"/>
                  </a:cubicBezTo>
                  <a:cubicBezTo>
                    <a:pt x="371" y="19555"/>
                    <a:pt x="1181" y="20322"/>
                    <a:pt x="2396" y="20833"/>
                  </a:cubicBezTo>
                  <a:cubicBezTo>
                    <a:pt x="3611" y="21344"/>
                    <a:pt x="5231" y="21600"/>
                    <a:pt x="7661" y="21153"/>
                  </a:cubicBezTo>
                  <a:cubicBezTo>
                    <a:pt x="10091" y="20705"/>
                    <a:pt x="13331" y="19555"/>
                    <a:pt x="15761" y="18021"/>
                  </a:cubicBezTo>
                  <a:cubicBezTo>
                    <a:pt x="18191" y="16488"/>
                    <a:pt x="19811" y="14570"/>
                    <a:pt x="20621" y="12142"/>
                  </a:cubicBezTo>
                  <a:cubicBezTo>
                    <a:pt x="21431" y="9714"/>
                    <a:pt x="21431" y="6774"/>
                    <a:pt x="21161" y="4985"/>
                  </a:cubicBezTo>
                  <a:cubicBezTo>
                    <a:pt x="20891" y="3195"/>
                    <a:pt x="20351" y="2556"/>
                    <a:pt x="19946" y="2684"/>
                  </a:cubicBezTo>
                  <a:cubicBezTo>
                    <a:pt x="19541" y="2812"/>
                    <a:pt x="19271" y="3707"/>
                    <a:pt x="19001" y="46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2489625" y="1509665"/>
              <a:ext cx="101176" cy="135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892" fill="norm" stroke="1" extrusionOk="0">
                  <a:moveTo>
                    <a:pt x="5310" y="3044"/>
                  </a:moveTo>
                  <a:cubicBezTo>
                    <a:pt x="3960" y="7953"/>
                    <a:pt x="2610" y="12862"/>
                    <a:pt x="1710" y="16135"/>
                  </a:cubicBezTo>
                  <a:cubicBezTo>
                    <a:pt x="810" y="19408"/>
                    <a:pt x="360" y="21044"/>
                    <a:pt x="135" y="20880"/>
                  </a:cubicBezTo>
                  <a:cubicBezTo>
                    <a:pt x="-90" y="20717"/>
                    <a:pt x="-90" y="18753"/>
                    <a:pt x="585" y="15644"/>
                  </a:cubicBezTo>
                  <a:cubicBezTo>
                    <a:pt x="1260" y="12535"/>
                    <a:pt x="2610" y="8280"/>
                    <a:pt x="3960" y="5499"/>
                  </a:cubicBezTo>
                  <a:cubicBezTo>
                    <a:pt x="5310" y="2717"/>
                    <a:pt x="6660" y="1408"/>
                    <a:pt x="8685" y="589"/>
                  </a:cubicBezTo>
                  <a:cubicBezTo>
                    <a:pt x="10710" y="-229"/>
                    <a:pt x="13410" y="-556"/>
                    <a:pt x="15660" y="2062"/>
                  </a:cubicBezTo>
                  <a:cubicBezTo>
                    <a:pt x="17910" y="4680"/>
                    <a:pt x="19710" y="10244"/>
                    <a:pt x="21510" y="158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2616199" y="1542053"/>
              <a:ext cx="2172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2057"/>
                    <a:pt x="15709" y="4114"/>
                    <a:pt x="18655" y="7714"/>
                  </a:cubicBezTo>
                  <a:cubicBezTo>
                    <a:pt x="21600" y="11314"/>
                    <a:pt x="19636" y="16457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2635250" y="1415053"/>
              <a:ext cx="19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2714535" y="1304516"/>
              <a:ext cx="98515" cy="351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9" fill="norm" stroke="1" extrusionOk="0">
                  <a:moveTo>
                    <a:pt x="21390" y="1322"/>
                  </a:moveTo>
                  <a:cubicBezTo>
                    <a:pt x="19552" y="934"/>
                    <a:pt x="17713" y="546"/>
                    <a:pt x="15645" y="287"/>
                  </a:cubicBezTo>
                  <a:cubicBezTo>
                    <a:pt x="13577" y="28"/>
                    <a:pt x="11279" y="-101"/>
                    <a:pt x="9211" y="93"/>
                  </a:cubicBezTo>
                  <a:cubicBezTo>
                    <a:pt x="7143" y="287"/>
                    <a:pt x="5305" y="804"/>
                    <a:pt x="3467" y="2615"/>
                  </a:cubicBezTo>
                  <a:cubicBezTo>
                    <a:pt x="1628" y="4426"/>
                    <a:pt x="-210" y="7530"/>
                    <a:pt x="20" y="10893"/>
                  </a:cubicBezTo>
                  <a:cubicBezTo>
                    <a:pt x="250" y="14256"/>
                    <a:pt x="2547" y="17877"/>
                    <a:pt x="4845" y="2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2673350" y="1529353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840"/>
                    <a:pt x="2700" y="10080"/>
                    <a:pt x="6300" y="6480"/>
                  </a:cubicBezTo>
                  <a:cubicBezTo>
                    <a:pt x="9900" y="2880"/>
                    <a:pt x="157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2877865" y="1370603"/>
              <a:ext cx="13838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21077" y="815"/>
                  </a:moveTo>
                  <a:cubicBezTo>
                    <a:pt x="19465" y="408"/>
                    <a:pt x="17853" y="0"/>
                    <a:pt x="16080" y="0"/>
                  </a:cubicBezTo>
                  <a:cubicBezTo>
                    <a:pt x="14307" y="0"/>
                    <a:pt x="12373" y="408"/>
                    <a:pt x="9793" y="2174"/>
                  </a:cubicBezTo>
                  <a:cubicBezTo>
                    <a:pt x="7214" y="3940"/>
                    <a:pt x="3990" y="7064"/>
                    <a:pt x="2056" y="9849"/>
                  </a:cubicBezTo>
                  <a:cubicBezTo>
                    <a:pt x="122" y="12634"/>
                    <a:pt x="-523" y="15079"/>
                    <a:pt x="444" y="16981"/>
                  </a:cubicBezTo>
                  <a:cubicBezTo>
                    <a:pt x="1411" y="18883"/>
                    <a:pt x="3990" y="20242"/>
                    <a:pt x="657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3017246" y="1482109"/>
              <a:ext cx="100877" cy="18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955" fill="norm" stroke="1" extrusionOk="0">
                  <a:moveTo>
                    <a:pt x="16984" y="1777"/>
                  </a:moveTo>
                  <a:cubicBezTo>
                    <a:pt x="15221" y="1048"/>
                    <a:pt x="13457" y="320"/>
                    <a:pt x="11474" y="78"/>
                  </a:cubicBezTo>
                  <a:cubicBezTo>
                    <a:pt x="9490" y="-165"/>
                    <a:pt x="7286" y="78"/>
                    <a:pt x="4861" y="2019"/>
                  </a:cubicBezTo>
                  <a:cubicBezTo>
                    <a:pt x="2437" y="3961"/>
                    <a:pt x="-208" y="7601"/>
                    <a:pt x="12" y="11120"/>
                  </a:cubicBezTo>
                  <a:cubicBezTo>
                    <a:pt x="233" y="14639"/>
                    <a:pt x="3319" y="18037"/>
                    <a:pt x="6184" y="19736"/>
                  </a:cubicBezTo>
                  <a:cubicBezTo>
                    <a:pt x="9049" y="21435"/>
                    <a:pt x="11694" y="21435"/>
                    <a:pt x="14559" y="19251"/>
                  </a:cubicBezTo>
                  <a:cubicBezTo>
                    <a:pt x="17425" y="17066"/>
                    <a:pt x="20510" y="12698"/>
                    <a:pt x="20951" y="9422"/>
                  </a:cubicBezTo>
                  <a:cubicBezTo>
                    <a:pt x="21392" y="6145"/>
                    <a:pt x="19188" y="3961"/>
                    <a:pt x="16984" y="2990"/>
                  </a:cubicBezTo>
                  <a:cubicBezTo>
                    <a:pt x="14780" y="2019"/>
                    <a:pt x="12576" y="2262"/>
                    <a:pt x="11474" y="3233"/>
                  </a:cubicBezTo>
                  <a:cubicBezTo>
                    <a:pt x="10372" y="4204"/>
                    <a:pt x="10372" y="5902"/>
                    <a:pt x="10372" y="76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3124199" y="1650003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3295650" y="1465853"/>
              <a:ext cx="317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354082" y="1472203"/>
              <a:ext cx="8154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600" fill="norm" stroke="1" extrusionOk="0">
                  <a:moveTo>
                    <a:pt x="17493" y="1543"/>
                  </a:moveTo>
                  <a:cubicBezTo>
                    <a:pt x="14793" y="1800"/>
                    <a:pt x="12093" y="2057"/>
                    <a:pt x="9123" y="4500"/>
                  </a:cubicBezTo>
                  <a:cubicBezTo>
                    <a:pt x="6153" y="6943"/>
                    <a:pt x="2913" y="11571"/>
                    <a:pt x="1293" y="14529"/>
                  </a:cubicBezTo>
                  <a:cubicBezTo>
                    <a:pt x="-327" y="17486"/>
                    <a:pt x="-327" y="18771"/>
                    <a:pt x="753" y="19800"/>
                  </a:cubicBezTo>
                  <a:cubicBezTo>
                    <a:pt x="1833" y="20829"/>
                    <a:pt x="3993" y="21600"/>
                    <a:pt x="6153" y="21600"/>
                  </a:cubicBezTo>
                  <a:cubicBezTo>
                    <a:pt x="8313" y="21600"/>
                    <a:pt x="10473" y="20829"/>
                    <a:pt x="13443" y="18643"/>
                  </a:cubicBezTo>
                  <a:cubicBezTo>
                    <a:pt x="16413" y="16457"/>
                    <a:pt x="20193" y="12857"/>
                    <a:pt x="20733" y="9514"/>
                  </a:cubicBezTo>
                  <a:cubicBezTo>
                    <a:pt x="21273" y="6171"/>
                    <a:pt x="18573" y="3086"/>
                    <a:pt x="158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3467099" y="1389090"/>
              <a:ext cx="72946" cy="36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8" h="21508" fill="norm" stroke="1" extrusionOk="0">
                  <a:moveTo>
                    <a:pt x="0" y="410"/>
                  </a:moveTo>
                  <a:cubicBezTo>
                    <a:pt x="2919" y="159"/>
                    <a:pt x="5838" y="-92"/>
                    <a:pt x="8465" y="34"/>
                  </a:cubicBezTo>
                  <a:cubicBezTo>
                    <a:pt x="11092" y="159"/>
                    <a:pt x="13427" y="661"/>
                    <a:pt x="16054" y="2482"/>
                  </a:cubicBezTo>
                  <a:cubicBezTo>
                    <a:pt x="18681" y="4303"/>
                    <a:pt x="21600" y="7443"/>
                    <a:pt x="19265" y="10834"/>
                  </a:cubicBezTo>
                  <a:cubicBezTo>
                    <a:pt x="16930" y="14224"/>
                    <a:pt x="9341" y="17866"/>
                    <a:pt x="1751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140199" y="914045"/>
              <a:ext cx="908051" cy="105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6349"/>
                  </a:moveTo>
                  <a:cubicBezTo>
                    <a:pt x="1611" y="5917"/>
                    <a:pt x="3222" y="5485"/>
                    <a:pt x="5085" y="5053"/>
                  </a:cubicBezTo>
                  <a:cubicBezTo>
                    <a:pt x="6948" y="4621"/>
                    <a:pt x="9063" y="4189"/>
                    <a:pt x="11203" y="3757"/>
                  </a:cubicBezTo>
                  <a:cubicBezTo>
                    <a:pt x="13343" y="3325"/>
                    <a:pt x="15508" y="2893"/>
                    <a:pt x="16917" y="2677"/>
                  </a:cubicBezTo>
                  <a:cubicBezTo>
                    <a:pt x="18327" y="2461"/>
                    <a:pt x="18982" y="2461"/>
                    <a:pt x="19460" y="2461"/>
                  </a:cubicBezTo>
                  <a:cubicBezTo>
                    <a:pt x="19938" y="2461"/>
                    <a:pt x="20241" y="2461"/>
                    <a:pt x="20266" y="2029"/>
                  </a:cubicBezTo>
                  <a:cubicBezTo>
                    <a:pt x="20291" y="1597"/>
                    <a:pt x="20039" y="733"/>
                    <a:pt x="18881" y="301"/>
                  </a:cubicBezTo>
                  <a:cubicBezTo>
                    <a:pt x="17723" y="-131"/>
                    <a:pt x="15659" y="-131"/>
                    <a:pt x="13620" y="517"/>
                  </a:cubicBezTo>
                  <a:cubicBezTo>
                    <a:pt x="11580" y="1165"/>
                    <a:pt x="9566" y="2461"/>
                    <a:pt x="7628" y="3757"/>
                  </a:cubicBezTo>
                  <a:cubicBezTo>
                    <a:pt x="5690" y="5053"/>
                    <a:pt x="3827" y="6349"/>
                    <a:pt x="2669" y="7429"/>
                  </a:cubicBezTo>
                  <a:cubicBezTo>
                    <a:pt x="1510" y="8509"/>
                    <a:pt x="1057" y="9373"/>
                    <a:pt x="1083" y="9805"/>
                  </a:cubicBezTo>
                  <a:cubicBezTo>
                    <a:pt x="1108" y="10237"/>
                    <a:pt x="1611" y="10237"/>
                    <a:pt x="2744" y="10453"/>
                  </a:cubicBezTo>
                  <a:cubicBezTo>
                    <a:pt x="3877" y="10669"/>
                    <a:pt x="5639" y="11101"/>
                    <a:pt x="7578" y="11317"/>
                  </a:cubicBezTo>
                  <a:cubicBezTo>
                    <a:pt x="9516" y="11533"/>
                    <a:pt x="11631" y="11533"/>
                    <a:pt x="13368" y="11533"/>
                  </a:cubicBezTo>
                  <a:cubicBezTo>
                    <a:pt x="15105" y="11533"/>
                    <a:pt x="16464" y="11533"/>
                    <a:pt x="17295" y="11317"/>
                  </a:cubicBezTo>
                  <a:cubicBezTo>
                    <a:pt x="18126" y="11101"/>
                    <a:pt x="18428" y="10669"/>
                    <a:pt x="18428" y="10237"/>
                  </a:cubicBezTo>
                  <a:cubicBezTo>
                    <a:pt x="18428" y="9805"/>
                    <a:pt x="18126" y="9373"/>
                    <a:pt x="17144" y="8941"/>
                  </a:cubicBezTo>
                  <a:cubicBezTo>
                    <a:pt x="16162" y="8509"/>
                    <a:pt x="14501" y="8077"/>
                    <a:pt x="12713" y="8293"/>
                  </a:cubicBezTo>
                  <a:cubicBezTo>
                    <a:pt x="10926" y="8509"/>
                    <a:pt x="9013" y="9373"/>
                    <a:pt x="7276" y="11101"/>
                  </a:cubicBezTo>
                  <a:cubicBezTo>
                    <a:pt x="5538" y="12829"/>
                    <a:pt x="3978" y="15421"/>
                    <a:pt x="3046" y="17149"/>
                  </a:cubicBezTo>
                  <a:cubicBezTo>
                    <a:pt x="2115" y="18877"/>
                    <a:pt x="1813" y="19741"/>
                    <a:pt x="1813" y="20389"/>
                  </a:cubicBezTo>
                  <a:cubicBezTo>
                    <a:pt x="1813" y="21037"/>
                    <a:pt x="2115" y="21469"/>
                    <a:pt x="3172" y="21469"/>
                  </a:cubicBezTo>
                  <a:cubicBezTo>
                    <a:pt x="4229" y="21469"/>
                    <a:pt x="6042" y="21037"/>
                    <a:pt x="8131" y="20389"/>
                  </a:cubicBezTo>
                  <a:cubicBezTo>
                    <a:pt x="10221" y="19741"/>
                    <a:pt x="12587" y="18877"/>
                    <a:pt x="14878" y="18445"/>
                  </a:cubicBezTo>
                  <a:cubicBezTo>
                    <a:pt x="17169" y="18013"/>
                    <a:pt x="19385" y="18013"/>
                    <a:pt x="21600" y="18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50" name="Drawing"/>
          <p:cNvGrpSpPr/>
          <p:nvPr/>
        </p:nvGrpSpPr>
        <p:grpSpPr>
          <a:xfrm>
            <a:off x="504295" y="4064475"/>
            <a:ext cx="10126641" cy="5301776"/>
            <a:chOff x="0" y="0"/>
            <a:chExt cx="10126639" cy="5301774"/>
          </a:xfrm>
        </p:grpSpPr>
        <p:sp>
          <p:nvSpPr>
            <p:cNvPr id="900" name="Line"/>
            <p:cNvSpPr/>
            <p:nvPr/>
          </p:nvSpPr>
          <p:spPr>
            <a:xfrm>
              <a:off x="746654" y="228124"/>
              <a:ext cx="889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100"/>
                    <a:pt x="17486" y="4200"/>
                    <a:pt x="15171" y="6450"/>
                  </a:cubicBezTo>
                  <a:cubicBezTo>
                    <a:pt x="12857" y="8700"/>
                    <a:pt x="10286" y="11100"/>
                    <a:pt x="7714" y="13612"/>
                  </a:cubicBezTo>
                  <a:cubicBezTo>
                    <a:pt x="5143" y="16125"/>
                    <a:pt x="2571" y="18750"/>
                    <a:pt x="1286" y="20100"/>
                  </a:cubicBezTo>
                  <a:cubicBezTo>
                    <a:pt x="0" y="21450"/>
                    <a:pt x="0" y="21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816504" y="202724"/>
              <a:ext cx="285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" y="19705"/>
                    <a:pt x="320" y="17811"/>
                    <a:pt x="1840" y="15158"/>
                  </a:cubicBezTo>
                  <a:cubicBezTo>
                    <a:pt x="3360" y="12505"/>
                    <a:pt x="6240" y="9095"/>
                    <a:pt x="9760" y="6442"/>
                  </a:cubicBezTo>
                  <a:cubicBezTo>
                    <a:pt x="13280" y="3789"/>
                    <a:pt x="17440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746654" y="520224"/>
              <a:ext cx="285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0" y="15300"/>
                    <a:pt x="10240" y="9000"/>
                    <a:pt x="13840" y="5400"/>
                  </a:cubicBezTo>
                  <a:cubicBezTo>
                    <a:pt x="17440" y="1800"/>
                    <a:pt x="1952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981604" y="673142"/>
              <a:ext cx="247651" cy="233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3424"/>
                  </a:moveTo>
                  <a:cubicBezTo>
                    <a:pt x="0" y="1881"/>
                    <a:pt x="0" y="339"/>
                    <a:pt x="277" y="49"/>
                  </a:cubicBezTo>
                  <a:cubicBezTo>
                    <a:pt x="554" y="-240"/>
                    <a:pt x="1108" y="724"/>
                    <a:pt x="1662" y="3521"/>
                  </a:cubicBezTo>
                  <a:cubicBezTo>
                    <a:pt x="2215" y="6317"/>
                    <a:pt x="2769" y="10946"/>
                    <a:pt x="3046" y="13839"/>
                  </a:cubicBezTo>
                  <a:cubicBezTo>
                    <a:pt x="3323" y="16731"/>
                    <a:pt x="3323" y="17889"/>
                    <a:pt x="3415" y="18949"/>
                  </a:cubicBezTo>
                  <a:cubicBezTo>
                    <a:pt x="3508" y="20010"/>
                    <a:pt x="3692" y="20974"/>
                    <a:pt x="4246" y="21071"/>
                  </a:cubicBezTo>
                  <a:cubicBezTo>
                    <a:pt x="4800" y="21167"/>
                    <a:pt x="5723" y="20396"/>
                    <a:pt x="6462" y="18564"/>
                  </a:cubicBezTo>
                  <a:cubicBezTo>
                    <a:pt x="7200" y="16731"/>
                    <a:pt x="7754" y="13839"/>
                    <a:pt x="8308" y="11910"/>
                  </a:cubicBezTo>
                  <a:cubicBezTo>
                    <a:pt x="8862" y="9981"/>
                    <a:pt x="9415" y="9017"/>
                    <a:pt x="9785" y="9017"/>
                  </a:cubicBezTo>
                  <a:cubicBezTo>
                    <a:pt x="10154" y="9017"/>
                    <a:pt x="10338" y="9981"/>
                    <a:pt x="10892" y="12006"/>
                  </a:cubicBezTo>
                  <a:cubicBezTo>
                    <a:pt x="11446" y="14031"/>
                    <a:pt x="12369" y="17117"/>
                    <a:pt x="13200" y="18949"/>
                  </a:cubicBezTo>
                  <a:cubicBezTo>
                    <a:pt x="14031" y="20781"/>
                    <a:pt x="14769" y="21360"/>
                    <a:pt x="15415" y="21264"/>
                  </a:cubicBezTo>
                  <a:cubicBezTo>
                    <a:pt x="16062" y="21167"/>
                    <a:pt x="16615" y="20396"/>
                    <a:pt x="17169" y="18178"/>
                  </a:cubicBezTo>
                  <a:cubicBezTo>
                    <a:pt x="17723" y="15960"/>
                    <a:pt x="18277" y="12296"/>
                    <a:pt x="19015" y="9403"/>
                  </a:cubicBezTo>
                  <a:cubicBezTo>
                    <a:pt x="19754" y="6510"/>
                    <a:pt x="20677" y="4389"/>
                    <a:pt x="21600" y="2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404623" y="295514"/>
              <a:ext cx="186582" cy="523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27" fill="norm" stroke="1" extrusionOk="0">
                  <a:moveTo>
                    <a:pt x="21393" y="1930"/>
                  </a:moveTo>
                  <a:cubicBezTo>
                    <a:pt x="20665" y="1321"/>
                    <a:pt x="19937" y="711"/>
                    <a:pt x="18966" y="362"/>
                  </a:cubicBezTo>
                  <a:cubicBezTo>
                    <a:pt x="17995" y="14"/>
                    <a:pt x="16782" y="-73"/>
                    <a:pt x="15811" y="58"/>
                  </a:cubicBezTo>
                  <a:cubicBezTo>
                    <a:pt x="14840" y="188"/>
                    <a:pt x="14112" y="537"/>
                    <a:pt x="12049" y="2148"/>
                  </a:cubicBezTo>
                  <a:cubicBezTo>
                    <a:pt x="9986" y="3759"/>
                    <a:pt x="6589" y="6633"/>
                    <a:pt x="4162" y="9551"/>
                  </a:cubicBezTo>
                  <a:cubicBezTo>
                    <a:pt x="1735" y="12469"/>
                    <a:pt x="278" y="15430"/>
                    <a:pt x="36" y="17346"/>
                  </a:cubicBezTo>
                  <a:cubicBezTo>
                    <a:pt x="-207" y="19262"/>
                    <a:pt x="764" y="20133"/>
                    <a:pt x="3312" y="20656"/>
                  </a:cubicBezTo>
                  <a:cubicBezTo>
                    <a:pt x="5860" y="21179"/>
                    <a:pt x="9986" y="21353"/>
                    <a:pt x="14112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1653481" y="424974"/>
              <a:ext cx="23617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20362" y="0"/>
                  </a:moveTo>
                  <a:cubicBezTo>
                    <a:pt x="17469" y="4347"/>
                    <a:pt x="14576" y="8694"/>
                    <a:pt x="11973" y="11751"/>
                  </a:cubicBezTo>
                  <a:cubicBezTo>
                    <a:pt x="9369" y="14808"/>
                    <a:pt x="7055" y="16574"/>
                    <a:pt x="5415" y="17525"/>
                  </a:cubicBezTo>
                  <a:cubicBezTo>
                    <a:pt x="3776" y="18475"/>
                    <a:pt x="2812" y="18611"/>
                    <a:pt x="2137" y="18272"/>
                  </a:cubicBezTo>
                  <a:cubicBezTo>
                    <a:pt x="1462" y="17932"/>
                    <a:pt x="1076" y="17117"/>
                    <a:pt x="690" y="15894"/>
                  </a:cubicBezTo>
                  <a:cubicBezTo>
                    <a:pt x="305" y="14672"/>
                    <a:pt x="-81" y="13042"/>
                    <a:pt x="15" y="11887"/>
                  </a:cubicBezTo>
                  <a:cubicBezTo>
                    <a:pt x="112" y="10732"/>
                    <a:pt x="690" y="10053"/>
                    <a:pt x="1751" y="9849"/>
                  </a:cubicBezTo>
                  <a:cubicBezTo>
                    <a:pt x="2812" y="9645"/>
                    <a:pt x="4355" y="9917"/>
                    <a:pt x="7730" y="11955"/>
                  </a:cubicBezTo>
                  <a:cubicBezTo>
                    <a:pt x="11105" y="13992"/>
                    <a:pt x="16312" y="17796"/>
                    <a:pt x="21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2035704" y="259874"/>
              <a:ext cx="70517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7406" y="0"/>
                  </a:moveTo>
                  <a:cubicBezTo>
                    <a:pt x="11726" y="2790"/>
                    <a:pt x="16046" y="5580"/>
                    <a:pt x="18514" y="8460"/>
                  </a:cubicBezTo>
                  <a:cubicBezTo>
                    <a:pt x="20983" y="11340"/>
                    <a:pt x="21600" y="14310"/>
                    <a:pt x="18206" y="16515"/>
                  </a:cubicBezTo>
                  <a:cubicBezTo>
                    <a:pt x="14811" y="18720"/>
                    <a:pt x="7406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2448454" y="473330"/>
              <a:ext cx="2540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780" y="12582"/>
                    <a:pt x="7560" y="4867"/>
                    <a:pt x="11160" y="1782"/>
                  </a:cubicBezTo>
                  <a:cubicBezTo>
                    <a:pt x="14760" y="-1304"/>
                    <a:pt x="1818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2484437" y="615474"/>
              <a:ext cx="20531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27" y="21600"/>
                  </a:moveTo>
                  <a:cubicBezTo>
                    <a:pt x="1113" y="20160"/>
                    <a:pt x="0" y="18720"/>
                    <a:pt x="0" y="18000"/>
                  </a:cubicBezTo>
                  <a:cubicBezTo>
                    <a:pt x="0" y="17280"/>
                    <a:pt x="1113" y="17280"/>
                    <a:pt x="4899" y="14400"/>
                  </a:cubicBezTo>
                  <a:cubicBezTo>
                    <a:pt x="8685" y="11520"/>
                    <a:pt x="15142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3258326" y="239750"/>
              <a:ext cx="176495" cy="56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77" fill="norm" stroke="1" extrusionOk="0">
                  <a:moveTo>
                    <a:pt x="5755" y="6257"/>
                  </a:moveTo>
                  <a:cubicBezTo>
                    <a:pt x="5241" y="8011"/>
                    <a:pt x="4727" y="9764"/>
                    <a:pt x="4598" y="12116"/>
                  </a:cubicBezTo>
                  <a:cubicBezTo>
                    <a:pt x="4470" y="14467"/>
                    <a:pt x="4727" y="17416"/>
                    <a:pt x="4855" y="19170"/>
                  </a:cubicBezTo>
                  <a:cubicBezTo>
                    <a:pt x="4984" y="20923"/>
                    <a:pt x="4984" y="21481"/>
                    <a:pt x="4727" y="21361"/>
                  </a:cubicBezTo>
                  <a:cubicBezTo>
                    <a:pt x="4470" y="21242"/>
                    <a:pt x="3955" y="20445"/>
                    <a:pt x="3184" y="18691"/>
                  </a:cubicBezTo>
                  <a:cubicBezTo>
                    <a:pt x="2412" y="16938"/>
                    <a:pt x="1384" y="14228"/>
                    <a:pt x="741" y="11677"/>
                  </a:cubicBezTo>
                  <a:cubicBezTo>
                    <a:pt x="98" y="9127"/>
                    <a:pt x="-159" y="6736"/>
                    <a:pt x="98" y="5062"/>
                  </a:cubicBezTo>
                  <a:cubicBezTo>
                    <a:pt x="355" y="3388"/>
                    <a:pt x="1127" y="2432"/>
                    <a:pt x="2670" y="1635"/>
                  </a:cubicBezTo>
                  <a:cubicBezTo>
                    <a:pt x="4212" y="837"/>
                    <a:pt x="6527" y="200"/>
                    <a:pt x="9098" y="40"/>
                  </a:cubicBezTo>
                  <a:cubicBezTo>
                    <a:pt x="11670" y="-119"/>
                    <a:pt x="14498" y="200"/>
                    <a:pt x="16941" y="877"/>
                  </a:cubicBezTo>
                  <a:cubicBezTo>
                    <a:pt x="19384" y="1555"/>
                    <a:pt x="21441" y="2591"/>
                    <a:pt x="21441" y="3787"/>
                  </a:cubicBezTo>
                  <a:cubicBezTo>
                    <a:pt x="21441" y="4982"/>
                    <a:pt x="19384" y="6337"/>
                    <a:pt x="16555" y="7533"/>
                  </a:cubicBezTo>
                  <a:cubicBezTo>
                    <a:pt x="13727" y="8728"/>
                    <a:pt x="10127" y="9764"/>
                    <a:pt x="6527" y="10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3407304" y="520224"/>
              <a:ext cx="139701" cy="22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6000"/>
                  </a:moveTo>
                  <a:cubicBezTo>
                    <a:pt x="1309" y="5400"/>
                    <a:pt x="2618" y="4800"/>
                    <a:pt x="4745" y="5100"/>
                  </a:cubicBezTo>
                  <a:cubicBezTo>
                    <a:pt x="6873" y="5400"/>
                    <a:pt x="9818" y="6600"/>
                    <a:pt x="11945" y="8700"/>
                  </a:cubicBezTo>
                  <a:cubicBezTo>
                    <a:pt x="14073" y="10800"/>
                    <a:pt x="15382" y="13800"/>
                    <a:pt x="15873" y="15900"/>
                  </a:cubicBezTo>
                  <a:cubicBezTo>
                    <a:pt x="16364" y="18000"/>
                    <a:pt x="16036" y="19200"/>
                    <a:pt x="15055" y="20100"/>
                  </a:cubicBezTo>
                  <a:cubicBezTo>
                    <a:pt x="14073" y="21000"/>
                    <a:pt x="12436" y="21600"/>
                    <a:pt x="11127" y="21400"/>
                  </a:cubicBezTo>
                  <a:cubicBezTo>
                    <a:pt x="9818" y="21200"/>
                    <a:pt x="8836" y="20200"/>
                    <a:pt x="8345" y="17700"/>
                  </a:cubicBezTo>
                  <a:cubicBezTo>
                    <a:pt x="7855" y="15200"/>
                    <a:pt x="7855" y="11200"/>
                    <a:pt x="10145" y="8000"/>
                  </a:cubicBezTo>
                  <a:cubicBezTo>
                    <a:pt x="12436" y="4800"/>
                    <a:pt x="1701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3677014" y="344012"/>
              <a:ext cx="136691" cy="39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513" fill="norm" stroke="1" extrusionOk="0">
                  <a:moveTo>
                    <a:pt x="21135" y="1307"/>
                  </a:moveTo>
                  <a:cubicBezTo>
                    <a:pt x="19826" y="842"/>
                    <a:pt x="18517" y="378"/>
                    <a:pt x="16880" y="145"/>
                  </a:cubicBezTo>
                  <a:cubicBezTo>
                    <a:pt x="15244" y="-87"/>
                    <a:pt x="13280" y="-87"/>
                    <a:pt x="11317" y="494"/>
                  </a:cubicBezTo>
                  <a:cubicBezTo>
                    <a:pt x="9353" y="1074"/>
                    <a:pt x="7390" y="2236"/>
                    <a:pt x="5262" y="4907"/>
                  </a:cubicBezTo>
                  <a:cubicBezTo>
                    <a:pt x="3135" y="7578"/>
                    <a:pt x="844" y="11758"/>
                    <a:pt x="190" y="14487"/>
                  </a:cubicBezTo>
                  <a:cubicBezTo>
                    <a:pt x="-465" y="17216"/>
                    <a:pt x="517" y="18494"/>
                    <a:pt x="4117" y="19423"/>
                  </a:cubicBezTo>
                  <a:cubicBezTo>
                    <a:pt x="7717" y="20352"/>
                    <a:pt x="13935" y="20932"/>
                    <a:pt x="20153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3972454" y="412274"/>
              <a:ext cx="273051" cy="25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0"/>
                  </a:moveTo>
                  <a:cubicBezTo>
                    <a:pt x="2009" y="6069"/>
                    <a:pt x="4019" y="12139"/>
                    <a:pt x="5191" y="15709"/>
                  </a:cubicBezTo>
                  <a:cubicBezTo>
                    <a:pt x="6363" y="19279"/>
                    <a:pt x="6698" y="20350"/>
                    <a:pt x="7116" y="20529"/>
                  </a:cubicBezTo>
                  <a:cubicBezTo>
                    <a:pt x="7535" y="20707"/>
                    <a:pt x="8037" y="19993"/>
                    <a:pt x="8288" y="18476"/>
                  </a:cubicBezTo>
                  <a:cubicBezTo>
                    <a:pt x="8540" y="16959"/>
                    <a:pt x="8540" y="14638"/>
                    <a:pt x="8623" y="12942"/>
                  </a:cubicBezTo>
                  <a:cubicBezTo>
                    <a:pt x="8707" y="11246"/>
                    <a:pt x="8874" y="10175"/>
                    <a:pt x="9042" y="10175"/>
                  </a:cubicBezTo>
                  <a:cubicBezTo>
                    <a:pt x="9209" y="10175"/>
                    <a:pt x="9377" y="11246"/>
                    <a:pt x="9963" y="12942"/>
                  </a:cubicBezTo>
                  <a:cubicBezTo>
                    <a:pt x="10549" y="14638"/>
                    <a:pt x="11553" y="16959"/>
                    <a:pt x="12558" y="18655"/>
                  </a:cubicBezTo>
                  <a:cubicBezTo>
                    <a:pt x="13563" y="20350"/>
                    <a:pt x="14567" y="21421"/>
                    <a:pt x="15321" y="21511"/>
                  </a:cubicBezTo>
                  <a:cubicBezTo>
                    <a:pt x="16074" y="21600"/>
                    <a:pt x="16577" y="20707"/>
                    <a:pt x="17163" y="17583"/>
                  </a:cubicBezTo>
                  <a:cubicBezTo>
                    <a:pt x="17749" y="14460"/>
                    <a:pt x="18419" y="9104"/>
                    <a:pt x="18921" y="5980"/>
                  </a:cubicBezTo>
                  <a:cubicBezTo>
                    <a:pt x="19423" y="2856"/>
                    <a:pt x="19758" y="1964"/>
                    <a:pt x="20177" y="1874"/>
                  </a:cubicBezTo>
                  <a:cubicBezTo>
                    <a:pt x="20595" y="1785"/>
                    <a:pt x="21098" y="2499"/>
                    <a:pt x="21600" y="3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543954" y="444024"/>
              <a:ext cx="2286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00" y="3825"/>
                    <a:pt x="10000" y="7650"/>
                    <a:pt x="6600" y="9788"/>
                  </a:cubicBezTo>
                  <a:cubicBezTo>
                    <a:pt x="3200" y="11925"/>
                    <a:pt x="2200" y="12375"/>
                    <a:pt x="1400" y="13162"/>
                  </a:cubicBezTo>
                  <a:cubicBezTo>
                    <a:pt x="600" y="13950"/>
                    <a:pt x="0" y="15075"/>
                    <a:pt x="0" y="16200"/>
                  </a:cubicBezTo>
                  <a:cubicBezTo>
                    <a:pt x="0" y="17325"/>
                    <a:pt x="600" y="18450"/>
                    <a:pt x="2700" y="19125"/>
                  </a:cubicBezTo>
                  <a:cubicBezTo>
                    <a:pt x="4800" y="19800"/>
                    <a:pt x="8400" y="20025"/>
                    <a:pt x="11600" y="20362"/>
                  </a:cubicBezTo>
                  <a:cubicBezTo>
                    <a:pt x="14800" y="20700"/>
                    <a:pt x="17600" y="21150"/>
                    <a:pt x="20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4601104" y="710724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4980884" y="488474"/>
              <a:ext cx="21077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8268" y="0"/>
                  </a:moveTo>
                  <a:cubicBezTo>
                    <a:pt x="16108" y="4469"/>
                    <a:pt x="13948" y="8938"/>
                    <a:pt x="11572" y="12414"/>
                  </a:cubicBezTo>
                  <a:cubicBezTo>
                    <a:pt x="9196" y="15890"/>
                    <a:pt x="6604" y="18372"/>
                    <a:pt x="4768" y="19614"/>
                  </a:cubicBezTo>
                  <a:cubicBezTo>
                    <a:pt x="2932" y="20855"/>
                    <a:pt x="1852" y="20855"/>
                    <a:pt x="1096" y="20234"/>
                  </a:cubicBezTo>
                  <a:cubicBezTo>
                    <a:pt x="340" y="19614"/>
                    <a:pt x="-92" y="18372"/>
                    <a:pt x="16" y="16634"/>
                  </a:cubicBezTo>
                  <a:cubicBezTo>
                    <a:pt x="124" y="14897"/>
                    <a:pt x="772" y="12662"/>
                    <a:pt x="3148" y="12290"/>
                  </a:cubicBezTo>
                  <a:cubicBezTo>
                    <a:pt x="5524" y="11917"/>
                    <a:pt x="9628" y="13407"/>
                    <a:pt x="12436" y="14897"/>
                  </a:cubicBezTo>
                  <a:cubicBezTo>
                    <a:pt x="15244" y="16386"/>
                    <a:pt x="16756" y="17876"/>
                    <a:pt x="18052" y="18993"/>
                  </a:cubicBezTo>
                  <a:cubicBezTo>
                    <a:pt x="19348" y="20110"/>
                    <a:pt x="20428" y="20855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5299604" y="394173"/>
              <a:ext cx="100604" cy="39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49" fill="norm" stroke="1" extrusionOk="0">
                  <a:moveTo>
                    <a:pt x="0" y="978"/>
                  </a:moveTo>
                  <a:cubicBezTo>
                    <a:pt x="1800" y="520"/>
                    <a:pt x="3600" y="63"/>
                    <a:pt x="6075" y="6"/>
                  </a:cubicBezTo>
                  <a:cubicBezTo>
                    <a:pt x="8550" y="-51"/>
                    <a:pt x="11700" y="292"/>
                    <a:pt x="14850" y="1778"/>
                  </a:cubicBezTo>
                  <a:cubicBezTo>
                    <a:pt x="18000" y="3263"/>
                    <a:pt x="21150" y="5892"/>
                    <a:pt x="21375" y="8806"/>
                  </a:cubicBezTo>
                  <a:cubicBezTo>
                    <a:pt x="21600" y="11720"/>
                    <a:pt x="18900" y="14920"/>
                    <a:pt x="15300" y="17092"/>
                  </a:cubicBezTo>
                  <a:cubicBezTo>
                    <a:pt x="11700" y="19263"/>
                    <a:pt x="7200" y="20406"/>
                    <a:pt x="270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763154" y="621824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0"/>
                    <a:pt x="11400" y="0"/>
                    <a:pt x="15000" y="3600"/>
                  </a:cubicBezTo>
                  <a:cubicBezTo>
                    <a:pt x="18600" y="7200"/>
                    <a:pt x="201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5731404" y="76152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6290204" y="346522"/>
              <a:ext cx="125249" cy="468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61" fill="norm" stroke="1" extrusionOk="0">
                  <a:moveTo>
                    <a:pt x="5400" y="12017"/>
                  </a:moveTo>
                  <a:cubicBezTo>
                    <a:pt x="3960" y="11726"/>
                    <a:pt x="2520" y="11435"/>
                    <a:pt x="1620" y="11581"/>
                  </a:cubicBezTo>
                  <a:cubicBezTo>
                    <a:pt x="720" y="11726"/>
                    <a:pt x="360" y="12307"/>
                    <a:pt x="180" y="14729"/>
                  </a:cubicBezTo>
                  <a:cubicBezTo>
                    <a:pt x="0" y="17150"/>
                    <a:pt x="0" y="21412"/>
                    <a:pt x="0" y="21461"/>
                  </a:cubicBezTo>
                  <a:cubicBezTo>
                    <a:pt x="0" y="21509"/>
                    <a:pt x="0" y="17344"/>
                    <a:pt x="360" y="13809"/>
                  </a:cubicBezTo>
                  <a:cubicBezTo>
                    <a:pt x="720" y="10273"/>
                    <a:pt x="1440" y="7367"/>
                    <a:pt x="2700" y="5382"/>
                  </a:cubicBezTo>
                  <a:cubicBezTo>
                    <a:pt x="3960" y="3396"/>
                    <a:pt x="5760" y="2331"/>
                    <a:pt x="7380" y="1604"/>
                  </a:cubicBezTo>
                  <a:cubicBezTo>
                    <a:pt x="9000" y="878"/>
                    <a:pt x="10440" y="490"/>
                    <a:pt x="12060" y="248"/>
                  </a:cubicBezTo>
                  <a:cubicBezTo>
                    <a:pt x="13680" y="6"/>
                    <a:pt x="15480" y="-91"/>
                    <a:pt x="17100" y="103"/>
                  </a:cubicBezTo>
                  <a:cubicBezTo>
                    <a:pt x="18720" y="296"/>
                    <a:pt x="20160" y="781"/>
                    <a:pt x="20880" y="1992"/>
                  </a:cubicBezTo>
                  <a:cubicBezTo>
                    <a:pt x="21600" y="3202"/>
                    <a:pt x="21600" y="5139"/>
                    <a:pt x="19260" y="6592"/>
                  </a:cubicBezTo>
                  <a:cubicBezTo>
                    <a:pt x="16920" y="8045"/>
                    <a:pt x="12240" y="9014"/>
                    <a:pt x="9360" y="9692"/>
                  </a:cubicBezTo>
                  <a:cubicBezTo>
                    <a:pt x="6480" y="10370"/>
                    <a:pt x="5400" y="10757"/>
                    <a:pt x="4320" y="1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6379104" y="571024"/>
              <a:ext cx="139701" cy="207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6545"/>
                  </a:moveTo>
                  <a:cubicBezTo>
                    <a:pt x="327" y="5455"/>
                    <a:pt x="655" y="4364"/>
                    <a:pt x="1800" y="4145"/>
                  </a:cubicBezTo>
                  <a:cubicBezTo>
                    <a:pt x="2945" y="3927"/>
                    <a:pt x="4909" y="4582"/>
                    <a:pt x="7036" y="6982"/>
                  </a:cubicBezTo>
                  <a:cubicBezTo>
                    <a:pt x="9164" y="9382"/>
                    <a:pt x="11455" y="13527"/>
                    <a:pt x="12436" y="16255"/>
                  </a:cubicBezTo>
                  <a:cubicBezTo>
                    <a:pt x="13418" y="18982"/>
                    <a:pt x="13091" y="20291"/>
                    <a:pt x="12109" y="20945"/>
                  </a:cubicBezTo>
                  <a:cubicBezTo>
                    <a:pt x="11127" y="21600"/>
                    <a:pt x="9491" y="21600"/>
                    <a:pt x="8509" y="20945"/>
                  </a:cubicBezTo>
                  <a:cubicBezTo>
                    <a:pt x="7527" y="20291"/>
                    <a:pt x="7200" y="18982"/>
                    <a:pt x="9491" y="15382"/>
                  </a:cubicBezTo>
                  <a:cubicBezTo>
                    <a:pt x="11782" y="11782"/>
                    <a:pt x="16691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6773420" y="405039"/>
              <a:ext cx="128829" cy="451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441" fill="norm" stroke="1" extrusionOk="0">
                  <a:moveTo>
                    <a:pt x="20471" y="1850"/>
                  </a:moveTo>
                  <a:cubicBezTo>
                    <a:pt x="20814" y="1147"/>
                    <a:pt x="21157" y="444"/>
                    <a:pt x="20471" y="142"/>
                  </a:cubicBezTo>
                  <a:cubicBezTo>
                    <a:pt x="19786" y="-159"/>
                    <a:pt x="18071" y="-59"/>
                    <a:pt x="15328" y="1197"/>
                  </a:cubicBezTo>
                  <a:cubicBezTo>
                    <a:pt x="12586" y="2453"/>
                    <a:pt x="8814" y="4864"/>
                    <a:pt x="5900" y="7376"/>
                  </a:cubicBezTo>
                  <a:cubicBezTo>
                    <a:pt x="2986" y="9888"/>
                    <a:pt x="928" y="12500"/>
                    <a:pt x="243" y="14710"/>
                  </a:cubicBezTo>
                  <a:cubicBezTo>
                    <a:pt x="-443" y="16920"/>
                    <a:pt x="243" y="18728"/>
                    <a:pt x="3328" y="19783"/>
                  </a:cubicBezTo>
                  <a:cubicBezTo>
                    <a:pt x="6414" y="20838"/>
                    <a:pt x="11900" y="21140"/>
                    <a:pt x="1738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6995848" y="581771"/>
              <a:ext cx="202407" cy="198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55" fill="norm" stroke="1" extrusionOk="0">
                  <a:moveTo>
                    <a:pt x="2616" y="9077"/>
                  </a:moveTo>
                  <a:cubicBezTo>
                    <a:pt x="2166" y="12260"/>
                    <a:pt x="1716" y="15443"/>
                    <a:pt x="1266" y="17717"/>
                  </a:cubicBezTo>
                  <a:cubicBezTo>
                    <a:pt x="816" y="19991"/>
                    <a:pt x="366" y="21355"/>
                    <a:pt x="141" y="21355"/>
                  </a:cubicBezTo>
                  <a:cubicBezTo>
                    <a:pt x="-84" y="21355"/>
                    <a:pt x="-84" y="19991"/>
                    <a:pt x="478" y="16694"/>
                  </a:cubicBezTo>
                  <a:cubicBezTo>
                    <a:pt x="1041" y="13397"/>
                    <a:pt x="2166" y="8168"/>
                    <a:pt x="3066" y="4984"/>
                  </a:cubicBezTo>
                  <a:cubicBezTo>
                    <a:pt x="3966" y="1801"/>
                    <a:pt x="4641" y="664"/>
                    <a:pt x="5541" y="210"/>
                  </a:cubicBezTo>
                  <a:cubicBezTo>
                    <a:pt x="6441" y="-245"/>
                    <a:pt x="7566" y="-18"/>
                    <a:pt x="8466" y="1460"/>
                  </a:cubicBezTo>
                  <a:cubicBezTo>
                    <a:pt x="9366" y="2938"/>
                    <a:pt x="10041" y="5667"/>
                    <a:pt x="10379" y="7940"/>
                  </a:cubicBezTo>
                  <a:cubicBezTo>
                    <a:pt x="10716" y="10214"/>
                    <a:pt x="10716" y="12033"/>
                    <a:pt x="10716" y="12374"/>
                  </a:cubicBezTo>
                  <a:cubicBezTo>
                    <a:pt x="10716" y="12715"/>
                    <a:pt x="10716" y="11578"/>
                    <a:pt x="11278" y="9418"/>
                  </a:cubicBezTo>
                  <a:cubicBezTo>
                    <a:pt x="11841" y="7258"/>
                    <a:pt x="12966" y="4075"/>
                    <a:pt x="14203" y="2370"/>
                  </a:cubicBezTo>
                  <a:cubicBezTo>
                    <a:pt x="15441" y="664"/>
                    <a:pt x="16791" y="437"/>
                    <a:pt x="17691" y="892"/>
                  </a:cubicBezTo>
                  <a:cubicBezTo>
                    <a:pt x="18591" y="1347"/>
                    <a:pt x="19041" y="2483"/>
                    <a:pt x="19266" y="4416"/>
                  </a:cubicBezTo>
                  <a:cubicBezTo>
                    <a:pt x="19491" y="6349"/>
                    <a:pt x="19491" y="9077"/>
                    <a:pt x="19829" y="11464"/>
                  </a:cubicBezTo>
                  <a:cubicBezTo>
                    <a:pt x="20166" y="13852"/>
                    <a:pt x="20841" y="15898"/>
                    <a:pt x="21516" y="17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7233499" y="603335"/>
              <a:ext cx="161606" cy="134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80" fill="norm" stroke="1" extrusionOk="0">
                  <a:moveTo>
                    <a:pt x="13001" y="9882"/>
                  </a:moveTo>
                  <a:cubicBezTo>
                    <a:pt x="13001" y="8220"/>
                    <a:pt x="13001" y="6558"/>
                    <a:pt x="12861" y="4731"/>
                  </a:cubicBezTo>
                  <a:cubicBezTo>
                    <a:pt x="12721" y="2903"/>
                    <a:pt x="12440" y="909"/>
                    <a:pt x="11599" y="245"/>
                  </a:cubicBezTo>
                  <a:cubicBezTo>
                    <a:pt x="10757" y="-420"/>
                    <a:pt x="9355" y="245"/>
                    <a:pt x="7391" y="2571"/>
                  </a:cubicBezTo>
                  <a:cubicBezTo>
                    <a:pt x="5427" y="4897"/>
                    <a:pt x="2903" y="8885"/>
                    <a:pt x="1500" y="11709"/>
                  </a:cubicBezTo>
                  <a:cubicBezTo>
                    <a:pt x="98" y="14534"/>
                    <a:pt x="-183" y="16195"/>
                    <a:pt x="98" y="17857"/>
                  </a:cubicBezTo>
                  <a:cubicBezTo>
                    <a:pt x="378" y="19518"/>
                    <a:pt x="1220" y="21180"/>
                    <a:pt x="3043" y="21180"/>
                  </a:cubicBezTo>
                  <a:cubicBezTo>
                    <a:pt x="4866" y="21180"/>
                    <a:pt x="7672" y="19518"/>
                    <a:pt x="10056" y="17857"/>
                  </a:cubicBezTo>
                  <a:cubicBezTo>
                    <a:pt x="12440" y="16195"/>
                    <a:pt x="14404" y="14534"/>
                    <a:pt x="16227" y="14866"/>
                  </a:cubicBezTo>
                  <a:cubicBezTo>
                    <a:pt x="18051" y="15198"/>
                    <a:pt x="19734" y="17525"/>
                    <a:pt x="21417" y="19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7407804" y="602774"/>
              <a:ext cx="1587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48" y="6429"/>
                    <a:pt x="12096" y="12857"/>
                    <a:pt x="15696" y="16457"/>
                  </a:cubicBezTo>
                  <a:cubicBezTo>
                    <a:pt x="19296" y="20057"/>
                    <a:pt x="20448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7464954" y="628174"/>
              <a:ext cx="952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200" y="2731"/>
                  </a:cubicBezTo>
                  <a:cubicBezTo>
                    <a:pt x="9600" y="5462"/>
                    <a:pt x="4800" y="10924"/>
                    <a:pt x="2400" y="14524"/>
                  </a:cubicBezTo>
                  <a:cubicBezTo>
                    <a:pt x="0" y="18124"/>
                    <a:pt x="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7661289" y="494980"/>
              <a:ext cx="114816" cy="306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295" fill="norm" stroke="1" extrusionOk="0">
                  <a:moveTo>
                    <a:pt x="20922" y="1752"/>
                  </a:moveTo>
                  <a:cubicBezTo>
                    <a:pt x="19765" y="1018"/>
                    <a:pt x="18608" y="283"/>
                    <a:pt x="17065" y="62"/>
                  </a:cubicBezTo>
                  <a:cubicBezTo>
                    <a:pt x="15522" y="-158"/>
                    <a:pt x="13593" y="136"/>
                    <a:pt x="10701" y="2046"/>
                  </a:cubicBezTo>
                  <a:cubicBezTo>
                    <a:pt x="7808" y="3956"/>
                    <a:pt x="3951" y="7483"/>
                    <a:pt x="1829" y="10495"/>
                  </a:cubicBezTo>
                  <a:cubicBezTo>
                    <a:pt x="-292" y="13507"/>
                    <a:pt x="-678" y="16005"/>
                    <a:pt x="1251" y="17769"/>
                  </a:cubicBezTo>
                  <a:cubicBezTo>
                    <a:pt x="3179" y="19532"/>
                    <a:pt x="7422" y="20560"/>
                    <a:pt x="10701" y="21001"/>
                  </a:cubicBezTo>
                  <a:cubicBezTo>
                    <a:pt x="13979" y="21442"/>
                    <a:pt x="16293" y="21295"/>
                    <a:pt x="18608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7865004" y="551974"/>
              <a:ext cx="146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3789"/>
                    <a:pt x="8139" y="7579"/>
                    <a:pt x="11739" y="11179"/>
                  </a:cubicBezTo>
                  <a:cubicBezTo>
                    <a:pt x="15339" y="14779"/>
                    <a:pt x="18470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7884054" y="539274"/>
              <a:ext cx="139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036" y="1600"/>
                  </a:cubicBezTo>
                  <a:cubicBezTo>
                    <a:pt x="13745" y="3200"/>
                    <a:pt x="10800" y="6400"/>
                    <a:pt x="8018" y="10000"/>
                  </a:cubicBezTo>
                  <a:cubicBezTo>
                    <a:pt x="5236" y="13600"/>
                    <a:pt x="2618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8036454" y="736124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8188854" y="513874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506"/>
                    <a:pt x="10800" y="11012"/>
                    <a:pt x="14400" y="14612"/>
                  </a:cubicBezTo>
                  <a:cubicBezTo>
                    <a:pt x="18000" y="18212"/>
                    <a:pt x="1980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8265054" y="558324"/>
              <a:ext cx="825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000"/>
                    <a:pt x="12738" y="4000"/>
                    <a:pt x="9138" y="7600"/>
                  </a:cubicBezTo>
                  <a:cubicBezTo>
                    <a:pt x="5538" y="11200"/>
                    <a:pt x="2769" y="16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8385704" y="450374"/>
              <a:ext cx="6277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8100" y="0"/>
                  </a:moveTo>
                  <a:cubicBezTo>
                    <a:pt x="10800" y="2727"/>
                    <a:pt x="13500" y="5455"/>
                    <a:pt x="16200" y="8127"/>
                  </a:cubicBezTo>
                  <a:cubicBezTo>
                    <a:pt x="18900" y="10800"/>
                    <a:pt x="21600" y="13418"/>
                    <a:pt x="18900" y="15655"/>
                  </a:cubicBezTo>
                  <a:cubicBezTo>
                    <a:pt x="16200" y="17891"/>
                    <a:pt x="8100" y="19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8837130" y="539274"/>
              <a:ext cx="17722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6006" y="2329"/>
                    <a:pt x="10982" y="4659"/>
                    <a:pt x="7466" y="6776"/>
                  </a:cubicBezTo>
                  <a:cubicBezTo>
                    <a:pt x="3950" y="8894"/>
                    <a:pt x="1941" y="10800"/>
                    <a:pt x="810" y="12600"/>
                  </a:cubicBezTo>
                  <a:cubicBezTo>
                    <a:pt x="-320" y="14400"/>
                    <a:pt x="-571" y="16094"/>
                    <a:pt x="2066" y="17471"/>
                  </a:cubicBezTo>
                  <a:cubicBezTo>
                    <a:pt x="4703" y="18847"/>
                    <a:pt x="10229" y="19906"/>
                    <a:pt x="13871" y="20541"/>
                  </a:cubicBezTo>
                  <a:cubicBezTo>
                    <a:pt x="17513" y="21176"/>
                    <a:pt x="19271" y="21388"/>
                    <a:pt x="21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8804804" y="837724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9281864" y="545624"/>
              <a:ext cx="22779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21326" y="0"/>
                  </a:moveTo>
                  <a:cubicBezTo>
                    <a:pt x="19146" y="5082"/>
                    <a:pt x="16966" y="10165"/>
                    <a:pt x="14489" y="13659"/>
                  </a:cubicBezTo>
                  <a:cubicBezTo>
                    <a:pt x="12012" y="17153"/>
                    <a:pt x="9238" y="19059"/>
                    <a:pt x="7355" y="20118"/>
                  </a:cubicBezTo>
                  <a:cubicBezTo>
                    <a:pt x="5473" y="21176"/>
                    <a:pt x="4482" y="21388"/>
                    <a:pt x="3491" y="21388"/>
                  </a:cubicBezTo>
                  <a:cubicBezTo>
                    <a:pt x="2500" y="21388"/>
                    <a:pt x="1509" y="21176"/>
                    <a:pt x="816" y="20118"/>
                  </a:cubicBezTo>
                  <a:cubicBezTo>
                    <a:pt x="122" y="19059"/>
                    <a:pt x="-274" y="17153"/>
                    <a:pt x="221" y="16200"/>
                  </a:cubicBezTo>
                  <a:cubicBezTo>
                    <a:pt x="717" y="15247"/>
                    <a:pt x="2104" y="15247"/>
                    <a:pt x="4581" y="15776"/>
                  </a:cubicBezTo>
                  <a:cubicBezTo>
                    <a:pt x="7058" y="16306"/>
                    <a:pt x="10625" y="17365"/>
                    <a:pt x="13598" y="18424"/>
                  </a:cubicBezTo>
                  <a:cubicBezTo>
                    <a:pt x="16570" y="19482"/>
                    <a:pt x="18948" y="20541"/>
                    <a:pt x="21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9585854" y="317024"/>
              <a:ext cx="223407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6351" y="0"/>
                  </a:moveTo>
                  <a:cubicBezTo>
                    <a:pt x="18168" y="1350"/>
                    <a:pt x="19985" y="2700"/>
                    <a:pt x="20793" y="4688"/>
                  </a:cubicBezTo>
                  <a:cubicBezTo>
                    <a:pt x="21600" y="6675"/>
                    <a:pt x="21398" y="9300"/>
                    <a:pt x="20591" y="11775"/>
                  </a:cubicBezTo>
                  <a:cubicBezTo>
                    <a:pt x="19783" y="14250"/>
                    <a:pt x="18370" y="16575"/>
                    <a:pt x="14837" y="18188"/>
                  </a:cubicBezTo>
                  <a:cubicBezTo>
                    <a:pt x="11305" y="19800"/>
                    <a:pt x="5652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5763154" y="1739424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47" y="4800"/>
                    <a:pt x="8894" y="9600"/>
                    <a:pt x="12494" y="13200"/>
                  </a:cubicBezTo>
                  <a:cubicBezTo>
                    <a:pt x="16094" y="16800"/>
                    <a:pt x="1884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5763154" y="1891824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0"/>
                    <a:pt x="8441" y="0"/>
                    <a:pt x="12041" y="3600"/>
                  </a:cubicBezTo>
                  <a:cubicBezTo>
                    <a:pt x="15641" y="7200"/>
                    <a:pt x="1862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461654" y="1489730"/>
              <a:ext cx="140133" cy="45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0946" fill="norm" stroke="1" extrusionOk="0">
                  <a:moveTo>
                    <a:pt x="0" y="12116"/>
                  </a:moveTo>
                  <a:cubicBezTo>
                    <a:pt x="635" y="15342"/>
                    <a:pt x="1271" y="18567"/>
                    <a:pt x="1588" y="20033"/>
                  </a:cubicBezTo>
                  <a:cubicBezTo>
                    <a:pt x="1906" y="21499"/>
                    <a:pt x="1906" y="21206"/>
                    <a:pt x="1747" y="19104"/>
                  </a:cubicBezTo>
                  <a:cubicBezTo>
                    <a:pt x="1588" y="17003"/>
                    <a:pt x="1271" y="13094"/>
                    <a:pt x="1747" y="10064"/>
                  </a:cubicBezTo>
                  <a:cubicBezTo>
                    <a:pt x="2224" y="7034"/>
                    <a:pt x="3494" y="4884"/>
                    <a:pt x="5082" y="3369"/>
                  </a:cubicBezTo>
                  <a:cubicBezTo>
                    <a:pt x="6671" y="1854"/>
                    <a:pt x="8576" y="974"/>
                    <a:pt x="10482" y="485"/>
                  </a:cubicBezTo>
                  <a:cubicBezTo>
                    <a:pt x="12388" y="-3"/>
                    <a:pt x="14294" y="-101"/>
                    <a:pt x="16041" y="94"/>
                  </a:cubicBezTo>
                  <a:cubicBezTo>
                    <a:pt x="17788" y="290"/>
                    <a:pt x="19376" y="779"/>
                    <a:pt x="20329" y="2049"/>
                  </a:cubicBezTo>
                  <a:cubicBezTo>
                    <a:pt x="21282" y="3320"/>
                    <a:pt x="21600" y="5372"/>
                    <a:pt x="19059" y="7034"/>
                  </a:cubicBezTo>
                  <a:cubicBezTo>
                    <a:pt x="16518" y="8695"/>
                    <a:pt x="11118" y="9966"/>
                    <a:pt x="5718" y="1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588654" y="1714024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075"/>
                  </a:moveTo>
                  <a:cubicBezTo>
                    <a:pt x="1878" y="5850"/>
                    <a:pt x="3757" y="5625"/>
                    <a:pt x="5948" y="7312"/>
                  </a:cubicBezTo>
                  <a:cubicBezTo>
                    <a:pt x="8139" y="9000"/>
                    <a:pt x="10643" y="12600"/>
                    <a:pt x="11739" y="15075"/>
                  </a:cubicBezTo>
                  <a:cubicBezTo>
                    <a:pt x="12835" y="17550"/>
                    <a:pt x="12522" y="18900"/>
                    <a:pt x="11739" y="19912"/>
                  </a:cubicBezTo>
                  <a:cubicBezTo>
                    <a:pt x="10957" y="20925"/>
                    <a:pt x="9704" y="21600"/>
                    <a:pt x="8452" y="21600"/>
                  </a:cubicBezTo>
                  <a:cubicBezTo>
                    <a:pt x="7200" y="21600"/>
                    <a:pt x="5948" y="20925"/>
                    <a:pt x="5165" y="19125"/>
                  </a:cubicBezTo>
                  <a:cubicBezTo>
                    <a:pt x="4383" y="17325"/>
                    <a:pt x="4070" y="14400"/>
                    <a:pt x="5791" y="11250"/>
                  </a:cubicBezTo>
                  <a:cubicBezTo>
                    <a:pt x="7513" y="8100"/>
                    <a:pt x="11270" y="4725"/>
                    <a:pt x="14087" y="2925"/>
                  </a:cubicBezTo>
                  <a:cubicBezTo>
                    <a:pt x="16904" y="1125"/>
                    <a:pt x="18783" y="900"/>
                    <a:pt x="19878" y="675"/>
                  </a:cubicBezTo>
                  <a:cubicBezTo>
                    <a:pt x="20974" y="450"/>
                    <a:pt x="21287" y="2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6815232" y="1586053"/>
              <a:ext cx="141723" cy="35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173" fill="norm" stroke="1" extrusionOk="0">
                  <a:moveTo>
                    <a:pt x="16264" y="4226"/>
                  </a:moveTo>
                  <a:cubicBezTo>
                    <a:pt x="16577" y="3594"/>
                    <a:pt x="16890" y="2963"/>
                    <a:pt x="17047" y="2205"/>
                  </a:cubicBezTo>
                  <a:cubicBezTo>
                    <a:pt x="17203" y="1447"/>
                    <a:pt x="17203" y="563"/>
                    <a:pt x="16421" y="184"/>
                  </a:cubicBezTo>
                  <a:cubicBezTo>
                    <a:pt x="15638" y="-195"/>
                    <a:pt x="14073" y="-69"/>
                    <a:pt x="11412" y="1321"/>
                  </a:cubicBezTo>
                  <a:cubicBezTo>
                    <a:pt x="8751" y="2710"/>
                    <a:pt x="4995" y="5363"/>
                    <a:pt x="2647" y="8394"/>
                  </a:cubicBezTo>
                  <a:cubicBezTo>
                    <a:pt x="299" y="11426"/>
                    <a:pt x="-640" y="14837"/>
                    <a:pt x="456" y="17173"/>
                  </a:cubicBezTo>
                  <a:cubicBezTo>
                    <a:pt x="1551" y="19510"/>
                    <a:pt x="4682" y="20773"/>
                    <a:pt x="8438" y="21089"/>
                  </a:cubicBezTo>
                  <a:cubicBezTo>
                    <a:pt x="12195" y="21405"/>
                    <a:pt x="16577" y="20773"/>
                    <a:pt x="20960" y="20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7033154" y="1637824"/>
              <a:ext cx="260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83" y="1756"/>
                    <a:pt x="4566" y="3512"/>
                    <a:pt x="7376" y="6322"/>
                  </a:cubicBezTo>
                  <a:cubicBezTo>
                    <a:pt x="10185" y="9132"/>
                    <a:pt x="13522" y="12995"/>
                    <a:pt x="15980" y="15717"/>
                  </a:cubicBezTo>
                  <a:cubicBezTo>
                    <a:pt x="18439" y="18439"/>
                    <a:pt x="20020" y="200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7106912" y="1637824"/>
              <a:ext cx="180243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1387" y="0"/>
                  </a:moveTo>
                  <a:cubicBezTo>
                    <a:pt x="20131" y="1580"/>
                    <a:pt x="18875" y="3161"/>
                    <a:pt x="16489" y="5971"/>
                  </a:cubicBezTo>
                  <a:cubicBezTo>
                    <a:pt x="14103" y="8780"/>
                    <a:pt x="10587" y="12820"/>
                    <a:pt x="7950" y="15454"/>
                  </a:cubicBezTo>
                  <a:cubicBezTo>
                    <a:pt x="5313" y="18088"/>
                    <a:pt x="3554" y="19317"/>
                    <a:pt x="2173" y="20195"/>
                  </a:cubicBezTo>
                  <a:cubicBezTo>
                    <a:pt x="792" y="21073"/>
                    <a:pt x="-213" y="21600"/>
                    <a:pt x="38" y="21600"/>
                  </a:cubicBezTo>
                  <a:cubicBezTo>
                    <a:pt x="289" y="21600"/>
                    <a:pt x="1796" y="21073"/>
                    <a:pt x="3303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7422208" y="1651466"/>
              <a:ext cx="157047" cy="18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89" fill="norm" stroke="1" extrusionOk="0">
                  <a:moveTo>
                    <a:pt x="18776" y="1379"/>
                  </a:moveTo>
                  <a:cubicBezTo>
                    <a:pt x="19928" y="634"/>
                    <a:pt x="21080" y="-111"/>
                    <a:pt x="21224" y="13"/>
                  </a:cubicBezTo>
                  <a:cubicBezTo>
                    <a:pt x="21368" y="137"/>
                    <a:pt x="20504" y="1130"/>
                    <a:pt x="17624" y="3365"/>
                  </a:cubicBezTo>
                  <a:cubicBezTo>
                    <a:pt x="14744" y="5599"/>
                    <a:pt x="9848" y="9075"/>
                    <a:pt x="6824" y="11310"/>
                  </a:cubicBezTo>
                  <a:cubicBezTo>
                    <a:pt x="3800" y="13544"/>
                    <a:pt x="2648" y="14537"/>
                    <a:pt x="1640" y="15655"/>
                  </a:cubicBezTo>
                  <a:cubicBezTo>
                    <a:pt x="632" y="16772"/>
                    <a:pt x="-232" y="18013"/>
                    <a:pt x="56" y="18634"/>
                  </a:cubicBezTo>
                  <a:cubicBezTo>
                    <a:pt x="344" y="19255"/>
                    <a:pt x="1784" y="19255"/>
                    <a:pt x="4808" y="19255"/>
                  </a:cubicBezTo>
                  <a:cubicBezTo>
                    <a:pt x="7832" y="19255"/>
                    <a:pt x="12440" y="19255"/>
                    <a:pt x="15464" y="19627"/>
                  </a:cubicBezTo>
                  <a:cubicBezTo>
                    <a:pt x="18488" y="19999"/>
                    <a:pt x="19928" y="20744"/>
                    <a:pt x="21368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7445904" y="1879124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7697009" y="1644174"/>
              <a:ext cx="22514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9655" y="0"/>
                  </a:moveTo>
                  <a:cubicBezTo>
                    <a:pt x="16829" y="3892"/>
                    <a:pt x="14003" y="7784"/>
                    <a:pt x="11479" y="10411"/>
                  </a:cubicBezTo>
                  <a:cubicBezTo>
                    <a:pt x="8956" y="13038"/>
                    <a:pt x="6736" y="14400"/>
                    <a:pt x="5121" y="15178"/>
                  </a:cubicBezTo>
                  <a:cubicBezTo>
                    <a:pt x="3506" y="15957"/>
                    <a:pt x="2496" y="16151"/>
                    <a:pt x="1689" y="15762"/>
                  </a:cubicBezTo>
                  <a:cubicBezTo>
                    <a:pt x="881" y="15373"/>
                    <a:pt x="276" y="14400"/>
                    <a:pt x="74" y="13427"/>
                  </a:cubicBezTo>
                  <a:cubicBezTo>
                    <a:pt x="-128" y="12454"/>
                    <a:pt x="74" y="11481"/>
                    <a:pt x="780" y="10703"/>
                  </a:cubicBezTo>
                  <a:cubicBezTo>
                    <a:pt x="1487" y="9924"/>
                    <a:pt x="2698" y="9341"/>
                    <a:pt x="4616" y="9341"/>
                  </a:cubicBezTo>
                  <a:cubicBezTo>
                    <a:pt x="6534" y="9341"/>
                    <a:pt x="9158" y="9924"/>
                    <a:pt x="12085" y="12065"/>
                  </a:cubicBezTo>
                  <a:cubicBezTo>
                    <a:pt x="15012" y="14205"/>
                    <a:pt x="18242" y="17903"/>
                    <a:pt x="21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8370887" y="1653948"/>
              <a:ext cx="196851" cy="30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2323" y="5933"/>
                  </a:moveTo>
                  <a:cubicBezTo>
                    <a:pt x="2555" y="9460"/>
                    <a:pt x="2787" y="12986"/>
                    <a:pt x="2903" y="15264"/>
                  </a:cubicBezTo>
                  <a:cubicBezTo>
                    <a:pt x="3019" y="17542"/>
                    <a:pt x="3019" y="18570"/>
                    <a:pt x="2671" y="19525"/>
                  </a:cubicBezTo>
                  <a:cubicBezTo>
                    <a:pt x="2323" y="20480"/>
                    <a:pt x="1626" y="21362"/>
                    <a:pt x="1045" y="21142"/>
                  </a:cubicBezTo>
                  <a:cubicBezTo>
                    <a:pt x="465" y="20921"/>
                    <a:pt x="0" y="19599"/>
                    <a:pt x="0" y="16733"/>
                  </a:cubicBezTo>
                  <a:cubicBezTo>
                    <a:pt x="0" y="13868"/>
                    <a:pt x="465" y="9460"/>
                    <a:pt x="1277" y="6374"/>
                  </a:cubicBezTo>
                  <a:cubicBezTo>
                    <a:pt x="2090" y="3289"/>
                    <a:pt x="3252" y="1525"/>
                    <a:pt x="4994" y="644"/>
                  </a:cubicBezTo>
                  <a:cubicBezTo>
                    <a:pt x="6735" y="-238"/>
                    <a:pt x="9058" y="-238"/>
                    <a:pt x="11845" y="791"/>
                  </a:cubicBezTo>
                  <a:cubicBezTo>
                    <a:pt x="14632" y="1819"/>
                    <a:pt x="17884" y="3876"/>
                    <a:pt x="19626" y="6448"/>
                  </a:cubicBezTo>
                  <a:cubicBezTo>
                    <a:pt x="21368" y="9019"/>
                    <a:pt x="21600" y="12105"/>
                    <a:pt x="21600" y="14382"/>
                  </a:cubicBezTo>
                  <a:cubicBezTo>
                    <a:pt x="21600" y="16660"/>
                    <a:pt x="21368" y="18129"/>
                    <a:pt x="21135" y="19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8957204" y="1663224"/>
              <a:ext cx="1905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5262"/>
                    <a:pt x="10560" y="10523"/>
                    <a:pt x="14160" y="14123"/>
                  </a:cubicBezTo>
                  <a:cubicBezTo>
                    <a:pt x="17760" y="17723"/>
                    <a:pt x="19680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9085905" y="1701324"/>
              <a:ext cx="131650" cy="29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26" fill="norm" stroke="1" extrusionOk="0">
                  <a:moveTo>
                    <a:pt x="21324" y="0"/>
                  </a:moveTo>
                  <a:cubicBezTo>
                    <a:pt x="19610" y="155"/>
                    <a:pt x="17895" y="311"/>
                    <a:pt x="16010" y="2409"/>
                  </a:cubicBezTo>
                  <a:cubicBezTo>
                    <a:pt x="14124" y="4506"/>
                    <a:pt x="12067" y="8547"/>
                    <a:pt x="10010" y="11655"/>
                  </a:cubicBezTo>
                  <a:cubicBezTo>
                    <a:pt x="7953" y="14763"/>
                    <a:pt x="5895" y="16938"/>
                    <a:pt x="4010" y="18647"/>
                  </a:cubicBezTo>
                  <a:cubicBezTo>
                    <a:pt x="2124" y="20357"/>
                    <a:pt x="410" y="21600"/>
                    <a:pt x="67" y="21522"/>
                  </a:cubicBezTo>
                  <a:cubicBezTo>
                    <a:pt x="-276" y="21445"/>
                    <a:pt x="753" y="20046"/>
                    <a:pt x="1781" y="18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9333587" y="1802924"/>
              <a:ext cx="20781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0766" y="0"/>
                  </a:moveTo>
                  <a:cubicBezTo>
                    <a:pt x="18148" y="1738"/>
                    <a:pt x="15530" y="3476"/>
                    <a:pt x="12257" y="5462"/>
                  </a:cubicBezTo>
                  <a:cubicBezTo>
                    <a:pt x="8985" y="7448"/>
                    <a:pt x="5057" y="9683"/>
                    <a:pt x="2766" y="11297"/>
                  </a:cubicBezTo>
                  <a:cubicBezTo>
                    <a:pt x="476" y="12910"/>
                    <a:pt x="-179" y="13903"/>
                    <a:pt x="39" y="14897"/>
                  </a:cubicBezTo>
                  <a:cubicBezTo>
                    <a:pt x="257" y="15890"/>
                    <a:pt x="1348" y="16883"/>
                    <a:pt x="5057" y="18000"/>
                  </a:cubicBezTo>
                  <a:cubicBezTo>
                    <a:pt x="8766" y="19117"/>
                    <a:pt x="15094" y="20359"/>
                    <a:pt x="21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9386057" y="1999774"/>
              <a:ext cx="20614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267" y="0"/>
                  </a:moveTo>
                  <a:cubicBezTo>
                    <a:pt x="958" y="4800"/>
                    <a:pt x="-351" y="9600"/>
                    <a:pt x="85" y="12000"/>
                  </a:cubicBezTo>
                  <a:cubicBezTo>
                    <a:pt x="522" y="14400"/>
                    <a:pt x="2704" y="14400"/>
                    <a:pt x="6522" y="15600"/>
                  </a:cubicBezTo>
                  <a:cubicBezTo>
                    <a:pt x="10340" y="16800"/>
                    <a:pt x="15794" y="19200"/>
                    <a:pt x="21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9725014" y="1853724"/>
              <a:ext cx="22279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19614" y="0"/>
                  </a:moveTo>
                  <a:cubicBezTo>
                    <a:pt x="17576" y="2234"/>
                    <a:pt x="15539" y="4469"/>
                    <a:pt x="12991" y="6952"/>
                  </a:cubicBezTo>
                  <a:cubicBezTo>
                    <a:pt x="10444" y="9434"/>
                    <a:pt x="7388" y="12166"/>
                    <a:pt x="5248" y="13655"/>
                  </a:cubicBezTo>
                  <a:cubicBezTo>
                    <a:pt x="3108" y="15145"/>
                    <a:pt x="1886" y="15393"/>
                    <a:pt x="1071" y="14897"/>
                  </a:cubicBezTo>
                  <a:cubicBezTo>
                    <a:pt x="256" y="14400"/>
                    <a:pt x="-152" y="13159"/>
                    <a:pt x="52" y="11172"/>
                  </a:cubicBezTo>
                  <a:cubicBezTo>
                    <a:pt x="256" y="9186"/>
                    <a:pt x="1071" y="6455"/>
                    <a:pt x="2905" y="4966"/>
                  </a:cubicBezTo>
                  <a:cubicBezTo>
                    <a:pt x="4739" y="3476"/>
                    <a:pt x="7591" y="3228"/>
                    <a:pt x="10852" y="6207"/>
                  </a:cubicBezTo>
                  <a:cubicBezTo>
                    <a:pt x="14112" y="9186"/>
                    <a:pt x="17780" y="15393"/>
                    <a:pt x="214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9979554" y="1714024"/>
              <a:ext cx="14708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15515" y="0"/>
                  </a:moveTo>
                  <a:cubicBezTo>
                    <a:pt x="17949" y="2100"/>
                    <a:pt x="20383" y="4200"/>
                    <a:pt x="20992" y="6600"/>
                  </a:cubicBezTo>
                  <a:cubicBezTo>
                    <a:pt x="21600" y="9000"/>
                    <a:pt x="20383" y="11700"/>
                    <a:pt x="16580" y="14250"/>
                  </a:cubicBezTo>
                  <a:cubicBezTo>
                    <a:pt x="12777" y="16800"/>
                    <a:pt x="638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7077604" y="983774"/>
              <a:ext cx="218842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fill="norm" stroke="1" extrusionOk="0">
                  <a:moveTo>
                    <a:pt x="0" y="0"/>
                  </a:moveTo>
                  <a:cubicBezTo>
                    <a:pt x="563" y="1964"/>
                    <a:pt x="1127" y="3927"/>
                    <a:pt x="1878" y="4909"/>
                  </a:cubicBezTo>
                  <a:cubicBezTo>
                    <a:pt x="2630" y="5891"/>
                    <a:pt x="3569" y="5891"/>
                    <a:pt x="4403" y="5236"/>
                  </a:cubicBezTo>
                  <a:cubicBezTo>
                    <a:pt x="5238" y="4582"/>
                    <a:pt x="5969" y="3273"/>
                    <a:pt x="6751" y="2291"/>
                  </a:cubicBezTo>
                  <a:cubicBezTo>
                    <a:pt x="7534" y="1309"/>
                    <a:pt x="8369" y="655"/>
                    <a:pt x="9193" y="1309"/>
                  </a:cubicBezTo>
                  <a:cubicBezTo>
                    <a:pt x="10017" y="1964"/>
                    <a:pt x="10831" y="3927"/>
                    <a:pt x="11635" y="6545"/>
                  </a:cubicBezTo>
                  <a:cubicBezTo>
                    <a:pt x="12438" y="9164"/>
                    <a:pt x="13231" y="12436"/>
                    <a:pt x="14014" y="14727"/>
                  </a:cubicBezTo>
                  <a:cubicBezTo>
                    <a:pt x="14797" y="17018"/>
                    <a:pt x="15569" y="18327"/>
                    <a:pt x="16330" y="18655"/>
                  </a:cubicBezTo>
                  <a:cubicBezTo>
                    <a:pt x="17092" y="18982"/>
                    <a:pt x="17843" y="18327"/>
                    <a:pt x="18605" y="17345"/>
                  </a:cubicBezTo>
                  <a:cubicBezTo>
                    <a:pt x="19367" y="16364"/>
                    <a:pt x="20139" y="15055"/>
                    <a:pt x="20588" y="14400"/>
                  </a:cubicBezTo>
                  <a:cubicBezTo>
                    <a:pt x="21037" y="13745"/>
                    <a:pt x="21162" y="13745"/>
                    <a:pt x="21287" y="13745"/>
                  </a:cubicBezTo>
                  <a:cubicBezTo>
                    <a:pt x="21412" y="13745"/>
                    <a:pt x="21537" y="13745"/>
                    <a:pt x="21569" y="15055"/>
                  </a:cubicBezTo>
                  <a:cubicBezTo>
                    <a:pt x="21600" y="16364"/>
                    <a:pt x="21537" y="18982"/>
                    <a:pt x="214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7242451" y="1091724"/>
              <a:ext cx="209575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330" y="4320"/>
                  </a:moveTo>
                  <a:cubicBezTo>
                    <a:pt x="177" y="4320"/>
                    <a:pt x="25" y="4320"/>
                    <a:pt x="3" y="5040"/>
                  </a:cubicBezTo>
                  <a:cubicBezTo>
                    <a:pt x="-19" y="5760"/>
                    <a:pt x="90" y="7200"/>
                    <a:pt x="559" y="9360"/>
                  </a:cubicBezTo>
                  <a:cubicBezTo>
                    <a:pt x="1027" y="11520"/>
                    <a:pt x="1855" y="14400"/>
                    <a:pt x="2662" y="16560"/>
                  </a:cubicBezTo>
                  <a:cubicBezTo>
                    <a:pt x="3468" y="18720"/>
                    <a:pt x="4253" y="20160"/>
                    <a:pt x="5070" y="20880"/>
                  </a:cubicBezTo>
                  <a:cubicBezTo>
                    <a:pt x="5888" y="21600"/>
                    <a:pt x="6738" y="21600"/>
                    <a:pt x="7555" y="21600"/>
                  </a:cubicBezTo>
                  <a:cubicBezTo>
                    <a:pt x="8373" y="21600"/>
                    <a:pt x="9157" y="21600"/>
                    <a:pt x="9996" y="20880"/>
                  </a:cubicBezTo>
                  <a:cubicBezTo>
                    <a:pt x="10835" y="20160"/>
                    <a:pt x="11729" y="18720"/>
                    <a:pt x="12579" y="17280"/>
                  </a:cubicBezTo>
                  <a:cubicBezTo>
                    <a:pt x="13429" y="15840"/>
                    <a:pt x="14236" y="14400"/>
                    <a:pt x="15064" y="12960"/>
                  </a:cubicBezTo>
                  <a:cubicBezTo>
                    <a:pt x="15892" y="11520"/>
                    <a:pt x="16742" y="10080"/>
                    <a:pt x="17571" y="7920"/>
                  </a:cubicBezTo>
                  <a:cubicBezTo>
                    <a:pt x="18399" y="5760"/>
                    <a:pt x="19205" y="2880"/>
                    <a:pt x="19870" y="1440"/>
                  </a:cubicBezTo>
                  <a:cubicBezTo>
                    <a:pt x="20535" y="0"/>
                    <a:pt x="21058" y="0"/>
                    <a:pt x="215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9496954" y="1085374"/>
              <a:ext cx="14813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0" y="0"/>
                  </a:moveTo>
                  <a:cubicBezTo>
                    <a:pt x="1521" y="91"/>
                    <a:pt x="3042" y="182"/>
                    <a:pt x="4107" y="501"/>
                  </a:cubicBezTo>
                  <a:cubicBezTo>
                    <a:pt x="5172" y="820"/>
                    <a:pt x="5780" y="1367"/>
                    <a:pt x="7758" y="2643"/>
                  </a:cubicBezTo>
                  <a:cubicBezTo>
                    <a:pt x="9735" y="3919"/>
                    <a:pt x="13082" y="5924"/>
                    <a:pt x="15668" y="7792"/>
                  </a:cubicBezTo>
                  <a:cubicBezTo>
                    <a:pt x="18254" y="9661"/>
                    <a:pt x="20079" y="11392"/>
                    <a:pt x="20839" y="13306"/>
                  </a:cubicBezTo>
                  <a:cubicBezTo>
                    <a:pt x="21600" y="15220"/>
                    <a:pt x="21296" y="17316"/>
                    <a:pt x="20687" y="18684"/>
                  </a:cubicBezTo>
                  <a:cubicBezTo>
                    <a:pt x="20079" y="20051"/>
                    <a:pt x="19166" y="20689"/>
                    <a:pt x="17949" y="21053"/>
                  </a:cubicBezTo>
                  <a:cubicBezTo>
                    <a:pt x="16732" y="21418"/>
                    <a:pt x="15211" y="21509"/>
                    <a:pt x="136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9649354" y="1110774"/>
              <a:ext cx="10583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1200"/>
                    <a:pt x="8640" y="2400"/>
                    <a:pt x="12096" y="4477"/>
                  </a:cubicBezTo>
                  <a:cubicBezTo>
                    <a:pt x="15552" y="6554"/>
                    <a:pt x="18144" y="9508"/>
                    <a:pt x="19656" y="12138"/>
                  </a:cubicBezTo>
                  <a:cubicBezTo>
                    <a:pt x="21168" y="14769"/>
                    <a:pt x="21600" y="17077"/>
                    <a:pt x="21600" y="18462"/>
                  </a:cubicBezTo>
                  <a:cubicBezTo>
                    <a:pt x="21600" y="19846"/>
                    <a:pt x="21168" y="20308"/>
                    <a:pt x="19872" y="20677"/>
                  </a:cubicBezTo>
                  <a:cubicBezTo>
                    <a:pt x="18576" y="21046"/>
                    <a:pt x="16416" y="21323"/>
                    <a:pt x="14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9560454" y="1396524"/>
              <a:ext cx="374651" cy="24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0"/>
                  </a:moveTo>
                  <a:cubicBezTo>
                    <a:pt x="122" y="4538"/>
                    <a:pt x="244" y="9076"/>
                    <a:pt x="305" y="12252"/>
                  </a:cubicBezTo>
                  <a:cubicBezTo>
                    <a:pt x="366" y="15429"/>
                    <a:pt x="366" y="17244"/>
                    <a:pt x="549" y="18514"/>
                  </a:cubicBezTo>
                  <a:cubicBezTo>
                    <a:pt x="732" y="19785"/>
                    <a:pt x="1098" y="20511"/>
                    <a:pt x="2075" y="20965"/>
                  </a:cubicBezTo>
                  <a:cubicBezTo>
                    <a:pt x="3051" y="21418"/>
                    <a:pt x="4637" y="21600"/>
                    <a:pt x="7017" y="21146"/>
                  </a:cubicBezTo>
                  <a:cubicBezTo>
                    <a:pt x="9397" y="20692"/>
                    <a:pt x="12569" y="19603"/>
                    <a:pt x="15132" y="18696"/>
                  </a:cubicBezTo>
                  <a:cubicBezTo>
                    <a:pt x="17695" y="17788"/>
                    <a:pt x="19647" y="17062"/>
                    <a:pt x="21600" y="16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9488160" y="1079024"/>
              <a:ext cx="300895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987" y="6364"/>
                  </a:moveTo>
                  <a:cubicBezTo>
                    <a:pt x="1231" y="5979"/>
                    <a:pt x="476" y="5593"/>
                    <a:pt x="174" y="5979"/>
                  </a:cubicBezTo>
                  <a:cubicBezTo>
                    <a:pt x="-128" y="6364"/>
                    <a:pt x="23" y="7521"/>
                    <a:pt x="174" y="9932"/>
                  </a:cubicBezTo>
                  <a:cubicBezTo>
                    <a:pt x="325" y="12343"/>
                    <a:pt x="476" y="16007"/>
                    <a:pt x="476" y="18321"/>
                  </a:cubicBezTo>
                  <a:cubicBezTo>
                    <a:pt x="476" y="20636"/>
                    <a:pt x="325" y="21600"/>
                    <a:pt x="250" y="21600"/>
                  </a:cubicBezTo>
                  <a:cubicBezTo>
                    <a:pt x="174" y="21600"/>
                    <a:pt x="174" y="20636"/>
                    <a:pt x="627" y="17550"/>
                  </a:cubicBezTo>
                  <a:cubicBezTo>
                    <a:pt x="1080" y="14464"/>
                    <a:pt x="1987" y="9257"/>
                    <a:pt x="2591" y="6171"/>
                  </a:cubicBezTo>
                  <a:cubicBezTo>
                    <a:pt x="3195" y="3086"/>
                    <a:pt x="3497" y="2121"/>
                    <a:pt x="3950" y="1350"/>
                  </a:cubicBezTo>
                  <a:cubicBezTo>
                    <a:pt x="4403" y="579"/>
                    <a:pt x="5008" y="0"/>
                    <a:pt x="6518" y="0"/>
                  </a:cubicBezTo>
                  <a:cubicBezTo>
                    <a:pt x="8029" y="0"/>
                    <a:pt x="10445" y="579"/>
                    <a:pt x="13089" y="2218"/>
                  </a:cubicBezTo>
                  <a:cubicBezTo>
                    <a:pt x="15732" y="3857"/>
                    <a:pt x="18602" y="6557"/>
                    <a:pt x="21472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5686954" y="2844324"/>
              <a:ext cx="292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478" y="21600"/>
                    <a:pt x="10957" y="21600"/>
                    <a:pt x="14557" y="0"/>
                  </a:cubicBezTo>
                  <a:cubicBezTo>
                    <a:pt x="18157" y="21600"/>
                    <a:pt x="19878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5680604" y="3020901"/>
              <a:ext cx="2349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697" y="4868"/>
                    <a:pt x="7395" y="-1303"/>
                    <a:pt x="10995" y="240"/>
                  </a:cubicBezTo>
                  <a:cubicBezTo>
                    <a:pt x="14595" y="1783"/>
                    <a:pt x="18097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6407885" y="2588009"/>
              <a:ext cx="140578" cy="547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95" fill="norm" stroke="1" extrusionOk="0">
                  <a:moveTo>
                    <a:pt x="6163" y="9028"/>
                  </a:moveTo>
                  <a:cubicBezTo>
                    <a:pt x="5210" y="11594"/>
                    <a:pt x="4257" y="14159"/>
                    <a:pt x="3781" y="16104"/>
                  </a:cubicBezTo>
                  <a:cubicBezTo>
                    <a:pt x="3304" y="18049"/>
                    <a:pt x="3304" y="19373"/>
                    <a:pt x="3304" y="20242"/>
                  </a:cubicBezTo>
                  <a:cubicBezTo>
                    <a:pt x="3304" y="21111"/>
                    <a:pt x="3304" y="21525"/>
                    <a:pt x="3145" y="21359"/>
                  </a:cubicBezTo>
                  <a:cubicBezTo>
                    <a:pt x="2986" y="21194"/>
                    <a:pt x="2669" y="20449"/>
                    <a:pt x="2034" y="18628"/>
                  </a:cubicBezTo>
                  <a:cubicBezTo>
                    <a:pt x="1398" y="16808"/>
                    <a:pt x="445" y="13911"/>
                    <a:pt x="128" y="11015"/>
                  </a:cubicBezTo>
                  <a:cubicBezTo>
                    <a:pt x="-190" y="8118"/>
                    <a:pt x="128" y="5222"/>
                    <a:pt x="604" y="3525"/>
                  </a:cubicBezTo>
                  <a:cubicBezTo>
                    <a:pt x="1081" y="1828"/>
                    <a:pt x="1716" y="1332"/>
                    <a:pt x="2828" y="918"/>
                  </a:cubicBezTo>
                  <a:cubicBezTo>
                    <a:pt x="3939" y="504"/>
                    <a:pt x="5528" y="173"/>
                    <a:pt x="7275" y="49"/>
                  </a:cubicBezTo>
                  <a:cubicBezTo>
                    <a:pt x="9022" y="-75"/>
                    <a:pt x="10928" y="8"/>
                    <a:pt x="13310" y="628"/>
                  </a:cubicBezTo>
                  <a:cubicBezTo>
                    <a:pt x="15692" y="1249"/>
                    <a:pt x="18551" y="2408"/>
                    <a:pt x="19981" y="3401"/>
                  </a:cubicBezTo>
                  <a:cubicBezTo>
                    <a:pt x="21410" y="4394"/>
                    <a:pt x="21410" y="5222"/>
                    <a:pt x="20298" y="5925"/>
                  </a:cubicBezTo>
                  <a:cubicBezTo>
                    <a:pt x="19186" y="6628"/>
                    <a:pt x="16963" y="7208"/>
                    <a:pt x="14104" y="7539"/>
                  </a:cubicBezTo>
                  <a:cubicBezTo>
                    <a:pt x="11245" y="7870"/>
                    <a:pt x="7751" y="7953"/>
                    <a:pt x="6004" y="8201"/>
                  </a:cubicBezTo>
                  <a:cubicBezTo>
                    <a:pt x="4257" y="8449"/>
                    <a:pt x="4257" y="8863"/>
                    <a:pt x="4257" y="9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6512454" y="2831624"/>
              <a:ext cx="146051" cy="222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4239"/>
                  </a:moveTo>
                  <a:cubicBezTo>
                    <a:pt x="1565" y="4037"/>
                    <a:pt x="3130" y="3836"/>
                    <a:pt x="5948" y="5753"/>
                  </a:cubicBezTo>
                  <a:cubicBezTo>
                    <a:pt x="8765" y="7671"/>
                    <a:pt x="12835" y="11708"/>
                    <a:pt x="14870" y="14736"/>
                  </a:cubicBezTo>
                  <a:cubicBezTo>
                    <a:pt x="16904" y="17764"/>
                    <a:pt x="16904" y="19783"/>
                    <a:pt x="16122" y="20692"/>
                  </a:cubicBezTo>
                  <a:cubicBezTo>
                    <a:pt x="15339" y="21600"/>
                    <a:pt x="13774" y="21398"/>
                    <a:pt x="12209" y="19682"/>
                  </a:cubicBezTo>
                  <a:cubicBezTo>
                    <a:pt x="10643" y="17966"/>
                    <a:pt x="9078" y="14736"/>
                    <a:pt x="8452" y="12011"/>
                  </a:cubicBezTo>
                  <a:cubicBezTo>
                    <a:pt x="7826" y="9286"/>
                    <a:pt x="8139" y="7065"/>
                    <a:pt x="10487" y="5148"/>
                  </a:cubicBezTo>
                  <a:cubicBezTo>
                    <a:pt x="12835" y="3230"/>
                    <a:pt x="17217" y="16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6757987" y="2716127"/>
              <a:ext cx="135468" cy="38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21600" y="1848"/>
                  </a:moveTo>
                  <a:cubicBezTo>
                    <a:pt x="20588" y="1254"/>
                    <a:pt x="19575" y="661"/>
                    <a:pt x="17887" y="305"/>
                  </a:cubicBezTo>
                  <a:cubicBezTo>
                    <a:pt x="16200" y="-51"/>
                    <a:pt x="13838" y="-170"/>
                    <a:pt x="11306" y="364"/>
                  </a:cubicBezTo>
                  <a:cubicBezTo>
                    <a:pt x="8775" y="898"/>
                    <a:pt x="6075" y="2085"/>
                    <a:pt x="3881" y="4221"/>
                  </a:cubicBezTo>
                  <a:cubicBezTo>
                    <a:pt x="1687" y="6357"/>
                    <a:pt x="0" y="9443"/>
                    <a:pt x="0" y="12054"/>
                  </a:cubicBezTo>
                  <a:cubicBezTo>
                    <a:pt x="0" y="14665"/>
                    <a:pt x="1687" y="16801"/>
                    <a:pt x="4556" y="18285"/>
                  </a:cubicBezTo>
                  <a:cubicBezTo>
                    <a:pt x="7425" y="19768"/>
                    <a:pt x="11475" y="20599"/>
                    <a:pt x="15525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6931554" y="2799874"/>
              <a:ext cx="177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4800"/>
                    <a:pt x="9771" y="9600"/>
                    <a:pt x="12986" y="13029"/>
                  </a:cubicBezTo>
                  <a:cubicBezTo>
                    <a:pt x="16200" y="16457"/>
                    <a:pt x="17743" y="18514"/>
                    <a:pt x="18900" y="19714"/>
                  </a:cubicBezTo>
                  <a:cubicBezTo>
                    <a:pt x="20057" y="20914"/>
                    <a:pt x="20829" y="21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956954" y="2780824"/>
              <a:ext cx="1968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55" y="3688"/>
                    <a:pt x="12310" y="7376"/>
                    <a:pt x="8710" y="10976"/>
                  </a:cubicBezTo>
                  <a:cubicBezTo>
                    <a:pt x="5110" y="14576"/>
                    <a:pt x="2555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7205133" y="2831624"/>
              <a:ext cx="17727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6962" y="2304"/>
                    <a:pt x="12642" y="4608"/>
                    <a:pt x="9211" y="6624"/>
                  </a:cubicBezTo>
                  <a:cubicBezTo>
                    <a:pt x="5781" y="8640"/>
                    <a:pt x="3240" y="10368"/>
                    <a:pt x="1715" y="12528"/>
                  </a:cubicBezTo>
                  <a:cubicBezTo>
                    <a:pt x="190" y="14688"/>
                    <a:pt x="-318" y="17280"/>
                    <a:pt x="190" y="18864"/>
                  </a:cubicBezTo>
                  <a:cubicBezTo>
                    <a:pt x="698" y="20448"/>
                    <a:pt x="2223" y="21024"/>
                    <a:pt x="5273" y="21312"/>
                  </a:cubicBezTo>
                  <a:cubicBezTo>
                    <a:pt x="8322" y="21600"/>
                    <a:pt x="12896" y="21600"/>
                    <a:pt x="174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7207689" y="3034824"/>
              <a:ext cx="15566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201" y="0"/>
                  </a:moveTo>
                  <a:cubicBezTo>
                    <a:pt x="1034" y="4320"/>
                    <a:pt x="-134" y="8640"/>
                    <a:pt x="12" y="11520"/>
                  </a:cubicBezTo>
                  <a:cubicBezTo>
                    <a:pt x="158" y="14400"/>
                    <a:pt x="1617" y="15840"/>
                    <a:pt x="5412" y="17280"/>
                  </a:cubicBezTo>
                  <a:cubicBezTo>
                    <a:pt x="9207" y="18720"/>
                    <a:pt x="15336" y="20160"/>
                    <a:pt x="214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7517077" y="2831624"/>
              <a:ext cx="22092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17768" y="0"/>
                  </a:moveTo>
                  <a:cubicBezTo>
                    <a:pt x="15300" y="3503"/>
                    <a:pt x="12831" y="7005"/>
                    <a:pt x="10362" y="9730"/>
                  </a:cubicBezTo>
                  <a:cubicBezTo>
                    <a:pt x="7894" y="12454"/>
                    <a:pt x="5425" y="14400"/>
                    <a:pt x="3677" y="15276"/>
                  </a:cubicBezTo>
                  <a:cubicBezTo>
                    <a:pt x="1928" y="16151"/>
                    <a:pt x="900" y="15957"/>
                    <a:pt x="385" y="15178"/>
                  </a:cubicBezTo>
                  <a:cubicBezTo>
                    <a:pt x="-129" y="14400"/>
                    <a:pt x="-129" y="13038"/>
                    <a:pt x="385" y="11870"/>
                  </a:cubicBezTo>
                  <a:cubicBezTo>
                    <a:pt x="900" y="10703"/>
                    <a:pt x="1928" y="9730"/>
                    <a:pt x="4911" y="10605"/>
                  </a:cubicBezTo>
                  <a:cubicBezTo>
                    <a:pt x="7894" y="11481"/>
                    <a:pt x="12831" y="14205"/>
                    <a:pt x="15917" y="16346"/>
                  </a:cubicBezTo>
                  <a:cubicBezTo>
                    <a:pt x="19002" y="18486"/>
                    <a:pt x="20237" y="20043"/>
                    <a:pt x="21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7807854" y="2755424"/>
              <a:ext cx="8055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0" h="21600" fill="norm" stroke="1" extrusionOk="0">
                  <a:moveTo>
                    <a:pt x="0" y="0"/>
                  </a:moveTo>
                  <a:cubicBezTo>
                    <a:pt x="5795" y="1440"/>
                    <a:pt x="11590" y="2880"/>
                    <a:pt x="15541" y="5095"/>
                  </a:cubicBezTo>
                  <a:cubicBezTo>
                    <a:pt x="19493" y="7311"/>
                    <a:pt x="21600" y="10302"/>
                    <a:pt x="18702" y="13182"/>
                  </a:cubicBezTo>
                  <a:cubicBezTo>
                    <a:pt x="15805" y="16062"/>
                    <a:pt x="7902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7979304" y="3072924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8330670" y="2678165"/>
              <a:ext cx="139274" cy="49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62" fill="norm" stroke="1" extrusionOk="0">
                  <a:moveTo>
                    <a:pt x="1588" y="12508"/>
                  </a:moveTo>
                  <a:cubicBezTo>
                    <a:pt x="1588" y="15185"/>
                    <a:pt x="1588" y="17862"/>
                    <a:pt x="1429" y="19431"/>
                  </a:cubicBezTo>
                  <a:cubicBezTo>
                    <a:pt x="1271" y="21000"/>
                    <a:pt x="953" y="21462"/>
                    <a:pt x="635" y="21462"/>
                  </a:cubicBezTo>
                  <a:cubicBezTo>
                    <a:pt x="318" y="21462"/>
                    <a:pt x="0" y="21000"/>
                    <a:pt x="0" y="19016"/>
                  </a:cubicBezTo>
                  <a:cubicBezTo>
                    <a:pt x="0" y="17031"/>
                    <a:pt x="318" y="13524"/>
                    <a:pt x="1747" y="10385"/>
                  </a:cubicBezTo>
                  <a:cubicBezTo>
                    <a:pt x="3176" y="7247"/>
                    <a:pt x="5718" y="4477"/>
                    <a:pt x="7624" y="2724"/>
                  </a:cubicBezTo>
                  <a:cubicBezTo>
                    <a:pt x="9529" y="970"/>
                    <a:pt x="10800" y="231"/>
                    <a:pt x="12388" y="47"/>
                  </a:cubicBezTo>
                  <a:cubicBezTo>
                    <a:pt x="13976" y="-138"/>
                    <a:pt x="15882" y="231"/>
                    <a:pt x="17788" y="1154"/>
                  </a:cubicBezTo>
                  <a:cubicBezTo>
                    <a:pt x="19694" y="2077"/>
                    <a:pt x="21600" y="3554"/>
                    <a:pt x="20647" y="4893"/>
                  </a:cubicBezTo>
                  <a:cubicBezTo>
                    <a:pt x="19694" y="6231"/>
                    <a:pt x="15882" y="7431"/>
                    <a:pt x="12071" y="8124"/>
                  </a:cubicBezTo>
                  <a:cubicBezTo>
                    <a:pt x="8259" y="8816"/>
                    <a:pt x="4447" y="9000"/>
                    <a:pt x="635" y="9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8455554" y="2920524"/>
              <a:ext cx="165101" cy="240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2817"/>
                  </a:moveTo>
                  <a:cubicBezTo>
                    <a:pt x="1385" y="3005"/>
                    <a:pt x="2769" y="3193"/>
                    <a:pt x="4569" y="5729"/>
                  </a:cubicBezTo>
                  <a:cubicBezTo>
                    <a:pt x="6369" y="8264"/>
                    <a:pt x="8585" y="13148"/>
                    <a:pt x="9415" y="16059"/>
                  </a:cubicBezTo>
                  <a:cubicBezTo>
                    <a:pt x="10246" y="18970"/>
                    <a:pt x="9692" y="19910"/>
                    <a:pt x="8585" y="20567"/>
                  </a:cubicBezTo>
                  <a:cubicBezTo>
                    <a:pt x="7477" y="21224"/>
                    <a:pt x="5815" y="21600"/>
                    <a:pt x="4846" y="21224"/>
                  </a:cubicBezTo>
                  <a:cubicBezTo>
                    <a:pt x="3877" y="20849"/>
                    <a:pt x="3600" y="19722"/>
                    <a:pt x="4154" y="16810"/>
                  </a:cubicBezTo>
                  <a:cubicBezTo>
                    <a:pt x="4708" y="13899"/>
                    <a:pt x="6092" y="9203"/>
                    <a:pt x="9138" y="6104"/>
                  </a:cubicBezTo>
                  <a:cubicBezTo>
                    <a:pt x="12185" y="3005"/>
                    <a:pt x="16892" y="15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8741341" y="2790066"/>
              <a:ext cx="101564" cy="34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74" fill="norm" stroke="1" extrusionOk="0">
                  <a:moveTo>
                    <a:pt x="21151" y="3771"/>
                  </a:moveTo>
                  <a:cubicBezTo>
                    <a:pt x="21151" y="2454"/>
                    <a:pt x="21151" y="1137"/>
                    <a:pt x="19829" y="479"/>
                  </a:cubicBezTo>
                  <a:cubicBezTo>
                    <a:pt x="18506" y="-180"/>
                    <a:pt x="15861" y="-180"/>
                    <a:pt x="12555" y="610"/>
                  </a:cubicBezTo>
                  <a:cubicBezTo>
                    <a:pt x="9249" y="1400"/>
                    <a:pt x="5282" y="2981"/>
                    <a:pt x="2857" y="6010"/>
                  </a:cubicBezTo>
                  <a:cubicBezTo>
                    <a:pt x="433" y="9040"/>
                    <a:pt x="-449" y="13518"/>
                    <a:pt x="212" y="16349"/>
                  </a:cubicBezTo>
                  <a:cubicBezTo>
                    <a:pt x="873" y="19181"/>
                    <a:pt x="3078" y="20366"/>
                    <a:pt x="6604" y="20893"/>
                  </a:cubicBezTo>
                  <a:cubicBezTo>
                    <a:pt x="10131" y="21420"/>
                    <a:pt x="14980" y="21288"/>
                    <a:pt x="19829" y="2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8963554" y="2818924"/>
              <a:ext cx="152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703"/>
                    <a:pt x="8400" y="7406"/>
                    <a:pt x="12000" y="11006"/>
                  </a:cubicBezTo>
                  <a:cubicBezTo>
                    <a:pt x="15600" y="14606"/>
                    <a:pt x="18600" y="18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9033404" y="2888774"/>
              <a:ext cx="1333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226"/>
                    <a:pt x="13371" y="8452"/>
                    <a:pt x="9771" y="12052"/>
                  </a:cubicBezTo>
                  <a:cubicBezTo>
                    <a:pt x="6171" y="15652"/>
                    <a:pt x="3086" y="18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9313197" y="2912281"/>
              <a:ext cx="196458" cy="19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349" fill="norm" stroke="1" extrusionOk="0">
                  <a:moveTo>
                    <a:pt x="21103" y="204"/>
                  </a:moveTo>
                  <a:cubicBezTo>
                    <a:pt x="19966" y="-24"/>
                    <a:pt x="18829" y="-251"/>
                    <a:pt x="16442" y="658"/>
                  </a:cubicBezTo>
                  <a:cubicBezTo>
                    <a:pt x="14055" y="1568"/>
                    <a:pt x="10417" y="3614"/>
                    <a:pt x="7461" y="5661"/>
                  </a:cubicBezTo>
                  <a:cubicBezTo>
                    <a:pt x="4505" y="7707"/>
                    <a:pt x="2231" y="9753"/>
                    <a:pt x="981" y="11572"/>
                  </a:cubicBezTo>
                  <a:cubicBezTo>
                    <a:pt x="-270" y="13391"/>
                    <a:pt x="-497" y="14983"/>
                    <a:pt x="1322" y="16347"/>
                  </a:cubicBezTo>
                  <a:cubicBezTo>
                    <a:pt x="3141" y="17711"/>
                    <a:pt x="7006" y="18848"/>
                    <a:pt x="9848" y="19644"/>
                  </a:cubicBezTo>
                  <a:cubicBezTo>
                    <a:pt x="12690" y="20440"/>
                    <a:pt x="14509" y="20894"/>
                    <a:pt x="16328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9300104" y="3149124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9613635" y="2952274"/>
              <a:ext cx="27067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7561" y="4659"/>
                    <a:pt x="13710" y="9318"/>
                    <a:pt x="10863" y="12176"/>
                  </a:cubicBezTo>
                  <a:cubicBezTo>
                    <a:pt x="8017" y="15035"/>
                    <a:pt x="6175" y="16094"/>
                    <a:pt x="4500" y="16729"/>
                  </a:cubicBezTo>
                  <a:cubicBezTo>
                    <a:pt x="2826" y="17365"/>
                    <a:pt x="1319" y="17576"/>
                    <a:pt x="565" y="17153"/>
                  </a:cubicBezTo>
                  <a:cubicBezTo>
                    <a:pt x="-188" y="16729"/>
                    <a:pt x="-188" y="15671"/>
                    <a:pt x="565" y="14400"/>
                  </a:cubicBezTo>
                  <a:cubicBezTo>
                    <a:pt x="1319" y="13129"/>
                    <a:pt x="2826" y="11647"/>
                    <a:pt x="5254" y="11647"/>
                  </a:cubicBezTo>
                  <a:cubicBezTo>
                    <a:pt x="7682" y="11647"/>
                    <a:pt x="11031" y="13129"/>
                    <a:pt x="13459" y="15035"/>
                  </a:cubicBezTo>
                  <a:cubicBezTo>
                    <a:pt x="15886" y="16941"/>
                    <a:pt x="17393" y="19271"/>
                    <a:pt x="18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9877954" y="2888774"/>
              <a:ext cx="14927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17341" y="0"/>
                  </a:moveTo>
                  <a:cubicBezTo>
                    <a:pt x="19470" y="2743"/>
                    <a:pt x="21600" y="5486"/>
                    <a:pt x="21448" y="8286"/>
                  </a:cubicBezTo>
                  <a:cubicBezTo>
                    <a:pt x="21296" y="11086"/>
                    <a:pt x="18862" y="13943"/>
                    <a:pt x="14907" y="16171"/>
                  </a:cubicBezTo>
                  <a:cubicBezTo>
                    <a:pt x="10952" y="18400"/>
                    <a:pt x="5476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5763154" y="3822224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5801254" y="3949224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6480704" y="3701574"/>
              <a:ext cx="698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3411"/>
                    <a:pt x="17673" y="6821"/>
                    <a:pt x="14073" y="10421"/>
                  </a:cubicBezTo>
                  <a:cubicBezTo>
                    <a:pt x="10473" y="14021"/>
                    <a:pt x="5236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6544204" y="3612674"/>
              <a:ext cx="260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4" y="17640"/>
                    <a:pt x="2107" y="13680"/>
                    <a:pt x="5005" y="10440"/>
                  </a:cubicBezTo>
                  <a:cubicBezTo>
                    <a:pt x="7902" y="7200"/>
                    <a:pt x="12644" y="4680"/>
                    <a:pt x="15717" y="3060"/>
                  </a:cubicBezTo>
                  <a:cubicBezTo>
                    <a:pt x="18790" y="1440"/>
                    <a:pt x="2019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6518804" y="3832661"/>
              <a:ext cx="2159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71" y="12793"/>
                    <a:pt x="9741" y="5170"/>
                    <a:pt x="13341" y="1993"/>
                  </a:cubicBezTo>
                  <a:cubicBezTo>
                    <a:pt x="16941" y="-1183"/>
                    <a:pt x="19271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645804" y="3968274"/>
              <a:ext cx="139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3972"/>
                    <a:pt x="9818" y="7945"/>
                    <a:pt x="13418" y="11545"/>
                  </a:cubicBezTo>
                  <a:cubicBezTo>
                    <a:pt x="17018" y="15145"/>
                    <a:pt x="19309" y="183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6664854" y="3993674"/>
              <a:ext cx="139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867"/>
                    <a:pt x="14400" y="3733"/>
                    <a:pt x="10800" y="6533"/>
                  </a:cubicBezTo>
                  <a:cubicBezTo>
                    <a:pt x="7200" y="9333"/>
                    <a:pt x="3600" y="13067"/>
                    <a:pt x="1800" y="15733"/>
                  </a:cubicBezTo>
                  <a:cubicBezTo>
                    <a:pt x="0" y="18400"/>
                    <a:pt x="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6926148" y="3747912"/>
              <a:ext cx="151457" cy="32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77" fill="norm" stroke="1" extrusionOk="0">
                  <a:moveTo>
                    <a:pt x="21466" y="1954"/>
                  </a:moveTo>
                  <a:cubicBezTo>
                    <a:pt x="20566" y="1262"/>
                    <a:pt x="19666" y="569"/>
                    <a:pt x="18316" y="223"/>
                  </a:cubicBezTo>
                  <a:cubicBezTo>
                    <a:pt x="16966" y="-123"/>
                    <a:pt x="15166" y="-123"/>
                    <a:pt x="12466" y="639"/>
                  </a:cubicBezTo>
                  <a:cubicBezTo>
                    <a:pt x="9766" y="1400"/>
                    <a:pt x="6166" y="2923"/>
                    <a:pt x="3766" y="5415"/>
                  </a:cubicBezTo>
                  <a:cubicBezTo>
                    <a:pt x="1366" y="7908"/>
                    <a:pt x="166" y="11369"/>
                    <a:pt x="16" y="13931"/>
                  </a:cubicBezTo>
                  <a:cubicBezTo>
                    <a:pt x="-134" y="16492"/>
                    <a:pt x="766" y="18154"/>
                    <a:pt x="2566" y="19262"/>
                  </a:cubicBezTo>
                  <a:cubicBezTo>
                    <a:pt x="4366" y="20369"/>
                    <a:pt x="7066" y="20923"/>
                    <a:pt x="9766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7039504" y="3790474"/>
              <a:ext cx="2159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29" y="1705"/>
                    <a:pt x="19059" y="3411"/>
                    <a:pt x="17047" y="6253"/>
                  </a:cubicBezTo>
                  <a:cubicBezTo>
                    <a:pt x="15035" y="9095"/>
                    <a:pt x="12282" y="13074"/>
                    <a:pt x="10376" y="15442"/>
                  </a:cubicBezTo>
                  <a:cubicBezTo>
                    <a:pt x="8471" y="17811"/>
                    <a:pt x="7412" y="18568"/>
                    <a:pt x="6353" y="19137"/>
                  </a:cubicBezTo>
                  <a:cubicBezTo>
                    <a:pt x="5294" y="19705"/>
                    <a:pt x="4235" y="20084"/>
                    <a:pt x="3176" y="19989"/>
                  </a:cubicBezTo>
                  <a:cubicBezTo>
                    <a:pt x="2118" y="19895"/>
                    <a:pt x="1059" y="19326"/>
                    <a:pt x="529" y="18568"/>
                  </a:cubicBezTo>
                  <a:cubicBezTo>
                    <a:pt x="0" y="17811"/>
                    <a:pt x="0" y="16863"/>
                    <a:pt x="0" y="15821"/>
                  </a:cubicBezTo>
                  <a:cubicBezTo>
                    <a:pt x="0" y="14779"/>
                    <a:pt x="0" y="13642"/>
                    <a:pt x="424" y="12789"/>
                  </a:cubicBezTo>
                  <a:cubicBezTo>
                    <a:pt x="847" y="11937"/>
                    <a:pt x="1694" y="11368"/>
                    <a:pt x="3388" y="11463"/>
                  </a:cubicBezTo>
                  <a:cubicBezTo>
                    <a:pt x="5082" y="11558"/>
                    <a:pt x="7624" y="12316"/>
                    <a:pt x="10588" y="14116"/>
                  </a:cubicBezTo>
                  <a:cubicBezTo>
                    <a:pt x="13553" y="15916"/>
                    <a:pt x="16941" y="18758"/>
                    <a:pt x="20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7312554" y="3732855"/>
              <a:ext cx="101208" cy="39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510" fill="norm" stroke="1" extrusionOk="0">
                  <a:moveTo>
                    <a:pt x="5184" y="1065"/>
                  </a:moveTo>
                  <a:cubicBezTo>
                    <a:pt x="6480" y="603"/>
                    <a:pt x="7776" y="141"/>
                    <a:pt x="9936" y="26"/>
                  </a:cubicBezTo>
                  <a:cubicBezTo>
                    <a:pt x="12096" y="-90"/>
                    <a:pt x="15120" y="141"/>
                    <a:pt x="17496" y="1643"/>
                  </a:cubicBezTo>
                  <a:cubicBezTo>
                    <a:pt x="19872" y="3144"/>
                    <a:pt x="21600" y="5916"/>
                    <a:pt x="20088" y="8862"/>
                  </a:cubicBezTo>
                  <a:cubicBezTo>
                    <a:pt x="18576" y="11807"/>
                    <a:pt x="13824" y="14926"/>
                    <a:pt x="9936" y="17063"/>
                  </a:cubicBezTo>
                  <a:cubicBezTo>
                    <a:pt x="6048" y="19200"/>
                    <a:pt x="3024" y="20355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7553854" y="4050824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7789812" y="3701574"/>
              <a:ext cx="329193" cy="41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61" fill="norm" stroke="1" extrusionOk="0">
                  <a:moveTo>
                    <a:pt x="3257" y="3600"/>
                  </a:moveTo>
                  <a:cubicBezTo>
                    <a:pt x="2980" y="6436"/>
                    <a:pt x="2703" y="9273"/>
                    <a:pt x="2357" y="12055"/>
                  </a:cubicBezTo>
                  <a:cubicBezTo>
                    <a:pt x="2011" y="14836"/>
                    <a:pt x="1596" y="17564"/>
                    <a:pt x="1180" y="19255"/>
                  </a:cubicBezTo>
                  <a:cubicBezTo>
                    <a:pt x="765" y="20945"/>
                    <a:pt x="349" y="21600"/>
                    <a:pt x="142" y="21436"/>
                  </a:cubicBezTo>
                  <a:cubicBezTo>
                    <a:pt x="-66" y="21273"/>
                    <a:pt x="-66" y="20291"/>
                    <a:pt x="280" y="18055"/>
                  </a:cubicBezTo>
                  <a:cubicBezTo>
                    <a:pt x="626" y="15818"/>
                    <a:pt x="1319" y="12327"/>
                    <a:pt x="1665" y="10200"/>
                  </a:cubicBezTo>
                  <a:cubicBezTo>
                    <a:pt x="2011" y="8073"/>
                    <a:pt x="2011" y="7309"/>
                    <a:pt x="1803" y="6600"/>
                  </a:cubicBezTo>
                  <a:cubicBezTo>
                    <a:pt x="1596" y="5891"/>
                    <a:pt x="1180" y="5236"/>
                    <a:pt x="1319" y="4691"/>
                  </a:cubicBezTo>
                  <a:cubicBezTo>
                    <a:pt x="1457" y="4145"/>
                    <a:pt x="2149" y="3709"/>
                    <a:pt x="4296" y="3055"/>
                  </a:cubicBezTo>
                  <a:cubicBezTo>
                    <a:pt x="6442" y="2400"/>
                    <a:pt x="10042" y="1527"/>
                    <a:pt x="13157" y="982"/>
                  </a:cubicBezTo>
                  <a:cubicBezTo>
                    <a:pt x="16272" y="436"/>
                    <a:pt x="18903" y="218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7763404" y="3930174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4400"/>
                    <a:pt x="11747" y="7200"/>
                    <a:pt x="15347" y="3600"/>
                  </a:cubicBezTo>
                  <a:cubicBezTo>
                    <a:pt x="18947" y="0"/>
                    <a:pt x="202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7985654" y="4019074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8042804" y="4063251"/>
              <a:ext cx="95251" cy="22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21600" y="1860"/>
                  </a:moveTo>
                  <a:cubicBezTo>
                    <a:pt x="21120" y="841"/>
                    <a:pt x="20640" y="-178"/>
                    <a:pt x="19920" y="26"/>
                  </a:cubicBezTo>
                  <a:cubicBezTo>
                    <a:pt x="19200" y="230"/>
                    <a:pt x="18240" y="1656"/>
                    <a:pt x="14880" y="5426"/>
                  </a:cubicBezTo>
                  <a:cubicBezTo>
                    <a:pt x="11520" y="9196"/>
                    <a:pt x="5760" y="15309"/>
                    <a:pt x="0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8321650" y="3801970"/>
              <a:ext cx="140255" cy="3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540" fill="norm" stroke="1" extrusionOk="0">
                  <a:moveTo>
                    <a:pt x="21048" y="922"/>
                  </a:moveTo>
                  <a:cubicBezTo>
                    <a:pt x="19777" y="501"/>
                    <a:pt x="18507" y="80"/>
                    <a:pt x="16919" y="10"/>
                  </a:cubicBezTo>
                  <a:cubicBezTo>
                    <a:pt x="15330" y="-60"/>
                    <a:pt x="13424" y="221"/>
                    <a:pt x="10566" y="1904"/>
                  </a:cubicBezTo>
                  <a:cubicBezTo>
                    <a:pt x="7707" y="3587"/>
                    <a:pt x="3895" y="6672"/>
                    <a:pt x="1830" y="9758"/>
                  </a:cubicBezTo>
                  <a:cubicBezTo>
                    <a:pt x="-234" y="12844"/>
                    <a:pt x="-552" y="15930"/>
                    <a:pt x="877" y="17893"/>
                  </a:cubicBezTo>
                  <a:cubicBezTo>
                    <a:pt x="2307" y="19857"/>
                    <a:pt x="5483" y="20698"/>
                    <a:pt x="866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8482133" y="3866674"/>
              <a:ext cx="19567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1471" y="0"/>
                  </a:moveTo>
                  <a:cubicBezTo>
                    <a:pt x="20310" y="379"/>
                    <a:pt x="19148" y="758"/>
                    <a:pt x="17406" y="2842"/>
                  </a:cubicBezTo>
                  <a:cubicBezTo>
                    <a:pt x="15665" y="4926"/>
                    <a:pt x="13342" y="8716"/>
                    <a:pt x="10903" y="11558"/>
                  </a:cubicBezTo>
                  <a:cubicBezTo>
                    <a:pt x="8465" y="14400"/>
                    <a:pt x="5910" y="16295"/>
                    <a:pt x="4052" y="17053"/>
                  </a:cubicBezTo>
                  <a:cubicBezTo>
                    <a:pt x="2194" y="17811"/>
                    <a:pt x="1032" y="17432"/>
                    <a:pt x="452" y="16579"/>
                  </a:cubicBezTo>
                  <a:cubicBezTo>
                    <a:pt x="-129" y="15726"/>
                    <a:pt x="-129" y="14400"/>
                    <a:pt x="336" y="13074"/>
                  </a:cubicBezTo>
                  <a:cubicBezTo>
                    <a:pt x="800" y="11747"/>
                    <a:pt x="1729" y="10421"/>
                    <a:pt x="2774" y="9568"/>
                  </a:cubicBezTo>
                  <a:cubicBezTo>
                    <a:pt x="3819" y="8716"/>
                    <a:pt x="4981" y="8337"/>
                    <a:pt x="6142" y="8242"/>
                  </a:cubicBezTo>
                  <a:cubicBezTo>
                    <a:pt x="7303" y="8147"/>
                    <a:pt x="8465" y="8337"/>
                    <a:pt x="11019" y="10611"/>
                  </a:cubicBezTo>
                  <a:cubicBezTo>
                    <a:pt x="13574" y="12884"/>
                    <a:pt x="17523" y="17242"/>
                    <a:pt x="21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8690504" y="3853974"/>
              <a:ext cx="16895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600" fill="norm" stroke="1" extrusionOk="0">
                  <a:moveTo>
                    <a:pt x="14224" y="0"/>
                  </a:moveTo>
                  <a:cubicBezTo>
                    <a:pt x="16859" y="1551"/>
                    <a:pt x="19493" y="3102"/>
                    <a:pt x="20546" y="5206"/>
                  </a:cubicBezTo>
                  <a:cubicBezTo>
                    <a:pt x="21600" y="7311"/>
                    <a:pt x="21073" y="9969"/>
                    <a:pt x="17385" y="12794"/>
                  </a:cubicBezTo>
                  <a:cubicBezTo>
                    <a:pt x="13698" y="15618"/>
                    <a:pt x="6849" y="186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9570" y="-1"/>
              <a:ext cx="254485" cy="60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16" fill="norm" stroke="1" extrusionOk="0">
                  <a:moveTo>
                    <a:pt x="13319" y="15283"/>
                  </a:moveTo>
                  <a:cubicBezTo>
                    <a:pt x="13319" y="14608"/>
                    <a:pt x="13319" y="13933"/>
                    <a:pt x="12699" y="13371"/>
                  </a:cubicBezTo>
                  <a:cubicBezTo>
                    <a:pt x="12079" y="12808"/>
                    <a:pt x="10840" y="12358"/>
                    <a:pt x="9247" y="12321"/>
                  </a:cubicBezTo>
                  <a:cubicBezTo>
                    <a:pt x="7653" y="12283"/>
                    <a:pt x="5706" y="12658"/>
                    <a:pt x="3935" y="13858"/>
                  </a:cubicBezTo>
                  <a:cubicBezTo>
                    <a:pt x="2165" y="15058"/>
                    <a:pt x="571" y="17083"/>
                    <a:pt x="129" y="18546"/>
                  </a:cubicBezTo>
                  <a:cubicBezTo>
                    <a:pt x="-314" y="20008"/>
                    <a:pt x="394" y="20908"/>
                    <a:pt x="2076" y="21208"/>
                  </a:cubicBezTo>
                  <a:cubicBezTo>
                    <a:pt x="3758" y="21508"/>
                    <a:pt x="6414" y="21208"/>
                    <a:pt x="8804" y="19971"/>
                  </a:cubicBezTo>
                  <a:cubicBezTo>
                    <a:pt x="11194" y="18733"/>
                    <a:pt x="13319" y="16558"/>
                    <a:pt x="14558" y="14496"/>
                  </a:cubicBezTo>
                  <a:cubicBezTo>
                    <a:pt x="15797" y="12433"/>
                    <a:pt x="16152" y="10483"/>
                    <a:pt x="16329" y="8383"/>
                  </a:cubicBezTo>
                  <a:cubicBezTo>
                    <a:pt x="16506" y="6283"/>
                    <a:pt x="16506" y="4033"/>
                    <a:pt x="16240" y="2646"/>
                  </a:cubicBezTo>
                  <a:cubicBezTo>
                    <a:pt x="15975" y="1258"/>
                    <a:pt x="15443" y="733"/>
                    <a:pt x="14735" y="396"/>
                  </a:cubicBezTo>
                  <a:cubicBezTo>
                    <a:pt x="14027" y="58"/>
                    <a:pt x="13142" y="-92"/>
                    <a:pt x="12434" y="58"/>
                  </a:cubicBezTo>
                  <a:cubicBezTo>
                    <a:pt x="11725" y="208"/>
                    <a:pt x="11194" y="658"/>
                    <a:pt x="10752" y="2233"/>
                  </a:cubicBezTo>
                  <a:cubicBezTo>
                    <a:pt x="10309" y="3808"/>
                    <a:pt x="9955" y="6508"/>
                    <a:pt x="10486" y="9021"/>
                  </a:cubicBezTo>
                  <a:cubicBezTo>
                    <a:pt x="11017" y="11533"/>
                    <a:pt x="12434" y="13858"/>
                    <a:pt x="14381" y="15696"/>
                  </a:cubicBezTo>
                  <a:cubicBezTo>
                    <a:pt x="16329" y="17533"/>
                    <a:pt x="18807" y="18883"/>
                    <a:pt x="21286" y="202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9104" y="678974"/>
              <a:ext cx="298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8" y="15120"/>
                    <a:pt x="12255" y="8640"/>
                    <a:pt x="15855" y="5040"/>
                  </a:cubicBezTo>
                  <a:cubicBezTo>
                    <a:pt x="19455" y="1440"/>
                    <a:pt x="2052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0" y="858505"/>
              <a:ext cx="206905" cy="46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19" fill="norm" stroke="1" extrusionOk="0">
                  <a:moveTo>
                    <a:pt x="14127" y="13530"/>
                  </a:moveTo>
                  <a:cubicBezTo>
                    <a:pt x="13472" y="12741"/>
                    <a:pt x="12818" y="11952"/>
                    <a:pt x="11509" y="11360"/>
                  </a:cubicBezTo>
                  <a:cubicBezTo>
                    <a:pt x="10200" y="10768"/>
                    <a:pt x="8236" y="10374"/>
                    <a:pt x="6163" y="11261"/>
                  </a:cubicBezTo>
                  <a:cubicBezTo>
                    <a:pt x="4091" y="12149"/>
                    <a:pt x="1909" y="14319"/>
                    <a:pt x="818" y="15700"/>
                  </a:cubicBezTo>
                  <a:cubicBezTo>
                    <a:pt x="-273" y="17081"/>
                    <a:pt x="-273" y="17672"/>
                    <a:pt x="818" y="18264"/>
                  </a:cubicBezTo>
                  <a:cubicBezTo>
                    <a:pt x="1909" y="18856"/>
                    <a:pt x="4091" y="19448"/>
                    <a:pt x="6491" y="19053"/>
                  </a:cubicBezTo>
                  <a:cubicBezTo>
                    <a:pt x="8891" y="18659"/>
                    <a:pt x="11509" y="17278"/>
                    <a:pt x="13145" y="14861"/>
                  </a:cubicBezTo>
                  <a:cubicBezTo>
                    <a:pt x="14782" y="12445"/>
                    <a:pt x="15436" y="8993"/>
                    <a:pt x="15436" y="6429"/>
                  </a:cubicBezTo>
                  <a:cubicBezTo>
                    <a:pt x="15436" y="3864"/>
                    <a:pt x="14782" y="2187"/>
                    <a:pt x="13909" y="1201"/>
                  </a:cubicBezTo>
                  <a:cubicBezTo>
                    <a:pt x="13036" y="215"/>
                    <a:pt x="11945" y="-81"/>
                    <a:pt x="11291" y="18"/>
                  </a:cubicBezTo>
                  <a:cubicBezTo>
                    <a:pt x="10636" y="116"/>
                    <a:pt x="10418" y="609"/>
                    <a:pt x="10309" y="2286"/>
                  </a:cubicBezTo>
                  <a:cubicBezTo>
                    <a:pt x="10200" y="3963"/>
                    <a:pt x="10200" y="6823"/>
                    <a:pt x="10854" y="9535"/>
                  </a:cubicBezTo>
                  <a:cubicBezTo>
                    <a:pt x="11509" y="12248"/>
                    <a:pt x="12818" y="14812"/>
                    <a:pt x="14672" y="16785"/>
                  </a:cubicBezTo>
                  <a:cubicBezTo>
                    <a:pt x="16527" y="18757"/>
                    <a:pt x="18927" y="20138"/>
                    <a:pt x="21327" y="215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239875" y="952024"/>
              <a:ext cx="27183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11959" y="0"/>
                  </a:moveTo>
                  <a:cubicBezTo>
                    <a:pt x="10954" y="2533"/>
                    <a:pt x="9950" y="5067"/>
                    <a:pt x="9029" y="7267"/>
                  </a:cubicBezTo>
                  <a:cubicBezTo>
                    <a:pt x="8108" y="9467"/>
                    <a:pt x="7270" y="11333"/>
                    <a:pt x="6433" y="12667"/>
                  </a:cubicBezTo>
                  <a:cubicBezTo>
                    <a:pt x="5596" y="14000"/>
                    <a:pt x="4759" y="14800"/>
                    <a:pt x="3922" y="15200"/>
                  </a:cubicBezTo>
                  <a:cubicBezTo>
                    <a:pt x="3084" y="15600"/>
                    <a:pt x="2247" y="15600"/>
                    <a:pt x="1577" y="15267"/>
                  </a:cubicBezTo>
                  <a:cubicBezTo>
                    <a:pt x="908" y="14933"/>
                    <a:pt x="405" y="14267"/>
                    <a:pt x="154" y="13267"/>
                  </a:cubicBezTo>
                  <a:cubicBezTo>
                    <a:pt x="-97" y="12267"/>
                    <a:pt x="-97" y="10933"/>
                    <a:pt x="573" y="9867"/>
                  </a:cubicBezTo>
                  <a:cubicBezTo>
                    <a:pt x="1243" y="8800"/>
                    <a:pt x="2582" y="8000"/>
                    <a:pt x="4508" y="8067"/>
                  </a:cubicBezTo>
                  <a:cubicBezTo>
                    <a:pt x="6433" y="8133"/>
                    <a:pt x="8945" y="9067"/>
                    <a:pt x="11624" y="11133"/>
                  </a:cubicBezTo>
                  <a:cubicBezTo>
                    <a:pt x="14303" y="13200"/>
                    <a:pt x="17150" y="16400"/>
                    <a:pt x="18824" y="18333"/>
                  </a:cubicBezTo>
                  <a:cubicBezTo>
                    <a:pt x="20498" y="20267"/>
                    <a:pt x="21001" y="20933"/>
                    <a:pt x="2150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13254" y="1529874"/>
              <a:ext cx="1568451" cy="123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3" fill="norm" stroke="1" extrusionOk="0">
                  <a:moveTo>
                    <a:pt x="0" y="6480"/>
                  </a:moveTo>
                  <a:cubicBezTo>
                    <a:pt x="0" y="4680"/>
                    <a:pt x="0" y="2880"/>
                    <a:pt x="87" y="2160"/>
                  </a:cubicBezTo>
                  <a:cubicBezTo>
                    <a:pt x="175" y="1440"/>
                    <a:pt x="350" y="1800"/>
                    <a:pt x="802" y="4860"/>
                  </a:cubicBezTo>
                  <a:cubicBezTo>
                    <a:pt x="1253" y="7920"/>
                    <a:pt x="1982" y="13680"/>
                    <a:pt x="2828" y="17100"/>
                  </a:cubicBezTo>
                  <a:cubicBezTo>
                    <a:pt x="3673" y="20520"/>
                    <a:pt x="4635" y="21600"/>
                    <a:pt x="5611" y="20700"/>
                  </a:cubicBezTo>
                  <a:cubicBezTo>
                    <a:pt x="6588" y="19800"/>
                    <a:pt x="7579" y="16920"/>
                    <a:pt x="8541" y="13500"/>
                  </a:cubicBezTo>
                  <a:cubicBezTo>
                    <a:pt x="9503" y="10080"/>
                    <a:pt x="10436" y="6120"/>
                    <a:pt x="11179" y="4500"/>
                  </a:cubicBezTo>
                  <a:cubicBezTo>
                    <a:pt x="11922" y="2880"/>
                    <a:pt x="12476" y="3600"/>
                    <a:pt x="12986" y="5760"/>
                  </a:cubicBezTo>
                  <a:cubicBezTo>
                    <a:pt x="13496" y="7920"/>
                    <a:pt x="13963" y="11520"/>
                    <a:pt x="14648" y="14220"/>
                  </a:cubicBezTo>
                  <a:cubicBezTo>
                    <a:pt x="15333" y="16920"/>
                    <a:pt x="16236" y="18720"/>
                    <a:pt x="17082" y="19440"/>
                  </a:cubicBezTo>
                  <a:cubicBezTo>
                    <a:pt x="17927" y="20160"/>
                    <a:pt x="18714" y="19800"/>
                    <a:pt x="19457" y="16380"/>
                  </a:cubicBezTo>
                  <a:cubicBezTo>
                    <a:pt x="20201" y="12960"/>
                    <a:pt x="20900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575204" y="2029480"/>
              <a:ext cx="113938" cy="545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76" fill="norm" stroke="1" extrusionOk="0">
                  <a:moveTo>
                    <a:pt x="20029" y="5085"/>
                  </a:moveTo>
                  <a:cubicBezTo>
                    <a:pt x="20815" y="4167"/>
                    <a:pt x="21600" y="3250"/>
                    <a:pt x="20815" y="2416"/>
                  </a:cubicBezTo>
                  <a:cubicBezTo>
                    <a:pt x="20029" y="1582"/>
                    <a:pt x="17673" y="831"/>
                    <a:pt x="15513" y="414"/>
                  </a:cubicBezTo>
                  <a:cubicBezTo>
                    <a:pt x="13353" y="-3"/>
                    <a:pt x="11389" y="-86"/>
                    <a:pt x="9622" y="81"/>
                  </a:cubicBezTo>
                  <a:cubicBezTo>
                    <a:pt x="7855" y="248"/>
                    <a:pt x="6284" y="665"/>
                    <a:pt x="4909" y="2249"/>
                  </a:cubicBezTo>
                  <a:cubicBezTo>
                    <a:pt x="3535" y="3834"/>
                    <a:pt x="2356" y="6586"/>
                    <a:pt x="2945" y="9380"/>
                  </a:cubicBezTo>
                  <a:cubicBezTo>
                    <a:pt x="3535" y="12173"/>
                    <a:pt x="5891" y="15009"/>
                    <a:pt x="7069" y="16885"/>
                  </a:cubicBezTo>
                  <a:cubicBezTo>
                    <a:pt x="8247" y="18762"/>
                    <a:pt x="8247" y="19679"/>
                    <a:pt x="7855" y="20346"/>
                  </a:cubicBezTo>
                  <a:cubicBezTo>
                    <a:pt x="7462" y="21014"/>
                    <a:pt x="6676" y="21431"/>
                    <a:pt x="5302" y="21472"/>
                  </a:cubicBezTo>
                  <a:cubicBezTo>
                    <a:pt x="3927" y="21514"/>
                    <a:pt x="1964" y="21180"/>
                    <a:pt x="0" y="20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88101" y="2365811"/>
              <a:ext cx="252204" cy="11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21" fill="norm" stroke="1" extrusionOk="0">
                  <a:moveTo>
                    <a:pt x="2007" y="21221"/>
                  </a:moveTo>
                  <a:cubicBezTo>
                    <a:pt x="1287" y="18776"/>
                    <a:pt x="567" y="16330"/>
                    <a:pt x="207" y="13885"/>
                  </a:cubicBezTo>
                  <a:cubicBezTo>
                    <a:pt x="-153" y="11440"/>
                    <a:pt x="-153" y="8995"/>
                    <a:pt x="1107" y="6549"/>
                  </a:cubicBezTo>
                  <a:cubicBezTo>
                    <a:pt x="2367" y="4104"/>
                    <a:pt x="4887" y="1659"/>
                    <a:pt x="8487" y="640"/>
                  </a:cubicBezTo>
                  <a:cubicBezTo>
                    <a:pt x="12087" y="-379"/>
                    <a:pt x="16767" y="29"/>
                    <a:pt x="21447" y="4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733954" y="2476024"/>
              <a:ext cx="196851" cy="1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515"/>
                  </a:moveTo>
                  <a:cubicBezTo>
                    <a:pt x="0" y="4136"/>
                    <a:pt x="0" y="2757"/>
                    <a:pt x="348" y="2757"/>
                  </a:cubicBezTo>
                  <a:cubicBezTo>
                    <a:pt x="697" y="2757"/>
                    <a:pt x="1394" y="4136"/>
                    <a:pt x="2090" y="7123"/>
                  </a:cubicBezTo>
                  <a:cubicBezTo>
                    <a:pt x="2787" y="10111"/>
                    <a:pt x="3484" y="14706"/>
                    <a:pt x="3832" y="17579"/>
                  </a:cubicBezTo>
                  <a:cubicBezTo>
                    <a:pt x="4181" y="20451"/>
                    <a:pt x="4181" y="21600"/>
                    <a:pt x="4413" y="21485"/>
                  </a:cubicBezTo>
                  <a:cubicBezTo>
                    <a:pt x="4645" y="21370"/>
                    <a:pt x="5110" y="19991"/>
                    <a:pt x="5458" y="17809"/>
                  </a:cubicBezTo>
                  <a:cubicBezTo>
                    <a:pt x="5806" y="15626"/>
                    <a:pt x="6039" y="12638"/>
                    <a:pt x="6387" y="10455"/>
                  </a:cubicBezTo>
                  <a:cubicBezTo>
                    <a:pt x="6735" y="8272"/>
                    <a:pt x="7200" y="6894"/>
                    <a:pt x="7548" y="6779"/>
                  </a:cubicBezTo>
                  <a:cubicBezTo>
                    <a:pt x="7897" y="6664"/>
                    <a:pt x="8129" y="7813"/>
                    <a:pt x="8710" y="9766"/>
                  </a:cubicBezTo>
                  <a:cubicBezTo>
                    <a:pt x="9290" y="11719"/>
                    <a:pt x="10219" y="14477"/>
                    <a:pt x="11032" y="16315"/>
                  </a:cubicBezTo>
                  <a:cubicBezTo>
                    <a:pt x="11845" y="18153"/>
                    <a:pt x="12542" y="19072"/>
                    <a:pt x="13355" y="19187"/>
                  </a:cubicBezTo>
                  <a:cubicBezTo>
                    <a:pt x="14168" y="19302"/>
                    <a:pt x="15097" y="18613"/>
                    <a:pt x="15910" y="16200"/>
                  </a:cubicBezTo>
                  <a:cubicBezTo>
                    <a:pt x="16723" y="13787"/>
                    <a:pt x="17419" y="9651"/>
                    <a:pt x="18348" y="6664"/>
                  </a:cubicBezTo>
                  <a:cubicBezTo>
                    <a:pt x="19277" y="3677"/>
                    <a:pt x="20439" y="1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044579" y="2128298"/>
              <a:ext cx="114826" cy="36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10" fill="norm" stroke="1" extrusionOk="0">
                  <a:moveTo>
                    <a:pt x="18949" y="1417"/>
                  </a:moveTo>
                  <a:cubicBezTo>
                    <a:pt x="17770" y="915"/>
                    <a:pt x="16592" y="412"/>
                    <a:pt x="15021" y="161"/>
                  </a:cubicBezTo>
                  <a:cubicBezTo>
                    <a:pt x="13450" y="-90"/>
                    <a:pt x="11487" y="-90"/>
                    <a:pt x="9523" y="475"/>
                  </a:cubicBezTo>
                  <a:cubicBezTo>
                    <a:pt x="7560" y="1040"/>
                    <a:pt x="5596" y="2170"/>
                    <a:pt x="3829" y="4933"/>
                  </a:cubicBezTo>
                  <a:cubicBezTo>
                    <a:pt x="2061" y="7696"/>
                    <a:pt x="490" y="12091"/>
                    <a:pt x="98" y="14917"/>
                  </a:cubicBezTo>
                  <a:cubicBezTo>
                    <a:pt x="-295" y="17743"/>
                    <a:pt x="490" y="18998"/>
                    <a:pt x="2650" y="19940"/>
                  </a:cubicBezTo>
                  <a:cubicBezTo>
                    <a:pt x="4810" y="20882"/>
                    <a:pt x="8345" y="21510"/>
                    <a:pt x="11683" y="21510"/>
                  </a:cubicBezTo>
                  <a:cubicBezTo>
                    <a:pt x="15021" y="21510"/>
                    <a:pt x="18163" y="20882"/>
                    <a:pt x="21305" y="202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186087" y="2190274"/>
              <a:ext cx="21461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4484" y="0"/>
                  </a:moveTo>
                  <a:cubicBezTo>
                    <a:pt x="13213" y="4615"/>
                    <a:pt x="11943" y="9231"/>
                    <a:pt x="10460" y="12738"/>
                  </a:cubicBezTo>
                  <a:cubicBezTo>
                    <a:pt x="8978" y="16246"/>
                    <a:pt x="7284" y="18646"/>
                    <a:pt x="5907" y="19938"/>
                  </a:cubicBezTo>
                  <a:cubicBezTo>
                    <a:pt x="4531" y="21231"/>
                    <a:pt x="3472" y="21415"/>
                    <a:pt x="2519" y="20585"/>
                  </a:cubicBezTo>
                  <a:cubicBezTo>
                    <a:pt x="1566" y="19754"/>
                    <a:pt x="719" y="17908"/>
                    <a:pt x="296" y="16523"/>
                  </a:cubicBezTo>
                  <a:cubicBezTo>
                    <a:pt x="-128" y="15138"/>
                    <a:pt x="-128" y="14215"/>
                    <a:pt x="507" y="13385"/>
                  </a:cubicBezTo>
                  <a:cubicBezTo>
                    <a:pt x="1143" y="12554"/>
                    <a:pt x="2413" y="11815"/>
                    <a:pt x="4425" y="11631"/>
                  </a:cubicBezTo>
                  <a:cubicBezTo>
                    <a:pt x="6437" y="11446"/>
                    <a:pt x="9190" y="11815"/>
                    <a:pt x="12048" y="13108"/>
                  </a:cubicBezTo>
                  <a:cubicBezTo>
                    <a:pt x="14907" y="14400"/>
                    <a:pt x="17872" y="16615"/>
                    <a:pt x="19460" y="18185"/>
                  </a:cubicBezTo>
                  <a:cubicBezTo>
                    <a:pt x="21048" y="19754"/>
                    <a:pt x="21260" y="20677"/>
                    <a:pt x="2147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419754" y="2171224"/>
              <a:ext cx="9451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379" y="0"/>
                  </a:moveTo>
                  <a:cubicBezTo>
                    <a:pt x="7813" y="2208"/>
                    <a:pt x="14247" y="4416"/>
                    <a:pt x="17694" y="7056"/>
                  </a:cubicBezTo>
                  <a:cubicBezTo>
                    <a:pt x="21140" y="9696"/>
                    <a:pt x="21600" y="12768"/>
                    <a:pt x="18153" y="15264"/>
                  </a:cubicBezTo>
                  <a:cubicBezTo>
                    <a:pt x="14706" y="17760"/>
                    <a:pt x="7353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6159788" y="3496473"/>
              <a:ext cx="186120" cy="46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92" fill="norm" stroke="1" extrusionOk="0">
                  <a:moveTo>
                    <a:pt x="12769" y="12989"/>
                  </a:moveTo>
                  <a:cubicBezTo>
                    <a:pt x="12526" y="12402"/>
                    <a:pt x="12284" y="11816"/>
                    <a:pt x="11555" y="11523"/>
                  </a:cubicBezTo>
                  <a:cubicBezTo>
                    <a:pt x="10827" y="11230"/>
                    <a:pt x="9614" y="11230"/>
                    <a:pt x="7794" y="12060"/>
                  </a:cubicBezTo>
                  <a:cubicBezTo>
                    <a:pt x="5973" y="12891"/>
                    <a:pt x="3546" y="14553"/>
                    <a:pt x="2090" y="15677"/>
                  </a:cubicBezTo>
                  <a:cubicBezTo>
                    <a:pt x="634" y="16801"/>
                    <a:pt x="149" y="17387"/>
                    <a:pt x="27" y="18120"/>
                  </a:cubicBezTo>
                  <a:cubicBezTo>
                    <a:pt x="-94" y="18853"/>
                    <a:pt x="149" y="19733"/>
                    <a:pt x="1484" y="20026"/>
                  </a:cubicBezTo>
                  <a:cubicBezTo>
                    <a:pt x="2818" y="20319"/>
                    <a:pt x="5245" y="20026"/>
                    <a:pt x="8036" y="18413"/>
                  </a:cubicBezTo>
                  <a:cubicBezTo>
                    <a:pt x="10827" y="16801"/>
                    <a:pt x="13982" y="13868"/>
                    <a:pt x="16288" y="10790"/>
                  </a:cubicBezTo>
                  <a:cubicBezTo>
                    <a:pt x="18594" y="7711"/>
                    <a:pt x="20050" y="4486"/>
                    <a:pt x="20778" y="2629"/>
                  </a:cubicBezTo>
                  <a:cubicBezTo>
                    <a:pt x="21506" y="772"/>
                    <a:pt x="21506" y="283"/>
                    <a:pt x="20899" y="87"/>
                  </a:cubicBezTo>
                  <a:cubicBezTo>
                    <a:pt x="20293" y="-108"/>
                    <a:pt x="19079" y="-10"/>
                    <a:pt x="18108" y="723"/>
                  </a:cubicBezTo>
                  <a:cubicBezTo>
                    <a:pt x="17137" y="1456"/>
                    <a:pt x="16409" y="2824"/>
                    <a:pt x="15803" y="5023"/>
                  </a:cubicBezTo>
                  <a:cubicBezTo>
                    <a:pt x="15196" y="7222"/>
                    <a:pt x="14710" y="10252"/>
                    <a:pt x="15560" y="13135"/>
                  </a:cubicBezTo>
                  <a:cubicBezTo>
                    <a:pt x="16409" y="16019"/>
                    <a:pt x="18594" y="18755"/>
                    <a:pt x="20778" y="21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6099704" y="4069874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5990231" y="4104713"/>
              <a:ext cx="163221" cy="416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550" fill="norm" stroke="1" extrusionOk="0">
                  <a:moveTo>
                    <a:pt x="14961" y="14971"/>
                  </a:moveTo>
                  <a:cubicBezTo>
                    <a:pt x="15508" y="13765"/>
                    <a:pt x="16055" y="12559"/>
                    <a:pt x="15782" y="11737"/>
                  </a:cubicBezTo>
                  <a:cubicBezTo>
                    <a:pt x="15508" y="10914"/>
                    <a:pt x="14415" y="10476"/>
                    <a:pt x="12637" y="10476"/>
                  </a:cubicBezTo>
                  <a:cubicBezTo>
                    <a:pt x="10860" y="10476"/>
                    <a:pt x="8399" y="10914"/>
                    <a:pt x="6075" y="12121"/>
                  </a:cubicBezTo>
                  <a:cubicBezTo>
                    <a:pt x="3751" y="13327"/>
                    <a:pt x="1564" y="15300"/>
                    <a:pt x="607" y="16561"/>
                  </a:cubicBezTo>
                  <a:cubicBezTo>
                    <a:pt x="-350" y="17822"/>
                    <a:pt x="-77" y="18370"/>
                    <a:pt x="744" y="18699"/>
                  </a:cubicBezTo>
                  <a:cubicBezTo>
                    <a:pt x="1564" y="19028"/>
                    <a:pt x="2931" y="19138"/>
                    <a:pt x="4982" y="18864"/>
                  </a:cubicBezTo>
                  <a:cubicBezTo>
                    <a:pt x="7032" y="18590"/>
                    <a:pt x="9766" y="17932"/>
                    <a:pt x="12227" y="16232"/>
                  </a:cubicBezTo>
                  <a:cubicBezTo>
                    <a:pt x="14688" y="14533"/>
                    <a:pt x="16875" y="11792"/>
                    <a:pt x="18379" y="9105"/>
                  </a:cubicBezTo>
                  <a:cubicBezTo>
                    <a:pt x="19883" y="6419"/>
                    <a:pt x="20703" y="3788"/>
                    <a:pt x="20977" y="2198"/>
                  </a:cubicBezTo>
                  <a:cubicBezTo>
                    <a:pt x="21250" y="608"/>
                    <a:pt x="20977" y="60"/>
                    <a:pt x="20430" y="5"/>
                  </a:cubicBezTo>
                  <a:cubicBezTo>
                    <a:pt x="19883" y="-50"/>
                    <a:pt x="19063" y="389"/>
                    <a:pt x="18242" y="2198"/>
                  </a:cubicBezTo>
                  <a:cubicBezTo>
                    <a:pt x="17422" y="4007"/>
                    <a:pt x="16602" y="7187"/>
                    <a:pt x="16875" y="10640"/>
                  </a:cubicBezTo>
                  <a:cubicBezTo>
                    <a:pt x="17149" y="14094"/>
                    <a:pt x="18516" y="17822"/>
                    <a:pt x="19883" y="21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6181709" y="4209574"/>
              <a:ext cx="17834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19886" y="0"/>
                  </a:moveTo>
                  <a:cubicBezTo>
                    <a:pt x="17853" y="4443"/>
                    <a:pt x="15820" y="8885"/>
                    <a:pt x="13787" y="12179"/>
                  </a:cubicBezTo>
                  <a:cubicBezTo>
                    <a:pt x="11755" y="15472"/>
                    <a:pt x="9722" y="17617"/>
                    <a:pt x="8197" y="18919"/>
                  </a:cubicBezTo>
                  <a:cubicBezTo>
                    <a:pt x="6672" y="20221"/>
                    <a:pt x="5656" y="20681"/>
                    <a:pt x="4512" y="20911"/>
                  </a:cubicBezTo>
                  <a:cubicBezTo>
                    <a:pt x="3369" y="21140"/>
                    <a:pt x="2098" y="21140"/>
                    <a:pt x="1209" y="20681"/>
                  </a:cubicBezTo>
                  <a:cubicBezTo>
                    <a:pt x="319" y="20221"/>
                    <a:pt x="-189" y="19302"/>
                    <a:pt x="65" y="17847"/>
                  </a:cubicBezTo>
                  <a:cubicBezTo>
                    <a:pt x="319" y="16391"/>
                    <a:pt x="1336" y="14400"/>
                    <a:pt x="3369" y="13251"/>
                  </a:cubicBezTo>
                  <a:cubicBezTo>
                    <a:pt x="5402" y="12102"/>
                    <a:pt x="8451" y="11796"/>
                    <a:pt x="10992" y="12255"/>
                  </a:cubicBezTo>
                  <a:cubicBezTo>
                    <a:pt x="13533" y="12715"/>
                    <a:pt x="15566" y="13940"/>
                    <a:pt x="17218" y="15626"/>
                  </a:cubicBezTo>
                  <a:cubicBezTo>
                    <a:pt x="18870" y="17311"/>
                    <a:pt x="20140" y="19455"/>
                    <a:pt x="214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6601354" y="4508024"/>
              <a:ext cx="2108201" cy="14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0"/>
                  </a:moveTo>
                  <a:cubicBezTo>
                    <a:pt x="239" y="5780"/>
                    <a:pt x="477" y="11561"/>
                    <a:pt x="900" y="15059"/>
                  </a:cubicBezTo>
                  <a:cubicBezTo>
                    <a:pt x="1323" y="18558"/>
                    <a:pt x="1930" y="19775"/>
                    <a:pt x="2592" y="19318"/>
                  </a:cubicBezTo>
                  <a:cubicBezTo>
                    <a:pt x="3253" y="18862"/>
                    <a:pt x="3969" y="16732"/>
                    <a:pt x="4728" y="14146"/>
                  </a:cubicBezTo>
                  <a:cubicBezTo>
                    <a:pt x="5487" y="11561"/>
                    <a:pt x="6289" y="8518"/>
                    <a:pt x="7113" y="6237"/>
                  </a:cubicBezTo>
                  <a:cubicBezTo>
                    <a:pt x="7937" y="3955"/>
                    <a:pt x="8783" y="2434"/>
                    <a:pt x="9542" y="2282"/>
                  </a:cubicBezTo>
                  <a:cubicBezTo>
                    <a:pt x="10301" y="2130"/>
                    <a:pt x="10973" y="3346"/>
                    <a:pt x="11657" y="5780"/>
                  </a:cubicBezTo>
                  <a:cubicBezTo>
                    <a:pt x="12340" y="8214"/>
                    <a:pt x="13034" y="11865"/>
                    <a:pt x="13749" y="14755"/>
                  </a:cubicBezTo>
                  <a:cubicBezTo>
                    <a:pt x="14465" y="17645"/>
                    <a:pt x="15202" y="19775"/>
                    <a:pt x="15896" y="20687"/>
                  </a:cubicBezTo>
                  <a:cubicBezTo>
                    <a:pt x="16590" y="21600"/>
                    <a:pt x="17241" y="21296"/>
                    <a:pt x="17913" y="20687"/>
                  </a:cubicBezTo>
                  <a:cubicBezTo>
                    <a:pt x="18586" y="20079"/>
                    <a:pt x="19280" y="19166"/>
                    <a:pt x="19898" y="18558"/>
                  </a:cubicBezTo>
                  <a:cubicBezTo>
                    <a:pt x="20516" y="17949"/>
                    <a:pt x="21058" y="17645"/>
                    <a:pt x="21600" y="173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029604" y="4774724"/>
              <a:ext cx="698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3260"/>
                    <a:pt x="16364" y="6521"/>
                    <a:pt x="12764" y="10121"/>
                  </a:cubicBezTo>
                  <a:cubicBezTo>
                    <a:pt x="9164" y="13721"/>
                    <a:pt x="4582" y="176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4086754" y="4696924"/>
              <a:ext cx="209551" cy="1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21145"/>
                  </a:moveTo>
                  <a:cubicBezTo>
                    <a:pt x="0" y="18582"/>
                    <a:pt x="0" y="16020"/>
                    <a:pt x="2727" y="12359"/>
                  </a:cubicBezTo>
                  <a:cubicBezTo>
                    <a:pt x="5455" y="8698"/>
                    <a:pt x="10909" y="3938"/>
                    <a:pt x="14509" y="1742"/>
                  </a:cubicBezTo>
                  <a:cubicBezTo>
                    <a:pt x="18109" y="-455"/>
                    <a:pt x="19855" y="-89"/>
                    <a:pt x="21600" y="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4086754" y="4882674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4156604" y="5003324"/>
              <a:ext cx="158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3789"/>
                    <a:pt x="9792" y="7579"/>
                    <a:pt x="13392" y="11179"/>
                  </a:cubicBezTo>
                  <a:cubicBezTo>
                    <a:pt x="16992" y="14779"/>
                    <a:pt x="19296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220104" y="4977924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1626"/>
                    <a:pt x="12800" y="3252"/>
                    <a:pt x="9200" y="6852"/>
                  </a:cubicBezTo>
                  <a:cubicBezTo>
                    <a:pt x="5600" y="10452"/>
                    <a:pt x="2800" y="160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395787" y="4849798"/>
              <a:ext cx="78318" cy="24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21600" y="1186"/>
                  </a:moveTo>
                  <a:cubicBezTo>
                    <a:pt x="17514" y="460"/>
                    <a:pt x="13427" y="-266"/>
                    <a:pt x="10216" y="97"/>
                  </a:cubicBezTo>
                  <a:cubicBezTo>
                    <a:pt x="7005" y="460"/>
                    <a:pt x="4670" y="1912"/>
                    <a:pt x="2919" y="4998"/>
                  </a:cubicBezTo>
                  <a:cubicBezTo>
                    <a:pt x="1168" y="8084"/>
                    <a:pt x="0" y="12803"/>
                    <a:pt x="0" y="15707"/>
                  </a:cubicBezTo>
                  <a:cubicBezTo>
                    <a:pt x="0" y="18611"/>
                    <a:pt x="1168" y="19700"/>
                    <a:pt x="3211" y="20336"/>
                  </a:cubicBezTo>
                  <a:cubicBezTo>
                    <a:pt x="5254" y="20971"/>
                    <a:pt x="8173" y="21152"/>
                    <a:pt x="11092" y="213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4500683" y="4869974"/>
              <a:ext cx="15757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21440" y="0"/>
                  </a:moveTo>
                  <a:cubicBezTo>
                    <a:pt x="16832" y="4024"/>
                    <a:pt x="12224" y="8047"/>
                    <a:pt x="9344" y="10376"/>
                  </a:cubicBezTo>
                  <a:cubicBezTo>
                    <a:pt x="6464" y="12706"/>
                    <a:pt x="5312" y="13341"/>
                    <a:pt x="4016" y="13871"/>
                  </a:cubicBezTo>
                  <a:cubicBezTo>
                    <a:pt x="2720" y="14400"/>
                    <a:pt x="1280" y="14824"/>
                    <a:pt x="560" y="14506"/>
                  </a:cubicBezTo>
                  <a:cubicBezTo>
                    <a:pt x="-160" y="14188"/>
                    <a:pt x="-160" y="13129"/>
                    <a:pt x="416" y="12282"/>
                  </a:cubicBezTo>
                  <a:cubicBezTo>
                    <a:pt x="992" y="11435"/>
                    <a:pt x="2144" y="10800"/>
                    <a:pt x="3440" y="10694"/>
                  </a:cubicBezTo>
                  <a:cubicBezTo>
                    <a:pt x="4736" y="10588"/>
                    <a:pt x="6176" y="11012"/>
                    <a:pt x="9200" y="12918"/>
                  </a:cubicBezTo>
                  <a:cubicBezTo>
                    <a:pt x="12224" y="14824"/>
                    <a:pt x="16832" y="18212"/>
                    <a:pt x="214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702704" y="4800124"/>
              <a:ext cx="8362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0" y="0"/>
                  </a:moveTo>
                  <a:cubicBezTo>
                    <a:pt x="2634" y="0"/>
                    <a:pt x="5268" y="0"/>
                    <a:pt x="8956" y="1059"/>
                  </a:cubicBezTo>
                  <a:cubicBezTo>
                    <a:pt x="12644" y="2118"/>
                    <a:pt x="17385" y="4235"/>
                    <a:pt x="19493" y="6776"/>
                  </a:cubicBezTo>
                  <a:cubicBezTo>
                    <a:pt x="21600" y="9318"/>
                    <a:pt x="21073" y="12282"/>
                    <a:pt x="18702" y="14824"/>
                  </a:cubicBezTo>
                  <a:cubicBezTo>
                    <a:pt x="16332" y="17365"/>
                    <a:pt x="12117" y="19482"/>
                    <a:pt x="790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4874154" y="506047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096404" y="4720432"/>
              <a:ext cx="158751" cy="46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2800"/>
                  </a:moveTo>
                  <a:cubicBezTo>
                    <a:pt x="21600" y="2311"/>
                    <a:pt x="21600" y="1822"/>
                    <a:pt x="20448" y="1187"/>
                  </a:cubicBezTo>
                  <a:cubicBezTo>
                    <a:pt x="19296" y="552"/>
                    <a:pt x="16992" y="-230"/>
                    <a:pt x="14544" y="63"/>
                  </a:cubicBezTo>
                  <a:cubicBezTo>
                    <a:pt x="12096" y="356"/>
                    <a:pt x="9504" y="1725"/>
                    <a:pt x="7632" y="4070"/>
                  </a:cubicBezTo>
                  <a:cubicBezTo>
                    <a:pt x="5760" y="6416"/>
                    <a:pt x="4608" y="9739"/>
                    <a:pt x="4032" y="12622"/>
                  </a:cubicBezTo>
                  <a:cubicBezTo>
                    <a:pt x="3456" y="15506"/>
                    <a:pt x="3456" y="17949"/>
                    <a:pt x="3456" y="19415"/>
                  </a:cubicBezTo>
                  <a:cubicBezTo>
                    <a:pt x="3456" y="20881"/>
                    <a:pt x="3456" y="21370"/>
                    <a:pt x="2880" y="21272"/>
                  </a:cubicBezTo>
                  <a:cubicBezTo>
                    <a:pt x="2304" y="21175"/>
                    <a:pt x="1152" y="20490"/>
                    <a:pt x="0" y="198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059154" y="4991907"/>
              <a:ext cx="132501" cy="10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27" fill="norm" stroke="1" extrusionOk="0">
                  <a:moveTo>
                    <a:pt x="1919" y="21327"/>
                  </a:moveTo>
                  <a:cubicBezTo>
                    <a:pt x="1233" y="16827"/>
                    <a:pt x="548" y="12327"/>
                    <a:pt x="205" y="8727"/>
                  </a:cubicBezTo>
                  <a:cubicBezTo>
                    <a:pt x="-138" y="5127"/>
                    <a:pt x="-138" y="2427"/>
                    <a:pt x="891" y="1077"/>
                  </a:cubicBezTo>
                  <a:cubicBezTo>
                    <a:pt x="1919" y="-273"/>
                    <a:pt x="3976" y="-273"/>
                    <a:pt x="7576" y="627"/>
                  </a:cubicBezTo>
                  <a:cubicBezTo>
                    <a:pt x="11176" y="1527"/>
                    <a:pt x="16319" y="3327"/>
                    <a:pt x="21462" y="51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5236104" y="5066824"/>
              <a:ext cx="1206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5143"/>
                    <a:pt x="11368" y="10286"/>
                    <a:pt x="14968" y="13886"/>
                  </a:cubicBezTo>
                  <a:cubicBezTo>
                    <a:pt x="18568" y="17486"/>
                    <a:pt x="20084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5301720" y="5092224"/>
              <a:ext cx="11853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6" y="0"/>
                    <a:pt x="16971" y="0"/>
                    <a:pt x="13500" y="2667"/>
                  </a:cubicBezTo>
                  <a:cubicBezTo>
                    <a:pt x="10029" y="5333"/>
                    <a:pt x="5400" y="10667"/>
                    <a:pt x="2893" y="14000"/>
                  </a:cubicBezTo>
                  <a:cubicBezTo>
                    <a:pt x="386" y="17333"/>
                    <a:pt x="0" y="18667"/>
                    <a:pt x="0" y="19600"/>
                  </a:cubicBezTo>
                  <a:cubicBezTo>
                    <a:pt x="0" y="20533"/>
                    <a:pt x="386" y="21067"/>
                    <a:pt x="77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5487143" y="4893713"/>
              <a:ext cx="91862" cy="26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395" fill="norm" stroke="1" extrusionOk="0">
                  <a:moveTo>
                    <a:pt x="20831" y="132"/>
                  </a:moveTo>
                  <a:cubicBezTo>
                    <a:pt x="17951" y="-36"/>
                    <a:pt x="15071" y="-205"/>
                    <a:pt x="11951" y="723"/>
                  </a:cubicBezTo>
                  <a:cubicBezTo>
                    <a:pt x="8831" y="1651"/>
                    <a:pt x="5471" y="3676"/>
                    <a:pt x="3071" y="6123"/>
                  </a:cubicBezTo>
                  <a:cubicBezTo>
                    <a:pt x="671" y="8570"/>
                    <a:pt x="-769" y="11439"/>
                    <a:pt x="431" y="14054"/>
                  </a:cubicBezTo>
                  <a:cubicBezTo>
                    <a:pt x="1631" y="16670"/>
                    <a:pt x="5471" y="19032"/>
                    <a:pt x="9311" y="21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5599213" y="4939824"/>
              <a:ext cx="151242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21436" y="0"/>
                  </a:moveTo>
                  <a:cubicBezTo>
                    <a:pt x="17236" y="4800"/>
                    <a:pt x="13036" y="9600"/>
                    <a:pt x="10486" y="12750"/>
                  </a:cubicBezTo>
                  <a:cubicBezTo>
                    <a:pt x="7936" y="15900"/>
                    <a:pt x="7036" y="17400"/>
                    <a:pt x="5536" y="18600"/>
                  </a:cubicBezTo>
                  <a:cubicBezTo>
                    <a:pt x="4036" y="19800"/>
                    <a:pt x="1936" y="20700"/>
                    <a:pt x="886" y="20100"/>
                  </a:cubicBezTo>
                  <a:cubicBezTo>
                    <a:pt x="-164" y="19500"/>
                    <a:pt x="-164" y="17400"/>
                    <a:pt x="286" y="15450"/>
                  </a:cubicBezTo>
                  <a:cubicBezTo>
                    <a:pt x="736" y="13500"/>
                    <a:pt x="1636" y="11700"/>
                    <a:pt x="2836" y="10800"/>
                  </a:cubicBezTo>
                  <a:cubicBezTo>
                    <a:pt x="4036" y="9900"/>
                    <a:pt x="5536" y="9900"/>
                    <a:pt x="8686" y="11850"/>
                  </a:cubicBezTo>
                  <a:cubicBezTo>
                    <a:pt x="11836" y="13800"/>
                    <a:pt x="16636" y="17700"/>
                    <a:pt x="214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5845704" y="4895374"/>
              <a:ext cx="5541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600" fill="norm" stroke="1" extrusionOk="0">
                  <a:moveTo>
                    <a:pt x="0" y="0"/>
                  </a:moveTo>
                  <a:cubicBezTo>
                    <a:pt x="7200" y="1800"/>
                    <a:pt x="14400" y="3600"/>
                    <a:pt x="18000" y="6545"/>
                  </a:cubicBezTo>
                  <a:cubicBezTo>
                    <a:pt x="21600" y="9491"/>
                    <a:pt x="21600" y="13582"/>
                    <a:pt x="19600" y="16282"/>
                  </a:cubicBezTo>
                  <a:cubicBezTo>
                    <a:pt x="17600" y="18982"/>
                    <a:pt x="13600" y="20291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6258454" y="4984274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6390672" y="4901724"/>
              <a:ext cx="2653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20827" y="0"/>
                  </a:moveTo>
                  <a:cubicBezTo>
                    <a:pt x="10858" y="1980"/>
                    <a:pt x="889" y="3960"/>
                    <a:pt x="58" y="7560"/>
                  </a:cubicBezTo>
                  <a:cubicBezTo>
                    <a:pt x="-773" y="11160"/>
                    <a:pt x="7535" y="16380"/>
                    <a:pt x="158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6676338" y="4863624"/>
              <a:ext cx="5836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21272" y="0"/>
                  </a:moveTo>
                  <a:cubicBezTo>
                    <a:pt x="15101" y="1309"/>
                    <a:pt x="8929" y="2618"/>
                    <a:pt x="5072" y="5564"/>
                  </a:cubicBezTo>
                  <a:cubicBezTo>
                    <a:pt x="1215" y="8509"/>
                    <a:pt x="-328" y="13091"/>
                    <a:pt x="58" y="16036"/>
                  </a:cubicBezTo>
                  <a:cubicBezTo>
                    <a:pt x="443" y="18982"/>
                    <a:pt x="2758" y="20291"/>
                    <a:pt x="507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6693926" y="4825524"/>
              <a:ext cx="27572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209" y="21600"/>
                  </a:moveTo>
                  <a:cubicBezTo>
                    <a:pt x="44" y="16941"/>
                    <a:pt x="-121" y="12282"/>
                    <a:pt x="126" y="9106"/>
                  </a:cubicBezTo>
                  <a:cubicBezTo>
                    <a:pt x="374" y="5929"/>
                    <a:pt x="1033" y="4235"/>
                    <a:pt x="4661" y="2965"/>
                  </a:cubicBezTo>
                  <a:cubicBezTo>
                    <a:pt x="8288" y="1694"/>
                    <a:pt x="14884" y="847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6696604" y="4977924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6829954" y="5098574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6944254" y="5111274"/>
              <a:ext cx="571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0"/>
                    <a:pt x="13600" y="0"/>
                    <a:pt x="10400" y="857"/>
                  </a:cubicBezTo>
                  <a:cubicBezTo>
                    <a:pt x="7200" y="1714"/>
                    <a:pt x="4800" y="3429"/>
                    <a:pt x="3200" y="7029"/>
                  </a:cubicBezTo>
                  <a:cubicBezTo>
                    <a:pt x="1600" y="10629"/>
                    <a:pt x="800" y="16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7111445" y="4889024"/>
              <a:ext cx="14396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960"/>
                  </a:moveTo>
                  <a:cubicBezTo>
                    <a:pt x="17848" y="480"/>
                    <a:pt x="14404" y="0"/>
                    <a:pt x="11900" y="0"/>
                  </a:cubicBezTo>
                  <a:cubicBezTo>
                    <a:pt x="9395" y="0"/>
                    <a:pt x="7830" y="480"/>
                    <a:pt x="5952" y="2080"/>
                  </a:cubicBezTo>
                  <a:cubicBezTo>
                    <a:pt x="4074" y="3680"/>
                    <a:pt x="1882" y="6400"/>
                    <a:pt x="787" y="9520"/>
                  </a:cubicBezTo>
                  <a:cubicBezTo>
                    <a:pt x="-309" y="12640"/>
                    <a:pt x="-309" y="16160"/>
                    <a:pt x="1100" y="18240"/>
                  </a:cubicBezTo>
                  <a:cubicBezTo>
                    <a:pt x="2508" y="20320"/>
                    <a:pt x="5326" y="20960"/>
                    <a:pt x="81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7220726" y="4952524"/>
              <a:ext cx="15532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8501" y="3120"/>
                    <a:pt x="15582" y="6240"/>
                    <a:pt x="13247" y="8880"/>
                  </a:cubicBezTo>
                  <a:cubicBezTo>
                    <a:pt x="10912" y="11520"/>
                    <a:pt x="9161" y="13680"/>
                    <a:pt x="7701" y="15120"/>
                  </a:cubicBezTo>
                  <a:cubicBezTo>
                    <a:pt x="6242" y="16560"/>
                    <a:pt x="5074" y="17280"/>
                    <a:pt x="3906" y="17280"/>
                  </a:cubicBezTo>
                  <a:cubicBezTo>
                    <a:pt x="2739" y="17280"/>
                    <a:pt x="1571" y="16560"/>
                    <a:pt x="842" y="15600"/>
                  </a:cubicBezTo>
                  <a:cubicBezTo>
                    <a:pt x="112" y="14640"/>
                    <a:pt x="-180" y="13440"/>
                    <a:pt x="112" y="12360"/>
                  </a:cubicBezTo>
                  <a:cubicBezTo>
                    <a:pt x="404" y="11280"/>
                    <a:pt x="1279" y="10320"/>
                    <a:pt x="2447" y="9960"/>
                  </a:cubicBezTo>
                  <a:cubicBezTo>
                    <a:pt x="3615" y="9600"/>
                    <a:pt x="5074" y="9840"/>
                    <a:pt x="8285" y="11880"/>
                  </a:cubicBezTo>
                  <a:cubicBezTo>
                    <a:pt x="11496" y="13920"/>
                    <a:pt x="16458" y="17760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7420504" y="4908074"/>
              <a:ext cx="7196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18" y="0"/>
                  </a:moveTo>
                  <a:cubicBezTo>
                    <a:pt x="8894" y="160"/>
                    <a:pt x="12071" y="320"/>
                    <a:pt x="15247" y="1200"/>
                  </a:cubicBezTo>
                  <a:cubicBezTo>
                    <a:pt x="18424" y="2080"/>
                    <a:pt x="21600" y="3680"/>
                    <a:pt x="21600" y="6640"/>
                  </a:cubicBezTo>
                  <a:cubicBezTo>
                    <a:pt x="21600" y="9600"/>
                    <a:pt x="18424" y="13920"/>
                    <a:pt x="14294" y="16640"/>
                  </a:cubicBezTo>
                  <a:cubicBezTo>
                    <a:pt x="10165" y="19360"/>
                    <a:pt x="5082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7604654" y="513667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7864953" y="4808653"/>
              <a:ext cx="113172" cy="397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482" fill="norm" stroke="1" extrusionOk="0">
                  <a:moveTo>
                    <a:pt x="10613" y="6739"/>
                  </a:moveTo>
                  <a:cubicBezTo>
                    <a:pt x="12577" y="5711"/>
                    <a:pt x="14541" y="4682"/>
                    <a:pt x="16308" y="3882"/>
                  </a:cubicBezTo>
                  <a:cubicBezTo>
                    <a:pt x="18075" y="3082"/>
                    <a:pt x="19646" y="2511"/>
                    <a:pt x="20432" y="1882"/>
                  </a:cubicBezTo>
                  <a:cubicBezTo>
                    <a:pt x="21217" y="1253"/>
                    <a:pt x="21217" y="568"/>
                    <a:pt x="20235" y="225"/>
                  </a:cubicBezTo>
                  <a:cubicBezTo>
                    <a:pt x="19253" y="-118"/>
                    <a:pt x="17290" y="-118"/>
                    <a:pt x="14541" y="568"/>
                  </a:cubicBezTo>
                  <a:cubicBezTo>
                    <a:pt x="11792" y="1253"/>
                    <a:pt x="8257" y="2625"/>
                    <a:pt x="5508" y="5025"/>
                  </a:cubicBezTo>
                  <a:cubicBezTo>
                    <a:pt x="2759" y="7425"/>
                    <a:pt x="795" y="10853"/>
                    <a:pt x="206" y="13768"/>
                  </a:cubicBezTo>
                  <a:cubicBezTo>
                    <a:pt x="-383" y="16682"/>
                    <a:pt x="402" y="19082"/>
                    <a:pt x="1188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7773074" y="5037967"/>
              <a:ext cx="193531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04" fill="norm" stroke="1" extrusionOk="0">
                  <a:moveTo>
                    <a:pt x="1030" y="21204"/>
                  </a:moveTo>
                  <a:cubicBezTo>
                    <a:pt x="333" y="15804"/>
                    <a:pt x="-364" y="10404"/>
                    <a:pt x="217" y="6624"/>
                  </a:cubicBezTo>
                  <a:cubicBezTo>
                    <a:pt x="797" y="2844"/>
                    <a:pt x="2655" y="684"/>
                    <a:pt x="6371" y="144"/>
                  </a:cubicBezTo>
                  <a:cubicBezTo>
                    <a:pt x="10088" y="-396"/>
                    <a:pt x="15662" y="684"/>
                    <a:pt x="21236" y="1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7972954" y="5104924"/>
              <a:ext cx="1079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8017404" y="5104924"/>
              <a:ext cx="88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1938"/>
                    <a:pt x="12343" y="3877"/>
                    <a:pt x="8743" y="7477"/>
                  </a:cubicBezTo>
                  <a:cubicBezTo>
                    <a:pt x="5143" y="11077"/>
                    <a:pt x="2571" y="16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8191746" y="4901407"/>
              <a:ext cx="136809" cy="30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326" fill="norm" stroke="1" extrusionOk="0">
                  <a:moveTo>
                    <a:pt x="21153" y="3573"/>
                  </a:moveTo>
                  <a:cubicBezTo>
                    <a:pt x="19517" y="2241"/>
                    <a:pt x="17880" y="910"/>
                    <a:pt x="16244" y="318"/>
                  </a:cubicBezTo>
                  <a:cubicBezTo>
                    <a:pt x="14608" y="-274"/>
                    <a:pt x="12971" y="-126"/>
                    <a:pt x="10189" y="1501"/>
                  </a:cubicBezTo>
                  <a:cubicBezTo>
                    <a:pt x="7408" y="3129"/>
                    <a:pt x="3480" y="6236"/>
                    <a:pt x="1517" y="9194"/>
                  </a:cubicBezTo>
                  <a:cubicBezTo>
                    <a:pt x="-447" y="12153"/>
                    <a:pt x="-447" y="14964"/>
                    <a:pt x="1189" y="16962"/>
                  </a:cubicBezTo>
                  <a:cubicBezTo>
                    <a:pt x="2826" y="18959"/>
                    <a:pt x="6098" y="20142"/>
                    <a:pt x="9371" y="213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8259497" y="4958874"/>
              <a:ext cx="21510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18980" y="0"/>
                  </a:moveTo>
                  <a:cubicBezTo>
                    <a:pt x="17074" y="2965"/>
                    <a:pt x="15168" y="5929"/>
                    <a:pt x="12945" y="9000"/>
                  </a:cubicBezTo>
                  <a:cubicBezTo>
                    <a:pt x="10721" y="12071"/>
                    <a:pt x="8180" y="15247"/>
                    <a:pt x="6274" y="16941"/>
                  </a:cubicBezTo>
                  <a:cubicBezTo>
                    <a:pt x="4368" y="18635"/>
                    <a:pt x="3097" y="18847"/>
                    <a:pt x="2145" y="18529"/>
                  </a:cubicBezTo>
                  <a:cubicBezTo>
                    <a:pt x="1192" y="18212"/>
                    <a:pt x="556" y="17365"/>
                    <a:pt x="239" y="16412"/>
                  </a:cubicBezTo>
                  <a:cubicBezTo>
                    <a:pt x="-79" y="15459"/>
                    <a:pt x="-79" y="14400"/>
                    <a:pt x="239" y="13447"/>
                  </a:cubicBezTo>
                  <a:cubicBezTo>
                    <a:pt x="556" y="12494"/>
                    <a:pt x="1192" y="11647"/>
                    <a:pt x="2886" y="11541"/>
                  </a:cubicBezTo>
                  <a:cubicBezTo>
                    <a:pt x="4580" y="11435"/>
                    <a:pt x="7333" y="12071"/>
                    <a:pt x="10615" y="13871"/>
                  </a:cubicBezTo>
                  <a:cubicBezTo>
                    <a:pt x="13897" y="15671"/>
                    <a:pt x="17709" y="18635"/>
                    <a:pt x="215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8480954" y="4965224"/>
              <a:ext cx="9913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19837" y="0"/>
                  </a:moveTo>
                  <a:cubicBezTo>
                    <a:pt x="20718" y="4075"/>
                    <a:pt x="21600" y="8151"/>
                    <a:pt x="18294" y="11751"/>
                  </a:cubicBezTo>
                  <a:cubicBezTo>
                    <a:pt x="14988" y="15351"/>
                    <a:pt x="7494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9240030" y="864069"/>
              <a:ext cx="852661" cy="86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52" fill="norm" stroke="1" extrusionOk="0">
                  <a:moveTo>
                    <a:pt x="17385" y="3603"/>
                  </a:moveTo>
                  <a:cubicBezTo>
                    <a:pt x="17543" y="3078"/>
                    <a:pt x="17702" y="2552"/>
                    <a:pt x="17676" y="2000"/>
                  </a:cubicBezTo>
                  <a:cubicBezTo>
                    <a:pt x="17649" y="1449"/>
                    <a:pt x="17438" y="870"/>
                    <a:pt x="16935" y="503"/>
                  </a:cubicBezTo>
                  <a:cubicBezTo>
                    <a:pt x="16432" y="135"/>
                    <a:pt x="15638" y="-23"/>
                    <a:pt x="14340" y="3"/>
                  </a:cubicBezTo>
                  <a:cubicBezTo>
                    <a:pt x="13043" y="30"/>
                    <a:pt x="11243" y="240"/>
                    <a:pt x="9682" y="792"/>
                  </a:cubicBezTo>
                  <a:cubicBezTo>
                    <a:pt x="8120" y="1343"/>
                    <a:pt x="6796" y="2237"/>
                    <a:pt x="5738" y="3130"/>
                  </a:cubicBezTo>
                  <a:cubicBezTo>
                    <a:pt x="4679" y="4024"/>
                    <a:pt x="3885" y="4917"/>
                    <a:pt x="3064" y="6021"/>
                  </a:cubicBezTo>
                  <a:cubicBezTo>
                    <a:pt x="2243" y="7124"/>
                    <a:pt x="1396" y="8438"/>
                    <a:pt x="814" y="9805"/>
                  </a:cubicBezTo>
                  <a:cubicBezTo>
                    <a:pt x="232" y="11171"/>
                    <a:pt x="-86" y="12590"/>
                    <a:pt x="20" y="13957"/>
                  </a:cubicBezTo>
                  <a:cubicBezTo>
                    <a:pt x="126" y="15323"/>
                    <a:pt x="655" y="16637"/>
                    <a:pt x="1688" y="17767"/>
                  </a:cubicBezTo>
                  <a:cubicBezTo>
                    <a:pt x="2720" y="18897"/>
                    <a:pt x="4255" y="19843"/>
                    <a:pt x="5843" y="20500"/>
                  </a:cubicBezTo>
                  <a:cubicBezTo>
                    <a:pt x="7432" y="21157"/>
                    <a:pt x="9073" y="21524"/>
                    <a:pt x="10529" y="21551"/>
                  </a:cubicBezTo>
                  <a:cubicBezTo>
                    <a:pt x="11985" y="21577"/>
                    <a:pt x="13255" y="21262"/>
                    <a:pt x="14473" y="20631"/>
                  </a:cubicBezTo>
                  <a:cubicBezTo>
                    <a:pt x="15690" y="20000"/>
                    <a:pt x="16855" y="19054"/>
                    <a:pt x="17729" y="17846"/>
                  </a:cubicBezTo>
                  <a:cubicBezTo>
                    <a:pt x="18602" y="16637"/>
                    <a:pt x="19185" y="15165"/>
                    <a:pt x="19714" y="13694"/>
                  </a:cubicBezTo>
                  <a:cubicBezTo>
                    <a:pt x="20243" y="12222"/>
                    <a:pt x="20720" y="10751"/>
                    <a:pt x="21038" y="9358"/>
                  </a:cubicBezTo>
                  <a:cubicBezTo>
                    <a:pt x="21355" y="7965"/>
                    <a:pt x="21514" y="6651"/>
                    <a:pt x="20958" y="5416"/>
                  </a:cubicBezTo>
                  <a:cubicBezTo>
                    <a:pt x="20402" y="4181"/>
                    <a:pt x="19132" y="3025"/>
                    <a:pt x="18073" y="2211"/>
                  </a:cubicBezTo>
                  <a:cubicBezTo>
                    <a:pt x="17014" y="1396"/>
                    <a:pt x="16167" y="923"/>
                    <a:pt x="15320" y="4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" name="Drawing"/>
          <p:cNvGrpSpPr/>
          <p:nvPr/>
        </p:nvGrpSpPr>
        <p:grpSpPr>
          <a:xfrm>
            <a:off x="687049" y="1780435"/>
            <a:ext cx="12006589" cy="6245966"/>
            <a:chOff x="0" y="0"/>
            <a:chExt cx="12006588" cy="6245964"/>
          </a:xfrm>
        </p:grpSpPr>
        <p:sp>
          <p:nvSpPr>
            <p:cNvPr id="1052" name="Line"/>
            <p:cNvSpPr/>
            <p:nvPr/>
          </p:nvSpPr>
          <p:spPr>
            <a:xfrm>
              <a:off x="233964" y="181882"/>
              <a:ext cx="218605" cy="46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49" fill="norm" stroke="1" extrusionOk="0">
                  <a:moveTo>
                    <a:pt x="597" y="3804"/>
                  </a:moveTo>
                  <a:cubicBezTo>
                    <a:pt x="1012" y="6540"/>
                    <a:pt x="1428" y="9277"/>
                    <a:pt x="1843" y="12013"/>
                  </a:cubicBezTo>
                  <a:cubicBezTo>
                    <a:pt x="2259" y="14750"/>
                    <a:pt x="2674" y="17487"/>
                    <a:pt x="2986" y="19148"/>
                  </a:cubicBezTo>
                  <a:cubicBezTo>
                    <a:pt x="3297" y="20810"/>
                    <a:pt x="3505" y="21396"/>
                    <a:pt x="3401" y="21445"/>
                  </a:cubicBezTo>
                  <a:cubicBezTo>
                    <a:pt x="3297" y="21494"/>
                    <a:pt x="2882" y="21005"/>
                    <a:pt x="2362" y="19344"/>
                  </a:cubicBezTo>
                  <a:cubicBezTo>
                    <a:pt x="1843" y="17682"/>
                    <a:pt x="1220" y="14848"/>
                    <a:pt x="805" y="11867"/>
                  </a:cubicBezTo>
                  <a:cubicBezTo>
                    <a:pt x="389" y="8886"/>
                    <a:pt x="182" y="5758"/>
                    <a:pt x="78" y="3950"/>
                  </a:cubicBezTo>
                  <a:cubicBezTo>
                    <a:pt x="-26" y="2142"/>
                    <a:pt x="-26" y="1653"/>
                    <a:pt x="78" y="1165"/>
                  </a:cubicBezTo>
                  <a:cubicBezTo>
                    <a:pt x="182" y="676"/>
                    <a:pt x="389" y="187"/>
                    <a:pt x="1012" y="41"/>
                  </a:cubicBezTo>
                  <a:cubicBezTo>
                    <a:pt x="1636" y="-106"/>
                    <a:pt x="2674" y="89"/>
                    <a:pt x="4128" y="1458"/>
                  </a:cubicBezTo>
                  <a:cubicBezTo>
                    <a:pt x="5582" y="2826"/>
                    <a:pt x="7451" y="5367"/>
                    <a:pt x="9528" y="8348"/>
                  </a:cubicBezTo>
                  <a:cubicBezTo>
                    <a:pt x="11605" y="11329"/>
                    <a:pt x="13889" y="14750"/>
                    <a:pt x="15343" y="16803"/>
                  </a:cubicBezTo>
                  <a:cubicBezTo>
                    <a:pt x="16797" y="18855"/>
                    <a:pt x="17420" y="19539"/>
                    <a:pt x="18043" y="20126"/>
                  </a:cubicBezTo>
                  <a:cubicBezTo>
                    <a:pt x="18666" y="20712"/>
                    <a:pt x="19289" y="21201"/>
                    <a:pt x="19809" y="21201"/>
                  </a:cubicBezTo>
                  <a:cubicBezTo>
                    <a:pt x="20328" y="21201"/>
                    <a:pt x="20743" y="20712"/>
                    <a:pt x="21055" y="18611"/>
                  </a:cubicBezTo>
                  <a:cubicBezTo>
                    <a:pt x="21366" y="16509"/>
                    <a:pt x="21574" y="12795"/>
                    <a:pt x="21366" y="9668"/>
                  </a:cubicBezTo>
                  <a:cubicBezTo>
                    <a:pt x="21159" y="6540"/>
                    <a:pt x="20536" y="3999"/>
                    <a:pt x="20224" y="2435"/>
                  </a:cubicBezTo>
                  <a:cubicBezTo>
                    <a:pt x="19912" y="871"/>
                    <a:pt x="19912" y="285"/>
                    <a:pt x="20120" y="334"/>
                  </a:cubicBezTo>
                  <a:cubicBezTo>
                    <a:pt x="20328" y="383"/>
                    <a:pt x="20743" y="1067"/>
                    <a:pt x="21159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87149" y="404434"/>
              <a:ext cx="113982" cy="26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346" fill="norm" stroke="1" extrusionOk="0">
                  <a:moveTo>
                    <a:pt x="18615" y="480"/>
                  </a:moveTo>
                  <a:cubicBezTo>
                    <a:pt x="16686" y="308"/>
                    <a:pt x="14758" y="135"/>
                    <a:pt x="12829" y="48"/>
                  </a:cubicBezTo>
                  <a:cubicBezTo>
                    <a:pt x="10901" y="-38"/>
                    <a:pt x="8972" y="-38"/>
                    <a:pt x="7429" y="308"/>
                  </a:cubicBezTo>
                  <a:cubicBezTo>
                    <a:pt x="5886" y="653"/>
                    <a:pt x="4729" y="1344"/>
                    <a:pt x="3379" y="3504"/>
                  </a:cubicBezTo>
                  <a:cubicBezTo>
                    <a:pt x="2029" y="5664"/>
                    <a:pt x="486" y="9293"/>
                    <a:pt x="101" y="12231"/>
                  </a:cubicBezTo>
                  <a:cubicBezTo>
                    <a:pt x="-285" y="15168"/>
                    <a:pt x="486" y="17415"/>
                    <a:pt x="1644" y="18797"/>
                  </a:cubicBezTo>
                  <a:cubicBezTo>
                    <a:pt x="2801" y="20180"/>
                    <a:pt x="4344" y="20698"/>
                    <a:pt x="6079" y="21044"/>
                  </a:cubicBezTo>
                  <a:cubicBezTo>
                    <a:pt x="7815" y="21389"/>
                    <a:pt x="9744" y="21562"/>
                    <a:pt x="12058" y="20871"/>
                  </a:cubicBezTo>
                  <a:cubicBezTo>
                    <a:pt x="14372" y="20180"/>
                    <a:pt x="17072" y="18624"/>
                    <a:pt x="18808" y="16119"/>
                  </a:cubicBezTo>
                  <a:cubicBezTo>
                    <a:pt x="20544" y="13613"/>
                    <a:pt x="21315" y="10157"/>
                    <a:pt x="20351" y="7738"/>
                  </a:cubicBezTo>
                  <a:cubicBezTo>
                    <a:pt x="19386" y="5319"/>
                    <a:pt x="16686" y="3936"/>
                    <a:pt x="13986" y="2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646450" y="359514"/>
              <a:ext cx="127001" cy="300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3625"/>
                  </a:moveTo>
                  <a:cubicBezTo>
                    <a:pt x="1800" y="3625"/>
                    <a:pt x="3600" y="3625"/>
                    <a:pt x="5940" y="4909"/>
                  </a:cubicBezTo>
                  <a:cubicBezTo>
                    <a:pt x="8280" y="6193"/>
                    <a:pt x="11160" y="8761"/>
                    <a:pt x="12960" y="11404"/>
                  </a:cubicBezTo>
                  <a:cubicBezTo>
                    <a:pt x="14760" y="14048"/>
                    <a:pt x="15480" y="16766"/>
                    <a:pt x="15300" y="18579"/>
                  </a:cubicBezTo>
                  <a:cubicBezTo>
                    <a:pt x="15120" y="20392"/>
                    <a:pt x="14040" y="21298"/>
                    <a:pt x="12960" y="21449"/>
                  </a:cubicBezTo>
                  <a:cubicBezTo>
                    <a:pt x="11880" y="21600"/>
                    <a:pt x="10800" y="20996"/>
                    <a:pt x="9720" y="18655"/>
                  </a:cubicBezTo>
                  <a:cubicBezTo>
                    <a:pt x="8640" y="16313"/>
                    <a:pt x="7560" y="12235"/>
                    <a:pt x="7560" y="9365"/>
                  </a:cubicBezTo>
                  <a:cubicBezTo>
                    <a:pt x="7560" y="6495"/>
                    <a:pt x="8640" y="4834"/>
                    <a:pt x="11160" y="3474"/>
                  </a:cubicBezTo>
                  <a:cubicBezTo>
                    <a:pt x="13680" y="2115"/>
                    <a:pt x="17640" y="1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824720" y="364780"/>
              <a:ext cx="215431" cy="230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220" fill="norm" stroke="1" extrusionOk="0">
                  <a:moveTo>
                    <a:pt x="588" y="9440"/>
                  </a:moveTo>
                  <a:cubicBezTo>
                    <a:pt x="588" y="12748"/>
                    <a:pt x="588" y="16056"/>
                    <a:pt x="482" y="18196"/>
                  </a:cubicBezTo>
                  <a:cubicBezTo>
                    <a:pt x="377" y="20337"/>
                    <a:pt x="165" y="21310"/>
                    <a:pt x="59" y="21213"/>
                  </a:cubicBezTo>
                  <a:cubicBezTo>
                    <a:pt x="-47" y="21115"/>
                    <a:pt x="-47" y="19948"/>
                    <a:pt x="377" y="16640"/>
                  </a:cubicBezTo>
                  <a:cubicBezTo>
                    <a:pt x="800" y="13332"/>
                    <a:pt x="1647" y="7883"/>
                    <a:pt x="2388" y="4769"/>
                  </a:cubicBezTo>
                  <a:cubicBezTo>
                    <a:pt x="3129" y="1656"/>
                    <a:pt x="3765" y="878"/>
                    <a:pt x="4612" y="391"/>
                  </a:cubicBezTo>
                  <a:cubicBezTo>
                    <a:pt x="5459" y="-95"/>
                    <a:pt x="6518" y="-290"/>
                    <a:pt x="7471" y="780"/>
                  </a:cubicBezTo>
                  <a:cubicBezTo>
                    <a:pt x="8424" y="1851"/>
                    <a:pt x="9271" y="4186"/>
                    <a:pt x="9694" y="5937"/>
                  </a:cubicBezTo>
                  <a:cubicBezTo>
                    <a:pt x="10118" y="7688"/>
                    <a:pt x="10118" y="8856"/>
                    <a:pt x="10012" y="10218"/>
                  </a:cubicBezTo>
                  <a:cubicBezTo>
                    <a:pt x="9906" y="11580"/>
                    <a:pt x="9694" y="13137"/>
                    <a:pt x="9588" y="13332"/>
                  </a:cubicBezTo>
                  <a:cubicBezTo>
                    <a:pt x="9482" y="13526"/>
                    <a:pt x="9482" y="12359"/>
                    <a:pt x="10118" y="10802"/>
                  </a:cubicBezTo>
                  <a:cubicBezTo>
                    <a:pt x="10753" y="9245"/>
                    <a:pt x="12024" y="7299"/>
                    <a:pt x="13082" y="6034"/>
                  </a:cubicBezTo>
                  <a:cubicBezTo>
                    <a:pt x="14141" y="4769"/>
                    <a:pt x="14988" y="4186"/>
                    <a:pt x="16153" y="4478"/>
                  </a:cubicBezTo>
                  <a:cubicBezTo>
                    <a:pt x="17318" y="4769"/>
                    <a:pt x="18800" y="5937"/>
                    <a:pt x="19541" y="7980"/>
                  </a:cubicBezTo>
                  <a:cubicBezTo>
                    <a:pt x="20282" y="10024"/>
                    <a:pt x="20282" y="12942"/>
                    <a:pt x="20494" y="14888"/>
                  </a:cubicBezTo>
                  <a:cubicBezTo>
                    <a:pt x="20706" y="16834"/>
                    <a:pt x="21129" y="17807"/>
                    <a:pt x="21553" y="18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1091760" y="73211"/>
              <a:ext cx="240491" cy="500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61" fill="norm" stroke="1" extrusionOk="0">
                  <a:moveTo>
                    <a:pt x="6126" y="16563"/>
                  </a:moveTo>
                  <a:cubicBezTo>
                    <a:pt x="6126" y="15749"/>
                    <a:pt x="6126" y="14936"/>
                    <a:pt x="5657" y="14620"/>
                  </a:cubicBezTo>
                  <a:cubicBezTo>
                    <a:pt x="5187" y="14303"/>
                    <a:pt x="4248" y="14484"/>
                    <a:pt x="3121" y="15433"/>
                  </a:cubicBezTo>
                  <a:cubicBezTo>
                    <a:pt x="1994" y="16382"/>
                    <a:pt x="679" y="18099"/>
                    <a:pt x="210" y="19229"/>
                  </a:cubicBezTo>
                  <a:cubicBezTo>
                    <a:pt x="-260" y="20358"/>
                    <a:pt x="116" y="20901"/>
                    <a:pt x="773" y="21172"/>
                  </a:cubicBezTo>
                  <a:cubicBezTo>
                    <a:pt x="1430" y="21443"/>
                    <a:pt x="2370" y="21443"/>
                    <a:pt x="3215" y="21036"/>
                  </a:cubicBezTo>
                  <a:cubicBezTo>
                    <a:pt x="4060" y="20630"/>
                    <a:pt x="4811" y="19816"/>
                    <a:pt x="5281" y="19184"/>
                  </a:cubicBezTo>
                  <a:cubicBezTo>
                    <a:pt x="5750" y="18551"/>
                    <a:pt x="5938" y="18099"/>
                    <a:pt x="6032" y="18099"/>
                  </a:cubicBezTo>
                  <a:cubicBezTo>
                    <a:pt x="6126" y="18099"/>
                    <a:pt x="6126" y="18551"/>
                    <a:pt x="6126" y="19003"/>
                  </a:cubicBezTo>
                  <a:cubicBezTo>
                    <a:pt x="6126" y="19455"/>
                    <a:pt x="6126" y="19907"/>
                    <a:pt x="6596" y="20223"/>
                  </a:cubicBezTo>
                  <a:cubicBezTo>
                    <a:pt x="7065" y="20539"/>
                    <a:pt x="8004" y="20720"/>
                    <a:pt x="9037" y="20675"/>
                  </a:cubicBezTo>
                  <a:cubicBezTo>
                    <a:pt x="10070" y="20630"/>
                    <a:pt x="11197" y="20358"/>
                    <a:pt x="12606" y="19093"/>
                  </a:cubicBezTo>
                  <a:cubicBezTo>
                    <a:pt x="14015" y="17828"/>
                    <a:pt x="15705" y="15569"/>
                    <a:pt x="16738" y="12767"/>
                  </a:cubicBezTo>
                  <a:cubicBezTo>
                    <a:pt x="17771" y="9965"/>
                    <a:pt x="18147" y="6621"/>
                    <a:pt x="18147" y="4407"/>
                  </a:cubicBezTo>
                  <a:cubicBezTo>
                    <a:pt x="18147" y="2193"/>
                    <a:pt x="17771" y="1108"/>
                    <a:pt x="17114" y="521"/>
                  </a:cubicBezTo>
                  <a:cubicBezTo>
                    <a:pt x="16457" y="-67"/>
                    <a:pt x="15517" y="-157"/>
                    <a:pt x="14578" y="250"/>
                  </a:cubicBezTo>
                  <a:cubicBezTo>
                    <a:pt x="13639" y="656"/>
                    <a:pt x="12700" y="1560"/>
                    <a:pt x="11855" y="3729"/>
                  </a:cubicBezTo>
                  <a:cubicBezTo>
                    <a:pt x="11010" y="5898"/>
                    <a:pt x="10258" y="9333"/>
                    <a:pt x="10822" y="11999"/>
                  </a:cubicBezTo>
                  <a:cubicBezTo>
                    <a:pt x="11385" y="14665"/>
                    <a:pt x="13263" y="16563"/>
                    <a:pt x="15236" y="17828"/>
                  </a:cubicBezTo>
                  <a:cubicBezTo>
                    <a:pt x="17208" y="19093"/>
                    <a:pt x="19274" y="19726"/>
                    <a:pt x="21340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1747155" y="0"/>
              <a:ext cx="188346" cy="564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32" fill="norm" stroke="1" extrusionOk="0">
                  <a:moveTo>
                    <a:pt x="17561" y="15268"/>
                  </a:moveTo>
                  <a:cubicBezTo>
                    <a:pt x="14950" y="14548"/>
                    <a:pt x="12339" y="13828"/>
                    <a:pt x="10440" y="13468"/>
                  </a:cubicBezTo>
                  <a:cubicBezTo>
                    <a:pt x="8541" y="13108"/>
                    <a:pt x="7354" y="13108"/>
                    <a:pt x="5574" y="14148"/>
                  </a:cubicBezTo>
                  <a:cubicBezTo>
                    <a:pt x="3794" y="15188"/>
                    <a:pt x="1420" y="17268"/>
                    <a:pt x="470" y="18708"/>
                  </a:cubicBezTo>
                  <a:cubicBezTo>
                    <a:pt x="-479" y="20148"/>
                    <a:pt x="-4" y="20948"/>
                    <a:pt x="2013" y="21228"/>
                  </a:cubicBezTo>
                  <a:cubicBezTo>
                    <a:pt x="4031" y="21508"/>
                    <a:pt x="7591" y="21268"/>
                    <a:pt x="10558" y="19948"/>
                  </a:cubicBezTo>
                  <a:cubicBezTo>
                    <a:pt x="13525" y="18628"/>
                    <a:pt x="15899" y="16228"/>
                    <a:pt x="17205" y="13788"/>
                  </a:cubicBezTo>
                  <a:cubicBezTo>
                    <a:pt x="18510" y="11348"/>
                    <a:pt x="18747" y="8868"/>
                    <a:pt x="18273" y="6628"/>
                  </a:cubicBezTo>
                  <a:cubicBezTo>
                    <a:pt x="17798" y="4388"/>
                    <a:pt x="16611" y="2388"/>
                    <a:pt x="15424" y="1268"/>
                  </a:cubicBezTo>
                  <a:cubicBezTo>
                    <a:pt x="14237" y="148"/>
                    <a:pt x="13051" y="-92"/>
                    <a:pt x="12220" y="28"/>
                  </a:cubicBezTo>
                  <a:cubicBezTo>
                    <a:pt x="11389" y="148"/>
                    <a:pt x="10914" y="628"/>
                    <a:pt x="10558" y="1948"/>
                  </a:cubicBezTo>
                  <a:cubicBezTo>
                    <a:pt x="10202" y="3268"/>
                    <a:pt x="9965" y="5428"/>
                    <a:pt x="11033" y="8028"/>
                  </a:cubicBezTo>
                  <a:cubicBezTo>
                    <a:pt x="12101" y="10628"/>
                    <a:pt x="14475" y="13668"/>
                    <a:pt x="16374" y="15668"/>
                  </a:cubicBezTo>
                  <a:cubicBezTo>
                    <a:pt x="18273" y="17668"/>
                    <a:pt x="19697" y="18628"/>
                    <a:pt x="21121" y="19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1967250" y="243473"/>
              <a:ext cx="28348" cy="233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284" fill="norm" stroke="1" extrusionOk="0">
                  <a:moveTo>
                    <a:pt x="9257" y="11152"/>
                  </a:moveTo>
                  <a:cubicBezTo>
                    <a:pt x="7714" y="14044"/>
                    <a:pt x="6171" y="16937"/>
                    <a:pt x="7714" y="18769"/>
                  </a:cubicBezTo>
                  <a:cubicBezTo>
                    <a:pt x="9257" y="20602"/>
                    <a:pt x="13886" y="21373"/>
                    <a:pt x="16971" y="21277"/>
                  </a:cubicBezTo>
                  <a:cubicBezTo>
                    <a:pt x="20057" y="21180"/>
                    <a:pt x="21600" y="20216"/>
                    <a:pt x="20057" y="17034"/>
                  </a:cubicBezTo>
                  <a:cubicBezTo>
                    <a:pt x="18514" y="13852"/>
                    <a:pt x="13886" y="8452"/>
                    <a:pt x="9257" y="5077"/>
                  </a:cubicBezTo>
                  <a:cubicBezTo>
                    <a:pt x="4629" y="1702"/>
                    <a:pt x="0" y="352"/>
                    <a:pt x="0" y="62"/>
                  </a:cubicBezTo>
                  <a:cubicBezTo>
                    <a:pt x="0" y="-227"/>
                    <a:pt x="4629" y="544"/>
                    <a:pt x="9257" y="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2062500" y="249944"/>
              <a:ext cx="125046" cy="22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035" fill="norm" stroke="1" extrusionOk="0">
                  <a:moveTo>
                    <a:pt x="17280" y="2484"/>
                  </a:moveTo>
                  <a:cubicBezTo>
                    <a:pt x="16200" y="1706"/>
                    <a:pt x="15120" y="928"/>
                    <a:pt x="12780" y="441"/>
                  </a:cubicBezTo>
                  <a:cubicBezTo>
                    <a:pt x="10440" y="-45"/>
                    <a:pt x="6840" y="-240"/>
                    <a:pt x="4680" y="441"/>
                  </a:cubicBezTo>
                  <a:cubicBezTo>
                    <a:pt x="2520" y="1122"/>
                    <a:pt x="1800" y="2679"/>
                    <a:pt x="3960" y="4819"/>
                  </a:cubicBezTo>
                  <a:cubicBezTo>
                    <a:pt x="6120" y="6960"/>
                    <a:pt x="11160" y="9684"/>
                    <a:pt x="14580" y="11922"/>
                  </a:cubicBezTo>
                  <a:cubicBezTo>
                    <a:pt x="18000" y="14160"/>
                    <a:pt x="19800" y="15911"/>
                    <a:pt x="20700" y="17274"/>
                  </a:cubicBezTo>
                  <a:cubicBezTo>
                    <a:pt x="21600" y="18636"/>
                    <a:pt x="21600" y="19609"/>
                    <a:pt x="19440" y="20290"/>
                  </a:cubicBezTo>
                  <a:cubicBezTo>
                    <a:pt x="17280" y="20971"/>
                    <a:pt x="12960" y="21360"/>
                    <a:pt x="9360" y="20679"/>
                  </a:cubicBezTo>
                  <a:cubicBezTo>
                    <a:pt x="5760" y="19998"/>
                    <a:pt x="2880" y="18246"/>
                    <a:pt x="0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2237389" y="10264"/>
              <a:ext cx="53712" cy="49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95" fill="norm" stroke="1" extrusionOk="0">
                  <a:moveTo>
                    <a:pt x="18589" y="0"/>
                  </a:moveTo>
                  <a:cubicBezTo>
                    <a:pt x="14435" y="3430"/>
                    <a:pt x="10281" y="6860"/>
                    <a:pt x="6958" y="10197"/>
                  </a:cubicBezTo>
                  <a:cubicBezTo>
                    <a:pt x="3635" y="13535"/>
                    <a:pt x="1143" y="16779"/>
                    <a:pt x="312" y="18680"/>
                  </a:cubicBezTo>
                  <a:cubicBezTo>
                    <a:pt x="-519" y="20580"/>
                    <a:pt x="312" y="21136"/>
                    <a:pt x="2804" y="21368"/>
                  </a:cubicBezTo>
                  <a:cubicBezTo>
                    <a:pt x="5296" y="21600"/>
                    <a:pt x="9450" y="21507"/>
                    <a:pt x="12773" y="21136"/>
                  </a:cubicBezTo>
                  <a:cubicBezTo>
                    <a:pt x="16096" y="20766"/>
                    <a:pt x="18589" y="20117"/>
                    <a:pt x="21081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2170450" y="296014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2443500" y="35951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281235" y="644042"/>
              <a:ext cx="1736816" cy="174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213" fill="norm" stroke="1" extrusionOk="0">
                  <a:moveTo>
                    <a:pt x="593" y="16348"/>
                  </a:moveTo>
                  <a:cubicBezTo>
                    <a:pt x="462" y="16605"/>
                    <a:pt x="330" y="16862"/>
                    <a:pt x="212" y="17634"/>
                  </a:cubicBezTo>
                  <a:cubicBezTo>
                    <a:pt x="93" y="18405"/>
                    <a:pt x="-12" y="19691"/>
                    <a:pt x="1" y="20462"/>
                  </a:cubicBezTo>
                  <a:cubicBezTo>
                    <a:pt x="14" y="21234"/>
                    <a:pt x="146" y="21491"/>
                    <a:pt x="633" y="20848"/>
                  </a:cubicBezTo>
                  <a:cubicBezTo>
                    <a:pt x="1119" y="20205"/>
                    <a:pt x="1961" y="18662"/>
                    <a:pt x="2816" y="17120"/>
                  </a:cubicBezTo>
                  <a:cubicBezTo>
                    <a:pt x="3671" y="15577"/>
                    <a:pt x="4540" y="14034"/>
                    <a:pt x="5526" y="12362"/>
                  </a:cubicBezTo>
                  <a:cubicBezTo>
                    <a:pt x="6513" y="10691"/>
                    <a:pt x="7618" y="8891"/>
                    <a:pt x="8657" y="7348"/>
                  </a:cubicBezTo>
                  <a:cubicBezTo>
                    <a:pt x="9696" y="5805"/>
                    <a:pt x="10670" y="4520"/>
                    <a:pt x="11590" y="3491"/>
                  </a:cubicBezTo>
                  <a:cubicBezTo>
                    <a:pt x="12511" y="2462"/>
                    <a:pt x="13379" y="1691"/>
                    <a:pt x="14327" y="1048"/>
                  </a:cubicBezTo>
                  <a:cubicBezTo>
                    <a:pt x="15274" y="405"/>
                    <a:pt x="16300" y="-109"/>
                    <a:pt x="17247" y="20"/>
                  </a:cubicBezTo>
                  <a:cubicBezTo>
                    <a:pt x="18194" y="148"/>
                    <a:pt x="19062" y="920"/>
                    <a:pt x="19773" y="1820"/>
                  </a:cubicBezTo>
                  <a:cubicBezTo>
                    <a:pt x="20483" y="2720"/>
                    <a:pt x="21036" y="3748"/>
                    <a:pt x="21588" y="4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255696" y="823064"/>
              <a:ext cx="1705205" cy="21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16" fill="norm" stroke="1" extrusionOk="0">
                  <a:moveTo>
                    <a:pt x="1007" y="14115"/>
                  </a:moveTo>
                  <a:cubicBezTo>
                    <a:pt x="712" y="15826"/>
                    <a:pt x="418" y="17537"/>
                    <a:pt x="231" y="18820"/>
                  </a:cubicBezTo>
                  <a:cubicBezTo>
                    <a:pt x="43" y="20103"/>
                    <a:pt x="-37" y="20958"/>
                    <a:pt x="17" y="21279"/>
                  </a:cubicBezTo>
                  <a:cubicBezTo>
                    <a:pt x="70" y="21600"/>
                    <a:pt x="257" y="21386"/>
                    <a:pt x="779" y="20317"/>
                  </a:cubicBezTo>
                  <a:cubicBezTo>
                    <a:pt x="1301" y="19248"/>
                    <a:pt x="2158" y="17323"/>
                    <a:pt x="3135" y="15291"/>
                  </a:cubicBezTo>
                  <a:cubicBezTo>
                    <a:pt x="4112" y="13259"/>
                    <a:pt x="5209" y="11121"/>
                    <a:pt x="6240" y="9410"/>
                  </a:cubicBezTo>
                  <a:cubicBezTo>
                    <a:pt x="7270" y="7699"/>
                    <a:pt x="8234" y="6416"/>
                    <a:pt x="9184" y="5453"/>
                  </a:cubicBezTo>
                  <a:cubicBezTo>
                    <a:pt x="10134" y="4491"/>
                    <a:pt x="11071" y="3850"/>
                    <a:pt x="12008" y="3315"/>
                  </a:cubicBezTo>
                  <a:cubicBezTo>
                    <a:pt x="12944" y="2780"/>
                    <a:pt x="13881" y="2352"/>
                    <a:pt x="14872" y="1925"/>
                  </a:cubicBezTo>
                  <a:cubicBezTo>
                    <a:pt x="15862" y="1497"/>
                    <a:pt x="16906" y="1069"/>
                    <a:pt x="17963" y="855"/>
                  </a:cubicBezTo>
                  <a:cubicBezTo>
                    <a:pt x="19020" y="642"/>
                    <a:pt x="20091" y="642"/>
                    <a:pt x="20693" y="535"/>
                  </a:cubicBezTo>
                  <a:cubicBezTo>
                    <a:pt x="21295" y="428"/>
                    <a:pt x="21429" y="214"/>
                    <a:pt x="215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265450" y="1629514"/>
              <a:ext cx="22507" cy="43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507" fill="norm" stroke="1" extrusionOk="0">
                  <a:moveTo>
                    <a:pt x="17673" y="0"/>
                  </a:moveTo>
                  <a:cubicBezTo>
                    <a:pt x="19636" y="3899"/>
                    <a:pt x="21600" y="7797"/>
                    <a:pt x="20618" y="11221"/>
                  </a:cubicBezTo>
                  <a:cubicBezTo>
                    <a:pt x="19636" y="14646"/>
                    <a:pt x="15709" y="17596"/>
                    <a:pt x="12764" y="19335"/>
                  </a:cubicBezTo>
                  <a:cubicBezTo>
                    <a:pt x="9818" y="21073"/>
                    <a:pt x="7855" y="21600"/>
                    <a:pt x="5891" y="21495"/>
                  </a:cubicBezTo>
                  <a:cubicBezTo>
                    <a:pt x="3927" y="21389"/>
                    <a:pt x="1964" y="20652"/>
                    <a:pt x="0" y="19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68723" y="1559664"/>
              <a:ext cx="36817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474" y="21600"/>
                  </a:moveTo>
                  <a:cubicBezTo>
                    <a:pt x="856" y="20822"/>
                    <a:pt x="239" y="20043"/>
                    <a:pt x="54" y="19168"/>
                  </a:cubicBezTo>
                  <a:cubicBezTo>
                    <a:pt x="-131" y="18292"/>
                    <a:pt x="116" y="17319"/>
                    <a:pt x="1412" y="15762"/>
                  </a:cubicBezTo>
                  <a:cubicBezTo>
                    <a:pt x="2708" y="14205"/>
                    <a:pt x="5053" y="12065"/>
                    <a:pt x="7522" y="9924"/>
                  </a:cubicBezTo>
                  <a:cubicBezTo>
                    <a:pt x="9990" y="7784"/>
                    <a:pt x="12582" y="5643"/>
                    <a:pt x="14927" y="3989"/>
                  </a:cubicBezTo>
                  <a:cubicBezTo>
                    <a:pt x="17272" y="2335"/>
                    <a:pt x="19371" y="1168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22963" y="1807314"/>
              <a:ext cx="183788" cy="234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64" fill="norm" stroke="1" extrusionOk="0">
                  <a:moveTo>
                    <a:pt x="694" y="10993"/>
                  </a:moveTo>
                  <a:cubicBezTo>
                    <a:pt x="203" y="9450"/>
                    <a:pt x="-288" y="7907"/>
                    <a:pt x="203" y="6846"/>
                  </a:cubicBezTo>
                  <a:cubicBezTo>
                    <a:pt x="694" y="5786"/>
                    <a:pt x="2167" y="5207"/>
                    <a:pt x="4253" y="5304"/>
                  </a:cubicBezTo>
                  <a:cubicBezTo>
                    <a:pt x="6339" y="5400"/>
                    <a:pt x="9039" y="6171"/>
                    <a:pt x="10880" y="8196"/>
                  </a:cubicBezTo>
                  <a:cubicBezTo>
                    <a:pt x="12721" y="10221"/>
                    <a:pt x="13703" y="13500"/>
                    <a:pt x="13948" y="15814"/>
                  </a:cubicBezTo>
                  <a:cubicBezTo>
                    <a:pt x="14194" y="18129"/>
                    <a:pt x="13703" y="19479"/>
                    <a:pt x="12844" y="20346"/>
                  </a:cubicBezTo>
                  <a:cubicBezTo>
                    <a:pt x="11985" y="21214"/>
                    <a:pt x="10757" y="21600"/>
                    <a:pt x="9898" y="21214"/>
                  </a:cubicBezTo>
                  <a:cubicBezTo>
                    <a:pt x="9039" y="20829"/>
                    <a:pt x="8548" y="19671"/>
                    <a:pt x="8794" y="17068"/>
                  </a:cubicBezTo>
                  <a:cubicBezTo>
                    <a:pt x="9039" y="14464"/>
                    <a:pt x="10021" y="10414"/>
                    <a:pt x="12230" y="7329"/>
                  </a:cubicBezTo>
                  <a:cubicBezTo>
                    <a:pt x="14439" y="4243"/>
                    <a:pt x="17876" y="2121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482144" y="1874720"/>
              <a:ext cx="132557" cy="149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959" fill="norm" stroke="1" extrusionOk="0">
                  <a:moveTo>
                    <a:pt x="15300" y="342"/>
                  </a:moveTo>
                  <a:cubicBezTo>
                    <a:pt x="13585" y="46"/>
                    <a:pt x="11871" y="-250"/>
                    <a:pt x="9642" y="342"/>
                  </a:cubicBezTo>
                  <a:cubicBezTo>
                    <a:pt x="7414" y="934"/>
                    <a:pt x="4671" y="2413"/>
                    <a:pt x="2957" y="5076"/>
                  </a:cubicBezTo>
                  <a:cubicBezTo>
                    <a:pt x="1242" y="7739"/>
                    <a:pt x="557" y="11586"/>
                    <a:pt x="214" y="14397"/>
                  </a:cubicBezTo>
                  <a:cubicBezTo>
                    <a:pt x="-129" y="17208"/>
                    <a:pt x="-129" y="18983"/>
                    <a:pt x="728" y="20018"/>
                  </a:cubicBezTo>
                  <a:cubicBezTo>
                    <a:pt x="1585" y="21054"/>
                    <a:pt x="3300" y="21350"/>
                    <a:pt x="5185" y="20314"/>
                  </a:cubicBezTo>
                  <a:cubicBezTo>
                    <a:pt x="7071" y="19279"/>
                    <a:pt x="9128" y="16912"/>
                    <a:pt x="10157" y="14988"/>
                  </a:cubicBezTo>
                  <a:cubicBezTo>
                    <a:pt x="11185" y="13065"/>
                    <a:pt x="11185" y="11586"/>
                    <a:pt x="11357" y="9810"/>
                  </a:cubicBezTo>
                  <a:cubicBezTo>
                    <a:pt x="11528" y="8035"/>
                    <a:pt x="11871" y="5964"/>
                    <a:pt x="12042" y="5964"/>
                  </a:cubicBezTo>
                  <a:cubicBezTo>
                    <a:pt x="12214" y="5964"/>
                    <a:pt x="12214" y="8035"/>
                    <a:pt x="12557" y="9810"/>
                  </a:cubicBezTo>
                  <a:cubicBezTo>
                    <a:pt x="12900" y="11586"/>
                    <a:pt x="13585" y="13065"/>
                    <a:pt x="14614" y="14249"/>
                  </a:cubicBezTo>
                  <a:cubicBezTo>
                    <a:pt x="15642" y="15432"/>
                    <a:pt x="17014" y="16320"/>
                    <a:pt x="18214" y="16616"/>
                  </a:cubicBezTo>
                  <a:cubicBezTo>
                    <a:pt x="19414" y="16912"/>
                    <a:pt x="20442" y="16616"/>
                    <a:pt x="21471" y="16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649336" y="1851873"/>
              <a:ext cx="98715" cy="161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77" fill="norm" stroke="1" extrusionOk="0">
                  <a:moveTo>
                    <a:pt x="2131" y="3309"/>
                  </a:moveTo>
                  <a:cubicBezTo>
                    <a:pt x="1212" y="7740"/>
                    <a:pt x="293" y="12171"/>
                    <a:pt x="63" y="15494"/>
                  </a:cubicBezTo>
                  <a:cubicBezTo>
                    <a:pt x="-167" y="18817"/>
                    <a:pt x="293" y="21032"/>
                    <a:pt x="522" y="21171"/>
                  </a:cubicBezTo>
                  <a:cubicBezTo>
                    <a:pt x="752" y="21309"/>
                    <a:pt x="752" y="19371"/>
                    <a:pt x="1212" y="16047"/>
                  </a:cubicBezTo>
                  <a:cubicBezTo>
                    <a:pt x="1671" y="12724"/>
                    <a:pt x="2590" y="8017"/>
                    <a:pt x="3969" y="4971"/>
                  </a:cubicBezTo>
                  <a:cubicBezTo>
                    <a:pt x="5348" y="1924"/>
                    <a:pt x="7186" y="540"/>
                    <a:pt x="9254" y="124"/>
                  </a:cubicBezTo>
                  <a:cubicBezTo>
                    <a:pt x="11322" y="-291"/>
                    <a:pt x="13620" y="263"/>
                    <a:pt x="15688" y="2894"/>
                  </a:cubicBezTo>
                  <a:cubicBezTo>
                    <a:pt x="17756" y="5524"/>
                    <a:pt x="19595" y="10232"/>
                    <a:pt x="21433" y="14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787872" y="1830556"/>
              <a:ext cx="85224" cy="21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236" fill="norm" stroke="1" extrusionOk="0">
                  <a:moveTo>
                    <a:pt x="11925" y="6634"/>
                  </a:moveTo>
                  <a:cubicBezTo>
                    <a:pt x="12439" y="5350"/>
                    <a:pt x="12953" y="4067"/>
                    <a:pt x="13211" y="2891"/>
                  </a:cubicBezTo>
                  <a:cubicBezTo>
                    <a:pt x="13468" y="1715"/>
                    <a:pt x="13468" y="645"/>
                    <a:pt x="12182" y="218"/>
                  </a:cubicBezTo>
                  <a:cubicBezTo>
                    <a:pt x="10896" y="-210"/>
                    <a:pt x="8325" y="4"/>
                    <a:pt x="5753" y="752"/>
                  </a:cubicBezTo>
                  <a:cubicBezTo>
                    <a:pt x="3182" y="1501"/>
                    <a:pt x="611" y="2784"/>
                    <a:pt x="96" y="4388"/>
                  </a:cubicBezTo>
                  <a:cubicBezTo>
                    <a:pt x="-418" y="5992"/>
                    <a:pt x="1125" y="7917"/>
                    <a:pt x="4982" y="9841"/>
                  </a:cubicBezTo>
                  <a:cubicBezTo>
                    <a:pt x="8839" y="11766"/>
                    <a:pt x="15011" y="13691"/>
                    <a:pt x="18096" y="15188"/>
                  </a:cubicBezTo>
                  <a:cubicBezTo>
                    <a:pt x="21182" y="16685"/>
                    <a:pt x="21182" y="17754"/>
                    <a:pt x="19896" y="18717"/>
                  </a:cubicBezTo>
                  <a:cubicBezTo>
                    <a:pt x="18611" y="19679"/>
                    <a:pt x="16039" y="20535"/>
                    <a:pt x="13468" y="20962"/>
                  </a:cubicBezTo>
                  <a:cubicBezTo>
                    <a:pt x="10896" y="21390"/>
                    <a:pt x="8325" y="21390"/>
                    <a:pt x="6268" y="20428"/>
                  </a:cubicBezTo>
                  <a:cubicBezTo>
                    <a:pt x="4211" y="19465"/>
                    <a:pt x="2668" y="17540"/>
                    <a:pt x="1125" y="15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948159" y="1582625"/>
              <a:ext cx="85642" cy="44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429" fill="norm" stroke="1" extrusionOk="0">
                  <a:moveTo>
                    <a:pt x="20808" y="3750"/>
                  </a:moveTo>
                  <a:cubicBezTo>
                    <a:pt x="20808" y="2740"/>
                    <a:pt x="20808" y="1731"/>
                    <a:pt x="20037" y="1024"/>
                  </a:cubicBezTo>
                  <a:cubicBezTo>
                    <a:pt x="19265" y="318"/>
                    <a:pt x="17722" y="-86"/>
                    <a:pt x="15922" y="15"/>
                  </a:cubicBezTo>
                  <a:cubicBezTo>
                    <a:pt x="14122" y="116"/>
                    <a:pt x="12065" y="721"/>
                    <a:pt x="8979" y="2538"/>
                  </a:cubicBezTo>
                  <a:cubicBezTo>
                    <a:pt x="5894" y="4355"/>
                    <a:pt x="1779" y="7383"/>
                    <a:pt x="494" y="10512"/>
                  </a:cubicBezTo>
                  <a:cubicBezTo>
                    <a:pt x="-792" y="13641"/>
                    <a:pt x="751" y="16871"/>
                    <a:pt x="1522" y="18738"/>
                  </a:cubicBezTo>
                  <a:cubicBezTo>
                    <a:pt x="2294" y="20606"/>
                    <a:pt x="2294" y="21110"/>
                    <a:pt x="2037" y="21312"/>
                  </a:cubicBezTo>
                  <a:cubicBezTo>
                    <a:pt x="1779" y="21514"/>
                    <a:pt x="1265" y="21413"/>
                    <a:pt x="751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906800" y="1877164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6457"/>
                    <a:pt x="655" y="11314"/>
                    <a:pt x="4255" y="7714"/>
                  </a:cubicBezTo>
                  <a:cubicBezTo>
                    <a:pt x="7855" y="4114"/>
                    <a:pt x="1472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061084" y="1864464"/>
              <a:ext cx="78956" cy="136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150" fill="norm" stroke="1" extrusionOk="0">
                  <a:moveTo>
                    <a:pt x="17784" y="0"/>
                  </a:moveTo>
                  <a:cubicBezTo>
                    <a:pt x="15015" y="0"/>
                    <a:pt x="12245" y="0"/>
                    <a:pt x="8645" y="1800"/>
                  </a:cubicBezTo>
                  <a:cubicBezTo>
                    <a:pt x="5045" y="3600"/>
                    <a:pt x="615" y="7200"/>
                    <a:pt x="61" y="10800"/>
                  </a:cubicBezTo>
                  <a:cubicBezTo>
                    <a:pt x="-493" y="14400"/>
                    <a:pt x="2830" y="18000"/>
                    <a:pt x="6430" y="19800"/>
                  </a:cubicBezTo>
                  <a:cubicBezTo>
                    <a:pt x="10030" y="21600"/>
                    <a:pt x="13907" y="21600"/>
                    <a:pt x="16676" y="19800"/>
                  </a:cubicBezTo>
                  <a:cubicBezTo>
                    <a:pt x="19445" y="18000"/>
                    <a:pt x="21107" y="14400"/>
                    <a:pt x="20553" y="11291"/>
                  </a:cubicBezTo>
                  <a:cubicBezTo>
                    <a:pt x="19999" y="8182"/>
                    <a:pt x="17230" y="5564"/>
                    <a:pt x="14461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173500" y="1858114"/>
              <a:ext cx="133351" cy="15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876"/>
                  </a:moveTo>
                  <a:cubicBezTo>
                    <a:pt x="3771" y="1751"/>
                    <a:pt x="7543" y="2627"/>
                    <a:pt x="10457" y="5400"/>
                  </a:cubicBezTo>
                  <a:cubicBezTo>
                    <a:pt x="13371" y="8173"/>
                    <a:pt x="15429" y="12843"/>
                    <a:pt x="16114" y="15908"/>
                  </a:cubicBezTo>
                  <a:cubicBezTo>
                    <a:pt x="16800" y="18973"/>
                    <a:pt x="16114" y="20432"/>
                    <a:pt x="14914" y="21016"/>
                  </a:cubicBezTo>
                  <a:cubicBezTo>
                    <a:pt x="13714" y="21600"/>
                    <a:pt x="12000" y="21308"/>
                    <a:pt x="10971" y="20286"/>
                  </a:cubicBezTo>
                  <a:cubicBezTo>
                    <a:pt x="9943" y="19265"/>
                    <a:pt x="9600" y="17514"/>
                    <a:pt x="10629" y="14303"/>
                  </a:cubicBezTo>
                  <a:cubicBezTo>
                    <a:pt x="11657" y="11092"/>
                    <a:pt x="14057" y="6422"/>
                    <a:pt x="16114" y="3795"/>
                  </a:cubicBezTo>
                  <a:cubicBezTo>
                    <a:pt x="18171" y="1168"/>
                    <a:pt x="19886" y="5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377708" y="1870319"/>
              <a:ext cx="202193" cy="11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862" fill="norm" stroke="1" extrusionOk="0">
                  <a:moveTo>
                    <a:pt x="1918" y="89"/>
                  </a:moveTo>
                  <a:cubicBezTo>
                    <a:pt x="1918" y="3878"/>
                    <a:pt x="1918" y="7668"/>
                    <a:pt x="1918" y="10699"/>
                  </a:cubicBezTo>
                  <a:cubicBezTo>
                    <a:pt x="1918" y="13731"/>
                    <a:pt x="1918" y="16005"/>
                    <a:pt x="1581" y="17899"/>
                  </a:cubicBezTo>
                  <a:cubicBezTo>
                    <a:pt x="1243" y="19794"/>
                    <a:pt x="568" y="21310"/>
                    <a:pt x="231" y="20742"/>
                  </a:cubicBezTo>
                  <a:cubicBezTo>
                    <a:pt x="-107" y="20173"/>
                    <a:pt x="-107" y="17521"/>
                    <a:pt x="456" y="14110"/>
                  </a:cubicBezTo>
                  <a:cubicBezTo>
                    <a:pt x="1018" y="10699"/>
                    <a:pt x="2143" y="6531"/>
                    <a:pt x="3268" y="4257"/>
                  </a:cubicBezTo>
                  <a:cubicBezTo>
                    <a:pt x="4393" y="1984"/>
                    <a:pt x="5518" y="1605"/>
                    <a:pt x="6306" y="2552"/>
                  </a:cubicBezTo>
                  <a:cubicBezTo>
                    <a:pt x="7093" y="3499"/>
                    <a:pt x="7543" y="5773"/>
                    <a:pt x="7881" y="8615"/>
                  </a:cubicBezTo>
                  <a:cubicBezTo>
                    <a:pt x="8218" y="11457"/>
                    <a:pt x="8443" y="14868"/>
                    <a:pt x="8668" y="15626"/>
                  </a:cubicBezTo>
                  <a:cubicBezTo>
                    <a:pt x="8893" y="16384"/>
                    <a:pt x="9118" y="14489"/>
                    <a:pt x="9568" y="12026"/>
                  </a:cubicBezTo>
                  <a:cubicBezTo>
                    <a:pt x="10018" y="9563"/>
                    <a:pt x="10693" y="6531"/>
                    <a:pt x="11368" y="4257"/>
                  </a:cubicBezTo>
                  <a:cubicBezTo>
                    <a:pt x="12043" y="1984"/>
                    <a:pt x="12718" y="468"/>
                    <a:pt x="13618" y="89"/>
                  </a:cubicBezTo>
                  <a:cubicBezTo>
                    <a:pt x="14518" y="-290"/>
                    <a:pt x="15643" y="468"/>
                    <a:pt x="16993" y="3878"/>
                  </a:cubicBezTo>
                  <a:cubicBezTo>
                    <a:pt x="18343" y="7289"/>
                    <a:pt x="19918" y="13352"/>
                    <a:pt x="21493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615797" y="1622162"/>
              <a:ext cx="338754" cy="34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94" fill="norm" stroke="1" extrusionOk="0">
                  <a:moveTo>
                    <a:pt x="2554" y="20360"/>
                  </a:moveTo>
                  <a:cubicBezTo>
                    <a:pt x="2823" y="19709"/>
                    <a:pt x="3091" y="19059"/>
                    <a:pt x="3024" y="18473"/>
                  </a:cubicBezTo>
                  <a:cubicBezTo>
                    <a:pt x="2957" y="17888"/>
                    <a:pt x="2554" y="17367"/>
                    <a:pt x="2018" y="17237"/>
                  </a:cubicBezTo>
                  <a:cubicBezTo>
                    <a:pt x="1481" y="17107"/>
                    <a:pt x="810" y="17367"/>
                    <a:pt x="408" y="17953"/>
                  </a:cubicBezTo>
                  <a:cubicBezTo>
                    <a:pt x="5" y="18538"/>
                    <a:pt x="-129" y="19449"/>
                    <a:pt x="139" y="19840"/>
                  </a:cubicBezTo>
                  <a:cubicBezTo>
                    <a:pt x="408" y="20230"/>
                    <a:pt x="1078" y="20100"/>
                    <a:pt x="1682" y="20230"/>
                  </a:cubicBezTo>
                  <a:cubicBezTo>
                    <a:pt x="2286" y="20360"/>
                    <a:pt x="2823" y="20750"/>
                    <a:pt x="3493" y="21011"/>
                  </a:cubicBezTo>
                  <a:cubicBezTo>
                    <a:pt x="4164" y="21271"/>
                    <a:pt x="4969" y="21401"/>
                    <a:pt x="6177" y="20360"/>
                  </a:cubicBezTo>
                  <a:cubicBezTo>
                    <a:pt x="7384" y="19319"/>
                    <a:pt x="8994" y="17107"/>
                    <a:pt x="10671" y="14309"/>
                  </a:cubicBezTo>
                  <a:cubicBezTo>
                    <a:pt x="12348" y="11512"/>
                    <a:pt x="14092" y="8129"/>
                    <a:pt x="15031" y="6047"/>
                  </a:cubicBezTo>
                  <a:cubicBezTo>
                    <a:pt x="15970" y="3965"/>
                    <a:pt x="16105" y="3184"/>
                    <a:pt x="16239" y="2273"/>
                  </a:cubicBezTo>
                  <a:cubicBezTo>
                    <a:pt x="16373" y="1362"/>
                    <a:pt x="16507" y="321"/>
                    <a:pt x="16306" y="61"/>
                  </a:cubicBezTo>
                  <a:cubicBezTo>
                    <a:pt x="16105" y="-199"/>
                    <a:pt x="15568" y="321"/>
                    <a:pt x="14629" y="2468"/>
                  </a:cubicBezTo>
                  <a:cubicBezTo>
                    <a:pt x="13690" y="4615"/>
                    <a:pt x="12348" y="8389"/>
                    <a:pt x="11610" y="11577"/>
                  </a:cubicBezTo>
                  <a:cubicBezTo>
                    <a:pt x="10872" y="14765"/>
                    <a:pt x="10738" y="17367"/>
                    <a:pt x="10939" y="18929"/>
                  </a:cubicBezTo>
                  <a:cubicBezTo>
                    <a:pt x="11141" y="20490"/>
                    <a:pt x="11677" y="21011"/>
                    <a:pt x="11946" y="20750"/>
                  </a:cubicBezTo>
                  <a:cubicBezTo>
                    <a:pt x="12214" y="20490"/>
                    <a:pt x="12214" y="19449"/>
                    <a:pt x="11744" y="18278"/>
                  </a:cubicBezTo>
                  <a:cubicBezTo>
                    <a:pt x="11275" y="17107"/>
                    <a:pt x="10336" y="15806"/>
                    <a:pt x="9665" y="14895"/>
                  </a:cubicBezTo>
                  <a:cubicBezTo>
                    <a:pt x="8994" y="13984"/>
                    <a:pt x="8591" y="13464"/>
                    <a:pt x="8860" y="13073"/>
                  </a:cubicBezTo>
                  <a:cubicBezTo>
                    <a:pt x="9128" y="12683"/>
                    <a:pt x="10067" y="12423"/>
                    <a:pt x="11409" y="12423"/>
                  </a:cubicBezTo>
                  <a:cubicBezTo>
                    <a:pt x="12751" y="12423"/>
                    <a:pt x="14495" y="12683"/>
                    <a:pt x="15702" y="13008"/>
                  </a:cubicBezTo>
                  <a:cubicBezTo>
                    <a:pt x="16910" y="13334"/>
                    <a:pt x="17580" y="13724"/>
                    <a:pt x="17916" y="14374"/>
                  </a:cubicBezTo>
                  <a:cubicBezTo>
                    <a:pt x="18251" y="15025"/>
                    <a:pt x="18251" y="15936"/>
                    <a:pt x="18251" y="16717"/>
                  </a:cubicBezTo>
                  <a:cubicBezTo>
                    <a:pt x="18251" y="17497"/>
                    <a:pt x="18251" y="18148"/>
                    <a:pt x="17983" y="18799"/>
                  </a:cubicBezTo>
                  <a:cubicBezTo>
                    <a:pt x="17714" y="19449"/>
                    <a:pt x="17178" y="20100"/>
                    <a:pt x="16910" y="20100"/>
                  </a:cubicBezTo>
                  <a:cubicBezTo>
                    <a:pt x="16641" y="20100"/>
                    <a:pt x="16641" y="19449"/>
                    <a:pt x="17044" y="17758"/>
                  </a:cubicBezTo>
                  <a:cubicBezTo>
                    <a:pt x="17446" y="16066"/>
                    <a:pt x="18251" y="13334"/>
                    <a:pt x="19056" y="11642"/>
                  </a:cubicBezTo>
                  <a:cubicBezTo>
                    <a:pt x="19861" y="9950"/>
                    <a:pt x="20666" y="9300"/>
                    <a:pt x="21471" y="8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961844" y="1826364"/>
              <a:ext cx="20225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6650" y="0"/>
                  </a:moveTo>
                  <a:cubicBezTo>
                    <a:pt x="4850" y="1490"/>
                    <a:pt x="3050" y="2979"/>
                    <a:pt x="1812" y="4469"/>
                  </a:cubicBezTo>
                  <a:cubicBezTo>
                    <a:pt x="575" y="5959"/>
                    <a:pt x="-100" y="7448"/>
                    <a:pt x="12" y="9186"/>
                  </a:cubicBezTo>
                  <a:cubicBezTo>
                    <a:pt x="125" y="10924"/>
                    <a:pt x="1025" y="12910"/>
                    <a:pt x="2150" y="13779"/>
                  </a:cubicBezTo>
                  <a:cubicBezTo>
                    <a:pt x="3275" y="14648"/>
                    <a:pt x="4625" y="14400"/>
                    <a:pt x="5637" y="13779"/>
                  </a:cubicBezTo>
                  <a:cubicBezTo>
                    <a:pt x="6650" y="13159"/>
                    <a:pt x="7325" y="12166"/>
                    <a:pt x="7662" y="11048"/>
                  </a:cubicBezTo>
                  <a:cubicBezTo>
                    <a:pt x="8000" y="9931"/>
                    <a:pt x="8000" y="8690"/>
                    <a:pt x="7550" y="7697"/>
                  </a:cubicBezTo>
                  <a:cubicBezTo>
                    <a:pt x="7100" y="6703"/>
                    <a:pt x="6200" y="5959"/>
                    <a:pt x="6875" y="4841"/>
                  </a:cubicBezTo>
                  <a:cubicBezTo>
                    <a:pt x="7550" y="3724"/>
                    <a:pt x="9800" y="2234"/>
                    <a:pt x="10925" y="2110"/>
                  </a:cubicBezTo>
                  <a:cubicBezTo>
                    <a:pt x="12050" y="1986"/>
                    <a:pt x="12050" y="3228"/>
                    <a:pt x="12050" y="5834"/>
                  </a:cubicBezTo>
                  <a:cubicBezTo>
                    <a:pt x="12050" y="8441"/>
                    <a:pt x="12050" y="12414"/>
                    <a:pt x="12050" y="15021"/>
                  </a:cubicBezTo>
                  <a:cubicBezTo>
                    <a:pt x="12050" y="17628"/>
                    <a:pt x="12050" y="18869"/>
                    <a:pt x="12162" y="18745"/>
                  </a:cubicBezTo>
                  <a:cubicBezTo>
                    <a:pt x="12275" y="18621"/>
                    <a:pt x="12500" y="17131"/>
                    <a:pt x="12837" y="15145"/>
                  </a:cubicBezTo>
                  <a:cubicBezTo>
                    <a:pt x="13175" y="13159"/>
                    <a:pt x="13625" y="10676"/>
                    <a:pt x="14300" y="8441"/>
                  </a:cubicBezTo>
                  <a:cubicBezTo>
                    <a:pt x="14975" y="6207"/>
                    <a:pt x="15875" y="4221"/>
                    <a:pt x="16887" y="3228"/>
                  </a:cubicBezTo>
                  <a:cubicBezTo>
                    <a:pt x="17900" y="2234"/>
                    <a:pt x="19025" y="2234"/>
                    <a:pt x="19813" y="5462"/>
                  </a:cubicBezTo>
                  <a:cubicBezTo>
                    <a:pt x="20600" y="8690"/>
                    <a:pt x="21050" y="15145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379750" y="2019769"/>
              <a:ext cx="1663701" cy="11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456"/>
                  </a:moveTo>
                  <a:cubicBezTo>
                    <a:pt x="1127" y="21456"/>
                    <a:pt x="2253" y="21456"/>
                    <a:pt x="3311" y="20685"/>
                  </a:cubicBezTo>
                  <a:cubicBezTo>
                    <a:pt x="4369" y="19913"/>
                    <a:pt x="5359" y="18370"/>
                    <a:pt x="6307" y="16635"/>
                  </a:cubicBezTo>
                  <a:cubicBezTo>
                    <a:pt x="7255" y="14899"/>
                    <a:pt x="8162" y="12970"/>
                    <a:pt x="9110" y="11427"/>
                  </a:cubicBezTo>
                  <a:cubicBezTo>
                    <a:pt x="10058" y="9885"/>
                    <a:pt x="11047" y="8727"/>
                    <a:pt x="12105" y="7570"/>
                  </a:cubicBezTo>
                  <a:cubicBezTo>
                    <a:pt x="13163" y="6413"/>
                    <a:pt x="14290" y="5256"/>
                    <a:pt x="15389" y="4099"/>
                  </a:cubicBezTo>
                  <a:cubicBezTo>
                    <a:pt x="16489" y="2942"/>
                    <a:pt x="17560" y="1785"/>
                    <a:pt x="18495" y="1013"/>
                  </a:cubicBezTo>
                  <a:cubicBezTo>
                    <a:pt x="19429" y="242"/>
                    <a:pt x="20226" y="-144"/>
                    <a:pt x="20721" y="49"/>
                  </a:cubicBezTo>
                  <a:cubicBezTo>
                    <a:pt x="21215" y="242"/>
                    <a:pt x="21408" y="1013"/>
                    <a:pt x="21600" y="1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2348250" y="185811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335550" y="1985114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756777" y="1613553"/>
              <a:ext cx="309024" cy="592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01" fill="norm" stroke="1" extrusionOk="0">
                  <a:moveTo>
                    <a:pt x="7346" y="3347"/>
                  </a:moveTo>
                  <a:cubicBezTo>
                    <a:pt x="6611" y="3347"/>
                    <a:pt x="5876" y="3347"/>
                    <a:pt x="4995" y="3117"/>
                  </a:cubicBezTo>
                  <a:cubicBezTo>
                    <a:pt x="4113" y="2886"/>
                    <a:pt x="3085" y="2425"/>
                    <a:pt x="2717" y="2002"/>
                  </a:cubicBezTo>
                  <a:cubicBezTo>
                    <a:pt x="2350" y="1579"/>
                    <a:pt x="2644" y="1195"/>
                    <a:pt x="3232" y="811"/>
                  </a:cubicBezTo>
                  <a:cubicBezTo>
                    <a:pt x="3819" y="426"/>
                    <a:pt x="4701" y="42"/>
                    <a:pt x="5362" y="3"/>
                  </a:cubicBezTo>
                  <a:cubicBezTo>
                    <a:pt x="6023" y="-35"/>
                    <a:pt x="6464" y="272"/>
                    <a:pt x="6979" y="1349"/>
                  </a:cubicBezTo>
                  <a:cubicBezTo>
                    <a:pt x="7493" y="2425"/>
                    <a:pt x="8081" y="4270"/>
                    <a:pt x="7640" y="6191"/>
                  </a:cubicBezTo>
                  <a:cubicBezTo>
                    <a:pt x="7199" y="8113"/>
                    <a:pt x="5730" y="10112"/>
                    <a:pt x="4628" y="11265"/>
                  </a:cubicBezTo>
                  <a:cubicBezTo>
                    <a:pt x="3525" y="12418"/>
                    <a:pt x="2791" y="12725"/>
                    <a:pt x="2056" y="12879"/>
                  </a:cubicBezTo>
                  <a:cubicBezTo>
                    <a:pt x="1321" y="13033"/>
                    <a:pt x="587" y="13033"/>
                    <a:pt x="219" y="12840"/>
                  </a:cubicBezTo>
                  <a:cubicBezTo>
                    <a:pt x="-148" y="12648"/>
                    <a:pt x="-148" y="12264"/>
                    <a:pt x="954" y="11418"/>
                  </a:cubicBezTo>
                  <a:cubicBezTo>
                    <a:pt x="2056" y="10573"/>
                    <a:pt x="4260" y="9266"/>
                    <a:pt x="6905" y="7613"/>
                  </a:cubicBezTo>
                  <a:cubicBezTo>
                    <a:pt x="9550" y="5961"/>
                    <a:pt x="12636" y="3962"/>
                    <a:pt x="14472" y="2771"/>
                  </a:cubicBezTo>
                  <a:cubicBezTo>
                    <a:pt x="16309" y="1579"/>
                    <a:pt x="16897" y="1195"/>
                    <a:pt x="17264" y="811"/>
                  </a:cubicBezTo>
                  <a:cubicBezTo>
                    <a:pt x="17632" y="426"/>
                    <a:pt x="17779" y="42"/>
                    <a:pt x="17411" y="119"/>
                  </a:cubicBezTo>
                  <a:cubicBezTo>
                    <a:pt x="17044" y="196"/>
                    <a:pt x="16162" y="734"/>
                    <a:pt x="14840" y="2348"/>
                  </a:cubicBezTo>
                  <a:cubicBezTo>
                    <a:pt x="13517" y="3962"/>
                    <a:pt x="11754" y="6653"/>
                    <a:pt x="10505" y="9458"/>
                  </a:cubicBezTo>
                  <a:cubicBezTo>
                    <a:pt x="9256" y="12264"/>
                    <a:pt x="8521" y="15185"/>
                    <a:pt x="8228" y="17068"/>
                  </a:cubicBezTo>
                  <a:cubicBezTo>
                    <a:pt x="7934" y="18951"/>
                    <a:pt x="8081" y="19797"/>
                    <a:pt x="8374" y="20374"/>
                  </a:cubicBezTo>
                  <a:cubicBezTo>
                    <a:pt x="8668" y="20950"/>
                    <a:pt x="9109" y="21258"/>
                    <a:pt x="9770" y="21411"/>
                  </a:cubicBezTo>
                  <a:cubicBezTo>
                    <a:pt x="10432" y="21565"/>
                    <a:pt x="11313" y="21565"/>
                    <a:pt x="12562" y="21065"/>
                  </a:cubicBezTo>
                  <a:cubicBezTo>
                    <a:pt x="13811" y="20566"/>
                    <a:pt x="15428" y="19566"/>
                    <a:pt x="16383" y="18413"/>
                  </a:cubicBezTo>
                  <a:cubicBezTo>
                    <a:pt x="17338" y="17260"/>
                    <a:pt x="17632" y="15954"/>
                    <a:pt x="17485" y="15070"/>
                  </a:cubicBezTo>
                  <a:cubicBezTo>
                    <a:pt x="17338" y="14186"/>
                    <a:pt x="16750" y="13724"/>
                    <a:pt x="16089" y="13417"/>
                  </a:cubicBezTo>
                  <a:cubicBezTo>
                    <a:pt x="15428" y="13109"/>
                    <a:pt x="14693" y="12956"/>
                    <a:pt x="14766" y="12956"/>
                  </a:cubicBezTo>
                  <a:cubicBezTo>
                    <a:pt x="14840" y="12956"/>
                    <a:pt x="15721" y="13109"/>
                    <a:pt x="16970" y="13225"/>
                  </a:cubicBezTo>
                  <a:cubicBezTo>
                    <a:pt x="18219" y="13340"/>
                    <a:pt x="19836" y="13417"/>
                    <a:pt x="21452" y="13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3542050" y="1705714"/>
              <a:ext cx="2540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0" y="3529"/>
                    <a:pt x="6840" y="7059"/>
                    <a:pt x="10440" y="10659"/>
                  </a:cubicBezTo>
                  <a:cubicBezTo>
                    <a:pt x="14040" y="14259"/>
                    <a:pt x="17820" y="179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599200" y="1686664"/>
              <a:ext cx="1714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131"/>
                    <a:pt x="18933" y="262"/>
                    <a:pt x="16800" y="1571"/>
                  </a:cubicBezTo>
                  <a:cubicBezTo>
                    <a:pt x="14667" y="2880"/>
                    <a:pt x="11733" y="5367"/>
                    <a:pt x="9067" y="8051"/>
                  </a:cubicBezTo>
                  <a:cubicBezTo>
                    <a:pt x="6400" y="10735"/>
                    <a:pt x="4000" y="13615"/>
                    <a:pt x="2533" y="15905"/>
                  </a:cubicBezTo>
                  <a:cubicBezTo>
                    <a:pt x="1067" y="18196"/>
                    <a:pt x="533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838383" y="1855120"/>
              <a:ext cx="249768" cy="8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34" fill="norm" stroke="1" extrusionOk="0">
                  <a:moveTo>
                    <a:pt x="3478" y="19241"/>
                  </a:moveTo>
                  <a:cubicBezTo>
                    <a:pt x="2563" y="19241"/>
                    <a:pt x="1647" y="19241"/>
                    <a:pt x="1007" y="17698"/>
                  </a:cubicBezTo>
                  <a:cubicBezTo>
                    <a:pt x="366" y="16155"/>
                    <a:pt x="0" y="13070"/>
                    <a:pt x="0" y="10241"/>
                  </a:cubicBezTo>
                  <a:cubicBezTo>
                    <a:pt x="0" y="7413"/>
                    <a:pt x="366" y="4841"/>
                    <a:pt x="1373" y="2784"/>
                  </a:cubicBezTo>
                  <a:cubicBezTo>
                    <a:pt x="2380" y="727"/>
                    <a:pt x="4027" y="-816"/>
                    <a:pt x="5400" y="470"/>
                  </a:cubicBezTo>
                  <a:cubicBezTo>
                    <a:pt x="6773" y="1755"/>
                    <a:pt x="7871" y="5870"/>
                    <a:pt x="9061" y="10241"/>
                  </a:cubicBezTo>
                  <a:cubicBezTo>
                    <a:pt x="10251" y="14613"/>
                    <a:pt x="11532" y="19241"/>
                    <a:pt x="13088" y="20013"/>
                  </a:cubicBezTo>
                  <a:cubicBezTo>
                    <a:pt x="14644" y="20784"/>
                    <a:pt x="16475" y="17698"/>
                    <a:pt x="17664" y="15127"/>
                  </a:cubicBezTo>
                  <a:cubicBezTo>
                    <a:pt x="18854" y="12555"/>
                    <a:pt x="19403" y="10498"/>
                    <a:pt x="19953" y="8441"/>
                  </a:cubicBezTo>
                  <a:cubicBezTo>
                    <a:pt x="20502" y="6384"/>
                    <a:pt x="21051" y="4327"/>
                    <a:pt x="21325" y="3298"/>
                  </a:cubicBezTo>
                  <a:cubicBezTo>
                    <a:pt x="21600" y="2270"/>
                    <a:pt x="21600" y="2270"/>
                    <a:pt x="21600" y="2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279179" y="1645504"/>
              <a:ext cx="209022" cy="33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53" fill="norm" stroke="1" extrusionOk="0">
                  <a:moveTo>
                    <a:pt x="600" y="6310"/>
                  </a:moveTo>
                  <a:cubicBezTo>
                    <a:pt x="818" y="11336"/>
                    <a:pt x="1036" y="16362"/>
                    <a:pt x="927" y="17585"/>
                  </a:cubicBezTo>
                  <a:cubicBezTo>
                    <a:pt x="818" y="18808"/>
                    <a:pt x="381" y="16227"/>
                    <a:pt x="163" y="13849"/>
                  </a:cubicBezTo>
                  <a:cubicBezTo>
                    <a:pt x="-55" y="11472"/>
                    <a:pt x="-55" y="9298"/>
                    <a:pt x="163" y="7736"/>
                  </a:cubicBezTo>
                  <a:cubicBezTo>
                    <a:pt x="381" y="6174"/>
                    <a:pt x="818" y="5223"/>
                    <a:pt x="1581" y="4815"/>
                  </a:cubicBezTo>
                  <a:cubicBezTo>
                    <a:pt x="2345" y="4408"/>
                    <a:pt x="3436" y="4544"/>
                    <a:pt x="4418" y="5427"/>
                  </a:cubicBezTo>
                  <a:cubicBezTo>
                    <a:pt x="5400" y="6310"/>
                    <a:pt x="6272" y="7940"/>
                    <a:pt x="7690" y="10521"/>
                  </a:cubicBezTo>
                  <a:cubicBezTo>
                    <a:pt x="9109" y="13102"/>
                    <a:pt x="11072" y="16634"/>
                    <a:pt x="12490" y="18672"/>
                  </a:cubicBezTo>
                  <a:cubicBezTo>
                    <a:pt x="13909" y="20710"/>
                    <a:pt x="14781" y="21253"/>
                    <a:pt x="15545" y="21253"/>
                  </a:cubicBezTo>
                  <a:cubicBezTo>
                    <a:pt x="16309" y="21253"/>
                    <a:pt x="16963" y="20710"/>
                    <a:pt x="17727" y="18332"/>
                  </a:cubicBezTo>
                  <a:cubicBezTo>
                    <a:pt x="18490" y="15955"/>
                    <a:pt x="19363" y="11744"/>
                    <a:pt x="19800" y="9095"/>
                  </a:cubicBezTo>
                  <a:cubicBezTo>
                    <a:pt x="20236" y="6445"/>
                    <a:pt x="20236" y="5359"/>
                    <a:pt x="20236" y="3932"/>
                  </a:cubicBezTo>
                  <a:cubicBezTo>
                    <a:pt x="20236" y="2506"/>
                    <a:pt x="20236" y="740"/>
                    <a:pt x="20236" y="196"/>
                  </a:cubicBezTo>
                  <a:cubicBezTo>
                    <a:pt x="20236" y="-347"/>
                    <a:pt x="20236" y="332"/>
                    <a:pt x="20454" y="1079"/>
                  </a:cubicBezTo>
                  <a:cubicBezTo>
                    <a:pt x="20672" y="1827"/>
                    <a:pt x="21109" y="2642"/>
                    <a:pt x="21545" y="3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4517833" y="1839499"/>
              <a:ext cx="67881" cy="12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0918" fill="norm" stroke="1" extrusionOk="0">
                  <a:moveTo>
                    <a:pt x="20291" y="6406"/>
                  </a:moveTo>
                  <a:cubicBezTo>
                    <a:pt x="18982" y="4606"/>
                    <a:pt x="17673" y="2806"/>
                    <a:pt x="14727" y="1546"/>
                  </a:cubicBezTo>
                  <a:cubicBezTo>
                    <a:pt x="11782" y="286"/>
                    <a:pt x="7200" y="-434"/>
                    <a:pt x="4255" y="286"/>
                  </a:cubicBezTo>
                  <a:cubicBezTo>
                    <a:pt x="1309" y="1006"/>
                    <a:pt x="0" y="3166"/>
                    <a:pt x="0" y="6406"/>
                  </a:cubicBezTo>
                  <a:cubicBezTo>
                    <a:pt x="0" y="9646"/>
                    <a:pt x="1309" y="13966"/>
                    <a:pt x="3273" y="16666"/>
                  </a:cubicBezTo>
                  <a:cubicBezTo>
                    <a:pt x="5236" y="19366"/>
                    <a:pt x="7855" y="20446"/>
                    <a:pt x="11127" y="20806"/>
                  </a:cubicBezTo>
                  <a:cubicBezTo>
                    <a:pt x="14400" y="21166"/>
                    <a:pt x="18327" y="20806"/>
                    <a:pt x="19964" y="17566"/>
                  </a:cubicBezTo>
                  <a:cubicBezTo>
                    <a:pt x="21600" y="14326"/>
                    <a:pt x="20945" y="8206"/>
                    <a:pt x="20291" y="2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640600" y="1807314"/>
              <a:ext cx="101601" cy="16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6646"/>
                  </a:moveTo>
                  <a:cubicBezTo>
                    <a:pt x="2250" y="6369"/>
                    <a:pt x="4500" y="6092"/>
                    <a:pt x="6975" y="7200"/>
                  </a:cubicBezTo>
                  <a:cubicBezTo>
                    <a:pt x="9450" y="8308"/>
                    <a:pt x="12150" y="10800"/>
                    <a:pt x="13725" y="13015"/>
                  </a:cubicBezTo>
                  <a:cubicBezTo>
                    <a:pt x="15300" y="15231"/>
                    <a:pt x="15750" y="17169"/>
                    <a:pt x="15300" y="18692"/>
                  </a:cubicBezTo>
                  <a:cubicBezTo>
                    <a:pt x="14850" y="20215"/>
                    <a:pt x="13500" y="21323"/>
                    <a:pt x="11925" y="21462"/>
                  </a:cubicBezTo>
                  <a:cubicBezTo>
                    <a:pt x="10350" y="21600"/>
                    <a:pt x="8550" y="20769"/>
                    <a:pt x="7425" y="18554"/>
                  </a:cubicBezTo>
                  <a:cubicBezTo>
                    <a:pt x="6300" y="16338"/>
                    <a:pt x="5850" y="12738"/>
                    <a:pt x="8325" y="9415"/>
                  </a:cubicBezTo>
                  <a:cubicBezTo>
                    <a:pt x="10800" y="6092"/>
                    <a:pt x="16200" y="30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894637" y="1627096"/>
              <a:ext cx="95214" cy="38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365" fill="norm" stroke="1" extrusionOk="0">
                  <a:moveTo>
                    <a:pt x="21122" y="1542"/>
                  </a:moveTo>
                  <a:cubicBezTo>
                    <a:pt x="20183" y="838"/>
                    <a:pt x="19244" y="134"/>
                    <a:pt x="18070" y="16"/>
                  </a:cubicBezTo>
                  <a:cubicBezTo>
                    <a:pt x="16896" y="-101"/>
                    <a:pt x="15487" y="369"/>
                    <a:pt x="12670" y="2423"/>
                  </a:cubicBezTo>
                  <a:cubicBezTo>
                    <a:pt x="9852" y="4477"/>
                    <a:pt x="5626" y="8116"/>
                    <a:pt x="3044" y="10992"/>
                  </a:cubicBezTo>
                  <a:cubicBezTo>
                    <a:pt x="461" y="13869"/>
                    <a:pt x="-478" y="15982"/>
                    <a:pt x="226" y="17625"/>
                  </a:cubicBezTo>
                  <a:cubicBezTo>
                    <a:pt x="931" y="19269"/>
                    <a:pt x="3279" y="20442"/>
                    <a:pt x="6565" y="20971"/>
                  </a:cubicBezTo>
                  <a:cubicBezTo>
                    <a:pt x="9852" y="21499"/>
                    <a:pt x="14079" y="21382"/>
                    <a:pt x="18305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053350" y="1741391"/>
              <a:ext cx="241301" cy="262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21452"/>
                  </a:moveTo>
                  <a:cubicBezTo>
                    <a:pt x="0" y="20588"/>
                    <a:pt x="0" y="19724"/>
                    <a:pt x="758" y="18342"/>
                  </a:cubicBezTo>
                  <a:cubicBezTo>
                    <a:pt x="1516" y="16959"/>
                    <a:pt x="3032" y="15058"/>
                    <a:pt x="4358" y="12294"/>
                  </a:cubicBezTo>
                  <a:cubicBezTo>
                    <a:pt x="5684" y="9529"/>
                    <a:pt x="6821" y="5900"/>
                    <a:pt x="7295" y="3567"/>
                  </a:cubicBezTo>
                  <a:cubicBezTo>
                    <a:pt x="7768" y="1234"/>
                    <a:pt x="7579" y="198"/>
                    <a:pt x="7200" y="25"/>
                  </a:cubicBezTo>
                  <a:cubicBezTo>
                    <a:pt x="6821" y="-148"/>
                    <a:pt x="6253" y="543"/>
                    <a:pt x="5779" y="3135"/>
                  </a:cubicBezTo>
                  <a:cubicBezTo>
                    <a:pt x="5305" y="5727"/>
                    <a:pt x="4926" y="10220"/>
                    <a:pt x="4926" y="13330"/>
                  </a:cubicBezTo>
                  <a:cubicBezTo>
                    <a:pt x="4926" y="16441"/>
                    <a:pt x="5305" y="18169"/>
                    <a:pt x="6063" y="19206"/>
                  </a:cubicBezTo>
                  <a:cubicBezTo>
                    <a:pt x="6821" y="20242"/>
                    <a:pt x="7958" y="20588"/>
                    <a:pt x="9000" y="20415"/>
                  </a:cubicBezTo>
                  <a:cubicBezTo>
                    <a:pt x="10042" y="20242"/>
                    <a:pt x="10989" y="19551"/>
                    <a:pt x="12221" y="17305"/>
                  </a:cubicBezTo>
                  <a:cubicBezTo>
                    <a:pt x="13453" y="15058"/>
                    <a:pt x="14968" y="11257"/>
                    <a:pt x="15916" y="8924"/>
                  </a:cubicBezTo>
                  <a:cubicBezTo>
                    <a:pt x="16863" y="6591"/>
                    <a:pt x="17242" y="5727"/>
                    <a:pt x="17337" y="5814"/>
                  </a:cubicBezTo>
                  <a:cubicBezTo>
                    <a:pt x="17432" y="5900"/>
                    <a:pt x="17242" y="6937"/>
                    <a:pt x="17432" y="9010"/>
                  </a:cubicBezTo>
                  <a:cubicBezTo>
                    <a:pt x="17621" y="11084"/>
                    <a:pt x="18189" y="14194"/>
                    <a:pt x="18947" y="16095"/>
                  </a:cubicBezTo>
                  <a:cubicBezTo>
                    <a:pt x="19705" y="17996"/>
                    <a:pt x="20653" y="18687"/>
                    <a:pt x="21600" y="19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370850" y="2023214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546438" y="1889864"/>
              <a:ext cx="268913" cy="12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02" fill="norm" stroke="1" extrusionOk="0">
                  <a:moveTo>
                    <a:pt x="5701" y="0"/>
                  </a:moveTo>
                  <a:cubicBezTo>
                    <a:pt x="5366" y="5760"/>
                    <a:pt x="5031" y="11520"/>
                    <a:pt x="4613" y="15120"/>
                  </a:cubicBezTo>
                  <a:cubicBezTo>
                    <a:pt x="4194" y="18720"/>
                    <a:pt x="3692" y="20160"/>
                    <a:pt x="3022" y="20880"/>
                  </a:cubicBezTo>
                  <a:cubicBezTo>
                    <a:pt x="2352" y="21600"/>
                    <a:pt x="1515" y="21600"/>
                    <a:pt x="845" y="19260"/>
                  </a:cubicBezTo>
                  <a:cubicBezTo>
                    <a:pt x="175" y="16920"/>
                    <a:pt x="-327" y="12240"/>
                    <a:pt x="259" y="8820"/>
                  </a:cubicBezTo>
                  <a:cubicBezTo>
                    <a:pt x="845" y="5400"/>
                    <a:pt x="2520" y="3240"/>
                    <a:pt x="6203" y="1980"/>
                  </a:cubicBezTo>
                  <a:cubicBezTo>
                    <a:pt x="9887" y="720"/>
                    <a:pt x="15580" y="360"/>
                    <a:pt x="212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796300" y="1715560"/>
              <a:ext cx="139701" cy="92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3527"/>
                  </a:moveTo>
                  <a:cubicBezTo>
                    <a:pt x="1309" y="2087"/>
                    <a:pt x="2618" y="647"/>
                    <a:pt x="4091" y="167"/>
                  </a:cubicBezTo>
                  <a:cubicBezTo>
                    <a:pt x="5564" y="-313"/>
                    <a:pt x="7200" y="167"/>
                    <a:pt x="8345" y="2567"/>
                  </a:cubicBezTo>
                  <a:cubicBezTo>
                    <a:pt x="9491" y="4967"/>
                    <a:pt x="10145" y="9287"/>
                    <a:pt x="9655" y="12407"/>
                  </a:cubicBezTo>
                  <a:cubicBezTo>
                    <a:pt x="9164" y="15527"/>
                    <a:pt x="7527" y="17447"/>
                    <a:pt x="5891" y="18887"/>
                  </a:cubicBezTo>
                  <a:cubicBezTo>
                    <a:pt x="4255" y="20327"/>
                    <a:pt x="2618" y="21287"/>
                    <a:pt x="3927" y="21047"/>
                  </a:cubicBezTo>
                  <a:cubicBezTo>
                    <a:pt x="5236" y="20807"/>
                    <a:pt x="9491" y="19367"/>
                    <a:pt x="12927" y="18167"/>
                  </a:cubicBezTo>
                  <a:cubicBezTo>
                    <a:pt x="16364" y="16967"/>
                    <a:pt x="18982" y="16007"/>
                    <a:pt x="21600" y="15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5967750" y="1654914"/>
              <a:ext cx="11641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5" y="1238"/>
                    <a:pt x="10211" y="2475"/>
                    <a:pt x="14335" y="4781"/>
                  </a:cubicBezTo>
                  <a:cubicBezTo>
                    <a:pt x="18458" y="7088"/>
                    <a:pt x="21600" y="10462"/>
                    <a:pt x="21600" y="13162"/>
                  </a:cubicBezTo>
                  <a:cubicBezTo>
                    <a:pt x="21600" y="15862"/>
                    <a:pt x="18458" y="17888"/>
                    <a:pt x="14924" y="19181"/>
                  </a:cubicBezTo>
                  <a:cubicBezTo>
                    <a:pt x="11389" y="20475"/>
                    <a:pt x="7462" y="21037"/>
                    <a:pt x="3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6101100" y="2074014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6724075" y="1635864"/>
              <a:ext cx="716081" cy="41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61" fill="norm" stroke="1" extrusionOk="0">
                  <a:moveTo>
                    <a:pt x="5507" y="0"/>
                  </a:moveTo>
                  <a:cubicBezTo>
                    <a:pt x="5189" y="0"/>
                    <a:pt x="4871" y="0"/>
                    <a:pt x="4522" y="1031"/>
                  </a:cubicBezTo>
                  <a:cubicBezTo>
                    <a:pt x="4172" y="2062"/>
                    <a:pt x="3791" y="4125"/>
                    <a:pt x="3537" y="6838"/>
                  </a:cubicBezTo>
                  <a:cubicBezTo>
                    <a:pt x="3283" y="9552"/>
                    <a:pt x="3156" y="12917"/>
                    <a:pt x="3315" y="15413"/>
                  </a:cubicBezTo>
                  <a:cubicBezTo>
                    <a:pt x="3474" y="17910"/>
                    <a:pt x="3918" y="19538"/>
                    <a:pt x="4331" y="20460"/>
                  </a:cubicBezTo>
                  <a:cubicBezTo>
                    <a:pt x="4744" y="21383"/>
                    <a:pt x="5125" y="21600"/>
                    <a:pt x="5316" y="21383"/>
                  </a:cubicBezTo>
                  <a:cubicBezTo>
                    <a:pt x="5507" y="21166"/>
                    <a:pt x="5507" y="20515"/>
                    <a:pt x="4935" y="19266"/>
                  </a:cubicBezTo>
                  <a:cubicBezTo>
                    <a:pt x="4363" y="18018"/>
                    <a:pt x="3220" y="16173"/>
                    <a:pt x="2457" y="15142"/>
                  </a:cubicBezTo>
                  <a:cubicBezTo>
                    <a:pt x="1695" y="14111"/>
                    <a:pt x="1314" y="13893"/>
                    <a:pt x="932" y="13622"/>
                  </a:cubicBezTo>
                  <a:cubicBezTo>
                    <a:pt x="551" y="13351"/>
                    <a:pt x="170" y="13025"/>
                    <a:pt x="43" y="12591"/>
                  </a:cubicBezTo>
                  <a:cubicBezTo>
                    <a:pt x="-84" y="12157"/>
                    <a:pt x="43" y="11614"/>
                    <a:pt x="774" y="10420"/>
                  </a:cubicBezTo>
                  <a:cubicBezTo>
                    <a:pt x="1504" y="9226"/>
                    <a:pt x="2838" y="7381"/>
                    <a:pt x="3855" y="5807"/>
                  </a:cubicBezTo>
                  <a:cubicBezTo>
                    <a:pt x="4871" y="4233"/>
                    <a:pt x="5570" y="2931"/>
                    <a:pt x="6110" y="2225"/>
                  </a:cubicBezTo>
                  <a:cubicBezTo>
                    <a:pt x="6650" y="1520"/>
                    <a:pt x="7031" y="1411"/>
                    <a:pt x="7285" y="1845"/>
                  </a:cubicBezTo>
                  <a:cubicBezTo>
                    <a:pt x="7540" y="2279"/>
                    <a:pt x="7667" y="3256"/>
                    <a:pt x="7635" y="5373"/>
                  </a:cubicBezTo>
                  <a:cubicBezTo>
                    <a:pt x="7603" y="7489"/>
                    <a:pt x="7412" y="10746"/>
                    <a:pt x="7222" y="12917"/>
                  </a:cubicBezTo>
                  <a:cubicBezTo>
                    <a:pt x="7031" y="15087"/>
                    <a:pt x="6841" y="16173"/>
                    <a:pt x="6650" y="16987"/>
                  </a:cubicBezTo>
                  <a:cubicBezTo>
                    <a:pt x="6460" y="17801"/>
                    <a:pt x="6269" y="18344"/>
                    <a:pt x="6205" y="18289"/>
                  </a:cubicBezTo>
                  <a:cubicBezTo>
                    <a:pt x="6142" y="18235"/>
                    <a:pt x="6205" y="17584"/>
                    <a:pt x="6523" y="16498"/>
                  </a:cubicBezTo>
                  <a:cubicBezTo>
                    <a:pt x="6841" y="15413"/>
                    <a:pt x="7412" y="13893"/>
                    <a:pt x="7857" y="13025"/>
                  </a:cubicBezTo>
                  <a:cubicBezTo>
                    <a:pt x="8302" y="12157"/>
                    <a:pt x="8620" y="11940"/>
                    <a:pt x="8905" y="11994"/>
                  </a:cubicBezTo>
                  <a:cubicBezTo>
                    <a:pt x="9191" y="12048"/>
                    <a:pt x="9445" y="12374"/>
                    <a:pt x="9700" y="13134"/>
                  </a:cubicBezTo>
                  <a:cubicBezTo>
                    <a:pt x="9954" y="13893"/>
                    <a:pt x="10208" y="15087"/>
                    <a:pt x="10462" y="16064"/>
                  </a:cubicBezTo>
                  <a:cubicBezTo>
                    <a:pt x="10716" y="17041"/>
                    <a:pt x="10970" y="17801"/>
                    <a:pt x="11256" y="18181"/>
                  </a:cubicBezTo>
                  <a:cubicBezTo>
                    <a:pt x="11542" y="18561"/>
                    <a:pt x="11860" y="18561"/>
                    <a:pt x="12272" y="18072"/>
                  </a:cubicBezTo>
                  <a:cubicBezTo>
                    <a:pt x="12685" y="17584"/>
                    <a:pt x="13194" y="16607"/>
                    <a:pt x="13607" y="15467"/>
                  </a:cubicBezTo>
                  <a:cubicBezTo>
                    <a:pt x="14020" y="14328"/>
                    <a:pt x="14337" y="13025"/>
                    <a:pt x="14528" y="11994"/>
                  </a:cubicBezTo>
                  <a:cubicBezTo>
                    <a:pt x="14718" y="10963"/>
                    <a:pt x="14782" y="10203"/>
                    <a:pt x="14687" y="9986"/>
                  </a:cubicBezTo>
                  <a:cubicBezTo>
                    <a:pt x="14591" y="9769"/>
                    <a:pt x="14337" y="10094"/>
                    <a:pt x="14083" y="10909"/>
                  </a:cubicBezTo>
                  <a:cubicBezTo>
                    <a:pt x="13829" y="11723"/>
                    <a:pt x="13575" y="13025"/>
                    <a:pt x="13416" y="13948"/>
                  </a:cubicBezTo>
                  <a:cubicBezTo>
                    <a:pt x="13257" y="14870"/>
                    <a:pt x="13194" y="15413"/>
                    <a:pt x="13194" y="15956"/>
                  </a:cubicBezTo>
                  <a:cubicBezTo>
                    <a:pt x="13194" y="16498"/>
                    <a:pt x="13257" y="17041"/>
                    <a:pt x="13448" y="17313"/>
                  </a:cubicBezTo>
                  <a:cubicBezTo>
                    <a:pt x="13638" y="17584"/>
                    <a:pt x="13956" y="17584"/>
                    <a:pt x="14401" y="17095"/>
                  </a:cubicBezTo>
                  <a:cubicBezTo>
                    <a:pt x="14845" y="16607"/>
                    <a:pt x="15417" y="15630"/>
                    <a:pt x="15798" y="14870"/>
                  </a:cubicBezTo>
                  <a:cubicBezTo>
                    <a:pt x="16180" y="14111"/>
                    <a:pt x="16370" y="13568"/>
                    <a:pt x="16592" y="13079"/>
                  </a:cubicBezTo>
                  <a:cubicBezTo>
                    <a:pt x="16815" y="12591"/>
                    <a:pt x="17069" y="12157"/>
                    <a:pt x="17164" y="12211"/>
                  </a:cubicBezTo>
                  <a:cubicBezTo>
                    <a:pt x="17260" y="12265"/>
                    <a:pt x="17196" y="12808"/>
                    <a:pt x="17101" y="13622"/>
                  </a:cubicBezTo>
                  <a:cubicBezTo>
                    <a:pt x="17005" y="14436"/>
                    <a:pt x="16878" y="15522"/>
                    <a:pt x="16815" y="16390"/>
                  </a:cubicBezTo>
                  <a:cubicBezTo>
                    <a:pt x="16751" y="17258"/>
                    <a:pt x="16751" y="17910"/>
                    <a:pt x="16783" y="17910"/>
                  </a:cubicBezTo>
                  <a:cubicBezTo>
                    <a:pt x="16815" y="17910"/>
                    <a:pt x="16878" y="17258"/>
                    <a:pt x="17196" y="16010"/>
                  </a:cubicBezTo>
                  <a:cubicBezTo>
                    <a:pt x="17514" y="14762"/>
                    <a:pt x="18085" y="12917"/>
                    <a:pt x="18530" y="11777"/>
                  </a:cubicBezTo>
                  <a:cubicBezTo>
                    <a:pt x="18975" y="10637"/>
                    <a:pt x="19292" y="10203"/>
                    <a:pt x="19610" y="9986"/>
                  </a:cubicBezTo>
                  <a:cubicBezTo>
                    <a:pt x="19928" y="9769"/>
                    <a:pt x="20245" y="9769"/>
                    <a:pt x="20563" y="10474"/>
                  </a:cubicBezTo>
                  <a:cubicBezTo>
                    <a:pt x="20881" y="11180"/>
                    <a:pt x="21198" y="12591"/>
                    <a:pt x="21357" y="13948"/>
                  </a:cubicBezTo>
                  <a:cubicBezTo>
                    <a:pt x="21516" y="15305"/>
                    <a:pt x="21516" y="16607"/>
                    <a:pt x="21452" y="17421"/>
                  </a:cubicBezTo>
                  <a:cubicBezTo>
                    <a:pt x="21389" y="18235"/>
                    <a:pt x="21262" y="18561"/>
                    <a:pt x="21135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7855739" y="1825163"/>
              <a:ext cx="213862" cy="20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95" fill="norm" stroke="1" extrusionOk="0">
                  <a:moveTo>
                    <a:pt x="11751" y="7899"/>
                  </a:moveTo>
                  <a:cubicBezTo>
                    <a:pt x="11751" y="5739"/>
                    <a:pt x="11751" y="3579"/>
                    <a:pt x="11332" y="2175"/>
                  </a:cubicBezTo>
                  <a:cubicBezTo>
                    <a:pt x="10912" y="771"/>
                    <a:pt x="10073" y="123"/>
                    <a:pt x="9130" y="15"/>
                  </a:cubicBezTo>
                  <a:cubicBezTo>
                    <a:pt x="8186" y="-93"/>
                    <a:pt x="7138" y="339"/>
                    <a:pt x="5460" y="3471"/>
                  </a:cubicBezTo>
                  <a:cubicBezTo>
                    <a:pt x="3782" y="6603"/>
                    <a:pt x="1475" y="12435"/>
                    <a:pt x="532" y="15891"/>
                  </a:cubicBezTo>
                  <a:cubicBezTo>
                    <a:pt x="-412" y="19347"/>
                    <a:pt x="7" y="20427"/>
                    <a:pt x="951" y="20967"/>
                  </a:cubicBezTo>
                  <a:cubicBezTo>
                    <a:pt x="1895" y="21507"/>
                    <a:pt x="3363" y="21507"/>
                    <a:pt x="5250" y="19995"/>
                  </a:cubicBezTo>
                  <a:cubicBezTo>
                    <a:pt x="7138" y="18483"/>
                    <a:pt x="9444" y="15459"/>
                    <a:pt x="10703" y="13299"/>
                  </a:cubicBezTo>
                  <a:cubicBezTo>
                    <a:pt x="11961" y="11139"/>
                    <a:pt x="12171" y="9843"/>
                    <a:pt x="12275" y="9735"/>
                  </a:cubicBezTo>
                  <a:cubicBezTo>
                    <a:pt x="12380" y="9627"/>
                    <a:pt x="12380" y="10707"/>
                    <a:pt x="13219" y="12435"/>
                  </a:cubicBezTo>
                  <a:cubicBezTo>
                    <a:pt x="14058" y="14163"/>
                    <a:pt x="15736" y="16539"/>
                    <a:pt x="17204" y="17619"/>
                  </a:cubicBezTo>
                  <a:cubicBezTo>
                    <a:pt x="18671" y="18699"/>
                    <a:pt x="19930" y="18483"/>
                    <a:pt x="21188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8082300" y="1731114"/>
              <a:ext cx="1778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979"/>
                    <a:pt x="6686" y="5959"/>
                    <a:pt x="9771" y="9310"/>
                  </a:cubicBezTo>
                  <a:cubicBezTo>
                    <a:pt x="12857" y="12662"/>
                    <a:pt x="15686" y="16386"/>
                    <a:pt x="17614" y="18497"/>
                  </a:cubicBezTo>
                  <a:cubicBezTo>
                    <a:pt x="19543" y="20607"/>
                    <a:pt x="20571" y="21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8152150" y="1775564"/>
              <a:ext cx="1079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441"/>
                    <a:pt x="17365" y="882"/>
                    <a:pt x="15671" y="2204"/>
                  </a:cubicBezTo>
                  <a:cubicBezTo>
                    <a:pt x="13976" y="3527"/>
                    <a:pt x="12706" y="5731"/>
                    <a:pt x="10165" y="9110"/>
                  </a:cubicBezTo>
                  <a:cubicBezTo>
                    <a:pt x="7624" y="12490"/>
                    <a:pt x="3812" y="17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8279150" y="1940664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6457"/>
                    <a:pt x="6261" y="11314"/>
                    <a:pt x="9861" y="7714"/>
                  </a:cubicBezTo>
                  <a:cubicBezTo>
                    <a:pt x="13461" y="4114"/>
                    <a:pt x="1753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8380187" y="1877164"/>
              <a:ext cx="1961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252"/>
                    <a:pt x="2735" y="6503"/>
                    <a:pt x="575" y="10103"/>
                  </a:cubicBezTo>
                  <a:cubicBezTo>
                    <a:pt x="-1585" y="13703"/>
                    <a:pt x="2735" y="1765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8476000" y="1737464"/>
              <a:ext cx="126405" cy="32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58" fill="norm" stroke="1" extrusionOk="0">
                  <a:moveTo>
                    <a:pt x="2160" y="0"/>
                  </a:moveTo>
                  <a:cubicBezTo>
                    <a:pt x="1800" y="5574"/>
                    <a:pt x="1440" y="11148"/>
                    <a:pt x="1260" y="14354"/>
                  </a:cubicBezTo>
                  <a:cubicBezTo>
                    <a:pt x="1080" y="17559"/>
                    <a:pt x="1080" y="18395"/>
                    <a:pt x="1440" y="18395"/>
                  </a:cubicBezTo>
                  <a:cubicBezTo>
                    <a:pt x="1800" y="18395"/>
                    <a:pt x="2520" y="17559"/>
                    <a:pt x="4320" y="16514"/>
                  </a:cubicBezTo>
                  <a:cubicBezTo>
                    <a:pt x="6120" y="15468"/>
                    <a:pt x="9000" y="14214"/>
                    <a:pt x="11340" y="13657"/>
                  </a:cubicBezTo>
                  <a:cubicBezTo>
                    <a:pt x="13680" y="13099"/>
                    <a:pt x="15480" y="13239"/>
                    <a:pt x="16920" y="13587"/>
                  </a:cubicBezTo>
                  <a:cubicBezTo>
                    <a:pt x="18360" y="13935"/>
                    <a:pt x="19440" y="14493"/>
                    <a:pt x="20160" y="15259"/>
                  </a:cubicBezTo>
                  <a:cubicBezTo>
                    <a:pt x="20880" y="16026"/>
                    <a:pt x="21240" y="17001"/>
                    <a:pt x="21420" y="17907"/>
                  </a:cubicBezTo>
                  <a:cubicBezTo>
                    <a:pt x="21600" y="18813"/>
                    <a:pt x="21600" y="19649"/>
                    <a:pt x="19980" y="20346"/>
                  </a:cubicBezTo>
                  <a:cubicBezTo>
                    <a:pt x="18360" y="21043"/>
                    <a:pt x="15120" y="21600"/>
                    <a:pt x="11520" y="21252"/>
                  </a:cubicBezTo>
                  <a:cubicBezTo>
                    <a:pt x="7920" y="20903"/>
                    <a:pt x="3960" y="19649"/>
                    <a:pt x="0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917200" y="2113357"/>
              <a:ext cx="38101" cy="30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3041"/>
                  </a:moveTo>
                  <a:cubicBezTo>
                    <a:pt x="0" y="1701"/>
                    <a:pt x="0" y="360"/>
                    <a:pt x="600" y="62"/>
                  </a:cubicBezTo>
                  <a:cubicBezTo>
                    <a:pt x="1200" y="-236"/>
                    <a:pt x="2400" y="509"/>
                    <a:pt x="4800" y="3190"/>
                  </a:cubicBezTo>
                  <a:cubicBezTo>
                    <a:pt x="7200" y="5872"/>
                    <a:pt x="10800" y="10490"/>
                    <a:pt x="13800" y="13841"/>
                  </a:cubicBezTo>
                  <a:cubicBezTo>
                    <a:pt x="16800" y="17193"/>
                    <a:pt x="19200" y="19278"/>
                    <a:pt x="216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872750" y="2378814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987050" y="2359764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543"/>
                    <a:pt x="11314" y="3086"/>
                    <a:pt x="7714" y="6686"/>
                  </a:cubicBezTo>
                  <a:cubicBezTo>
                    <a:pt x="4114" y="10286"/>
                    <a:pt x="2057" y="15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643003" y="2661042"/>
              <a:ext cx="172598" cy="13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638" fill="norm" stroke="1" extrusionOk="0">
                  <a:moveTo>
                    <a:pt x="15755" y="7531"/>
                  </a:moveTo>
                  <a:cubicBezTo>
                    <a:pt x="13673" y="4873"/>
                    <a:pt x="11591" y="2214"/>
                    <a:pt x="9900" y="885"/>
                  </a:cubicBezTo>
                  <a:cubicBezTo>
                    <a:pt x="8208" y="-444"/>
                    <a:pt x="6907" y="-444"/>
                    <a:pt x="5215" y="2048"/>
                  </a:cubicBezTo>
                  <a:cubicBezTo>
                    <a:pt x="3524" y="4541"/>
                    <a:pt x="1442" y="9525"/>
                    <a:pt x="531" y="13014"/>
                  </a:cubicBezTo>
                  <a:cubicBezTo>
                    <a:pt x="-380" y="16504"/>
                    <a:pt x="-120" y="18498"/>
                    <a:pt x="1312" y="19661"/>
                  </a:cubicBezTo>
                  <a:cubicBezTo>
                    <a:pt x="2743" y="20824"/>
                    <a:pt x="5345" y="21156"/>
                    <a:pt x="7427" y="19494"/>
                  </a:cubicBezTo>
                  <a:cubicBezTo>
                    <a:pt x="9509" y="17833"/>
                    <a:pt x="11071" y="14178"/>
                    <a:pt x="12242" y="11353"/>
                  </a:cubicBezTo>
                  <a:cubicBezTo>
                    <a:pt x="13413" y="8528"/>
                    <a:pt x="14193" y="6534"/>
                    <a:pt x="14584" y="6368"/>
                  </a:cubicBezTo>
                  <a:cubicBezTo>
                    <a:pt x="14974" y="6202"/>
                    <a:pt x="14974" y="7864"/>
                    <a:pt x="16015" y="9858"/>
                  </a:cubicBezTo>
                  <a:cubicBezTo>
                    <a:pt x="17056" y="11851"/>
                    <a:pt x="19138" y="14178"/>
                    <a:pt x="21220" y="16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7879100" y="2645514"/>
              <a:ext cx="95767" cy="18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22" fill="norm" stroke="1" extrusionOk="0">
                  <a:moveTo>
                    <a:pt x="0" y="0"/>
                  </a:moveTo>
                  <a:cubicBezTo>
                    <a:pt x="919" y="1456"/>
                    <a:pt x="1838" y="2912"/>
                    <a:pt x="4826" y="4369"/>
                  </a:cubicBezTo>
                  <a:cubicBezTo>
                    <a:pt x="7813" y="5825"/>
                    <a:pt x="12868" y="7281"/>
                    <a:pt x="16315" y="8980"/>
                  </a:cubicBezTo>
                  <a:cubicBezTo>
                    <a:pt x="19762" y="10679"/>
                    <a:pt x="21600" y="12620"/>
                    <a:pt x="20451" y="14319"/>
                  </a:cubicBezTo>
                  <a:cubicBezTo>
                    <a:pt x="19302" y="16018"/>
                    <a:pt x="15166" y="17474"/>
                    <a:pt x="11949" y="18688"/>
                  </a:cubicBezTo>
                  <a:cubicBezTo>
                    <a:pt x="8732" y="19901"/>
                    <a:pt x="6434" y="20872"/>
                    <a:pt x="6894" y="21236"/>
                  </a:cubicBezTo>
                  <a:cubicBezTo>
                    <a:pt x="7353" y="21600"/>
                    <a:pt x="10570" y="21357"/>
                    <a:pt x="13787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185183" y="2629327"/>
              <a:ext cx="130148" cy="207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0776" fill="norm" stroke="1" extrusionOk="0">
                  <a:moveTo>
                    <a:pt x="11106" y="4796"/>
                  </a:moveTo>
                  <a:cubicBezTo>
                    <a:pt x="10763" y="3738"/>
                    <a:pt x="10421" y="2679"/>
                    <a:pt x="9563" y="2467"/>
                  </a:cubicBezTo>
                  <a:cubicBezTo>
                    <a:pt x="8706" y="2255"/>
                    <a:pt x="7335" y="2890"/>
                    <a:pt x="5621" y="4690"/>
                  </a:cubicBezTo>
                  <a:cubicBezTo>
                    <a:pt x="3906" y="6490"/>
                    <a:pt x="1849" y="9455"/>
                    <a:pt x="821" y="12208"/>
                  </a:cubicBezTo>
                  <a:cubicBezTo>
                    <a:pt x="-208" y="14961"/>
                    <a:pt x="-208" y="17502"/>
                    <a:pt x="478" y="19090"/>
                  </a:cubicBezTo>
                  <a:cubicBezTo>
                    <a:pt x="1163" y="20679"/>
                    <a:pt x="2535" y="21314"/>
                    <a:pt x="6135" y="20255"/>
                  </a:cubicBezTo>
                  <a:cubicBezTo>
                    <a:pt x="9735" y="19196"/>
                    <a:pt x="15563" y="16443"/>
                    <a:pt x="18478" y="13373"/>
                  </a:cubicBezTo>
                  <a:cubicBezTo>
                    <a:pt x="21392" y="10302"/>
                    <a:pt x="21392" y="6914"/>
                    <a:pt x="20706" y="4479"/>
                  </a:cubicBezTo>
                  <a:cubicBezTo>
                    <a:pt x="20021" y="2043"/>
                    <a:pt x="18649" y="561"/>
                    <a:pt x="16935" y="138"/>
                  </a:cubicBezTo>
                  <a:cubicBezTo>
                    <a:pt x="15221" y="-286"/>
                    <a:pt x="13163" y="349"/>
                    <a:pt x="11106" y="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795206" y="1902564"/>
              <a:ext cx="25864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3546" y="21600"/>
                  </a:moveTo>
                  <a:cubicBezTo>
                    <a:pt x="2668" y="21150"/>
                    <a:pt x="1790" y="20700"/>
                    <a:pt x="1087" y="18225"/>
                  </a:cubicBezTo>
                  <a:cubicBezTo>
                    <a:pt x="385" y="15750"/>
                    <a:pt x="-142" y="11250"/>
                    <a:pt x="34" y="8325"/>
                  </a:cubicBezTo>
                  <a:cubicBezTo>
                    <a:pt x="209" y="5400"/>
                    <a:pt x="1087" y="4050"/>
                    <a:pt x="3282" y="6075"/>
                  </a:cubicBezTo>
                  <a:cubicBezTo>
                    <a:pt x="5478" y="8100"/>
                    <a:pt x="8990" y="13500"/>
                    <a:pt x="11185" y="16875"/>
                  </a:cubicBezTo>
                  <a:cubicBezTo>
                    <a:pt x="13380" y="20250"/>
                    <a:pt x="14258" y="21600"/>
                    <a:pt x="15399" y="21150"/>
                  </a:cubicBezTo>
                  <a:cubicBezTo>
                    <a:pt x="16541" y="20700"/>
                    <a:pt x="17946" y="18450"/>
                    <a:pt x="18912" y="15750"/>
                  </a:cubicBezTo>
                  <a:cubicBezTo>
                    <a:pt x="19878" y="13050"/>
                    <a:pt x="20404" y="9900"/>
                    <a:pt x="20756" y="7200"/>
                  </a:cubicBezTo>
                  <a:cubicBezTo>
                    <a:pt x="21107" y="4500"/>
                    <a:pt x="21282" y="2250"/>
                    <a:pt x="21370" y="1125"/>
                  </a:cubicBezTo>
                  <a:cubicBezTo>
                    <a:pt x="21458" y="0"/>
                    <a:pt x="21458" y="0"/>
                    <a:pt x="21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9171043" y="1692964"/>
              <a:ext cx="213008" cy="331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03" fill="norm" stroke="1" extrusionOk="0">
                  <a:moveTo>
                    <a:pt x="1633" y="5745"/>
                  </a:moveTo>
                  <a:cubicBezTo>
                    <a:pt x="1633" y="9163"/>
                    <a:pt x="1633" y="12581"/>
                    <a:pt x="1633" y="14905"/>
                  </a:cubicBezTo>
                  <a:cubicBezTo>
                    <a:pt x="1633" y="17229"/>
                    <a:pt x="1633" y="18459"/>
                    <a:pt x="1526" y="19485"/>
                  </a:cubicBezTo>
                  <a:cubicBezTo>
                    <a:pt x="1419" y="20510"/>
                    <a:pt x="1205" y="21330"/>
                    <a:pt x="884" y="21399"/>
                  </a:cubicBezTo>
                  <a:cubicBezTo>
                    <a:pt x="564" y="21467"/>
                    <a:pt x="136" y="20783"/>
                    <a:pt x="29" y="18186"/>
                  </a:cubicBezTo>
                  <a:cubicBezTo>
                    <a:pt x="-78" y="15589"/>
                    <a:pt x="136" y="11077"/>
                    <a:pt x="350" y="8411"/>
                  </a:cubicBezTo>
                  <a:cubicBezTo>
                    <a:pt x="564" y="5745"/>
                    <a:pt x="777" y="4925"/>
                    <a:pt x="1098" y="4037"/>
                  </a:cubicBezTo>
                  <a:cubicBezTo>
                    <a:pt x="1419" y="3148"/>
                    <a:pt x="1847" y="2191"/>
                    <a:pt x="2488" y="2054"/>
                  </a:cubicBezTo>
                  <a:cubicBezTo>
                    <a:pt x="3130" y="1918"/>
                    <a:pt x="3985" y="2601"/>
                    <a:pt x="5375" y="5062"/>
                  </a:cubicBezTo>
                  <a:cubicBezTo>
                    <a:pt x="6766" y="7523"/>
                    <a:pt x="8690" y="11761"/>
                    <a:pt x="9867" y="14221"/>
                  </a:cubicBezTo>
                  <a:cubicBezTo>
                    <a:pt x="11043" y="16682"/>
                    <a:pt x="11471" y="17366"/>
                    <a:pt x="11791" y="18049"/>
                  </a:cubicBezTo>
                  <a:cubicBezTo>
                    <a:pt x="12112" y="18733"/>
                    <a:pt x="12326" y="19416"/>
                    <a:pt x="12968" y="19758"/>
                  </a:cubicBezTo>
                  <a:cubicBezTo>
                    <a:pt x="13609" y="20100"/>
                    <a:pt x="14678" y="20100"/>
                    <a:pt x="15534" y="19553"/>
                  </a:cubicBezTo>
                  <a:cubicBezTo>
                    <a:pt x="16389" y="19006"/>
                    <a:pt x="17031" y="17913"/>
                    <a:pt x="17566" y="14837"/>
                  </a:cubicBezTo>
                  <a:cubicBezTo>
                    <a:pt x="18100" y="11761"/>
                    <a:pt x="18528" y="6702"/>
                    <a:pt x="18742" y="3832"/>
                  </a:cubicBezTo>
                  <a:cubicBezTo>
                    <a:pt x="18956" y="961"/>
                    <a:pt x="18956" y="277"/>
                    <a:pt x="19383" y="72"/>
                  </a:cubicBezTo>
                  <a:cubicBezTo>
                    <a:pt x="19811" y="-133"/>
                    <a:pt x="20667" y="140"/>
                    <a:pt x="21522" y="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9406933" y="1845414"/>
              <a:ext cx="53318" cy="15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355" fill="norm" stroke="1" extrusionOk="0">
                  <a:moveTo>
                    <a:pt x="20926" y="4500"/>
                  </a:moveTo>
                  <a:cubicBezTo>
                    <a:pt x="18434" y="3300"/>
                    <a:pt x="15941" y="2100"/>
                    <a:pt x="12618" y="2250"/>
                  </a:cubicBezTo>
                  <a:cubicBezTo>
                    <a:pt x="9295" y="2400"/>
                    <a:pt x="5141" y="3900"/>
                    <a:pt x="2649" y="7050"/>
                  </a:cubicBezTo>
                  <a:cubicBezTo>
                    <a:pt x="157" y="10200"/>
                    <a:pt x="-674" y="15000"/>
                    <a:pt x="572" y="17850"/>
                  </a:cubicBezTo>
                  <a:cubicBezTo>
                    <a:pt x="1818" y="20700"/>
                    <a:pt x="5141" y="21600"/>
                    <a:pt x="8464" y="21300"/>
                  </a:cubicBezTo>
                  <a:cubicBezTo>
                    <a:pt x="11788" y="21000"/>
                    <a:pt x="15111" y="19500"/>
                    <a:pt x="16772" y="15750"/>
                  </a:cubicBezTo>
                  <a:cubicBezTo>
                    <a:pt x="18434" y="12000"/>
                    <a:pt x="18434" y="6000"/>
                    <a:pt x="18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485650" y="1839064"/>
              <a:ext cx="107951" cy="16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831"/>
                  </a:moveTo>
                  <a:cubicBezTo>
                    <a:pt x="3812" y="2769"/>
                    <a:pt x="7624" y="4708"/>
                    <a:pt x="10588" y="7338"/>
                  </a:cubicBezTo>
                  <a:cubicBezTo>
                    <a:pt x="13553" y="9969"/>
                    <a:pt x="15671" y="13292"/>
                    <a:pt x="16729" y="15923"/>
                  </a:cubicBezTo>
                  <a:cubicBezTo>
                    <a:pt x="17788" y="18554"/>
                    <a:pt x="17788" y="20492"/>
                    <a:pt x="16941" y="21046"/>
                  </a:cubicBezTo>
                  <a:cubicBezTo>
                    <a:pt x="16094" y="21600"/>
                    <a:pt x="14400" y="20769"/>
                    <a:pt x="13129" y="18277"/>
                  </a:cubicBezTo>
                  <a:cubicBezTo>
                    <a:pt x="11859" y="15785"/>
                    <a:pt x="11012" y="11631"/>
                    <a:pt x="12494" y="8308"/>
                  </a:cubicBezTo>
                  <a:cubicBezTo>
                    <a:pt x="13976" y="4985"/>
                    <a:pt x="17788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704016" y="1659323"/>
              <a:ext cx="130885" cy="427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85" fill="norm" stroke="1" extrusionOk="0">
                  <a:moveTo>
                    <a:pt x="21201" y="1694"/>
                  </a:moveTo>
                  <a:cubicBezTo>
                    <a:pt x="20858" y="1162"/>
                    <a:pt x="20515" y="630"/>
                    <a:pt x="19487" y="311"/>
                  </a:cubicBezTo>
                  <a:cubicBezTo>
                    <a:pt x="18458" y="-9"/>
                    <a:pt x="16744" y="-115"/>
                    <a:pt x="15201" y="151"/>
                  </a:cubicBezTo>
                  <a:cubicBezTo>
                    <a:pt x="13658" y="417"/>
                    <a:pt x="12287" y="1055"/>
                    <a:pt x="9715" y="3184"/>
                  </a:cubicBezTo>
                  <a:cubicBezTo>
                    <a:pt x="7144" y="5312"/>
                    <a:pt x="3372" y="8929"/>
                    <a:pt x="1487" y="11855"/>
                  </a:cubicBezTo>
                  <a:cubicBezTo>
                    <a:pt x="-399" y="14782"/>
                    <a:pt x="-399" y="17016"/>
                    <a:pt x="972" y="18506"/>
                  </a:cubicBezTo>
                  <a:cubicBezTo>
                    <a:pt x="2344" y="19995"/>
                    <a:pt x="5087" y="20740"/>
                    <a:pt x="783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793384" y="1844993"/>
              <a:ext cx="126183" cy="19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0970" fill="norm" stroke="1" extrusionOk="0">
                  <a:moveTo>
                    <a:pt x="19693" y="4095"/>
                  </a:moveTo>
                  <a:cubicBezTo>
                    <a:pt x="19339" y="2970"/>
                    <a:pt x="18984" y="1845"/>
                    <a:pt x="18099" y="945"/>
                  </a:cubicBezTo>
                  <a:cubicBezTo>
                    <a:pt x="17214" y="45"/>
                    <a:pt x="15798" y="-630"/>
                    <a:pt x="12611" y="945"/>
                  </a:cubicBezTo>
                  <a:cubicBezTo>
                    <a:pt x="9424" y="2520"/>
                    <a:pt x="4466" y="6345"/>
                    <a:pt x="1988" y="8820"/>
                  </a:cubicBezTo>
                  <a:cubicBezTo>
                    <a:pt x="-491" y="11295"/>
                    <a:pt x="-491" y="12420"/>
                    <a:pt x="1102" y="13433"/>
                  </a:cubicBezTo>
                  <a:cubicBezTo>
                    <a:pt x="2696" y="14445"/>
                    <a:pt x="5883" y="15345"/>
                    <a:pt x="9247" y="14220"/>
                  </a:cubicBezTo>
                  <a:cubicBezTo>
                    <a:pt x="12611" y="13095"/>
                    <a:pt x="16152" y="9945"/>
                    <a:pt x="18276" y="7583"/>
                  </a:cubicBezTo>
                  <a:cubicBezTo>
                    <a:pt x="20401" y="5220"/>
                    <a:pt x="21109" y="3645"/>
                    <a:pt x="21109" y="3645"/>
                  </a:cubicBezTo>
                  <a:cubicBezTo>
                    <a:pt x="21109" y="3645"/>
                    <a:pt x="20401" y="5220"/>
                    <a:pt x="19693" y="7808"/>
                  </a:cubicBezTo>
                  <a:cubicBezTo>
                    <a:pt x="18984" y="10395"/>
                    <a:pt x="18276" y="13995"/>
                    <a:pt x="18276" y="16358"/>
                  </a:cubicBezTo>
                  <a:cubicBezTo>
                    <a:pt x="18276" y="18720"/>
                    <a:pt x="18984" y="19845"/>
                    <a:pt x="19693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9942850" y="1866835"/>
              <a:ext cx="209551" cy="23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21388"/>
                  </a:moveTo>
                  <a:cubicBezTo>
                    <a:pt x="2400" y="16651"/>
                    <a:pt x="4800" y="11914"/>
                    <a:pt x="6218" y="8788"/>
                  </a:cubicBezTo>
                  <a:cubicBezTo>
                    <a:pt x="7636" y="5662"/>
                    <a:pt x="8073" y="4146"/>
                    <a:pt x="8291" y="2820"/>
                  </a:cubicBezTo>
                  <a:cubicBezTo>
                    <a:pt x="8509" y="1493"/>
                    <a:pt x="8509" y="356"/>
                    <a:pt x="8073" y="72"/>
                  </a:cubicBezTo>
                  <a:cubicBezTo>
                    <a:pt x="7636" y="-212"/>
                    <a:pt x="6764" y="356"/>
                    <a:pt x="6218" y="1588"/>
                  </a:cubicBezTo>
                  <a:cubicBezTo>
                    <a:pt x="5673" y="2820"/>
                    <a:pt x="5455" y="4714"/>
                    <a:pt x="5345" y="6135"/>
                  </a:cubicBezTo>
                  <a:cubicBezTo>
                    <a:pt x="5236" y="7556"/>
                    <a:pt x="5236" y="8504"/>
                    <a:pt x="5564" y="9356"/>
                  </a:cubicBezTo>
                  <a:cubicBezTo>
                    <a:pt x="5891" y="10209"/>
                    <a:pt x="6545" y="10967"/>
                    <a:pt x="7309" y="11630"/>
                  </a:cubicBezTo>
                  <a:cubicBezTo>
                    <a:pt x="8073" y="12293"/>
                    <a:pt x="8945" y="12862"/>
                    <a:pt x="9927" y="12956"/>
                  </a:cubicBezTo>
                  <a:cubicBezTo>
                    <a:pt x="10909" y="13051"/>
                    <a:pt x="12000" y="12672"/>
                    <a:pt x="13200" y="11630"/>
                  </a:cubicBezTo>
                  <a:cubicBezTo>
                    <a:pt x="14400" y="10588"/>
                    <a:pt x="15709" y="8883"/>
                    <a:pt x="16364" y="8314"/>
                  </a:cubicBezTo>
                  <a:cubicBezTo>
                    <a:pt x="17018" y="7746"/>
                    <a:pt x="17018" y="8314"/>
                    <a:pt x="17782" y="9451"/>
                  </a:cubicBezTo>
                  <a:cubicBezTo>
                    <a:pt x="18545" y="10588"/>
                    <a:pt x="20073" y="12293"/>
                    <a:pt x="21600" y="13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0196850" y="1941169"/>
              <a:ext cx="12065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0" y="14056"/>
                    <a:pt x="0" y="6856"/>
                    <a:pt x="947" y="3256"/>
                  </a:cubicBezTo>
                  <a:cubicBezTo>
                    <a:pt x="1895" y="-344"/>
                    <a:pt x="3789" y="-344"/>
                    <a:pt x="7389" y="376"/>
                  </a:cubicBezTo>
                  <a:cubicBezTo>
                    <a:pt x="10989" y="1096"/>
                    <a:pt x="16295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0265477" y="1896214"/>
              <a:ext cx="1392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400"/>
                    <a:pt x="-1303" y="10800"/>
                    <a:pt x="240" y="14400"/>
                  </a:cubicBezTo>
                  <a:cubicBezTo>
                    <a:pt x="1783" y="18000"/>
                    <a:pt x="11040" y="198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0431800" y="1743814"/>
              <a:ext cx="105834" cy="27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9072" y="0"/>
                  </a:moveTo>
                  <a:cubicBezTo>
                    <a:pt x="7344" y="4782"/>
                    <a:pt x="5616" y="9563"/>
                    <a:pt x="4752" y="12531"/>
                  </a:cubicBezTo>
                  <a:cubicBezTo>
                    <a:pt x="3888" y="15499"/>
                    <a:pt x="3888" y="16653"/>
                    <a:pt x="3672" y="17643"/>
                  </a:cubicBezTo>
                  <a:cubicBezTo>
                    <a:pt x="3456" y="18632"/>
                    <a:pt x="3024" y="19456"/>
                    <a:pt x="2808" y="19374"/>
                  </a:cubicBezTo>
                  <a:cubicBezTo>
                    <a:pt x="2592" y="19292"/>
                    <a:pt x="2592" y="18302"/>
                    <a:pt x="3672" y="16818"/>
                  </a:cubicBezTo>
                  <a:cubicBezTo>
                    <a:pt x="4752" y="15334"/>
                    <a:pt x="6912" y="13356"/>
                    <a:pt x="9072" y="12284"/>
                  </a:cubicBezTo>
                  <a:cubicBezTo>
                    <a:pt x="11232" y="11212"/>
                    <a:pt x="13392" y="11047"/>
                    <a:pt x="14904" y="11377"/>
                  </a:cubicBezTo>
                  <a:cubicBezTo>
                    <a:pt x="16416" y="11707"/>
                    <a:pt x="17280" y="12531"/>
                    <a:pt x="18576" y="14015"/>
                  </a:cubicBezTo>
                  <a:cubicBezTo>
                    <a:pt x="19872" y="15499"/>
                    <a:pt x="21600" y="17643"/>
                    <a:pt x="21600" y="19127"/>
                  </a:cubicBezTo>
                  <a:cubicBezTo>
                    <a:pt x="21600" y="20611"/>
                    <a:pt x="19872" y="21435"/>
                    <a:pt x="15984" y="21518"/>
                  </a:cubicBezTo>
                  <a:cubicBezTo>
                    <a:pt x="12096" y="21600"/>
                    <a:pt x="6048" y="20940"/>
                    <a:pt x="0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0596900" y="2086714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0872066" y="1864893"/>
              <a:ext cx="220135" cy="16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12254" y="9082"/>
                  </a:moveTo>
                  <a:cubicBezTo>
                    <a:pt x="12046" y="6590"/>
                    <a:pt x="11838" y="4098"/>
                    <a:pt x="11423" y="2298"/>
                  </a:cubicBezTo>
                  <a:cubicBezTo>
                    <a:pt x="11008" y="498"/>
                    <a:pt x="10385" y="-610"/>
                    <a:pt x="8723" y="359"/>
                  </a:cubicBezTo>
                  <a:cubicBezTo>
                    <a:pt x="7062" y="1328"/>
                    <a:pt x="4362" y="4375"/>
                    <a:pt x="2596" y="7421"/>
                  </a:cubicBezTo>
                  <a:cubicBezTo>
                    <a:pt x="831" y="10467"/>
                    <a:pt x="0" y="13513"/>
                    <a:pt x="0" y="16144"/>
                  </a:cubicBezTo>
                  <a:cubicBezTo>
                    <a:pt x="0" y="18775"/>
                    <a:pt x="831" y="20990"/>
                    <a:pt x="2804" y="20990"/>
                  </a:cubicBezTo>
                  <a:cubicBezTo>
                    <a:pt x="4777" y="20990"/>
                    <a:pt x="7892" y="18775"/>
                    <a:pt x="9762" y="16698"/>
                  </a:cubicBezTo>
                  <a:cubicBezTo>
                    <a:pt x="11631" y="14621"/>
                    <a:pt x="12254" y="12682"/>
                    <a:pt x="12877" y="11021"/>
                  </a:cubicBezTo>
                  <a:cubicBezTo>
                    <a:pt x="13500" y="9359"/>
                    <a:pt x="14123" y="7975"/>
                    <a:pt x="14435" y="8667"/>
                  </a:cubicBezTo>
                  <a:cubicBezTo>
                    <a:pt x="14746" y="9359"/>
                    <a:pt x="14746" y="12128"/>
                    <a:pt x="15058" y="14344"/>
                  </a:cubicBezTo>
                  <a:cubicBezTo>
                    <a:pt x="15369" y="16559"/>
                    <a:pt x="15992" y="18221"/>
                    <a:pt x="17135" y="18775"/>
                  </a:cubicBezTo>
                  <a:cubicBezTo>
                    <a:pt x="18277" y="19328"/>
                    <a:pt x="19938" y="18775"/>
                    <a:pt x="21600" y="18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1066800" y="1633453"/>
              <a:ext cx="158751" cy="14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3084"/>
                  </a:moveTo>
                  <a:cubicBezTo>
                    <a:pt x="864" y="1868"/>
                    <a:pt x="1728" y="651"/>
                    <a:pt x="2880" y="194"/>
                  </a:cubicBezTo>
                  <a:cubicBezTo>
                    <a:pt x="4032" y="-262"/>
                    <a:pt x="5472" y="42"/>
                    <a:pt x="7056" y="1563"/>
                  </a:cubicBezTo>
                  <a:cubicBezTo>
                    <a:pt x="8640" y="3084"/>
                    <a:pt x="10368" y="5823"/>
                    <a:pt x="10512" y="8713"/>
                  </a:cubicBezTo>
                  <a:cubicBezTo>
                    <a:pt x="10656" y="11603"/>
                    <a:pt x="9216" y="14645"/>
                    <a:pt x="7920" y="16623"/>
                  </a:cubicBezTo>
                  <a:cubicBezTo>
                    <a:pt x="6624" y="18600"/>
                    <a:pt x="5472" y="19513"/>
                    <a:pt x="5616" y="19969"/>
                  </a:cubicBezTo>
                  <a:cubicBezTo>
                    <a:pt x="5760" y="20425"/>
                    <a:pt x="7200" y="20425"/>
                    <a:pt x="10080" y="20577"/>
                  </a:cubicBezTo>
                  <a:cubicBezTo>
                    <a:pt x="12960" y="20730"/>
                    <a:pt x="17280" y="21034"/>
                    <a:pt x="21600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1255571" y="1927964"/>
              <a:ext cx="312880" cy="11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230" fill="norm" stroke="1" extrusionOk="0">
                  <a:moveTo>
                    <a:pt x="3162" y="1157"/>
                  </a:moveTo>
                  <a:cubicBezTo>
                    <a:pt x="3597" y="5786"/>
                    <a:pt x="4032" y="10414"/>
                    <a:pt x="4032" y="13693"/>
                  </a:cubicBezTo>
                  <a:cubicBezTo>
                    <a:pt x="4032" y="16971"/>
                    <a:pt x="3597" y="18900"/>
                    <a:pt x="3017" y="20057"/>
                  </a:cubicBezTo>
                  <a:cubicBezTo>
                    <a:pt x="2437" y="21214"/>
                    <a:pt x="1713" y="21600"/>
                    <a:pt x="1205" y="20829"/>
                  </a:cubicBezTo>
                  <a:cubicBezTo>
                    <a:pt x="698" y="20057"/>
                    <a:pt x="408" y="18129"/>
                    <a:pt x="190" y="15814"/>
                  </a:cubicBezTo>
                  <a:cubicBezTo>
                    <a:pt x="-27" y="13500"/>
                    <a:pt x="-172" y="10800"/>
                    <a:pt x="408" y="8679"/>
                  </a:cubicBezTo>
                  <a:cubicBezTo>
                    <a:pt x="988" y="6557"/>
                    <a:pt x="2292" y="5014"/>
                    <a:pt x="5047" y="3857"/>
                  </a:cubicBezTo>
                  <a:cubicBezTo>
                    <a:pt x="7801" y="2700"/>
                    <a:pt x="12005" y="1929"/>
                    <a:pt x="14977" y="1350"/>
                  </a:cubicBezTo>
                  <a:cubicBezTo>
                    <a:pt x="17949" y="771"/>
                    <a:pt x="19688" y="386"/>
                    <a:pt x="214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1555750" y="1707037"/>
              <a:ext cx="171451" cy="11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5447"/>
                  </a:moveTo>
                  <a:cubicBezTo>
                    <a:pt x="267" y="3552"/>
                    <a:pt x="533" y="1658"/>
                    <a:pt x="1467" y="710"/>
                  </a:cubicBezTo>
                  <a:cubicBezTo>
                    <a:pt x="2400" y="-237"/>
                    <a:pt x="4000" y="-237"/>
                    <a:pt x="5467" y="710"/>
                  </a:cubicBezTo>
                  <a:cubicBezTo>
                    <a:pt x="6933" y="1658"/>
                    <a:pt x="8267" y="3552"/>
                    <a:pt x="8800" y="6395"/>
                  </a:cubicBezTo>
                  <a:cubicBezTo>
                    <a:pt x="9333" y="9237"/>
                    <a:pt x="9067" y="13026"/>
                    <a:pt x="8267" y="15300"/>
                  </a:cubicBezTo>
                  <a:cubicBezTo>
                    <a:pt x="7467" y="17574"/>
                    <a:pt x="6133" y="18331"/>
                    <a:pt x="6133" y="19089"/>
                  </a:cubicBezTo>
                  <a:cubicBezTo>
                    <a:pt x="6133" y="19847"/>
                    <a:pt x="7467" y="20605"/>
                    <a:pt x="10267" y="20984"/>
                  </a:cubicBezTo>
                  <a:cubicBezTo>
                    <a:pt x="13067" y="21363"/>
                    <a:pt x="17333" y="21363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1758950" y="1705714"/>
              <a:ext cx="9921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1350" y="0"/>
                  </a:moveTo>
                  <a:cubicBezTo>
                    <a:pt x="7200" y="1964"/>
                    <a:pt x="13050" y="3927"/>
                    <a:pt x="16650" y="6545"/>
                  </a:cubicBezTo>
                  <a:cubicBezTo>
                    <a:pt x="20250" y="9164"/>
                    <a:pt x="21600" y="12436"/>
                    <a:pt x="20925" y="14891"/>
                  </a:cubicBezTo>
                  <a:cubicBezTo>
                    <a:pt x="20250" y="17345"/>
                    <a:pt x="17550" y="18982"/>
                    <a:pt x="13725" y="19964"/>
                  </a:cubicBezTo>
                  <a:cubicBezTo>
                    <a:pt x="9900" y="20945"/>
                    <a:pt x="495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189250" y="3483613"/>
              <a:ext cx="285751" cy="329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2860"/>
                  </a:moveTo>
                  <a:cubicBezTo>
                    <a:pt x="320" y="2180"/>
                    <a:pt x="640" y="1501"/>
                    <a:pt x="1200" y="1297"/>
                  </a:cubicBezTo>
                  <a:cubicBezTo>
                    <a:pt x="1760" y="1093"/>
                    <a:pt x="2560" y="1365"/>
                    <a:pt x="3280" y="3267"/>
                  </a:cubicBezTo>
                  <a:cubicBezTo>
                    <a:pt x="4000" y="5169"/>
                    <a:pt x="4640" y="8701"/>
                    <a:pt x="5280" y="11554"/>
                  </a:cubicBezTo>
                  <a:cubicBezTo>
                    <a:pt x="5920" y="14407"/>
                    <a:pt x="6560" y="16580"/>
                    <a:pt x="7200" y="18210"/>
                  </a:cubicBezTo>
                  <a:cubicBezTo>
                    <a:pt x="7840" y="19841"/>
                    <a:pt x="8480" y="20927"/>
                    <a:pt x="8960" y="21131"/>
                  </a:cubicBezTo>
                  <a:cubicBezTo>
                    <a:pt x="9440" y="21335"/>
                    <a:pt x="9760" y="20656"/>
                    <a:pt x="10160" y="18686"/>
                  </a:cubicBezTo>
                  <a:cubicBezTo>
                    <a:pt x="10560" y="16716"/>
                    <a:pt x="11040" y="13456"/>
                    <a:pt x="11440" y="11486"/>
                  </a:cubicBezTo>
                  <a:cubicBezTo>
                    <a:pt x="11840" y="9516"/>
                    <a:pt x="12160" y="8837"/>
                    <a:pt x="12480" y="8837"/>
                  </a:cubicBezTo>
                  <a:cubicBezTo>
                    <a:pt x="12800" y="8837"/>
                    <a:pt x="13120" y="9516"/>
                    <a:pt x="13600" y="11146"/>
                  </a:cubicBezTo>
                  <a:cubicBezTo>
                    <a:pt x="14080" y="12777"/>
                    <a:pt x="14720" y="15358"/>
                    <a:pt x="15280" y="16988"/>
                  </a:cubicBezTo>
                  <a:cubicBezTo>
                    <a:pt x="15840" y="18618"/>
                    <a:pt x="16320" y="19297"/>
                    <a:pt x="16800" y="19365"/>
                  </a:cubicBezTo>
                  <a:cubicBezTo>
                    <a:pt x="17280" y="19433"/>
                    <a:pt x="17760" y="18890"/>
                    <a:pt x="18240" y="16512"/>
                  </a:cubicBezTo>
                  <a:cubicBezTo>
                    <a:pt x="18720" y="14135"/>
                    <a:pt x="19200" y="9924"/>
                    <a:pt x="19440" y="7410"/>
                  </a:cubicBezTo>
                  <a:cubicBezTo>
                    <a:pt x="19680" y="4897"/>
                    <a:pt x="19680" y="4082"/>
                    <a:pt x="19840" y="2995"/>
                  </a:cubicBezTo>
                  <a:cubicBezTo>
                    <a:pt x="20000" y="1909"/>
                    <a:pt x="20320" y="550"/>
                    <a:pt x="20640" y="143"/>
                  </a:cubicBezTo>
                  <a:cubicBezTo>
                    <a:pt x="20960" y="-265"/>
                    <a:pt x="21280" y="278"/>
                    <a:pt x="21600" y="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13100" y="3604457"/>
              <a:ext cx="107951" cy="16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7989"/>
                  </a:moveTo>
                  <a:cubicBezTo>
                    <a:pt x="2118" y="7989"/>
                    <a:pt x="4235" y="7989"/>
                    <a:pt x="6776" y="7189"/>
                  </a:cubicBezTo>
                  <a:cubicBezTo>
                    <a:pt x="9318" y="6389"/>
                    <a:pt x="12282" y="4789"/>
                    <a:pt x="13976" y="3322"/>
                  </a:cubicBezTo>
                  <a:cubicBezTo>
                    <a:pt x="15671" y="1855"/>
                    <a:pt x="16094" y="522"/>
                    <a:pt x="15247" y="122"/>
                  </a:cubicBezTo>
                  <a:cubicBezTo>
                    <a:pt x="14400" y="-278"/>
                    <a:pt x="12282" y="255"/>
                    <a:pt x="9529" y="2522"/>
                  </a:cubicBezTo>
                  <a:cubicBezTo>
                    <a:pt x="6776" y="4789"/>
                    <a:pt x="3388" y="8789"/>
                    <a:pt x="1694" y="11855"/>
                  </a:cubicBezTo>
                  <a:cubicBezTo>
                    <a:pt x="0" y="14922"/>
                    <a:pt x="0" y="17055"/>
                    <a:pt x="2329" y="18655"/>
                  </a:cubicBezTo>
                  <a:cubicBezTo>
                    <a:pt x="4659" y="20255"/>
                    <a:pt x="9318" y="21322"/>
                    <a:pt x="12918" y="21322"/>
                  </a:cubicBezTo>
                  <a:cubicBezTo>
                    <a:pt x="16518" y="21322"/>
                    <a:pt x="19059" y="20255"/>
                    <a:pt x="21600" y="19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678200" y="3661514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87906" y="3570168"/>
              <a:ext cx="15695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97" fill="norm" stroke="1" extrusionOk="0">
                  <a:moveTo>
                    <a:pt x="3818" y="20297"/>
                  </a:moveTo>
                  <a:cubicBezTo>
                    <a:pt x="1118" y="11040"/>
                    <a:pt x="-1582" y="1783"/>
                    <a:pt x="1118" y="240"/>
                  </a:cubicBezTo>
                  <a:cubicBezTo>
                    <a:pt x="3818" y="-1303"/>
                    <a:pt x="11918" y="4868"/>
                    <a:pt x="20018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31919" y="3620503"/>
              <a:ext cx="78838" cy="357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45" fill="norm" stroke="1" extrusionOk="0">
                  <a:moveTo>
                    <a:pt x="17973" y="932"/>
                  </a:moveTo>
                  <a:cubicBezTo>
                    <a:pt x="15700" y="553"/>
                    <a:pt x="13426" y="174"/>
                    <a:pt x="10868" y="47"/>
                  </a:cubicBezTo>
                  <a:cubicBezTo>
                    <a:pt x="8310" y="-79"/>
                    <a:pt x="5468" y="47"/>
                    <a:pt x="3479" y="426"/>
                  </a:cubicBezTo>
                  <a:cubicBezTo>
                    <a:pt x="1489" y="805"/>
                    <a:pt x="352" y="1437"/>
                    <a:pt x="68" y="2258"/>
                  </a:cubicBezTo>
                  <a:cubicBezTo>
                    <a:pt x="-216" y="3079"/>
                    <a:pt x="352" y="4089"/>
                    <a:pt x="2342" y="4595"/>
                  </a:cubicBezTo>
                  <a:cubicBezTo>
                    <a:pt x="4331" y="5100"/>
                    <a:pt x="7742" y="5100"/>
                    <a:pt x="10016" y="4784"/>
                  </a:cubicBezTo>
                  <a:cubicBezTo>
                    <a:pt x="12289" y="4468"/>
                    <a:pt x="13426" y="3837"/>
                    <a:pt x="14279" y="3142"/>
                  </a:cubicBezTo>
                  <a:cubicBezTo>
                    <a:pt x="15131" y="2447"/>
                    <a:pt x="15700" y="1689"/>
                    <a:pt x="15984" y="1626"/>
                  </a:cubicBezTo>
                  <a:cubicBezTo>
                    <a:pt x="16268" y="1563"/>
                    <a:pt x="16268" y="2195"/>
                    <a:pt x="17121" y="4279"/>
                  </a:cubicBezTo>
                  <a:cubicBezTo>
                    <a:pt x="17973" y="6363"/>
                    <a:pt x="19679" y="9900"/>
                    <a:pt x="20531" y="12553"/>
                  </a:cubicBezTo>
                  <a:cubicBezTo>
                    <a:pt x="21384" y="15205"/>
                    <a:pt x="21384" y="16974"/>
                    <a:pt x="20531" y="18237"/>
                  </a:cubicBezTo>
                  <a:cubicBezTo>
                    <a:pt x="19679" y="19500"/>
                    <a:pt x="17973" y="20258"/>
                    <a:pt x="15700" y="20763"/>
                  </a:cubicBezTo>
                  <a:cubicBezTo>
                    <a:pt x="13426" y="21268"/>
                    <a:pt x="10584" y="21521"/>
                    <a:pt x="8310" y="21205"/>
                  </a:cubicBezTo>
                  <a:cubicBezTo>
                    <a:pt x="6037" y="20889"/>
                    <a:pt x="4331" y="20005"/>
                    <a:pt x="3763" y="18489"/>
                  </a:cubicBezTo>
                  <a:cubicBezTo>
                    <a:pt x="3195" y="16974"/>
                    <a:pt x="3763" y="14826"/>
                    <a:pt x="4331" y="12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862991" y="3451964"/>
              <a:ext cx="7855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600" fill="norm" stroke="1" extrusionOk="0">
                  <a:moveTo>
                    <a:pt x="10060" y="0"/>
                  </a:moveTo>
                  <a:cubicBezTo>
                    <a:pt x="8354" y="3150"/>
                    <a:pt x="6649" y="6300"/>
                    <a:pt x="5796" y="9225"/>
                  </a:cubicBezTo>
                  <a:cubicBezTo>
                    <a:pt x="4944" y="12150"/>
                    <a:pt x="4944" y="14850"/>
                    <a:pt x="4091" y="16950"/>
                  </a:cubicBezTo>
                  <a:cubicBezTo>
                    <a:pt x="3239" y="19050"/>
                    <a:pt x="1533" y="20550"/>
                    <a:pt x="681" y="20700"/>
                  </a:cubicBezTo>
                  <a:cubicBezTo>
                    <a:pt x="-172" y="20850"/>
                    <a:pt x="-172" y="19650"/>
                    <a:pt x="396" y="18150"/>
                  </a:cubicBezTo>
                  <a:cubicBezTo>
                    <a:pt x="965" y="16650"/>
                    <a:pt x="2102" y="14850"/>
                    <a:pt x="3523" y="13575"/>
                  </a:cubicBezTo>
                  <a:cubicBezTo>
                    <a:pt x="4944" y="12300"/>
                    <a:pt x="6649" y="11550"/>
                    <a:pt x="8923" y="11250"/>
                  </a:cubicBezTo>
                  <a:cubicBezTo>
                    <a:pt x="11196" y="10950"/>
                    <a:pt x="14039" y="11100"/>
                    <a:pt x="16312" y="12075"/>
                  </a:cubicBezTo>
                  <a:cubicBezTo>
                    <a:pt x="18586" y="13050"/>
                    <a:pt x="20291" y="14850"/>
                    <a:pt x="20860" y="16575"/>
                  </a:cubicBezTo>
                  <a:cubicBezTo>
                    <a:pt x="21428" y="18300"/>
                    <a:pt x="20860" y="19950"/>
                    <a:pt x="202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015662" y="3464664"/>
              <a:ext cx="43539" cy="284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29" fill="norm" stroke="1" extrusionOk="0">
                  <a:moveTo>
                    <a:pt x="8814" y="0"/>
                  </a:moveTo>
                  <a:cubicBezTo>
                    <a:pt x="5728" y="5280"/>
                    <a:pt x="2643" y="10560"/>
                    <a:pt x="1100" y="14000"/>
                  </a:cubicBezTo>
                  <a:cubicBezTo>
                    <a:pt x="-443" y="17440"/>
                    <a:pt x="-443" y="19040"/>
                    <a:pt x="1614" y="20080"/>
                  </a:cubicBezTo>
                  <a:cubicBezTo>
                    <a:pt x="3671" y="21120"/>
                    <a:pt x="7786" y="21600"/>
                    <a:pt x="11386" y="21520"/>
                  </a:cubicBezTo>
                  <a:cubicBezTo>
                    <a:pt x="14986" y="21440"/>
                    <a:pt x="18071" y="20800"/>
                    <a:pt x="21157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989350" y="3406808"/>
              <a:ext cx="392255" cy="327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16" fill="norm" stroke="1" extrusionOk="0">
                  <a:moveTo>
                    <a:pt x="0" y="13667"/>
                  </a:moveTo>
                  <a:cubicBezTo>
                    <a:pt x="2439" y="13804"/>
                    <a:pt x="4877" y="13942"/>
                    <a:pt x="6445" y="13804"/>
                  </a:cubicBezTo>
                  <a:cubicBezTo>
                    <a:pt x="8013" y="13667"/>
                    <a:pt x="8710" y="13254"/>
                    <a:pt x="8768" y="12910"/>
                  </a:cubicBezTo>
                  <a:cubicBezTo>
                    <a:pt x="8826" y="12566"/>
                    <a:pt x="8245" y="12291"/>
                    <a:pt x="7723" y="12497"/>
                  </a:cubicBezTo>
                  <a:cubicBezTo>
                    <a:pt x="7200" y="12703"/>
                    <a:pt x="6735" y="13391"/>
                    <a:pt x="6445" y="14217"/>
                  </a:cubicBezTo>
                  <a:cubicBezTo>
                    <a:pt x="6155" y="15042"/>
                    <a:pt x="6039" y="16005"/>
                    <a:pt x="6097" y="16831"/>
                  </a:cubicBezTo>
                  <a:cubicBezTo>
                    <a:pt x="6155" y="17656"/>
                    <a:pt x="6387" y="18344"/>
                    <a:pt x="6794" y="18895"/>
                  </a:cubicBezTo>
                  <a:cubicBezTo>
                    <a:pt x="7200" y="19445"/>
                    <a:pt x="7781" y="19858"/>
                    <a:pt x="8768" y="19926"/>
                  </a:cubicBezTo>
                  <a:cubicBezTo>
                    <a:pt x="9755" y="19995"/>
                    <a:pt x="11148" y="19720"/>
                    <a:pt x="12368" y="19101"/>
                  </a:cubicBezTo>
                  <a:cubicBezTo>
                    <a:pt x="13587" y="18482"/>
                    <a:pt x="14632" y="17519"/>
                    <a:pt x="15271" y="16693"/>
                  </a:cubicBezTo>
                  <a:cubicBezTo>
                    <a:pt x="15910" y="15868"/>
                    <a:pt x="16142" y="15180"/>
                    <a:pt x="15968" y="14698"/>
                  </a:cubicBezTo>
                  <a:cubicBezTo>
                    <a:pt x="15794" y="14217"/>
                    <a:pt x="15213" y="13942"/>
                    <a:pt x="14574" y="14286"/>
                  </a:cubicBezTo>
                  <a:cubicBezTo>
                    <a:pt x="13935" y="14630"/>
                    <a:pt x="13239" y="15593"/>
                    <a:pt x="12890" y="16418"/>
                  </a:cubicBezTo>
                  <a:cubicBezTo>
                    <a:pt x="12542" y="17244"/>
                    <a:pt x="12542" y="17932"/>
                    <a:pt x="12542" y="18619"/>
                  </a:cubicBezTo>
                  <a:cubicBezTo>
                    <a:pt x="12542" y="19307"/>
                    <a:pt x="12542" y="19995"/>
                    <a:pt x="12832" y="20477"/>
                  </a:cubicBezTo>
                  <a:cubicBezTo>
                    <a:pt x="13123" y="20958"/>
                    <a:pt x="13703" y="21233"/>
                    <a:pt x="14284" y="21302"/>
                  </a:cubicBezTo>
                  <a:cubicBezTo>
                    <a:pt x="14865" y="21371"/>
                    <a:pt x="15445" y="21233"/>
                    <a:pt x="16316" y="19858"/>
                  </a:cubicBezTo>
                  <a:cubicBezTo>
                    <a:pt x="17187" y="18482"/>
                    <a:pt x="18348" y="15868"/>
                    <a:pt x="19277" y="12841"/>
                  </a:cubicBezTo>
                  <a:cubicBezTo>
                    <a:pt x="20206" y="9814"/>
                    <a:pt x="20903" y="6375"/>
                    <a:pt x="21252" y="4105"/>
                  </a:cubicBezTo>
                  <a:cubicBezTo>
                    <a:pt x="21600" y="1835"/>
                    <a:pt x="21600" y="734"/>
                    <a:pt x="21310" y="253"/>
                  </a:cubicBezTo>
                  <a:cubicBezTo>
                    <a:pt x="21019" y="-229"/>
                    <a:pt x="20439" y="-91"/>
                    <a:pt x="19742" y="1284"/>
                  </a:cubicBezTo>
                  <a:cubicBezTo>
                    <a:pt x="19045" y="2660"/>
                    <a:pt x="18232" y="5274"/>
                    <a:pt x="17942" y="8507"/>
                  </a:cubicBezTo>
                  <a:cubicBezTo>
                    <a:pt x="17652" y="11740"/>
                    <a:pt x="17884" y="15593"/>
                    <a:pt x="18174" y="17794"/>
                  </a:cubicBezTo>
                  <a:cubicBezTo>
                    <a:pt x="18465" y="19995"/>
                    <a:pt x="18813" y="20546"/>
                    <a:pt x="19161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736398" y="3547214"/>
              <a:ext cx="68729" cy="23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9" h="21431" fill="norm" stroke="1" extrusionOk="0">
                  <a:moveTo>
                    <a:pt x="15468" y="4086"/>
                  </a:moveTo>
                  <a:cubicBezTo>
                    <a:pt x="15468" y="3114"/>
                    <a:pt x="15468" y="2141"/>
                    <a:pt x="14233" y="1362"/>
                  </a:cubicBezTo>
                  <a:cubicBezTo>
                    <a:pt x="12999" y="584"/>
                    <a:pt x="10531" y="0"/>
                    <a:pt x="8062" y="0"/>
                  </a:cubicBezTo>
                  <a:cubicBezTo>
                    <a:pt x="5593" y="0"/>
                    <a:pt x="3125" y="584"/>
                    <a:pt x="1582" y="1849"/>
                  </a:cubicBezTo>
                  <a:cubicBezTo>
                    <a:pt x="39" y="3114"/>
                    <a:pt x="-578" y="5059"/>
                    <a:pt x="656" y="7103"/>
                  </a:cubicBezTo>
                  <a:cubicBezTo>
                    <a:pt x="1891" y="9146"/>
                    <a:pt x="4976" y="11286"/>
                    <a:pt x="8988" y="13330"/>
                  </a:cubicBezTo>
                  <a:cubicBezTo>
                    <a:pt x="12999" y="15373"/>
                    <a:pt x="17936" y="17319"/>
                    <a:pt x="19479" y="18681"/>
                  </a:cubicBezTo>
                  <a:cubicBezTo>
                    <a:pt x="21022" y="20043"/>
                    <a:pt x="19171" y="20822"/>
                    <a:pt x="16393" y="21211"/>
                  </a:cubicBezTo>
                  <a:cubicBezTo>
                    <a:pt x="13616" y="21600"/>
                    <a:pt x="9913" y="21600"/>
                    <a:pt x="7136" y="20141"/>
                  </a:cubicBezTo>
                  <a:cubicBezTo>
                    <a:pt x="4359" y="18681"/>
                    <a:pt x="2508" y="15762"/>
                    <a:pt x="656" y="12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866708" y="3598014"/>
              <a:ext cx="11324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4600" y="0"/>
                  </a:moveTo>
                  <a:cubicBezTo>
                    <a:pt x="3000" y="4909"/>
                    <a:pt x="1400" y="9818"/>
                    <a:pt x="600" y="13091"/>
                  </a:cubicBezTo>
                  <a:cubicBezTo>
                    <a:pt x="-200" y="16364"/>
                    <a:pt x="-200" y="18000"/>
                    <a:pt x="600" y="19309"/>
                  </a:cubicBezTo>
                  <a:cubicBezTo>
                    <a:pt x="1400" y="20618"/>
                    <a:pt x="3000" y="21600"/>
                    <a:pt x="4400" y="20945"/>
                  </a:cubicBezTo>
                  <a:cubicBezTo>
                    <a:pt x="5800" y="20291"/>
                    <a:pt x="7000" y="18000"/>
                    <a:pt x="8000" y="16036"/>
                  </a:cubicBezTo>
                  <a:cubicBezTo>
                    <a:pt x="9000" y="14073"/>
                    <a:pt x="9800" y="12436"/>
                    <a:pt x="10600" y="10145"/>
                  </a:cubicBezTo>
                  <a:cubicBezTo>
                    <a:pt x="11400" y="7855"/>
                    <a:pt x="12200" y="4909"/>
                    <a:pt x="12600" y="4255"/>
                  </a:cubicBezTo>
                  <a:cubicBezTo>
                    <a:pt x="13000" y="3600"/>
                    <a:pt x="13000" y="5236"/>
                    <a:pt x="13600" y="8018"/>
                  </a:cubicBezTo>
                  <a:cubicBezTo>
                    <a:pt x="14200" y="10800"/>
                    <a:pt x="15400" y="14727"/>
                    <a:pt x="16800" y="17182"/>
                  </a:cubicBezTo>
                  <a:cubicBezTo>
                    <a:pt x="18200" y="19636"/>
                    <a:pt x="19800" y="20618"/>
                    <a:pt x="21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2037100" y="3610714"/>
              <a:ext cx="217706" cy="11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507" fill="norm" stroke="1" extrusionOk="0">
                  <a:moveTo>
                    <a:pt x="0" y="0"/>
                  </a:moveTo>
                  <a:cubicBezTo>
                    <a:pt x="415" y="5587"/>
                    <a:pt x="831" y="11173"/>
                    <a:pt x="1038" y="15083"/>
                  </a:cubicBezTo>
                  <a:cubicBezTo>
                    <a:pt x="1246" y="18994"/>
                    <a:pt x="1246" y="21228"/>
                    <a:pt x="1246" y="20297"/>
                  </a:cubicBezTo>
                  <a:cubicBezTo>
                    <a:pt x="1246" y="19366"/>
                    <a:pt x="1246" y="15269"/>
                    <a:pt x="1558" y="11731"/>
                  </a:cubicBezTo>
                  <a:cubicBezTo>
                    <a:pt x="1869" y="8194"/>
                    <a:pt x="2492" y="5214"/>
                    <a:pt x="3219" y="3166"/>
                  </a:cubicBezTo>
                  <a:cubicBezTo>
                    <a:pt x="3946" y="1118"/>
                    <a:pt x="4777" y="0"/>
                    <a:pt x="5400" y="373"/>
                  </a:cubicBezTo>
                  <a:cubicBezTo>
                    <a:pt x="6023" y="745"/>
                    <a:pt x="6438" y="2607"/>
                    <a:pt x="6750" y="4469"/>
                  </a:cubicBezTo>
                  <a:cubicBezTo>
                    <a:pt x="7062" y="6331"/>
                    <a:pt x="7269" y="8194"/>
                    <a:pt x="7373" y="10056"/>
                  </a:cubicBezTo>
                  <a:cubicBezTo>
                    <a:pt x="7477" y="11918"/>
                    <a:pt x="7477" y="13780"/>
                    <a:pt x="7892" y="14152"/>
                  </a:cubicBezTo>
                  <a:cubicBezTo>
                    <a:pt x="8308" y="14525"/>
                    <a:pt x="9138" y="13407"/>
                    <a:pt x="9969" y="10987"/>
                  </a:cubicBezTo>
                  <a:cubicBezTo>
                    <a:pt x="10800" y="8566"/>
                    <a:pt x="11631" y="4842"/>
                    <a:pt x="12565" y="2607"/>
                  </a:cubicBezTo>
                  <a:cubicBezTo>
                    <a:pt x="13500" y="373"/>
                    <a:pt x="14538" y="-372"/>
                    <a:pt x="16096" y="1304"/>
                  </a:cubicBezTo>
                  <a:cubicBezTo>
                    <a:pt x="17654" y="2980"/>
                    <a:pt x="19731" y="7076"/>
                    <a:pt x="20665" y="10242"/>
                  </a:cubicBezTo>
                  <a:cubicBezTo>
                    <a:pt x="21600" y="13407"/>
                    <a:pt x="21392" y="15642"/>
                    <a:pt x="21185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2558746" y="3386756"/>
              <a:ext cx="348305" cy="61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06" fill="norm" stroke="1" extrusionOk="0">
                  <a:moveTo>
                    <a:pt x="9366" y="8242"/>
                  </a:moveTo>
                  <a:cubicBezTo>
                    <a:pt x="7796" y="7579"/>
                    <a:pt x="6225" y="6915"/>
                    <a:pt x="4850" y="6731"/>
                  </a:cubicBezTo>
                  <a:cubicBezTo>
                    <a:pt x="3476" y="6547"/>
                    <a:pt x="2297" y="6842"/>
                    <a:pt x="1446" y="7616"/>
                  </a:cubicBezTo>
                  <a:cubicBezTo>
                    <a:pt x="596" y="8390"/>
                    <a:pt x="72" y="9643"/>
                    <a:pt x="6" y="10417"/>
                  </a:cubicBezTo>
                  <a:cubicBezTo>
                    <a:pt x="-59" y="11191"/>
                    <a:pt x="334" y="11486"/>
                    <a:pt x="1446" y="11486"/>
                  </a:cubicBezTo>
                  <a:cubicBezTo>
                    <a:pt x="2559" y="11486"/>
                    <a:pt x="4392" y="11191"/>
                    <a:pt x="5308" y="10491"/>
                  </a:cubicBezTo>
                  <a:cubicBezTo>
                    <a:pt x="6225" y="9790"/>
                    <a:pt x="6225" y="8685"/>
                    <a:pt x="6159" y="7947"/>
                  </a:cubicBezTo>
                  <a:cubicBezTo>
                    <a:pt x="6094" y="7210"/>
                    <a:pt x="5963" y="6842"/>
                    <a:pt x="6486" y="6215"/>
                  </a:cubicBezTo>
                  <a:cubicBezTo>
                    <a:pt x="7010" y="5588"/>
                    <a:pt x="8188" y="4704"/>
                    <a:pt x="9694" y="3709"/>
                  </a:cubicBezTo>
                  <a:cubicBezTo>
                    <a:pt x="11199" y="2713"/>
                    <a:pt x="13032" y="1608"/>
                    <a:pt x="14145" y="907"/>
                  </a:cubicBezTo>
                  <a:cubicBezTo>
                    <a:pt x="15257" y="207"/>
                    <a:pt x="15650" y="-88"/>
                    <a:pt x="15650" y="23"/>
                  </a:cubicBezTo>
                  <a:cubicBezTo>
                    <a:pt x="15650" y="133"/>
                    <a:pt x="15257" y="649"/>
                    <a:pt x="14472" y="2087"/>
                  </a:cubicBezTo>
                  <a:cubicBezTo>
                    <a:pt x="13686" y="3524"/>
                    <a:pt x="12508" y="5883"/>
                    <a:pt x="11396" y="8279"/>
                  </a:cubicBezTo>
                  <a:cubicBezTo>
                    <a:pt x="10283" y="10675"/>
                    <a:pt x="9236" y="13108"/>
                    <a:pt x="8843" y="15246"/>
                  </a:cubicBezTo>
                  <a:cubicBezTo>
                    <a:pt x="8450" y="17384"/>
                    <a:pt x="8712" y="19227"/>
                    <a:pt x="9105" y="20259"/>
                  </a:cubicBezTo>
                  <a:cubicBezTo>
                    <a:pt x="9497" y="21291"/>
                    <a:pt x="10021" y="21512"/>
                    <a:pt x="10479" y="21365"/>
                  </a:cubicBezTo>
                  <a:cubicBezTo>
                    <a:pt x="10937" y="21217"/>
                    <a:pt x="11330" y="20701"/>
                    <a:pt x="11854" y="19632"/>
                  </a:cubicBezTo>
                  <a:cubicBezTo>
                    <a:pt x="12377" y="18563"/>
                    <a:pt x="13032" y="16941"/>
                    <a:pt x="13163" y="15872"/>
                  </a:cubicBezTo>
                  <a:cubicBezTo>
                    <a:pt x="13294" y="14803"/>
                    <a:pt x="12901" y="14287"/>
                    <a:pt x="13032" y="13956"/>
                  </a:cubicBezTo>
                  <a:cubicBezTo>
                    <a:pt x="13163" y="13624"/>
                    <a:pt x="13817" y="13477"/>
                    <a:pt x="15323" y="13034"/>
                  </a:cubicBezTo>
                  <a:cubicBezTo>
                    <a:pt x="16828" y="12592"/>
                    <a:pt x="19185" y="11855"/>
                    <a:pt x="21541" y="1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3440450" y="3420214"/>
              <a:ext cx="980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243"/>
                    <a:pt x="17280" y="8486"/>
                    <a:pt x="19440" y="12086"/>
                  </a:cubicBezTo>
                  <a:cubicBezTo>
                    <a:pt x="21600" y="15686"/>
                    <a:pt x="17280" y="1864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3313450" y="3737714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840"/>
                    <a:pt x="8640" y="10080"/>
                    <a:pt x="12240" y="6480"/>
                  </a:cubicBezTo>
                  <a:cubicBezTo>
                    <a:pt x="15840" y="2880"/>
                    <a:pt x="187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4075875" y="3419084"/>
              <a:ext cx="234526" cy="35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81" fill="norm" stroke="1" extrusionOk="0">
                  <a:moveTo>
                    <a:pt x="545" y="6167"/>
                  </a:moveTo>
                  <a:cubicBezTo>
                    <a:pt x="545" y="5532"/>
                    <a:pt x="545" y="4896"/>
                    <a:pt x="642" y="4896"/>
                  </a:cubicBezTo>
                  <a:cubicBezTo>
                    <a:pt x="739" y="4896"/>
                    <a:pt x="934" y="5532"/>
                    <a:pt x="1031" y="8136"/>
                  </a:cubicBezTo>
                  <a:cubicBezTo>
                    <a:pt x="1129" y="10741"/>
                    <a:pt x="1129" y="15315"/>
                    <a:pt x="1129" y="17983"/>
                  </a:cubicBezTo>
                  <a:cubicBezTo>
                    <a:pt x="1129" y="20652"/>
                    <a:pt x="1129" y="21414"/>
                    <a:pt x="1031" y="21477"/>
                  </a:cubicBezTo>
                  <a:cubicBezTo>
                    <a:pt x="934" y="21541"/>
                    <a:pt x="739" y="20906"/>
                    <a:pt x="545" y="18174"/>
                  </a:cubicBezTo>
                  <a:cubicBezTo>
                    <a:pt x="350" y="15442"/>
                    <a:pt x="156" y="10614"/>
                    <a:pt x="58" y="7882"/>
                  </a:cubicBezTo>
                  <a:cubicBezTo>
                    <a:pt x="-39" y="5150"/>
                    <a:pt x="-39" y="4515"/>
                    <a:pt x="253" y="3816"/>
                  </a:cubicBezTo>
                  <a:cubicBezTo>
                    <a:pt x="545" y="3117"/>
                    <a:pt x="1129" y="2355"/>
                    <a:pt x="1810" y="2165"/>
                  </a:cubicBezTo>
                  <a:cubicBezTo>
                    <a:pt x="2491" y="1974"/>
                    <a:pt x="3269" y="2355"/>
                    <a:pt x="4923" y="4261"/>
                  </a:cubicBezTo>
                  <a:cubicBezTo>
                    <a:pt x="6577" y="6167"/>
                    <a:pt x="9107" y="9597"/>
                    <a:pt x="10761" y="12012"/>
                  </a:cubicBezTo>
                  <a:cubicBezTo>
                    <a:pt x="12415" y="14426"/>
                    <a:pt x="13193" y="15823"/>
                    <a:pt x="13972" y="17030"/>
                  </a:cubicBezTo>
                  <a:cubicBezTo>
                    <a:pt x="14750" y="18237"/>
                    <a:pt x="15529" y="19254"/>
                    <a:pt x="16210" y="19508"/>
                  </a:cubicBezTo>
                  <a:cubicBezTo>
                    <a:pt x="16891" y="19762"/>
                    <a:pt x="17475" y="19254"/>
                    <a:pt x="18058" y="17285"/>
                  </a:cubicBezTo>
                  <a:cubicBezTo>
                    <a:pt x="18642" y="15315"/>
                    <a:pt x="19226" y="11885"/>
                    <a:pt x="19615" y="8962"/>
                  </a:cubicBezTo>
                  <a:cubicBezTo>
                    <a:pt x="20004" y="6040"/>
                    <a:pt x="20199" y="3626"/>
                    <a:pt x="20296" y="2101"/>
                  </a:cubicBezTo>
                  <a:cubicBezTo>
                    <a:pt x="20393" y="576"/>
                    <a:pt x="20393" y="-59"/>
                    <a:pt x="20491" y="5"/>
                  </a:cubicBezTo>
                  <a:cubicBezTo>
                    <a:pt x="20588" y="68"/>
                    <a:pt x="20783" y="830"/>
                    <a:pt x="20977" y="1339"/>
                  </a:cubicBezTo>
                  <a:cubicBezTo>
                    <a:pt x="21172" y="1847"/>
                    <a:pt x="21366" y="2101"/>
                    <a:pt x="21561" y="2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4337916" y="3585314"/>
              <a:ext cx="63902" cy="13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053" fill="norm" stroke="1" extrusionOk="0">
                  <a:moveTo>
                    <a:pt x="20206" y="2991"/>
                  </a:moveTo>
                  <a:cubicBezTo>
                    <a:pt x="17419" y="1994"/>
                    <a:pt x="14632" y="997"/>
                    <a:pt x="11497" y="831"/>
                  </a:cubicBezTo>
                  <a:cubicBezTo>
                    <a:pt x="8361" y="665"/>
                    <a:pt x="4877" y="1329"/>
                    <a:pt x="2787" y="3489"/>
                  </a:cubicBezTo>
                  <a:cubicBezTo>
                    <a:pt x="697" y="5649"/>
                    <a:pt x="0" y="9305"/>
                    <a:pt x="0" y="11963"/>
                  </a:cubicBezTo>
                  <a:cubicBezTo>
                    <a:pt x="0" y="14622"/>
                    <a:pt x="697" y="16283"/>
                    <a:pt x="2439" y="17612"/>
                  </a:cubicBezTo>
                  <a:cubicBezTo>
                    <a:pt x="4181" y="18942"/>
                    <a:pt x="6968" y="19938"/>
                    <a:pt x="10103" y="20603"/>
                  </a:cubicBezTo>
                  <a:cubicBezTo>
                    <a:pt x="13239" y="21268"/>
                    <a:pt x="16723" y="21600"/>
                    <a:pt x="18813" y="18609"/>
                  </a:cubicBezTo>
                  <a:cubicBezTo>
                    <a:pt x="20903" y="15618"/>
                    <a:pt x="21600" y="9305"/>
                    <a:pt x="20555" y="5649"/>
                  </a:cubicBezTo>
                  <a:cubicBezTo>
                    <a:pt x="19510" y="1994"/>
                    <a:pt x="16723" y="997"/>
                    <a:pt x="139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4456450" y="3559914"/>
              <a:ext cx="133351" cy="189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4985"/>
                  </a:moveTo>
                  <a:cubicBezTo>
                    <a:pt x="2057" y="4510"/>
                    <a:pt x="4114" y="4035"/>
                    <a:pt x="6514" y="4747"/>
                  </a:cubicBezTo>
                  <a:cubicBezTo>
                    <a:pt x="8914" y="5459"/>
                    <a:pt x="11657" y="7358"/>
                    <a:pt x="13029" y="9613"/>
                  </a:cubicBezTo>
                  <a:cubicBezTo>
                    <a:pt x="14400" y="11868"/>
                    <a:pt x="14400" y="14479"/>
                    <a:pt x="14057" y="16378"/>
                  </a:cubicBezTo>
                  <a:cubicBezTo>
                    <a:pt x="13714" y="18277"/>
                    <a:pt x="13029" y="19464"/>
                    <a:pt x="11829" y="20295"/>
                  </a:cubicBezTo>
                  <a:cubicBezTo>
                    <a:pt x="10629" y="21125"/>
                    <a:pt x="8914" y="21600"/>
                    <a:pt x="7543" y="20769"/>
                  </a:cubicBezTo>
                  <a:cubicBezTo>
                    <a:pt x="6171" y="19938"/>
                    <a:pt x="5143" y="17802"/>
                    <a:pt x="5829" y="14479"/>
                  </a:cubicBezTo>
                  <a:cubicBezTo>
                    <a:pt x="6514" y="11156"/>
                    <a:pt x="8914" y="6646"/>
                    <a:pt x="11829" y="4035"/>
                  </a:cubicBezTo>
                  <a:cubicBezTo>
                    <a:pt x="14743" y="1424"/>
                    <a:pt x="18171" y="7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4618115" y="3579012"/>
              <a:ext cx="181236" cy="17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034" fill="norm" stroke="1" extrusionOk="0">
                  <a:moveTo>
                    <a:pt x="1161" y="2255"/>
                  </a:moveTo>
                  <a:cubicBezTo>
                    <a:pt x="1161" y="6524"/>
                    <a:pt x="1161" y="10794"/>
                    <a:pt x="1161" y="13557"/>
                  </a:cubicBezTo>
                  <a:cubicBezTo>
                    <a:pt x="1161" y="16320"/>
                    <a:pt x="1161" y="17576"/>
                    <a:pt x="910" y="18831"/>
                  </a:cubicBezTo>
                  <a:cubicBezTo>
                    <a:pt x="658" y="20087"/>
                    <a:pt x="156" y="21343"/>
                    <a:pt x="31" y="20966"/>
                  </a:cubicBezTo>
                  <a:cubicBezTo>
                    <a:pt x="-95" y="20590"/>
                    <a:pt x="156" y="18580"/>
                    <a:pt x="910" y="15566"/>
                  </a:cubicBezTo>
                  <a:cubicBezTo>
                    <a:pt x="1663" y="12552"/>
                    <a:pt x="2919" y="8534"/>
                    <a:pt x="4049" y="5896"/>
                  </a:cubicBezTo>
                  <a:cubicBezTo>
                    <a:pt x="5179" y="3259"/>
                    <a:pt x="6184" y="2003"/>
                    <a:pt x="6938" y="2003"/>
                  </a:cubicBezTo>
                  <a:cubicBezTo>
                    <a:pt x="7691" y="2003"/>
                    <a:pt x="8193" y="3259"/>
                    <a:pt x="8445" y="4515"/>
                  </a:cubicBezTo>
                  <a:cubicBezTo>
                    <a:pt x="8696" y="5771"/>
                    <a:pt x="8696" y="7027"/>
                    <a:pt x="8696" y="8283"/>
                  </a:cubicBezTo>
                  <a:cubicBezTo>
                    <a:pt x="8696" y="9538"/>
                    <a:pt x="8696" y="10794"/>
                    <a:pt x="9072" y="10794"/>
                  </a:cubicBezTo>
                  <a:cubicBezTo>
                    <a:pt x="9449" y="10794"/>
                    <a:pt x="10203" y="9538"/>
                    <a:pt x="11333" y="7655"/>
                  </a:cubicBezTo>
                  <a:cubicBezTo>
                    <a:pt x="12463" y="5771"/>
                    <a:pt x="13970" y="3259"/>
                    <a:pt x="15352" y="1752"/>
                  </a:cubicBezTo>
                  <a:cubicBezTo>
                    <a:pt x="16733" y="245"/>
                    <a:pt x="17989" y="-257"/>
                    <a:pt x="18617" y="120"/>
                  </a:cubicBezTo>
                  <a:cubicBezTo>
                    <a:pt x="19245" y="496"/>
                    <a:pt x="19245" y="1752"/>
                    <a:pt x="19245" y="3887"/>
                  </a:cubicBezTo>
                  <a:cubicBezTo>
                    <a:pt x="19245" y="6022"/>
                    <a:pt x="19245" y="9036"/>
                    <a:pt x="19621" y="11045"/>
                  </a:cubicBezTo>
                  <a:cubicBezTo>
                    <a:pt x="19998" y="13055"/>
                    <a:pt x="20752" y="14059"/>
                    <a:pt x="21505" y="15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4824216" y="3328052"/>
              <a:ext cx="328539" cy="410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02" fill="norm" stroke="1" extrusionOk="0">
                  <a:moveTo>
                    <a:pt x="4575" y="15789"/>
                  </a:moveTo>
                  <a:cubicBezTo>
                    <a:pt x="4712" y="15235"/>
                    <a:pt x="4850" y="14681"/>
                    <a:pt x="4987" y="14127"/>
                  </a:cubicBezTo>
                  <a:cubicBezTo>
                    <a:pt x="5125" y="13574"/>
                    <a:pt x="5263" y="13020"/>
                    <a:pt x="4987" y="12798"/>
                  </a:cubicBezTo>
                  <a:cubicBezTo>
                    <a:pt x="4712" y="12577"/>
                    <a:pt x="4024" y="12687"/>
                    <a:pt x="3199" y="13241"/>
                  </a:cubicBezTo>
                  <a:cubicBezTo>
                    <a:pt x="2373" y="13795"/>
                    <a:pt x="1410" y="14792"/>
                    <a:pt x="791" y="15678"/>
                  </a:cubicBezTo>
                  <a:cubicBezTo>
                    <a:pt x="172" y="16564"/>
                    <a:pt x="-103" y="17340"/>
                    <a:pt x="35" y="17894"/>
                  </a:cubicBezTo>
                  <a:cubicBezTo>
                    <a:pt x="172" y="18447"/>
                    <a:pt x="722" y="18780"/>
                    <a:pt x="1273" y="18724"/>
                  </a:cubicBezTo>
                  <a:cubicBezTo>
                    <a:pt x="1823" y="18669"/>
                    <a:pt x="2373" y="18226"/>
                    <a:pt x="2924" y="17727"/>
                  </a:cubicBezTo>
                  <a:cubicBezTo>
                    <a:pt x="3474" y="17229"/>
                    <a:pt x="4024" y="16675"/>
                    <a:pt x="4300" y="16731"/>
                  </a:cubicBezTo>
                  <a:cubicBezTo>
                    <a:pt x="4575" y="16786"/>
                    <a:pt x="4575" y="17451"/>
                    <a:pt x="4919" y="17838"/>
                  </a:cubicBezTo>
                  <a:cubicBezTo>
                    <a:pt x="5263" y="18226"/>
                    <a:pt x="5951" y="18337"/>
                    <a:pt x="7051" y="17838"/>
                  </a:cubicBezTo>
                  <a:cubicBezTo>
                    <a:pt x="8152" y="17340"/>
                    <a:pt x="9665" y="16232"/>
                    <a:pt x="11179" y="13906"/>
                  </a:cubicBezTo>
                  <a:cubicBezTo>
                    <a:pt x="12692" y="11580"/>
                    <a:pt x="14205" y="8035"/>
                    <a:pt x="15100" y="5709"/>
                  </a:cubicBezTo>
                  <a:cubicBezTo>
                    <a:pt x="15994" y="3383"/>
                    <a:pt x="16269" y="2275"/>
                    <a:pt x="16407" y="1444"/>
                  </a:cubicBezTo>
                  <a:cubicBezTo>
                    <a:pt x="16544" y="614"/>
                    <a:pt x="16544" y="60"/>
                    <a:pt x="16200" y="4"/>
                  </a:cubicBezTo>
                  <a:cubicBezTo>
                    <a:pt x="15856" y="-51"/>
                    <a:pt x="15168" y="392"/>
                    <a:pt x="14343" y="1832"/>
                  </a:cubicBezTo>
                  <a:cubicBezTo>
                    <a:pt x="13517" y="3272"/>
                    <a:pt x="12554" y="5709"/>
                    <a:pt x="11866" y="8534"/>
                  </a:cubicBezTo>
                  <a:cubicBezTo>
                    <a:pt x="11179" y="11358"/>
                    <a:pt x="10766" y="14571"/>
                    <a:pt x="10559" y="16454"/>
                  </a:cubicBezTo>
                  <a:cubicBezTo>
                    <a:pt x="10353" y="18337"/>
                    <a:pt x="10353" y="18891"/>
                    <a:pt x="10628" y="19444"/>
                  </a:cubicBezTo>
                  <a:cubicBezTo>
                    <a:pt x="10903" y="19998"/>
                    <a:pt x="11454" y="20552"/>
                    <a:pt x="12142" y="20829"/>
                  </a:cubicBezTo>
                  <a:cubicBezTo>
                    <a:pt x="12829" y="21106"/>
                    <a:pt x="13655" y="21106"/>
                    <a:pt x="14824" y="20275"/>
                  </a:cubicBezTo>
                  <a:cubicBezTo>
                    <a:pt x="15994" y="19444"/>
                    <a:pt x="17507" y="17783"/>
                    <a:pt x="18539" y="16343"/>
                  </a:cubicBezTo>
                  <a:cubicBezTo>
                    <a:pt x="19571" y="14903"/>
                    <a:pt x="20121" y="13684"/>
                    <a:pt x="20396" y="12743"/>
                  </a:cubicBezTo>
                  <a:cubicBezTo>
                    <a:pt x="20672" y="11801"/>
                    <a:pt x="20672" y="11137"/>
                    <a:pt x="20328" y="10860"/>
                  </a:cubicBezTo>
                  <a:cubicBezTo>
                    <a:pt x="19984" y="10583"/>
                    <a:pt x="19296" y="10694"/>
                    <a:pt x="18745" y="11081"/>
                  </a:cubicBezTo>
                  <a:cubicBezTo>
                    <a:pt x="18195" y="11469"/>
                    <a:pt x="17782" y="12134"/>
                    <a:pt x="17782" y="12743"/>
                  </a:cubicBezTo>
                  <a:cubicBezTo>
                    <a:pt x="17782" y="13352"/>
                    <a:pt x="18195" y="13906"/>
                    <a:pt x="18883" y="14903"/>
                  </a:cubicBezTo>
                  <a:cubicBezTo>
                    <a:pt x="19571" y="15900"/>
                    <a:pt x="20534" y="17340"/>
                    <a:pt x="21015" y="18392"/>
                  </a:cubicBezTo>
                  <a:cubicBezTo>
                    <a:pt x="21497" y="19444"/>
                    <a:pt x="21497" y="20109"/>
                    <a:pt x="20809" y="20607"/>
                  </a:cubicBezTo>
                  <a:cubicBezTo>
                    <a:pt x="20121" y="21106"/>
                    <a:pt x="18745" y="21438"/>
                    <a:pt x="17507" y="21494"/>
                  </a:cubicBezTo>
                  <a:cubicBezTo>
                    <a:pt x="16269" y="21549"/>
                    <a:pt x="15168" y="21327"/>
                    <a:pt x="14068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360700" y="3902814"/>
              <a:ext cx="507854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1600"/>
                  </a:moveTo>
                  <a:cubicBezTo>
                    <a:pt x="135" y="20509"/>
                    <a:pt x="270" y="19418"/>
                    <a:pt x="535" y="18873"/>
                  </a:cubicBezTo>
                  <a:cubicBezTo>
                    <a:pt x="801" y="18327"/>
                    <a:pt x="1197" y="18327"/>
                    <a:pt x="1570" y="18109"/>
                  </a:cubicBezTo>
                  <a:cubicBezTo>
                    <a:pt x="1943" y="17891"/>
                    <a:pt x="2294" y="17455"/>
                    <a:pt x="2640" y="17018"/>
                  </a:cubicBezTo>
                  <a:cubicBezTo>
                    <a:pt x="2987" y="16582"/>
                    <a:pt x="3329" y="16145"/>
                    <a:pt x="3697" y="15818"/>
                  </a:cubicBezTo>
                  <a:cubicBezTo>
                    <a:pt x="4066" y="15491"/>
                    <a:pt x="4462" y="15273"/>
                    <a:pt x="4808" y="15055"/>
                  </a:cubicBezTo>
                  <a:cubicBezTo>
                    <a:pt x="5155" y="14836"/>
                    <a:pt x="5452" y="14618"/>
                    <a:pt x="5785" y="14291"/>
                  </a:cubicBezTo>
                  <a:cubicBezTo>
                    <a:pt x="6117" y="13964"/>
                    <a:pt x="6486" y="13527"/>
                    <a:pt x="6855" y="12982"/>
                  </a:cubicBezTo>
                  <a:cubicBezTo>
                    <a:pt x="7224" y="12436"/>
                    <a:pt x="7593" y="11782"/>
                    <a:pt x="7912" y="11345"/>
                  </a:cubicBezTo>
                  <a:cubicBezTo>
                    <a:pt x="8232" y="10909"/>
                    <a:pt x="8501" y="10691"/>
                    <a:pt x="8776" y="10473"/>
                  </a:cubicBezTo>
                  <a:cubicBezTo>
                    <a:pt x="9050" y="10255"/>
                    <a:pt x="9329" y="10036"/>
                    <a:pt x="9684" y="9709"/>
                  </a:cubicBezTo>
                  <a:cubicBezTo>
                    <a:pt x="10040" y="9382"/>
                    <a:pt x="10472" y="8945"/>
                    <a:pt x="10881" y="8618"/>
                  </a:cubicBezTo>
                  <a:cubicBezTo>
                    <a:pt x="11290" y="8291"/>
                    <a:pt x="11677" y="8073"/>
                    <a:pt x="12005" y="7855"/>
                  </a:cubicBezTo>
                  <a:cubicBezTo>
                    <a:pt x="12334" y="7636"/>
                    <a:pt x="12604" y="7418"/>
                    <a:pt x="12937" y="7309"/>
                  </a:cubicBezTo>
                  <a:cubicBezTo>
                    <a:pt x="13269" y="7200"/>
                    <a:pt x="13665" y="7200"/>
                    <a:pt x="14043" y="7091"/>
                  </a:cubicBezTo>
                  <a:cubicBezTo>
                    <a:pt x="14421" y="6982"/>
                    <a:pt x="14781" y="6764"/>
                    <a:pt x="15141" y="6545"/>
                  </a:cubicBezTo>
                  <a:cubicBezTo>
                    <a:pt x="15501" y="6327"/>
                    <a:pt x="15860" y="6109"/>
                    <a:pt x="16198" y="6000"/>
                  </a:cubicBezTo>
                  <a:cubicBezTo>
                    <a:pt x="16535" y="5891"/>
                    <a:pt x="16850" y="5891"/>
                    <a:pt x="17174" y="5673"/>
                  </a:cubicBezTo>
                  <a:cubicBezTo>
                    <a:pt x="17498" y="5455"/>
                    <a:pt x="17831" y="5018"/>
                    <a:pt x="18190" y="4691"/>
                  </a:cubicBezTo>
                  <a:cubicBezTo>
                    <a:pt x="18550" y="4364"/>
                    <a:pt x="18937" y="4145"/>
                    <a:pt x="19297" y="3927"/>
                  </a:cubicBezTo>
                  <a:cubicBezTo>
                    <a:pt x="19657" y="3709"/>
                    <a:pt x="19990" y="3491"/>
                    <a:pt x="20309" y="3273"/>
                  </a:cubicBezTo>
                  <a:cubicBezTo>
                    <a:pt x="20628" y="3055"/>
                    <a:pt x="20934" y="2836"/>
                    <a:pt x="21123" y="2727"/>
                  </a:cubicBezTo>
                  <a:cubicBezTo>
                    <a:pt x="21312" y="2618"/>
                    <a:pt x="21384" y="2618"/>
                    <a:pt x="21456" y="2509"/>
                  </a:cubicBezTo>
                  <a:cubicBezTo>
                    <a:pt x="21528" y="2400"/>
                    <a:pt x="21600" y="2182"/>
                    <a:pt x="21582" y="1745"/>
                  </a:cubicBezTo>
                  <a:cubicBezTo>
                    <a:pt x="21564" y="1309"/>
                    <a:pt x="21456" y="655"/>
                    <a:pt x="21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5478800" y="3585314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485150" y="382026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890618" y="3465824"/>
              <a:ext cx="343833" cy="660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81" fill="norm" stroke="1" extrusionOk="0">
                  <a:moveTo>
                    <a:pt x="5985" y="3058"/>
                  </a:moveTo>
                  <a:cubicBezTo>
                    <a:pt x="5458" y="3264"/>
                    <a:pt x="4932" y="3470"/>
                    <a:pt x="4273" y="3573"/>
                  </a:cubicBezTo>
                  <a:cubicBezTo>
                    <a:pt x="3615" y="3677"/>
                    <a:pt x="2824" y="3677"/>
                    <a:pt x="2363" y="3470"/>
                  </a:cubicBezTo>
                  <a:cubicBezTo>
                    <a:pt x="1902" y="3264"/>
                    <a:pt x="1771" y="2851"/>
                    <a:pt x="2100" y="2335"/>
                  </a:cubicBezTo>
                  <a:cubicBezTo>
                    <a:pt x="2429" y="1819"/>
                    <a:pt x="3219" y="1200"/>
                    <a:pt x="3878" y="787"/>
                  </a:cubicBezTo>
                  <a:cubicBezTo>
                    <a:pt x="4536" y="375"/>
                    <a:pt x="5063" y="168"/>
                    <a:pt x="5656" y="65"/>
                  </a:cubicBezTo>
                  <a:cubicBezTo>
                    <a:pt x="6249" y="-38"/>
                    <a:pt x="6907" y="-38"/>
                    <a:pt x="7368" y="203"/>
                  </a:cubicBezTo>
                  <a:cubicBezTo>
                    <a:pt x="7829" y="444"/>
                    <a:pt x="8093" y="925"/>
                    <a:pt x="8027" y="2301"/>
                  </a:cubicBezTo>
                  <a:cubicBezTo>
                    <a:pt x="7961" y="3677"/>
                    <a:pt x="7566" y="5947"/>
                    <a:pt x="6775" y="7838"/>
                  </a:cubicBezTo>
                  <a:cubicBezTo>
                    <a:pt x="5985" y="9730"/>
                    <a:pt x="4800" y="11244"/>
                    <a:pt x="3944" y="12138"/>
                  </a:cubicBezTo>
                  <a:cubicBezTo>
                    <a:pt x="3088" y="13032"/>
                    <a:pt x="2561" y="13307"/>
                    <a:pt x="1968" y="13479"/>
                  </a:cubicBezTo>
                  <a:cubicBezTo>
                    <a:pt x="1375" y="13651"/>
                    <a:pt x="717" y="13720"/>
                    <a:pt x="322" y="13548"/>
                  </a:cubicBezTo>
                  <a:cubicBezTo>
                    <a:pt x="-73" y="13376"/>
                    <a:pt x="-205" y="12963"/>
                    <a:pt x="519" y="12138"/>
                  </a:cubicBezTo>
                  <a:cubicBezTo>
                    <a:pt x="1244" y="11312"/>
                    <a:pt x="2824" y="10074"/>
                    <a:pt x="4932" y="8630"/>
                  </a:cubicBezTo>
                  <a:cubicBezTo>
                    <a:pt x="7039" y="7185"/>
                    <a:pt x="9673" y="5534"/>
                    <a:pt x="11451" y="4433"/>
                  </a:cubicBezTo>
                  <a:cubicBezTo>
                    <a:pt x="13229" y="3333"/>
                    <a:pt x="14151" y="2782"/>
                    <a:pt x="14810" y="2370"/>
                  </a:cubicBezTo>
                  <a:cubicBezTo>
                    <a:pt x="15468" y="1957"/>
                    <a:pt x="15863" y="1682"/>
                    <a:pt x="15929" y="1751"/>
                  </a:cubicBezTo>
                  <a:cubicBezTo>
                    <a:pt x="15995" y="1819"/>
                    <a:pt x="15732" y="2232"/>
                    <a:pt x="14941" y="3333"/>
                  </a:cubicBezTo>
                  <a:cubicBezTo>
                    <a:pt x="14151" y="4433"/>
                    <a:pt x="12834" y="6222"/>
                    <a:pt x="11583" y="8320"/>
                  </a:cubicBezTo>
                  <a:cubicBezTo>
                    <a:pt x="10332" y="10418"/>
                    <a:pt x="9146" y="12826"/>
                    <a:pt x="8290" y="14924"/>
                  </a:cubicBezTo>
                  <a:cubicBezTo>
                    <a:pt x="7434" y="17022"/>
                    <a:pt x="6907" y="18810"/>
                    <a:pt x="6775" y="19877"/>
                  </a:cubicBezTo>
                  <a:cubicBezTo>
                    <a:pt x="6644" y="20943"/>
                    <a:pt x="6907" y="21287"/>
                    <a:pt x="7368" y="21424"/>
                  </a:cubicBezTo>
                  <a:cubicBezTo>
                    <a:pt x="7829" y="21562"/>
                    <a:pt x="8488" y="21493"/>
                    <a:pt x="9344" y="20668"/>
                  </a:cubicBezTo>
                  <a:cubicBezTo>
                    <a:pt x="10200" y="19842"/>
                    <a:pt x="11254" y="18260"/>
                    <a:pt x="11780" y="17263"/>
                  </a:cubicBezTo>
                  <a:cubicBezTo>
                    <a:pt x="12307" y="16265"/>
                    <a:pt x="12307" y="15852"/>
                    <a:pt x="12307" y="15474"/>
                  </a:cubicBezTo>
                  <a:cubicBezTo>
                    <a:pt x="12307" y="15096"/>
                    <a:pt x="12307" y="14752"/>
                    <a:pt x="13822" y="14373"/>
                  </a:cubicBezTo>
                  <a:cubicBezTo>
                    <a:pt x="15336" y="13995"/>
                    <a:pt x="18366" y="13582"/>
                    <a:pt x="21395" y="13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6800326" y="3506997"/>
              <a:ext cx="259199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2047" y="5912"/>
                  </a:moveTo>
                  <a:cubicBezTo>
                    <a:pt x="2223" y="9436"/>
                    <a:pt x="2399" y="12960"/>
                    <a:pt x="2399" y="15347"/>
                  </a:cubicBezTo>
                  <a:cubicBezTo>
                    <a:pt x="2399" y="17735"/>
                    <a:pt x="2223" y="18985"/>
                    <a:pt x="1960" y="19952"/>
                  </a:cubicBezTo>
                  <a:cubicBezTo>
                    <a:pt x="1696" y="20918"/>
                    <a:pt x="1345" y="21600"/>
                    <a:pt x="994" y="21600"/>
                  </a:cubicBezTo>
                  <a:cubicBezTo>
                    <a:pt x="642" y="21600"/>
                    <a:pt x="291" y="20918"/>
                    <a:pt x="116" y="18815"/>
                  </a:cubicBezTo>
                  <a:cubicBezTo>
                    <a:pt x="-60" y="16712"/>
                    <a:pt x="-60" y="13187"/>
                    <a:pt x="291" y="10175"/>
                  </a:cubicBezTo>
                  <a:cubicBezTo>
                    <a:pt x="642" y="7162"/>
                    <a:pt x="1345" y="4661"/>
                    <a:pt x="1960" y="3126"/>
                  </a:cubicBezTo>
                  <a:cubicBezTo>
                    <a:pt x="2574" y="1592"/>
                    <a:pt x="3101" y="1023"/>
                    <a:pt x="3803" y="853"/>
                  </a:cubicBezTo>
                  <a:cubicBezTo>
                    <a:pt x="4506" y="682"/>
                    <a:pt x="5384" y="909"/>
                    <a:pt x="6525" y="2160"/>
                  </a:cubicBezTo>
                  <a:cubicBezTo>
                    <a:pt x="7667" y="3411"/>
                    <a:pt x="9072" y="5684"/>
                    <a:pt x="10477" y="8299"/>
                  </a:cubicBezTo>
                  <a:cubicBezTo>
                    <a:pt x="11881" y="10914"/>
                    <a:pt x="13286" y="13869"/>
                    <a:pt x="14252" y="15688"/>
                  </a:cubicBezTo>
                  <a:cubicBezTo>
                    <a:pt x="15218" y="17507"/>
                    <a:pt x="15745" y="18189"/>
                    <a:pt x="16360" y="18701"/>
                  </a:cubicBezTo>
                  <a:cubicBezTo>
                    <a:pt x="16974" y="19213"/>
                    <a:pt x="17677" y="19554"/>
                    <a:pt x="18291" y="19440"/>
                  </a:cubicBezTo>
                  <a:cubicBezTo>
                    <a:pt x="18906" y="19326"/>
                    <a:pt x="19433" y="18758"/>
                    <a:pt x="19960" y="16655"/>
                  </a:cubicBezTo>
                  <a:cubicBezTo>
                    <a:pt x="20486" y="14552"/>
                    <a:pt x="21013" y="10914"/>
                    <a:pt x="21277" y="8072"/>
                  </a:cubicBezTo>
                  <a:cubicBezTo>
                    <a:pt x="21540" y="5229"/>
                    <a:pt x="21540" y="3183"/>
                    <a:pt x="21452" y="1876"/>
                  </a:cubicBezTo>
                  <a:cubicBezTo>
                    <a:pt x="21364" y="568"/>
                    <a:pt x="21189" y="0"/>
                    <a:pt x="21101" y="0"/>
                  </a:cubicBezTo>
                  <a:cubicBezTo>
                    <a:pt x="21013" y="0"/>
                    <a:pt x="21013" y="568"/>
                    <a:pt x="20925" y="1194"/>
                  </a:cubicBezTo>
                  <a:cubicBezTo>
                    <a:pt x="20838" y="1819"/>
                    <a:pt x="20662" y="2501"/>
                    <a:pt x="20486" y="3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7142500" y="3839314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7123450" y="3691001"/>
              <a:ext cx="49434" cy="2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18465" fill="norm" stroke="1" extrusionOk="0">
                  <a:moveTo>
                    <a:pt x="7776" y="10907"/>
                  </a:moveTo>
                  <a:cubicBezTo>
                    <a:pt x="11232" y="15535"/>
                    <a:pt x="14688" y="20164"/>
                    <a:pt x="17280" y="17850"/>
                  </a:cubicBezTo>
                  <a:cubicBezTo>
                    <a:pt x="19872" y="15535"/>
                    <a:pt x="21600" y="6278"/>
                    <a:pt x="18576" y="2421"/>
                  </a:cubicBezTo>
                  <a:cubicBezTo>
                    <a:pt x="15552" y="-1436"/>
                    <a:pt x="7776" y="107"/>
                    <a:pt x="0" y="1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7298700" y="3655164"/>
              <a:ext cx="262901" cy="13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47" fill="norm" stroke="1" extrusionOk="0">
                  <a:moveTo>
                    <a:pt x="3837" y="19543"/>
                  </a:moveTo>
                  <a:cubicBezTo>
                    <a:pt x="3146" y="20571"/>
                    <a:pt x="2455" y="21600"/>
                    <a:pt x="1764" y="21429"/>
                  </a:cubicBezTo>
                  <a:cubicBezTo>
                    <a:pt x="1073" y="21257"/>
                    <a:pt x="381" y="19886"/>
                    <a:pt x="122" y="17486"/>
                  </a:cubicBezTo>
                  <a:cubicBezTo>
                    <a:pt x="-137" y="15086"/>
                    <a:pt x="36" y="11657"/>
                    <a:pt x="468" y="9086"/>
                  </a:cubicBezTo>
                  <a:cubicBezTo>
                    <a:pt x="900" y="6514"/>
                    <a:pt x="1591" y="4800"/>
                    <a:pt x="2801" y="4457"/>
                  </a:cubicBezTo>
                  <a:cubicBezTo>
                    <a:pt x="4010" y="4114"/>
                    <a:pt x="5738" y="5143"/>
                    <a:pt x="7898" y="8229"/>
                  </a:cubicBezTo>
                  <a:cubicBezTo>
                    <a:pt x="10058" y="11314"/>
                    <a:pt x="12650" y="16457"/>
                    <a:pt x="14378" y="19029"/>
                  </a:cubicBezTo>
                  <a:cubicBezTo>
                    <a:pt x="16106" y="21600"/>
                    <a:pt x="16970" y="21600"/>
                    <a:pt x="17834" y="19371"/>
                  </a:cubicBezTo>
                  <a:cubicBezTo>
                    <a:pt x="18698" y="17143"/>
                    <a:pt x="19562" y="12686"/>
                    <a:pt x="20167" y="9086"/>
                  </a:cubicBezTo>
                  <a:cubicBezTo>
                    <a:pt x="20772" y="5486"/>
                    <a:pt x="21117" y="2743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7831681" y="3488933"/>
              <a:ext cx="269670" cy="42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01" fill="norm" stroke="1" extrusionOk="0">
                  <a:moveTo>
                    <a:pt x="5299" y="6828"/>
                  </a:moveTo>
                  <a:cubicBezTo>
                    <a:pt x="4793" y="8762"/>
                    <a:pt x="4286" y="10696"/>
                    <a:pt x="3865" y="13007"/>
                  </a:cubicBezTo>
                  <a:cubicBezTo>
                    <a:pt x="3443" y="15317"/>
                    <a:pt x="3105" y="18004"/>
                    <a:pt x="2683" y="19562"/>
                  </a:cubicBezTo>
                  <a:cubicBezTo>
                    <a:pt x="2261" y="21120"/>
                    <a:pt x="1755" y="21550"/>
                    <a:pt x="1333" y="21496"/>
                  </a:cubicBezTo>
                  <a:cubicBezTo>
                    <a:pt x="912" y="21443"/>
                    <a:pt x="574" y="20905"/>
                    <a:pt x="321" y="18917"/>
                  </a:cubicBezTo>
                  <a:cubicBezTo>
                    <a:pt x="68" y="16929"/>
                    <a:pt x="-101" y="13490"/>
                    <a:pt x="68" y="10804"/>
                  </a:cubicBezTo>
                  <a:cubicBezTo>
                    <a:pt x="237" y="8117"/>
                    <a:pt x="743" y="6183"/>
                    <a:pt x="1249" y="4893"/>
                  </a:cubicBezTo>
                  <a:cubicBezTo>
                    <a:pt x="1755" y="3604"/>
                    <a:pt x="2261" y="2959"/>
                    <a:pt x="2937" y="2690"/>
                  </a:cubicBezTo>
                  <a:cubicBezTo>
                    <a:pt x="3611" y="2422"/>
                    <a:pt x="4455" y="2529"/>
                    <a:pt x="5890" y="3765"/>
                  </a:cubicBezTo>
                  <a:cubicBezTo>
                    <a:pt x="7324" y="5001"/>
                    <a:pt x="9349" y="7365"/>
                    <a:pt x="10952" y="9890"/>
                  </a:cubicBezTo>
                  <a:cubicBezTo>
                    <a:pt x="12555" y="12416"/>
                    <a:pt x="13736" y="15102"/>
                    <a:pt x="14580" y="16714"/>
                  </a:cubicBezTo>
                  <a:cubicBezTo>
                    <a:pt x="15424" y="18326"/>
                    <a:pt x="15930" y="18863"/>
                    <a:pt x="16521" y="18541"/>
                  </a:cubicBezTo>
                  <a:cubicBezTo>
                    <a:pt x="17111" y="18219"/>
                    <a:pt x="17787" y="17037"/>
                    <a:pt x="18377" y="14726"/>
                  </a:cubicBezTo>
                  <a:cubicBezTo>
                    <a:pt x="18968" y="12416"/>
                    <a:pt x="19474" y="8977"/>
                    <a:pt x="19727" y="6505"/>
                  </a:cubicBezTo>
                  <a:cubicBezTo>
                    <a:pt x="19980" y="4034"/>
                    <a:pt x="19980" y="2529"/>
                    <a:pt x="19980" y="1508"/>
                  </a:cubicBezTo>
                  <a:cubicBezTo>
                    <a:pt x="19980" y="487"/>
                    <a:pt x="19980" y="-50"/>
                    <a:pt x="20065" y="4"/>
                  </a:cubicBezTo>
                  <a:cubicBezTo>
                    <a:pt x="20149" y="57"/>
                    <a:pt x="20318" y="702"/>
                    <a:pt x="20571" y="1293"/>
                  </a:cubicBezTo>
                  <a:cubicBezTo>
                    <a:pt x="20824" y="1884"/>
                    <a:pt x="21161" y="2422"/>
                    <a:pt x="21499" y="2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8146441" y="3675915"/>
              <a:ext cx="86612" cy="17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0864" fill="norm" stroke="1" extrusionOk="0">
                  <a:moveTo>
                    <a:pt x="12187" y="4370"/>
                  </a:moveTo>
                  <a:cubicBezTo>
                    <a:pt x="11158" y="2845"/>
                    <a:pt x="10130" y="1321"/>
                    <a:pt x="8587" y="1067"/>
                  </a:cubicBezTo>
                  <a:cubicBezTo>
                    <a:pt x="7044" y="812"/>
                    <a:pt x="4987" y="1829"/>
                    <a:pt x="3444" y="4370"/>
                  </a:cubicBezTo>
                  <a:cubicBezTo>
                    <a:pt x="1901" y="6911"/>
                    <a:pt x="873" y="10977"/>
                    <a:pt x="358" y="13645"/>
                  </a:cubicBezTo>
                  <a:cubicBezTo>
                    <a:pt x="-156" y="16314"/>
                    <a:pt x="-156" y="17584"/>
                    <a:pt x="615" y="18855"/>
                  </a:cubicBezTo>
                  <a:cubicBezTo>
                    <a:pt x="1387" y="20125"/>
                    <a:pt x="2930" y="21396"/>
                    <a:pt x="6530" y="20634"/>
                  </a:cubicBezTo>
                  <a:cubicBezTo>
                    <a:pt x="10130" y="19871"/>
                    <a:pt x="15787" y="17076"/>
                    <a:pt x="18615" y="13772"/>
                  </a:cubicBezTo>
                  <a:cubicBezTo>
                    <a:pt x="21444" y="10469"/>
                    <a:pt x="21444" y="6657"/>
                    <a:pt x="20415" y="4116"/>
                  </a:cubicBezTo>
                  <a:cubicBezTo>
                    <a:pt x="19387" y="1575"/>
                    <a:pt x="17330" y="304"/>
                    <a:pt x="15273" y="50"/>
                  </a:cubicBezTo>
                  <a:cubicBezTo>
                    <a:pt x="13215" y="-204"/>
                    <a:pt x="11158" y="558"/>
                    <a:pt x="9101" y="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8291850" y="3610714"/>
              <a:ext cx="158751" cy="26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5184"/>
                  </a:moveTo>
                  <a:cubicBezTo>
                    <a:pt x="2304" y="6394"/>
                    <a:pt x="4608" y="7603"/>
                    <a:pt x="6192" y="9590"/>
                  </a:cubicBezTo>
                  <a:cubicBezTo>
                    <a:pt x="7776" y="11578"/>
                    <a:pt x="8640" y="14342"/>
                    <a:pt x="8928" y="16243"/>
                  </a:cubicBezTo>
                  <a:cubicBezTo>
                    <a:pt x="9216" y="18144"/>
                    <a:pt x="8928" y="19181"/>
                    <a:pt x="8352" y="20045"/>
                  </a:cubicBezTo>
                  <a:cubicBezTo>
                    <a:pt x="7776" y="20909"/>
                    <a:pt x="6912" y="21600"/>
                    <a:pt x="6048" y="21341"/>
                  </a:cubicBezTo>
                  <a:cubicBezTo>
                    <a:pt x="5184" y="21082"/>
                    <a:pt x="4320" y="19872"/>
                    <a:pt x="4176" y="17194"/>
                  </a:cubicBezTo>
                  <a:cubicBezTo>
                    <a:pt x="4032" y="14515"/>
                    <a:pt x="4608" y="10368"/>
                    <a:pt x="7632" y="7258"/>
                  </a:cubicBezTo>
                  <a:cubicBezTo>
                    <a:pt x="10656" y="4147"/>
                    <a:pt x="16128" y="20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8571643" y="3519370"/>
              <a:ext cx="126608" cy="40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506" fill="norm" stroke="1" extrusionOk="0">
                  <a:moveTo>
                    <a:pt x="20839" y="129"/>
                  </a:moveTo>
                  <a:cubicBezTo>
                    <a:pt x="19097" y="17"/>
                    <a:pt x="17355" y="-94"/>
                    <a:pt x="15787" y="129"/>
                  </a:cubicBezTo>
                  <a:cubicBezTo>
                    <a:pt x="14220" y="351"/>
                    <a:pt x="12826" y="908"/>
                    <a:pt x="10213" y="2857"/>
                  </a:cubicBezTo>
                  <a:cubicBezTo>
                    <a:pt x="7600" y="4805"/>
                    <a:pt x="3768" y="8145"/>
                    <a:pt x="1678" y="10817"/>
                  </a:cubicBezTo>
                  <a:cubicBezTo>
                    <a:pt x="-413" y="13490"/>
                    <a:pt x="-761" y="15494"/>
                    <a:pt x="1852" y="17164"/>
                  </a:cubicBezTo>
                  <a:cubicBezTo>
                    <a:pt x="4465" y="18834"/>
                    <a:pt x="10039" y="20170"/>
                    <a:pt x="15613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8730000" y="3617588"/>
              <a:ext cx="209551" cy="30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1414"/>
                  </a:moveTo>
                  <a:cubicBezTo>
                    <a:pt x="1964" y="17541"/>
                    <a:pt x="3927" y="13668"/>
                    <a:pt x="5236" y="10540"/>
                  </a:cubicBezTo>
                  <a:cubicBezTo>
                    <a:pt x="6545" y="7411"/>
                    <a:pt x="7200" y="5028"/>
                    <a:pt x="7527" y="3240"/>
                  </a:cubicBezTo>
                  <a:cubicBezTo>
                    <a:pt x="7855" y="1453"/>
                    <a:pt x="7855" y="261"/>
                    <a:pt x="7745" y="37"/>
                  </a:cubicBezTo>
                  <a:cubicBezTo>
                    <a:pt x="7636" y="-186"/>
                    <a:pt x="7418" y="559"/>
                    <a:pt x="7200" y="3017"/>
                  </a:cubicBezTo>
                  <a:cubicBezTo>
                    <a:pt x="6982" y="5475"/>
                    <a:pt x="6764" y="9646"/>
                    <a:pt x="6655" y="12104"/>
                  </a:cubicBezTo>
                  <a:cubicBezTo>
                    <a:pt x="6545" y="14562"/>
                    <a:pt x="6545" y="15306"/>
                    <a:pt x="6873" y="16051"/>
                  </a:cubicBezTo>
                  <a:cubicBezTo>
                    <a:pt x="7200" y="16796"/>
                    <a:pt x="7855" y="17541"/>
                    <a:pt x="8618" y="17690"/>
                  </a:cubicBezTo>
                  <a:cubicBezTo>
                    <a:pt x="9382" y="17839"/>
                    <a:pt x="10255" y="17392"/>
                    <a:pt x="11891" y="15083"/>
                  </a:cubicBezTo>
                  <a:cubicBezTo>
                    <a:pt x="13527" y="12774"/>
                    <a:pt x="15927" y="8603"/>
                    <a:pt x="17236" y="6071"/>
                  </a:cubicBezTo>
                  <a:cubicBezTo>
                    <a:pt x="18545" y="3538"/>
                    <a:pt x="18764" y="2644"/>
                    <a:pt x="18655" y="2644"/>
                  </a:cubicBezTo>
                  <a:cubicBezTo>
                    <a:pt x="18545" y="2644"/>
                    <a:pt x="18109" y="3538"/>
                    <a:pt x="18109" y="5996"/>
                  </a:cubicBezTo>
                  <a:cubicBezTo>
                    <a:pt x="18109" y="8454"/>
                    <a:pt x="18545" y="12476"/>
                    <a:pt x="19200" y="14934"/>
                  </a:cubicBezTo>
                  <a:cubicBezTo>
                    <a:pt x="19855" y="17392"/>
                    <a:pt x="20727" y="18286"/>
                    <a:pt x="21600" y="1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9038156" y="3832964"/>
              <a:ext cx="1569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000"/>
                    <a:pt x="-1582" y="8000"/>
                    <a:pt x="1118" y="11600"/>
                  </a:cubicBezTo>
                  <a:cubicBezTo>
                    <a:pt x="3818" y="15200"/>
                    <a:pt x="11918" y="184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9045192" y="3728920"/>
              <a:ext cx="27709" cy="4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0687" fill="norm" stroke="1" extrusionOk="0">
                  <a:moveTo>
                    <a:pt x="20196" y="1247"/>
                  </a:moveTo>
                  <a:cubicBezTo>
                    <a:pt x="12482" y="167"/>
                    <a:pt x="4767" y="-913"/>
                    <a:pt x="1682" y="1247"/>
                  </a:cubicBezTo>
                  <a:cubicBezTo>
                    <a:pt x="-1404" y="3407"/>
                    <a:pt x="139" y="8807"/>
                    <a:pt x="3225" y="9347"/>
                  </a:cubicBezTo>
                  <a:cubicBezTo>
                    <a:pt x="6310" y="9887"/>
                    <a:pt x="10939" y="5567"/>
                    <a:pt x="13253" y="6647"/>
                  </a:cubicBezTo>
                  <a:cubicBezTo>
                    <a:pt x="15567" y="7727"/>
                    <a:pt x="15567" y="14207"/>
                    <a:pt x="15567" y="20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9142750" y="3934564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9477488" y="3699614"/>
              <a:ext cx="338363" cy="17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159" fill="norm" stroke="1" extrusionOk="0">
                  <a:moveTo>
                    <a:pt x="5749" y="753"/>
                  </a:moveTo>
                  <a:cubicBezTo>
                    <a:pt x="5615" y="6279"/>
                    <a:pt x="5481" y="11805"/>
                    <a:pt x="5145" y="15195"/>
                  </a:cubicBezTo>
                  <a:cubicBezTo>
                    <a:pt x="4810" y="18586"/>
                    <a:pt x="4273" y="19842"/>
                    <a:pt x="3670" y="20595"/>
                  </a:cubicBezTo>
                  <a:cubicBezTo>
                    <a:pt x="3066" y="21349"/>
                    <a:pt x="2395" y="21600"/>
                    <a:pt x="1724" y="19716"/>
                  </a:cubicBezTo>
                  <a:cubicBezTo>
                    <a:pt x="1053" y="17833"/>
                    <a:pt x="383" y="13814"/>
                    <a:pt x="114" y="11051"/>
                  </a:cubicBezTo>
                  <a:cubicBezTo>
                    <a:pt x="-154" y="8288"/>
                    <a:pt x="-20" y="6781"/>
                    <a:pt x="1255" y="5777"/>
                  </a:cubicBezTo>
                  <a:cubicBezTo>
                    <a:pt x="2529" y="4772"/>
                    <a:pt x="4944" y="4270"/>
                    <a:pt x="8030" y="3767"/>
                  </a:cubicBezTo>
                  <a:cubicBezTo>
                    <a:pt x="11116" y="3265"/>
                    <a:pt x="14872" y="2763"/>
                    <a:pt x="17220" y="2135"/>
                  </a:cubicBezTo>
                  <a:cubicBezTo>
                    <a:pt x="19568" y="1507"/>
                    <a:pt x="20507" y="753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9765050" y="3928214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Shape"/>
            <p:cNvSpPr/>
            <p:nvPr/>
          </p:nvSpPr>
          <p:spPr>
            <a:xfrm>
              <a:off x="9775498" y="3843220"/>
              <a:ext cx="27653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18786" fill="norm" stroke="1" extrusionOk="0">
                  <a:moveTo>
                    <a:pt x="20156" y="2494"/>
                  </a:moveTo>
                  <a:cubicBezTo>
                    <a:pt x="12442" y="334"/>
                    <a:pt x="4727" y="-1826"/>
                    <a:pt x="1642" y="2494"/>
                  </a:cubicBezTo>
                  <a:cubicBezTo>
                    <a:pt x="-1444" y="6814"/>
                    <a:pt x="99" y="17614"/>
                    <a:pt x="3956" y="18694"/>
                  </a:cubicBezTo>
                  <a:cubicBezTo>
                    <a:pt x="7813" y="19774"/>
                    <a:pt x="13985" y="11134"/>
                    <a:pt x="20156" y="2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9853950" y="3542680"/>
              <a:ext cx="171451" cy="130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4849"/>
                  </a:moveTo>
                  <a:cubicBezTo>
                    <a:pt x="533" y="3135"/>
                    <a:pt x="1067" y="1420"/>
                    <a:pt x="2400" y="563"/>
                  </a:cubicBezTo>
                  <a:cubicBezTo>
                    <a:pt x="3733" y="-294"/>
                    <a:pt x="5867" y="-294"/>
                    <a:pt x="7600" y="1420"/>
                  </a:cubicBezTo>
                  <a:cubicBezTo>
                    <a:pt x="9333" y="3135"/>
                    <a:pt x="10667" y="6563"/>
                    <a:pt x="10267" y="9649"/>
                  </a:cubicBezTo>
                  <a:cubicBezTo>
                    <a:pt x="9867" y="12735"/>
                    <a:pt x="7733" y="15477"/>
                    <a:pt x="6133" y="17363"/>
                  </a:cubicBezTo>
                  <a:cubicBezTo>
                    <a:pt x="4533" y="19249"/>
                    <a:pt x="3467" y="20277"/>
                    <a:pt x="3733" y="20792"/>
                  </a:cubicBezTo>
                  <a:cubicBezTo>
                    <a:pt x="4000" y="21306"/>
                    <a:pt x="5600" y="21306"/>
                    <a:pt x="8800" y="20963"/>
                  </a:cubicBezTo>
                  <a:cubicBezTo>
                    <a:pt x="12000" y="20620"/>
                    <a:pt x="16800" y="19935"/>
                    <a:pt x="21600" y="19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0050800" y="3521814"/>
              <a:ext cx="8412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600" fill="norm" stroke="1" extrusionOk="0">
                  <a:moveTo>
                    <a:pt x="0" y="0"/>
                  </a:moveTo>
                  <a:cubicBezTo>
                    <a:pt x="6849" y="3263"/>
                    <a:pt x="13698" y="6525"/>
                    <a:pt x="17385" y="9563"/>
                  </a:cubicBezTo>
                  <a:cubicBezTo>
                    <a:pt x="21073" y="12600"/>
                    <a:pt x="21600" y="15413"/>
                    <a:pt x="20283" y="17381"/>
                  </a:cubicBezTo>
                  <a:cubicBezTo>
                    <a:pt x="18966" y="19350"/>
                    <a:pt x="15805" y="20475"/>
                    <a:pt x="12907" y="21037"/>
                  </a:cubicBezTo>
                  <a:cubicBezTo>
                    <a:pt x="10010" y="21600"/>
                    <a:pt x="7376" y="21600"/>
                    <a:pt x="4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0177800" y="3998064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0587695" y="3745126"/>
              <a:ext cx="345756" cy="18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787" fill="norm" stroke="1" extrusionOk="0">
                  <a:moveTo>
                    <a:pt x="7685" y="5458"/>
                  </a:moveTo>
                  <a:cubicBezTo>
                    <a:pt x="7685" y="4297"/>
                    <a:pt x="7685" y="3135"/>
                    <a:pt x="7026" y="1858"/>
                  </a:cubicBezTo>
                  <a:cubicBezTo>
                    <a:pt x="6368" y="581"/>
                    <a:pt x="5051" y="-813"/>
                    <a:pt x="3799" y="581"/>
                  </a:cubicBezTo>
                  <a:cubicBezTo>
                    <a:pt x="2548" y="1974"/>
                    <a:pt x="1363" y="6155"/>
                    <a:pt x="704" y="9290"/>
                  </a:cubicBezTo>
                  <a:cubicBezTo>
                    <a:pt x="46" y="12426"/>
                    <a:pt x="-86" y="14516"/>
                    <a:pt x="46" y="16026"/>
                  </a:cubicBezTo>
                  <a:cubicBezTo>
                    <a:pt x="177" y="17535"/>
                    <a:pt x="573" y="18464"/>
                    <a:pt x="1034" y="18581"/>
                  </a:cubicBezTo>
                  <a:cubicBezTo>
                    <a:pt x="1494" y="18697"/>
                    <a:pt x="2021" y="18000"/>
                    <a:pt x="2614" y="16258"/>
                  </a:cubicBezTo>
                  <a:cubicBezTo>
                    <a:pt x="3207" y="14516"/>
                    <a:pt x="3865" y="11729"/>
                    <a:pt x="4458" y="9871"/>
                  </a:cubicBezTo>
                  <a:cubicBezTo>
                    <a:pt x="5051" y="8013"/>
                    <a:pt x="5577" y="7084"/>
                    <a:pt x="5841" y="7548"/>
                  </a:cubicBezTo>
                  <a:cubicBezTo>
                    <a:pt x="6104" y="8013"/>
                    <a:pt x="6104" y="9871"/>
                    <a:pt x="6236" y="11961"/>
                  </a:cubicBezTo>
                  <a:cubicBezTo>
                    <a:pt x="6368" y="14052"/>
                    <a:pt x="6631" y="16374"/>
                    <a:pt x="7026" y="17884"/>
                  </a:cubicBezTo>
                  <a:cubicBezTo>
                    <a:pt x="7421" y="19393"/>
                    <a:pt x="7948" y="20090"/>
                    <a:pt x="8738" y="19858"/>
                  </a:cubicBezTo>
                  <a:cubicBezTo>
                    <a:pt x="9529" y="19626"/>
                    <a:pt x="10582" y="18464"/>
                    <a:pt x="11438" y="16606"/>
                  </a:cubicBezTo>
                  <a:cubicBezTo>
                    <a:pt x="12294" y="14748"/>
                    <a:pt x="12953" y="12193"/>
                    <a:pt x="13348" y="10219"/>
                  </a:cubicBezTo>
                  <a:cubicBezTo>
                    <a:pt x="13743" y="8245"/>
                    <a:pt x="13875" y="6852"/>
                    <a:pt x="13875" y="6735"/>
                  </a:cubicBezTo>
                  <a:cubicBezTo>
                    <a:pt x="13875" y="6619"/>
                    <a:pt x="13743" y="7781"/>
                    <a:pt x="13612" y="8942"/>
                  </a:cubicBezTo>
                  <a:cubicBezTo>
                    <a:pt x="13480" y="10103"/>
                    <a:pt x="13348" y="11264"/>
                    <a:pt x="13151" y="12774"/>
                  </a:cubicBezTo>
                  <a:cubicBezTo>
                    <a:pt x="12953" y="14284"/>
                    <a:pt x="12690" y="16142"/>
                    <a:pt x="12492" y="16490"/>
                  </a:cubicBezTo>
                  <a:cubicBezTo>
                    <a:pt x="12294" y="16839"/>
                    <a:pt x="12163" y="15677"/>
                    <a:pt x="12624" y="12890"/>
                  </a:cubicBezTo>
                  <a:cubicBezTo>
                    <a:pt x="13085" y="10103"/>
                    <a:pt x="14138" y="5690"/>
                    <a:pt x="15126" y="3252"/>
                  </a:cubicBezTo>
                  <a:cubicBezTo>
                    <a:pt x="16114" y="813"/>
                    <a:pt x="17036" y="348"/>
                    <a:pt x="17694" y="697"/>
                  </a:cubicBezTo>
                  <a:cubicBezTo>
                    <a:pt x="18353" y="1045"/>
                    <a:pt x="18748" y="2206"/>
                    <a:pt x="19077" y="4993"/>
                  </a:cubicBezTo>
                  <a:cubicBezTo>
                    <a:pt x="19407" y="7781"/>
                    <a:pt x="19670" y="12193"/>
                    <a:pt x="20065" y="15097"/>
                  </a:cubicBezTo>
                  <a:cubicBezTo>
                    <a:pt x="20460" y="18000"/>
                    <a:pt x="20987" y="19393"/>
                    <a:pt x="21514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0937859" y="3527033"/>
              <a:ext cx="166431" cy="41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46" fill="norm" stroke="1" extrusionOk="0">
                  <a:moveTo>
                    <a:pt x="9158" y="16013"/>
                  </a:moveTo>
                  <a:cubicBezTo>
                    <a:pt x="9698" y="15471"/>
                    <a:pt x="10238" y="14928"/>
                    <a:pt x="10103" y="14439"/>
                  </a:cubicBezTo>
                  <a:cubicBezTo>
                    <a:pt x="9968" y="13951"/>
                    <a:pt x="9158" y="13517"/>
                    <a:pt x="8078" y="13571"/>
                  </a:cubicBezTo>
                  <a:cubicBezTo>
                    <a:pt x="6998" y="13625"/>
                    <a:pt x="5648" y="14168"/>
                    <a:pt x="4163" y="15308"/>
                  </a:cubicBezTo>
                  <a:cubicBezTo>
                    <a:pt x="2678" y="16447"/>
                    <a:pt x="1058" y="18184"/>
                    <a:pt x="383" y="19324"/>
                  </a:cubicBezTo>
                  <a:cubicBezTo>
                    <a:pt x="-292" y="20464"/>
                    <a:pt x="-22" y="21006"/>
                    <a:pt x="788" y="21278"/>
                  </a:cubicBezTo>
                  <a:cubicBezTo>
                    <a:pt x="1598" y="21549"/>
                    <a:pt x="2948" y="21549"/>
                    <a:pt x="5108" y="20843"/>
                  </a:cubicBezTo>
                  <a:cubicBezTo>
                    <a:pt x="7268" y="20138"/>
                    <a:pt x="10238" y="18727"/>
                    <a:pt x="13073" y="16013"/>
                  </a:cubicBezTo>
                  <a:cubicBezTo>
                    <a:pt x="15908" y="13300"/>
                    <a:pt x="18608" y="9284"/>
                    <a:pt x="19958" y="6570"/>
                  </a:cubicBezTo>
                  <a:cubicBezTo>
                    <a:pt x="21308" y="3857"/>
                    <a:pt x="21308" y="2445"/>
                    <a:pt x="21173" y="1469"/>
                  </a:cubicBezTo>
                  <a:cubicBezTo>
                    <a:pt x="21038" y="492"/>
                    <a:pt x="20768" y="-51"/>
                    <a:pt x="20363" y="3"/>
                  </a:cubicBezTo>
                  <a:cubicBezTo>
                    <a:pt x="19958" y="58"/>
                    <a:pt x="19418" y="709"/>
                    <a:pt x="18473" y="2988"/>
                  </a:cubicBezTo>
                  <a:cubicBezTo>
                    <a:pt x="17528" y="5268"/>
                    <a:pt x="16178" y="9175"/>
                    <a:pt x="15503" y="12323"/>
                  </a:cubicBezTo>
                  <a:cubicBezTo>
                    <a:pt x="14828" y="15471"/>
                    <a:pt x="14828" y="17859"/>
                    <a:pt x="14693" y="19324"/>
                  </a:cubicBezTo>
                  <a:cubicBezTo>
                    <a:pt x="14558" y="20789"/>
                    <a:pt x="14288" y="21332"/>
                    <a:pt x="14963" y="21332"/>
                  </a:cubicBezTo>
                  <a:cubicBezTo>
                    <a:pt x="15638" y="21332"/>
                    <a:pt x="17258" y="20789"/>
                    <a:pt x="18878" y="20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6075700" y="4408658"/>
              <a:ext cx="444501" cy="425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7097" y="14402"/>
                  </a:moveTo>
                  <a:cubicBezTo>
                    <a:pt x="6891" y="13343"/>
                    <a:pt x="6686" y="12284"/>
                    <a:pt x="6480" y="11490"/>
                  </a:cubicBezTo>
                  <a:cubicBezTo>
                    <a:pt x="6274" y="10696"/>
                    <a:pt x="6069" y="10166"/>
                    <a:pt x="5709" y="9902"/>
                  </a:cubicBezTo>
                  <a:cubicBezTo>
                    <a:pt x="5349" y="9637"/>
                    <a:pt x="4834" y="9637"/>
                    <a:pt x="3857" y="10802"/>
                  </a:cubicBezTo>
                  <a:cubicBezTo>
                    <a:pt x="2880" y="11966"/>
                    <a:pt x="1440" y="14296"/>
                    <a:pt x="720" y="15725"/>
                  </a:cubicBezTo>
                  <a:cubicBezTo>
                    <a:pt x="0" y="17155"/>
                    <a:pt x="0" y="17684"/>
                    <a:pt x="0" y="18214"/>
                  </a:cubicBezTo>
                  <a:cubicBezTo>
                    <a:pt x="0" y="18743"/>
                    <a:pt x="0" y="19272"/>
                    <a:pt x="771" y="19325"/>
                  </a:cubicBezTo>
                  <a:cubicBezTo>
                    <a:pt x="1543" y="19378"/>
                    <a:pt x="3086" y="18955"/>
                    <a:pt x="4011" y="18161"/>
                  </a:cubicBezTo>
                  <a:cubicBezTo>
                    <a:pt x="4937" y="17366"/>
                    <a:pt x="5246" y="16202"/>
                    <a:pt x="5349" y="15196"/>
                  </a:cubicBezTo>
                  <a:cubicBezTo>
                    <a:pt x="5451" y="14190"/>
                    <a:pt x="5349" y="13343"/>
                    <a:pt x="5297" y="13237"/>
                  </a:cubicBezTo>
                  <a:cubicBezTo>
                    <a:pt x="5246" y="13131"/>
                    <a:pt x="5246" y="13766"/>
                    <a:pt x="5246" y="14349"/>
                  </a:cubicBezTo>
                  <a:cubicBezTo>
                    <a:pt x="5246" y="14931"/>
                    <a:pt x="5246" y="15461"/>
                    <a:pt x="5400" y="15937"/>
                  </a:cubicBezTo>
                  <a:cubicBezTo>
                    <a:pt x="5554" y="16414"/>
                    <a:pt x="5863" y="16837"/>
                    <a:pt x="6274" y="17049"/>
                  </a:cubicBezTo>
                  <a:cubicBezTo>
                    <a:pt x="6686" y="17261"/>
                    <a:pt x="7200" y="17261"/>
                    <a:pt x="8074" y="16572"/>
                  </a:cubicBezTo>
                  <a:cubicBezTo>
                    <a:pt x="8949" y="15884"/>
                    <a:pt x="10183" y="14508"/>
                    <a:pt x="11109" y="12337"/>
                  </a:cubicBezTo>
                  <a:cubicBezTo>
                    <a:pt x="12034" y="10166"/>
                    <a:pt x="12651" y="7202"/>
                    <a:pt x="13063" y="5402"/>
                  </a:cubicBezTo>
                  <a:cubicBezTo>
                    <a:pt x="13474" y="3602"/>
                    <a:pt x="13680" y="2966"/>
                    <a:pt x="13783" y="2172"/>
                  </a:cubicBezTo>
                  <a:cubicBezTo>
                    <a:pt x="13886" y="1378"/>
                    <a:pt x="13886" y="425"/>
                    <a:pt x="13680" y="108"/>
                  </a:cubicBezTo>
                  <a:cubicBezTo>
                    <a:pt x="13474" y="-210"/>
                    <a:pt x="13063" y="108"/>
                    <a:pt x="12549" y="1961"/>
                  </a:cubicBezTo>
                  <a:cubicBezTo>
                    <a:pt x="12034" y="3814"/>
                    <a:pt x="11417" y="7202"/>
                    <a:pt x="11211" y="10431"/>
                  </a:cubicBezTo>
                  <a:cubicBezTo>
                    <a:pt x="11006" y="13661"/>
                    <a:pt x="11211" y="16731"/>
                    <a:pt x="11520" y="18531"/>
                  </a:cubicBezTo>
                  <a:cubicBezTo>
                    <a:pt x="11829" y="20331"/>
                    <a:pt x="12240" y="20861"/>
                    <a:pt x="12703" y="21125"/>
                  </a:cubicBezTo>
                  <a:cubicBezTo>
                    <a:pt x="13166" y="21390"/>
                    <a:pt x="13680" y="21390"/>
                    <a:pt x="14657" y="20278"/>
                  </a:cubicBezTo>
                  <a:cubicBezTo>
                    <a:pt x="15634" y="19166"/>
                    <a:pt x="17074" y="16943"/>
                    <a:pt x="18154" y="14031"/>
                  </a:cubicBezTo>
                  <a:cubicBezTo>
                    <a:pt x="19234" y="11119"/>
                    <a:pt x="19954" y="7519"/>
                    <a:pt x="20263" y="5402"/>
                  </a:cubicBezTo>
                  <a:cubicBezTo>
                    <a:pt x="20571" y="3284"/>
                    <a:pt x="20469" y="2649"/>
                    <a:pt x="20211" y="2649"/>
                  </a:cubicBezTo>
                  <a:cubicBezTo>
                    <a:pt x="19954" y="2649"/>
                    <a:pt x="19543" y="3284"/>
                    <a:pt x="19234" y="5243"/>
                  </a:cubicBezTo>
                  <a:cubicBezTo>
                    <a:pt x="18926" y="7202"/>
                    <a:pt x="18720" y="10484"/>
                    <a:pt x="18874" y="12972"/>
                  </a:cubicBezTo>
                  <a:cubicBezTo>
                    <a:pt x="19029" y="15461"/>
                    <a:pt x="19543" y="17155"/>
                    <a:pt x="20057" y="18108"/>
                  </a:cubicBezTo>
                  <a:cubicBezTo>
                    <a:pt x="20571" y="19061"/>
                    <a:pt x="21086" y="19272"/>
                    <a:pt x="21600" y="19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7180600" y="456321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7149114" y="4507236"/>
              <a:ext cx="247387" cy="34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397" fill="norm" stroke="1" extrusionOk="0">
                  <a:moveTo>
                    <a:pt x="2192" y="1106"/>
                  </a:moveTo>
                  <a:cubicBezTo>
                    <a:pt x="2008" y="3462"/>
                    <a:pt x="1823" y="5819"/>
                    <a:pt x="1731" y="8895"/>
                  </a:cubicBezTo>
                  <a:cubicBezTo>
                    <a:pt x="1639" y="11972"/>
                    <a:pt x="1639" y="15768"/>
                    <a:pt x="1454" y="18124"/>
                  </a:cubicBezTo>
                  <a:cubicBezTo>
                    <a:pt x="1269" y="20481"/>
                    <a:pt x="900" y="21397"/>
                    <a:pt x="715" y="21397"/>
                  </a:cubicBezTo>
                  <a:cubicBezTo>
                    <a:pt x="531" y="21397"/>
                    <a:pt x="531" y="20481"/>
                    <a:pt x="439" y="17470"/>
                  </a:cubicBezTo>
                  <a:cubicBezTo>
                    <a:pt x="346" y="14459"/>
                    <a:pt x="162" y="9353"/>
                    <a:pt x="69" y="6408"/>
                  </a:cubicBezTo>
                  <a:cubicBezTo>
                    <a:pt x="-23" y="3462"/>
                    <a:pt x="-23" y="2677"/>
                    <a:pt x="69" y="1892"/>
                  </a:cubicBezTo>
                  <a:cubicBezTo>
                    <a:pt x="162" y="1106"/>
                    <a:pt x="346" y="321"/>
                    <a:pt x="808" y="190"/>
                  </a:cubicBezTo>
                  <a:cubicBezTo>
                    <a:pt x="1269" y="59"/>
                    <a:pt x="2008" y="582"/>
                    <a:pt x="3392" y="2350"/>
                  </a:cubicBezTo>
                  <a:cubicBezTo>
                    <a:pt x="4777" y="4117"/>
                    <a:pt x="6808" y="7128"/>
                    <a:pt x="8285" y="9615"/>
                  </a:cubicBezTo>
                  <a:cubicBezTo>
                    <a:pt x="9762" y="12102"/>
                    <a:pt x="10685" y="14066"/>
                    <a:pt x="11515" y="15572"/>
                  </a:cubicBezTo>
                  <a:cubicBezTo>
                    <a:pt x="12346" y="17077"/>
                    <a:pt x="13085" y="18124"/>
                    <a:pt x="13823" y="18386"/>
                  </a:cubicBezTo>
                  <a:cubicBezTo>
                    <a:pt x="14562" y="18648"/>
                    <a:pt x="15300" y="18124"/>
                    <a:pt x="16408" y="15637"/>
                  </a:cubicBezTo>
                  <a:cubicBezTo>
                    <a:pt x="17515" y="13150"/>
                    <a:pt x="18992" y="8699"/>
                    <a:pt x="19823" y="5950"/>
                  </a:cubicBezTo>
                  <a:cubicBezTo>
                    <a:pt x="20654" y="3201"/>
                    <a:pt x="20839" y="2153"/>
                    <a:pt x="20931" y="1302"/>
                  </a:cubicBezTo>
                  <a:cubicBezTo>
                    <a:pt x="21023" y="452"/>
                    <a:pt x="21023" y="-203"/>
                    <a:pt x="21115" y="59"/>
                  </a:cubicBezTo>
                  <a:cubicBezTo>
                    <a:pt x="21208" y="321"/>
                    <a:pt x="21392" y="1499"/>
                    <a:pt x="21577" y="2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431606" y="4753714"/>
              <a:ext cx="1569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684"/>
                    <a:pt x="-1582" y="11368"/>
                    <a:pt x="1118" y="14968"/>
                  </a:cubicBezTo>
                  <a:cubicBezTo>
                    <a:pt x="3818" y="18568"/>
                    <a:pt x="11918" y="20084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7438833" y="4645764"/>
              <a:ext cx="2752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1600" fill="norm" stroke="1" extrusionOk="0">
                  <a:moveTo>
                    <a:pt x="15429" y="21600"/>
                  </a:moveTo>
                  <a:cubicBezTo>
                    <a:pt x="7714" y="19200"/>
                    <a:pt x="0" y="16800"/>
                    <a:pt x="0" y="16800"/>
                  </a:cubicBezTo>
                  <a:cubicBezTo>
                    <a:pt x="0" y="16800"/>
                    <a:pt x="7714" y="19200"/>
                    <a:pt x="13114" y="17400"/>
                  </a:cubicBezTo>
                  <a:cubicBezTo>
                    <a:pt x="18514" y="15600"/>
                    <a:pt x="21600" y="9600"/>
                    <a:pt x="19286" y="6000"/>
                  </a:cubicBezTo>
                  <a:cubicBezTo>
                    <a:pt x="16971" y="2400"/>
                    <a:pt x="9257" y="1200"/>
                    <a:pt x="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8098439" y="4648123"/>
              <a:ext cx="161662" cy="131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974" fill="norm" stroke="1" extrusionOk="0">
                  <a:moveTo>
                    <a:pt x="16376" y="7724"/>
                  </a:moveTo>
                  <a:cubicBezTo>
                    <a:pt x="13851" y="5024"/>
                    <a:pt x="11326" y="2324"/>
                    <a:pt x="9363" y="974"/>
                  </a:cubicBezTo>
                  <a:cubicBezTo>
                    <a:pt x="7399" y="-376"/>
                    <a:pt x="5996" y="-376"/>
                    <a:pt x="4594" y="1311"/>
                  </a:cubicBezTo>
                  <a:cubicBezTo>
                    <a:pt x="3191" y="2999"/>
                    <a:pt x="1789" y="6374"/>
                    <a:pt x="947" y="9411"/>
                  </a:cubicBezTo>
                  <a:cubicBezTo>
                    <a:pt x="106" y="12449"/>
                    <a:pt x="-175" y="15149"/>
                    <a:pt x="106" y="17174"/>
                  </a:cubicBezTo>
                  <a:cubicBezTo>
                    <a:pt x="386" y="19199"/>
                    <a:pt x="1228" y="20549"/>
                    <a:pt x="2490" y="20886"/>
                  </a:cubicBezTo>
                  <a:cubicBezTo>
                    <a:pt x="3752" y="21224"/>
                    <a:pt x="5435" y="20549"/>
                    <a:pt x="6698" y="19537"/>
                  </a:cubicBezTo>
                  <a:cubicBezTo>
                    <a:pt x="7960" y="18524"/>
                    <a:pt x="8802" y="17174"/>
                    <a:pt x="9503" y="14980"/>
                  </a:cubicBezTo>
                  <a:cubicBezTo>
                    <a:pt x="10204" y="12786"/>
                    <a:pt x="10765" y="9749"/>
                    <a:pt x="11046" y="9074"/>
                  </a:cubicBezTo>
                  <a:cubicBezTo>
                    <a:pt x="11326" y="8399"/>
                    <a:pt x="11326" y="10087"/>
                    <a:pt x="11326" y="11774"/>
                  </a:cubicBezTo>
                  <a:cubicBezTo>
                    <a:pt x="11326" y="13461"/>
                    <a:pt x="11326" y="15149"/>
                    <a:pt x="11747" y="16668"/>
                  </a:cubicBezTo>
                  <a:cubicBezTo>
                    <a:pt x="12168" y="18187"/>
                    <a:pt x="13009" y="19537"/>
                    <a:pt x="14693" y="19705"/>
                  </a:cubicBezTo>
                  <a:cubicBezTo>
                    <a:pt x="16376" y="19874"/>
                    <a:pt x="18900" y="18861"/>
                    <a:pt x="21425" y="1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8272800" y="4669813"/>
              <a:ext cx="285751" cy="14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0" fill="norm" stroke="1" extrusionOk="0">
                  <a:moveTo>
                    <a:pt x="0" y="1123"/>
                  </a:moveTo>
                  <a:cubicBezTo>
                    <a:pt x="2240" y="5751"/>
                    <a:pt x="4480" y="10380"/>
                    <a:pt x="5600" y="13774"/>
                  </a:cubicBezTo>
                  <a:cubicBezTo>
                    <a:pt x="6720" y="17169"/>
                    <a:pt x="6720" y="19329"/>
                    <a:pt x="6320" y="20254"/>
                  </a:cubicBezTo>
                  <a:cubicBezTo>
                    <a:pt x="5920" y="21180"/>
                    <a:pt x="5120" y="20871"/>
                    <a:pt x="4560" y="19020"/>
                  </a:cubicBezTo>
                  <a:cubicBezTo>
                    <a:pt x="4000" y="17169"/>
                    <a:pt x="3680" y="13774"/>
                    <a:pt x="3760" y="10380"/>
                  </a:cubicBezTo>
                  <a:cubicBezTo>
                    <a:pt x="3840" y="6986"/>
                    <a:pt x="4320" y="3591"/>
                    <a:pt x="5120" y="1740"/>
                  </a:cubicBezTo>
                  <a:cubicBezTo>
                    <a:pt x="5920" y="-111"/>
                    <a:pt x="7040" y="-420"/>
                    <a:pt x="8240" y="506"/>
                  </a:cubicBezTo>
                  <a:cubicBezTo>
                    <a:pt x="9440" y="1431"/>
                    <a:pt x="10720" y="3591"/>
                    <a:pt x="11440" y="5597"/>
                  </a:cubicBezTo>
                  <a:cubicBezTo>
                    <a:pt x="12160" y="7603"/>
                    <a:pt x="12320" y="9454"/>
                    <a:pt x="12800" y="10071"/>
                  </a:cubicBezTo>
                  <a:cubicBezTo>
                    <a:pt x="13280" y="10689"/>
                    <a:pt x="14080" y="10071"/>
                    <a:pt x="14720" y="8837"/>
                  </a:cubicBezTo>
                  <a:cubicBezTo>
                    <a:pt x="15360" y="7603"/>
                    <a:pt x="15840" y="5751"/>
                    <a:pt x="15840" y="4209"/>
                  </a:cubicBezTo>
                  <a:cubicBezTo>
                    <a:pt x="15840" y="2666"/>
                    <a:pt x="15360" y="1431"/>
                    <a:pt x="14640" y="1894"/>
                  </a:cubicBezTo>
                  <a:cubicBezTo>
                    <a:pt x="13920" y="2357"/>
                    <a:pt x="12960" y="4517"/>
                    <a:pt x="12320" y="7140"/>
                  </a:cubicBezTo>
                  <a:cubicBezTo>
                    <a:pt x="11680" y="9763"/>
                    <a:pt x="11360" y="12849"/>
                    <a:pt x="11440" y="15009"/>
                  </a:cubicBezTo>
                  <a:cubicBezTo>
                    <a:pt x="11520" y="17169"/>
                    <a:pt x="12000" y="18403"/>
                    <a:pt x="13760" y="18866"/>
                  </a:cubicBezTo>
                  <a:cubicBezTo>
                    <a:pt x="15520" y="19329"/>
                    <a:pt x="18560" y="19020"/>
                    <a:pt x="21600" y="18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9009400" y="4702914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40"/>
                    <a:pt x="0" y="10080"/>
                    <a:pt x="3600" y="13680"/>
                  </a:cubicBezTo>
                  <a:cubicBezTo>
                    <a:pt x="7200" y="17280"/>
                    <a:pt x="144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9016692" y="4585584"/>
              <a:ext cx="18109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19986" fill="norm" stroke="1" extrusionOk="0">
                  <a:moveTo>
                    <a:pt x="13332" y="19986"/>
                  </a:moveTo>
                  <a:cubicBezTo>
                    <a:pt x="6132" y="11757"/>
                    <a:pt x="-1068" y="3529"/>
                    <a:pt x="132" y="957"/>
                  </a:cubicBezTo>
                  <a:cubicBezTo>
                    <a:pt x="1332" y="-1614"/>
                    <a:pt x="10932" y="1472"/>
                    <a:pt x="20532" y="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9054275" y="4635438"/>
              <a:ext cx="139276" cy="14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0104" fill="norm" stroke="1" extrusionOk="0">
                  <a:moveTo>
                    <a:pt x="4843" y="3264"/>
                  </a:moveTo>
                  <a:cubicBezTo>
                    <a:pt x="4189" y="6564"/>
                    <a:pt x="3534" y="9864"/>
                    <a:pt x="2716" y="13014"/>
                  </a:cubicBezTo>
                  <a:cubicBezTo>
                    <a:pt x="1898" y="16164"/>
                    <a:pt x="916" y="19164"/>
                    <a:pt x="425" y="19914"/>
                  </a:cubicBezTo>
                  <a:cubicBezTo>
                    <a:pt x="-66" y="20664"/>
                    <a:pt x="-66" y="19164"/>
                    <a:pt x="98" y="16014"/>
                  </a:cubicBezTo>
                  <a:cubicBezTo>
                    <a:pt x="261" y="12864"/>
                    <a:pt x="589" y="8064"/>
                    <a:pt x="2389" y="4614"/>
                  </a:cubicBezTo>
                  <a:cubicBezTo>
                    <a:pt x="4189" y="1164"/>
                    <a:pt x="7461" y="-936"/>
                    <a:pt x="10407" y="414"/>
                  </a:cubicBezTo>
                  <a:cubicBezTo>
                    <a:pt x="13352" y="1764"/>
                    <a:pt x="15970" y="6564"/>
                    <a:pt x="17770" y="9864"/>
                  </a:cubicBezTo>
                  <a:cubicBezTo>
                    <a:pt x="19570" y="13164"/>
                    <a:pt x="20552" y="14964"/>
                    <a:pt x="21534" y="16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9207162" y="4428759"/>
              <a:ext cx="325526" cy="56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89" fill="norm" stroke="1" extrusionOk="0">
                  <a:moveTo>
                    <a:pt x="5375" y="10602"/>
                  </a:moveTo>
                  <a:cubicBezTo>
                    <a:pt x="5514" y="10202"/>
                    <a:pt x="5654" y="9802"/>
                    <a:pt x="5654" y="9322"/>
                  </a:cubicBezTo>
                  <a:cubicBezTo>
                    <a:pt x="5654" y="8842"/>
                    <a:pt x="5514" y="8282"/>
                    <a:pt x="4817" y="8082"/>
                  </a:cubicBezTo>
                  <a:cubicBezTo>
                    <a:pt x="4121" y="7882"/>
                    <a:pt x="2866" y="8042"/>
                    <a:pt x="1961" y="8602"/>
                  </a:cubicBezTo>
                  <a:cubicBezTo>
                    <a:pt x="1055" y="9162"/>
                    <a:pt x="497" y="10122"/>
                    <a:pt x="219" y="10842"/>
                  </a:cubicBezTo>
                  <a:cubicBezTo>
                    <a:pt x="-60" y="11562"/>
                    <a:pt x="-60" y="12042"/>
                    <a:pt x="149" y="12442"/>
                  </a:cubicBezTo>
                  <a:cubicBezTo>
                    <a:pt x="358" y="12842"/>
                    <a:pt x="776" y="13162"/>
                    <a:pt x="1334" y="13282"/>
                  </a:cubicBezTo>
                  <a:cubicBezTo>
                    <a:pt x="1891" y="13402"/>
                    <a:pt x="2588" y="13322"/>
                    <a:pt x="3494" y="12562"/>
                  </a:cubicBezTo>
                  <a:cubicBezTo>
                    <a:pt x="4399" y="11802"/>
                    <a:pt x="5514" y="10362"/>
                    <a:pt x="6629" y="8362"/>
                  </a:cubicBezTo>
                  <a:cubicBezTo>
                    <a:pt x="7744" y="6362"/>
                    <a:pt x="8859" y="3802"/>
                    <a:pt x="9486" y="2202"/>
                  </a:cubicBezTo>
                  <a:cubicBezTo>
                    <a:pt x="10113" y="602"/>
                    <a:pt x="10252" y="-38"/>
                    <a:pt x="10043" y="2"/>
                  </a:cubicBezTo>
                  <a:cubicBezTo>
                    <a:pt x="9834" y="42"/>
                    <a:pt x="9277" y="762"/>
                    <a:pt x="8719" y="2442"/>
                  </a:cubicBezTo>
                  <a:cubicBezTo>
                    <a:pt x="8162" y="4122"/>
                    <a:pt x="7605" y="6762"/>
                    <a:pt x="7326" y="8442"/>
                  </a:cubicBezTo>
                  <a:cubicBezTo>
                    <a:pt x="7047" y="10122"/>
                    <a:pt x="7047" y="10842"/>
                    <a:pt x="7326" y="11442"/>
                  </a:cubicBezTo>
                  <a:cubicBezTo>
                    <a:pt x="7605" y="12042"/>
                    <a:pt x="8162" y="12522"/>
                    <a:pt x="8789" y="12802"/>
                  </a:cubicBezTo>
                  <a:cubicBezTo>
                    <a:pt x="9416" y="13082"/>
                    <a:pt x="10113" y="13162"/>
                    <a:pt x="10879" y="12682"/>
                  </a:cubicBezTo>
                  <a:cubicBezTo>
                    <a:pt x="11646" y="12202"/>
                    <a:pt x="12482" y="11162"/>
                    <a:pt x="12900" y="10402"/>
                  </a:cubicBezTo>
                  <a:cubicBezTo>
                    <a:pt x="13318" y="9642"/>
                    <a:pt x="13318" y="9162"/>
                    <a:pt x="12900" y="8882"/>
                  </a:cubicBezTo>
                  <a:cubicBezTo>
                    <a:pt x="12482" y="8602"/>
                    <a:pt x="11646" y="8522"/>
                    <a:pt x="11019" y="8722"/>
                  </a:cubicBezTo>
                  <a:cubicBezTo>
                    <a:pt x="10392" y="8922"/>
                    <a:pt x="9974" y="9402"/>
                    <a:pt x="9765" y="9842"/>
                  </a:cubicBezTo>
                  <a:cubicBezTo>
                    <a:pt x="9555" y="10282"/>
                    <a:pt x="9555" y="10682"/>
                    <a:pt x="9555" y="11082"/>
                  </a:cubicBezTo>
                  <a:cubicBezTo>
                    <a:pt x="9555" y="11482"/>
                    <a:pt x="9555" y="11882"/>
                    <a:pt x="9904" y="12122"/>
                  </a:cubicBezTo>
                  <a:cubicBezTo>
                    <a:pt x="10252" y="12362"/>
                    <a:pt x="10949" y="12442"/>
                    <a:pt x="11646" y="12442"/>
                  </a:cubicBezTo>
                  <a:cubicBezTo>
                    <a:pt x="12343" y="12442"/>
                    <a:pt x="13039" y="12362"/>
                    <a:pt x="13945" y="12162"/>
                  </a:cubicBezTo>
                  <a:cubicBezTo>
                    <a:pt x="14851" y="11962"/>
                    <a:pt x="15966" y="11642"/>
                    <a:pt x="16523" y="11682"/>
                  </a:cubicBezTo>
                  <a:cubicBezTo>
                    <a:pt x="17081" y="11722"/>
                    <a:pt x="17081" y="12122"/>
                    <a:pt x="16872" y="13442"/>
                  </a:cubicBezTo>
                  <a:cubicBezTo>
                    <a:pt x="16663" y="14762"/>
                    <a:pt x="16245" y="17002"/>
                    <a:pt x="15966" y="18322"/>
                  </a:cubicBezTo>
                  <a:cubicBezTo>
                    <a:pt x="15687" y="19642"/>
                    <a:pt x="15548" y="20042"/>
                    <a:pt x="15339" y="20522"/>
                  </a:cubicBezTo>
                  <a:cubicBezTo>
                    <a:pt x="15130" y="21002"/>
                    <a:pt x="14851" y="21562"/>
                    <a:pt x="14712" y="21482"/>
                  </a:cubicBezTo>
                  <a:cubicBezTo>
                    <a:pt x="14572" y="21402"/>
                    <a:pt x="14572" y="20682"/>
                    <a:pt x="14712" y="18842"/>
                  </a:cubicBezTo>
                  <a:cubicBezTo>
                    <a:pt x="14851" y="17002"/>
                    <a:pt x="15130" y="14042"/>
                    <a:pt x="15687" y="12082"/>
                  </a:cubicBezTo>
                  <a:cubicBezTo>
                    <a:pt x="16245" y="10122"/>
                    <a:pt x="17081" y="9162"/>
                    <a:pt x="17847" y="8682"/>
                  </a:cubicBezTo>
                  <a:cubicBezTo>
                    <a:pt x="18614" y="8202"/>
                    <a:pt x="19310" y="8202"/>
                    <a:pt x="19868" y="8362"/>
                  </a:cubicBezTo>
                  <a:cubicBezTo>
                    <a:pt x="20425" y="8522"/>
                    <a:pt x="20843" y="8842"/>
                    <a:pt x="21122" y="9522"/>
                  </a:cubicBezTo>
                  <a:cubicBezTo>
                    <a:pt x="21401" y="10202"/>
                    <a:pt x="21540" y="11242"/>
                    <a:pt x="21331" y="11882"/>
                  </a:cubicBezTo>
                  <a:cubicBezTo>
                    <a:pt x="21122" y="12522"/>
                    <a:pt x="20565" y="12762"/>
                    <a:pt x="19798" y="12962"/>
                  </a:cubicBezTo>
                  <a:cubicBezTo>
                    <a:pt x="19032" y="13162"/>
                    <a:pt x="18056" y="13322"/>
                    <a:pt x="17429" y="13202"/>
                  </a:cubicBezTo>
                  <a:cubicBezTo>
                    <a:pt x="16802" y="13082"/>
                    <a:pt x="16523" y="12682"/>
                    <a:pt x="16245" y="12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9536450" y="4625503"/>
              <a:ext cx="247651" cy="15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10675"/>
                  </a:moveTo>
                  <a:cubicBezTo>
                    <a:pt x="1846" y="10091"/>
                    <a:pt x="3692" y="9507"/>
                    <a:pt x="4985" y="8778"/>
                  </a:cubicBezTo>
                  <a:cubicBezTo>
                    <a:pt x="6277" y="8048"/>
                    <a:pt x="7015" y="7172"/>
                    <a:pt x="7569" y="5567"/>
                  </a:cubicBezTo>
                  <a:cubicBezTo>
                    <a:pt x="8123" y="3961"/>
                    <a:pt x="8492" y="1626"/>
                    <a:pt x="8123" y="605"/>
                  </a:cubicBezTo>
                  <a:cubicBezTo>
                    <a:pt x="7754" y="-417"/>
                    <a:pt x="6646" y="-125"/>
                    <a:pt x="5446" y="1334"/>
                  </a:cubicBezTo>
                  <a:cubicBezTo>
                    <a:pt x="4246" y="2794"/>
                    <a:pt x="2954" y="5421"/>
                    <a:pt x="2215" y="8632"/>
                  </a:cubicBezTo>
                  <a:cubicBezTo>
                    <a:pt x="1477" y="11842"/>
                    <a:pt x="1292" y="15637"/>
                    <a:pt x="1662" y="17826"/>
                  </a:cubicBezTo>
                  <a:cubicBezTo>
                    <a:pt x="2031" y="20015"/>
                    <a:pt x="2954" y="20599"/>
                    <a:pt x="3877" y="20891"/>
                  </a:cubicBezTo>
                  <a:cubicBezTo>
                    <a:pt x="4800" y="21183"/>
                    <a:pt x="5723" y="21183"/>
                    <a:pt x="6646" y="20453"/>
                  </a:cubicBezTo>
                  <a:cubicBezTo>
                    <a:pt x="7569" y="19724"/>
                    <a:pt x="8492" y="18264"/>
                    <a:pt x="9231" y="16951"/>
                  </a:cubicBezTo>
                  <a:cubicBezTo>
                    <a:pt x="9969" y="15637"/>
                    <a:pt x="10523" y="14469"/>
                    <a:pt x="10800" y="14615"/>
                  </a:cubicBezTo>
                  <a:cubicBezTo>
                    <a:pt x="11077" y="14761"/>
                    <a:pt x="11077" y="16221"/>
                    <a:pt x="10985" y="16075"/>
                  </a:cubicBezTo>
                  <a:cubicBezTo>
                    <a:pt x="10892" y="15929"/>
                    <a:pt x="10708" y="14178"/>
                    <a:pt x="10985" y="11988"/>
                  </a:cubicBezTo>
                  <a:cubicBezTo>
                    <a:pt x="11262" y="9799"/>
                    <a:pt x="12000" y="7172"/>
                    <a:pt x="13200" y="5275"/>
                  </a:cubicBezTo>
                  <a:cubicBezTo>
                    <a:pt x="14400" y="3378"/>
                    <a:pt x="16062" y="2210"/>
                    <a:pt x="17354" y="1772"/>
                  </a:cubicBezTo>
                  <a:cubicBezTo>
                    <a:pt x="18646" y="1334"/>
                    <a:pt x="19569" y="1626"/>
                    <a:pt x="20215" y="3232"/>
                  </a:cubicBezTo>
                  <a:cubicBezTo>
                    <a:pt x="20862" y="4837"/>
                    <a:pt x="21231" y="7756"/>
                    <a:pt x="21415" y="10967"/>
                  </a:cubicBezTo>
                  <a:cubicBezTo>
                    <a:pt x="21600" y="14178"/>
                    <a:pt x="21600" y="17680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9789229" y="4449621"/>
              <a:ext cx="308949" cy="346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16" fill="norm" stroke="1" extrusionOk="0">
                  <a:moveTo>
                    <a:pt x="5816" y="15961"/>
                  </a:moveTo>
                  <a:cubicBezTo>
                    <a:pt x="5816" y="15310"/>
                    <a:pt x="5816" y="14660"/>
                    <a:pt x="5228" y="14269"/>
                  </a:cubicBezTo>
                  <a:cubicBezTo>
                    <a:pt x="4640" y="13879"/>
                    <a:pt x="3465" y="13749"/>
                    <a:pt x="2583" y="13944"/>
                  </a:cubicBezTo>
                  <a:cubicBezTo>
                    <a:pt x="1701" y="14139"/>
                    <a:pt x="1114" y="14660"/>
                    <a:pt x="673" y="15701"/>
                  </a:cubicBezTo>
                  <a:cubicBezTo>
                    <a:pt x="232" y="16742"/>
                    <a:pt x="-62" y="18303"/>
                    <a:pt x="11" y="19344"/>
                  </a:cubicBezTo>
                  <a:cubicBezTo>
                    <a:pt x="85" y="20385"/>
                    <a:pt x="526" y="20906"/>
                    <a:pt x="1114" y="21166"/>
                  </a:cubicBezTo>
                  <a:cubicBezTo>
                    <a:pt x="1701" y="21426"/>
                    <a:pt x="2436" y="21426"/>
                    <a:pt x="3465" y="20515"/>
                  </a:cubicBezTo>
                  <a:cubicBezTo>
                    <a:pt x="4493" y="19604"/>
                    <a:pt x="5816" y="17783"/>
                    <a:pt x="7211" y="14855"/>
                  </a:cubicBezTo>
                  <a:cubicBezTo>
                    <a:pt x="8607" y="11927"/>
                    <a:pt x="10077" y="7893"/>
                    <a:pt x="10885" y="5551"/>
                  </a:cubicBezTo>
                  <a:cubicBezTo>
                    <a:pt x="11693" y="3209"/>
                    <a:pt x="11840" y="2559"/>
                    <a:pt x="11840" y="1843"/>
                  </a:cubicBezTo>
                  <a:cubicBezTo>
                    <a:pt x="11840" y="1127"/>
                    <a:pt x="11693" y="346"/>
                    <a:pt x="11252" y="86"/>
                  </a:cubicBezTo>
                  <a:cubicBezTo>
                    <a:pt x="10811" y="-174"/>
                    <a:pt x="10077" y="86"/>
                    <a:pt x="9195" y="1778"/>
                  </a:cubicBezTo>
                  <a:cubicBezTo>
                    <a:pt x="8314" y="3469"/>
                    <a:pt x="7285" y="6592"/>
                    <a:pt x="6697" y="9390"/>
                  </a:cubicBezTo>
                  <a:cubicBezTo>
                    <a:pt x="6109" y="12187"/>
                    <a:pt x="5962" y="14660"/>
                    <a:pt x="6109" y="16221"/>
                  </a:cubicBezTo>
                  <a:cubicBezTo>
                    <a:pt x="6256" y="17783"/>
                    <a:pt x="6697" y="18433"/>
                    <a:pt x="7358" y="18824"/>
                  </a:cubicBezTo>
                  <a:cubicBezTo>
                    <a:pt x="8020" y="19214"/>
                    <a:pt x="8901" y="19344"/>
                    <a:pt x="9636" y="19084"/>
                  </a:cubicBezTo>
                  <a:cubicBezTo>
                    <a:pt x="10371" y="18824"/>
                    <a:pt x="10958" y="18173"/>
                    <a:pt x="11620" y="17002"/>
                  </a:cubicBezTo>
                  <a:cubicBezTo>
                    <a:pt x="12281" y="15831"/>
                    <a:pt x="13016" y="14139"/>
                    <a:pt x="13162" y="13033"/>
                  </a:cubicBezTo>
                  <a:cubicBezTo>
                    <a:pt x="13309" y="11927"/>
                    <a:pt x="12869" y="11407"/>
                    <a:pt x="12354" y="11342"/>
                  </a:cubicBezTo>
                  <a:cubicBezTo>
                    <a:pt x="11840" y="11277"/>
                    <a:pt x="11252" y="11667"/>
                    <a:pt x="10738" y="12773"/>
                  </a:cubicBezTo>
                  <a:cubicBezTo>
                    <a:pt x="10224" y="13879"/>
                    <a:pt x="9783" y="15701"/>
                    <a:pt x="9562" y="16937"/>
                  </a:cubicBezTo>
                  <a:cubicBezTo>
                    <a:pt x="9342" y="18173"/>
                    <a:pt x="9342" y="18824"/>
                    <a:pt x="9636" y="19344"/>
                  </a:cubicBezTo>
                  <a:cubicBezTo>
                    <a:pt x="9930" y="19865"/>
                    <a:pt x="10518" y="20255"/>
                    <a:pt x="11105" y="20255"/>
                  </a:cubicBezTo>
                  <a:cubicBezTo>
                    <a:pt x="11693" y="20255"/>
                    <a:pt x="12281" y="19865"/>
                    <a:pt x="12795" y="19409"/>
                  </a:cubicBezTo>
                  <a:cubicBezTo>
                    <a:pt x="13309" y="18954"/>
                    <a:pt x="13750" y="18433"/>
                    <a:pt x="14191" y="17913"/>
                  </a:cubicBezTo>
                  <a:cubicBezTo>
                    <a:pt x="14632" y="17392"/>
                    <a:pt x="15073" y="16872"/>
                    <a:pt x="15073" y="17197"/>
                  </a:cubicBezTo>
                  <a:cubicBezTo>
                    <a:pt x="15073" y="17522"/>
                    <a:pt x="14632" y="18693"/>
                    <a:pt x="14485" y="18889"/>
                  </a:cubicBezTo>
                  <a:cubicBezTo>
                    <a:pt x="14338" y="19084"/>
                    <a:pt x="14485" y="18303"/>
                    <a:pt x="15073" y="17067"/>
                  </a:cubicBezTo>
                  <a:cubicBezTo>
                    <a:pt x="15660" y="15831"/>
                    <a:pt x="16689" y="14139"/>
                    <a:pt x="17497" y="13033"/>
                  </a:cubicBezTo>
                  <a:cubicBezTo>
                    <a:pt x="18305" y="11927"/>
                    <a:pt x="18893" y="11407"/>
                    <a:pt x="19481" y="11342"/>
                  </a:cubicBezTo>
                  <a:cubicBezTo>
                    <a:pt x="20069" y="11277"/>
                    <a:pt x="20656" y="11667"/>
                    <a:pt x="21024" y="12643"/>
                  </a:cubicBezTo>
                  <a:cubicBezTo>
                    <a:pt x="21391" y="13619"/>
                    <a:pt x="21538" y="15180"/>
                    <a:pt x="21391" y="16416"/>
                  </a:cubicBezTo>
                  <a:cubicBezTo>
                    <a:pt x="21244" y="17653"/>
                    <a:pt x="20803" y="18563"/>
                    <a:pt x="20362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0103416" y="4461614"/>
              <a:ext cx="99785" cy="345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90" fill="norm" stroke="1" extrusionOk="0">
                  <a:moveTo>
                    <a:pt x="21214" y="0"/>
                  </a:moveTo>
                  <a:cubicBezTo>
                    <a:pt x="18514" y="2502"/>
                    <a:pt x="15814" y="5005"/>
                    <a:pt x="12214" y="8100"/>
                  </a:cubicBezTo>
                  <a:cubicBezTo>
                    <a:pt x="8614" y="11195"/>
                    <a:pt x="4114" y="14883"/>
                    <a:pt x="1864" y="17188"/>
                  </a:cubicBezTo>
                  <a:cubicBezTo>
                    <a:pt x="-386" y="19493"/>
                    <a:pt x="-386" y="20415"/>
                    <a:pt x="739" y="20941"/>
                  </a:cubicBezTo>
                  <a:cubicBezTo>
                    <a:pt x="1864" y="21468"/>
                    <a:pt x="4114" y="21600"/>
                    <a:pt x="5914" y="21402"/>
                  </a:cubicBezTo>
                  <a:cubicBezTo>
                    <a:pt x="7714" y="21205"/>
                    <a:pt x="9064" y="20678"/>
                    <a:pt x="10414" y="19756"/>
                  </a:cubicBezTo>
                  <a:cubicBezTo>
                    <a:pt x="11764" y="18834"/>
                    <a:pt x="13114" y="17517"/>
                    <a:pt x="1446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0095752" y="4640697"/>
              <a:ext cx="107449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0873" fill="norm" stroke="1" extrusionOk="0">
                  <a:moveTo>
                    <a:pt x="7378" y="20873"/>
                  </a:moveTo>
                  <a:cubicBezTo>
                    <a:pt x="4055" y="13673"/>
                    <a:pt x="732" y="6473"/>
                    <a:pt x="109" y="2873"/>
                  </a:cubicBezTo>
                  <a:cubicBezTo>
                    <a:pt x="-514" y="-727"/>
                    <a:pt x="1563" y="-727"/>
                    <a:pt x="5509" y="1673"/>
                  </a:cubicBezTo>
                  <a:cubicBezTo>
                    <a:pt x="9455" y="4073"/>
                    <a:pt x="15271" y="8873"/>
                    <a:pt x="21086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0241300" y="473466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0" y="5506493"/>
              <a:ext cx="208301" cy="282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37" fill="norm" stroke="1" extrusionOk="0">
                  <a:moveTo>
                    <a:pt x="12832" y="5017"/>
                  </a:moveTo>
                  <a:cubicBezTo>
                    <a:pt x="11536" y="3257"/>
                    <a:pt x="10240" y="1497"/>
                    <a:pt x="9052" y="617"/>
                  </a:cubicBezTo>
                  <a:cubicBezTo>
                    <a:pt x="7864" y="-263"/>
                    <a:pt x="6784" y="-263"/>
                    <a:pt x="5380" y="1017"/>
                  </a:cubicBezTo>
                  <a:cubicBezTo>
                    <a:pt x="3976" y="2297"/>
                    <a:pt x="2248" y="4857"/>
                    <a:pt x="1168" y="7977"/>
                  </a:cubicBezTo>
                  <a:cubicBezTo>
                    <a:pt x="88" y="11097"/>
                    <a:pt x="-344" y="14777"/>
                    <a:pt x="304" y="17097"/>
                  </a:cubicBezTo>
                  <a:cubicBezTo>
                    <a:pt x="952" y="19417"/>
                    <a:pt x="2680" y="20377"/>
                    <a:pt x="4840" y="19977"/>
                  </a:cubicBezTo>
                  <a:cubicBezTo>
                    <a:pt x="7000" y="19577"/>
                    <a:pt x="9592" y="17817"/>
                    <a:pt x="11320" y="15417"/>
                  </a:cubicBezTo>
                  <a:cubicBezTo>
                    <a:pt x="13048" y="13017"/>
                    <a:pt x="13912" y="9977"/>
                    <a:pt x="14452" y="7817"/>
                  </a:cubicBezTo>
                  <a:cubicBezTo>
                    <a:pt x="14992" y="5657"/>
                    <a:pt x="15208" y="4377"/>
                    <a:pt x="15316" y="4137"/>
                  </a:cubicBezTo>
                  <a:cubicBezTo>
                    <a:pt x="15424" y="3897"/>
                    <a:pt x="15424" y="4697"/>
                    <a:pt x="15964" y="6857"/>
                  </a:cubicBezTo>
                  <a:cubicBezTo>
                    <a:pt x="16504" y="9017"/>
                    <a:pt x="17584" y="12537"/>
                    <a:pt x="18556" y="15177"/>
                  </a:cubicBezTo>
                  <a:cubicBezTo>
                    <a:pt x="19528" y="17817"/>
                    <a:pt x="20392" y="19577"/>
                    <a:pt x="21256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297200" y="5680814"/>
              <a:ext cx="44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468650" y="5426541"/>
              <a:ext cx="234951" cy="363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4885"/>
                  </a:moveTo>
                  <a:cubicBezTo>
                    <a:pt x="778" y="7382"/>
                    <a:pt x="1557" y="9879"/>
                    <a:pt x="2238" y="12377"/>
                  </a:cubicBezTo>
                  <a:cubicBezTo>
                    <a:pt x="2919" y="14874"/>
                    <a:pt x="3503" y="17371"/>
                    <a:pt x="3795" y="18994"/>
                  </a:cubicBezTo>
                  <a:cubicBezTo>
                    <a:pt x="4086" y="20617"/>
                    <a:pt x="4086" y="21366"/>
                    <a:pt x="3989" y="21429"/>
                  </a:cubicBezTo>
                  <a:cubicBezTo>
                    <a:pt x="3892" y="21491"/>
                    <a:pt x="3697" y="20867"/>
                    <a:pt x="3114" y="18182"/>
                  </a:cubicBezTo>
                  <a:cubicBezTo>
                    <a:pt x="2530" y="15498"/>
                    <a:pt x="1557" y="10753"/>
                    <a:pt x="1070" y="7944"/>
                  </a:cubicBezTo>
                  <a:cubicBezTo>
                    <a:pt x="584" y="5135"/>
                    <a:pt x="584" y="4261"/>
                    <a:pt x="1070" y="3824"/>
                  </a:cubicBezTo>
                  <a:cubicBezTo>
                    <a:pt x="1557" y="3387"/>
                    <a:pt x="2530" y="3387"/>
                    <a:pt x="4281" y="4760"/>
                  </a:cubicBezTo>
                  <a:cubicBezTo>
                    <a:pt x="6032" y="6134"/>
                    <a:pt x="8562" y="8881"/>
                    <a:pt x="10411" y="11315"/>
                  </a:cubicBezTo>
                  <a:cubicBezTo>
                    <a:pt x="12259" y="13750"/>
                    <a:pt x="13427" y="15873"/>
                    <a:pt x="14303" y="17183"/>
                  </a:cubicBezTo>
                  <a:cubicBezTo>
                    <a:pt x="15178" y="18494"/>
                    <a:pt x="15762" y="18994"/>
                    <a:pt x="16443" y="18994"/>
                  </a:cubicBezTo>
                  <a:cubicBezTo>
                    <a:pt x="17124" y="18994"/>
                    <a:pt x="17903" y="18494"/>
                    <a:pt x="18681" y="16434"/>
                  </a:cubicBezTo>
                  <a:cubicBezTo>
                    <a:pt x="19459" y="14374"/>
                    <a:pt x="20238" y="10753"/>
                    <a:pt x="20627" y="8069"/>
                  </a:cubicBezTo>
                  <a:cubicBezTo>
                    <a:pt x="21016" y="5385"/>
                    <a:pt x="21016" y="3637"/>
                    <a:pt x="21114" y="2326"/>
                  </a:cubicBezTo>
                  <a:cubicBezTo>
                    <a:pt x="21211" y="1015"/>
                    <a:pt x="21405" y="141"/>
                    <a:pt x="21503" y="16"/>
                  </a:cubicBezTo>
                  <a:cubicBezTo>
                    <a:pt x="21600" y="-109"/>
                    <a:pt x="21600" y="515"/>
                    <a:pt x="21600" y="1140"/>
                  </a:cubicBezTo>
                  <a:cubicBezTo>
                    <a:pt x="21600" y="1764"/>
                    <a:pt x="21600" y="2388"/>
                    <a:pt x="21600" y="3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779800" y="5642714"/>
              <a:ext cx="508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867"/>
                    <a:pt x="10800" y="11733"/>
                    <a:pt x="14400" y="15333"/>
                  </a:cubicBezTo>
                  <a:cubicBezTo>
                    <a:pt x="18000" y="18933"/>
                    <a:pt x="198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084600" y="5661764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7280"/>
                    <a:pt x="4985" y="12960"/>
                    <a:pt x="8585" y="9360"/>
                  </a:cubicBezTo>
                  <a:cubicBezTo>
                    <a:pt x="12185" y="5760"/>
                    <a:pt x="1689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198900" y="5579214"/>
              <a:ext cx="31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718"/>
                    <a:pt x="2880" y="11435"/>
                    <a:pt x="6480" y="15035"/>
                  </a:cubicBezTo>
                  <a:cubicBezTo>
                    <a:pt x="10080" y="18635"/>
                    <a:pt x="15840" y="201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370358" y="5555703"/>
              <a:ext cx="165093" cy="23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26" fill="norm" stroke="1" extrusionOk="0">
                  <a:moveTo>
                    <a:pt x="15389" y="9167"/>
                  </a:moveTo>
                  <a:cubicBezTo>
                    <a:pt x="15659" y="7221"/>
                    <a:pt x="15929" y="5275"/>
                    <a:pt x="15254" y="3523"/>
                  </a:cubicBezTo>
                  <a:cubicBezTo>
                    <a:pt x="14579" y="1772"/>
                    <a:pt x="12959" y="215"/>
                    <a:pt x="10529" y="21"/>
                  </a:cubicBezTo>
                  <a:cubicBezTo>
                    <a:pt x="8099" y="-174"/>
                    <a:pt x="4859" y="994"/>
                    <a:pt x="2699" y="3426"/>
                  </a:cubicBezTo>
                  <a:cubicBezTo>
                    <a:pt x="539" y="5858"/>
                    <a:pt x="-541" y="9556"/>
                    <a:pt x="269" y="11988"/>
                  </a:cubicBezTo>
                  <a:cubicBezTo>
                    <a:pt x="1079" y="14421"/>
                    <a:pt x="3779" y="15588"/>
                    <a:pt x="6074" y="15394"/>
                  </a:cubicBezTo>
                  <a:cubicBezTo>
                    <a:pt x="8369" y="15199"/>
                    <a:pt x="10259" y="13642"/>
                    <a:pt x="11474" y="12377"/>
                  </a:cubicBezTo>
                  <a:cubicBezTo>
                    <a:pt x="12689" y="11112"/>
                    <a:pt x="13229" y="10140"/>
                    <a:pt x="13904" y="9167"/>
                  </a:cubicBezTo>
                  <a:cubicBezTo>
                    <a:pt x="14579" y="8194"/>
                    <a:pt x="15389" y="7221"/>
                    <a:pt x="16064" y="7512"/>
                  </a:cubicBezTo>
                  <a:cubicBezTo>
                    <a:pt x="16739" y="7804"/>
                    <a:pt x="17279" y="9361"/>
                    <a:pt x="18089" y="11891"/>
                  </a:cubicBezTo>
                  <a:cubicBezTo>
                    <a:pt x="18899" y="14421"/>
                    <a:pt x="19979" y="17923"/>
                    <a:pt x="21059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576443" y="5678656"/>
              <a:ext cx="149508" cy="165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60" fill="norm" stroke="1" extrusionOk="0">
                  <a:moveTo>
                    <a:pt x="496" y="7565"/>
                  </a:moveTo>
                  <a:cubicBezTo>
                    <a:pt x="192" y="6215"/>
                    <a:pt x="-112" y="4865"/>
                    <a:pt x="40" y="3515"/>
                  </a:cubicBezTo>
                  <a:cubicBezTo>
                    <a:pt x="192" y="2165"/>
                    <a:pt x="801" y="815"/>
                    <a:pt x="2778" y="275"/>
                  </a:cubicBezTo>
                  <a:cubicBezTo>
                    <a:pt x="4756" y="-265"/>
                    <a:pt x="8102" y="5"/>
                    <a:pt x="9927" y="950"/>
                  </a:cubicBezTo>
                  <a:cubicBezTo>
                    <a:pt x="11753" y="1895"/>
                    <a:pt x="12057" y="3515"/>
                    <a:pt x="11296" y="6080"/>
                  </a:cubicBezTo>
                  <a:cubicBezTo>
                    <a:pt x="10536" y="8645"/>
                    <a:pt x="8711" y="12155"/>
                    <a:pt x="7342" y="14855"/>
                  </a:cubicBezTo>
                  <a:cubicBezTo>
                    <a:pt x="5973" y="17555"/>
                    <a:pt x="5060" y="19445"/>
                    <a:pt x="5516" y="20390"/>
                  </a:cubicBezTo>
                  <a:cubicBezTo>
                    <a:pt x="5973" y="21335"/>
                    <a:pt x="7798" y="21335"/>
                    <a:pt x="10688" y="20795"/>
                  </a:cubicBezTo>
                  <a:cubicBezTo>
                    <a:pt x="13578" y="20255"/>
                    <a:pt x="17533" y="19175"/>
                    <a:pt x="21488" y="18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891050" y="5469533"/>
              <a:ext cx="273051" cy="33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5409"/>
                  </a:moveTo>
                  <a:cubicBezTo>
                    <a:pt x="335" y="7990"/>
                    <a:pt x="670" y="10571"/>
                    <a:pt x="921" y="12541"/>
                  </a:cubicBezTo>
                  <a:cubicBezTo>
                    <a:pt x="1172" y="14511"/>
                    <a:pt x="1340" y="15869"/>
                    <a:pt x="1507" y="17092"/>
                  </a:cubicBezTo>
                  <a:cubicBezTo>
                    <a:pt x="1674" y="18314"/>
                    <a:pt x="1842" y="19401"/>
                    <a:pt x="1842" y="19537"/>
                  </a:cubicBezTo>
                  <a:cubicBezTo>
                    <a:pt x="1842" y="19673"/>
                    <a:pt x="1674" y="18858"/>
                    <a:pt x="1423" y="16005"/>
                  </a:cubicBezTo>
                  <a:cubicBezTo>
                    <a:pt x="1172" y="13152"/>
                    <a:pt x="837" y="8262"/>
                    <a:pt x="670" y="5477"/>
                  </a:cubicBezTo>
                  <a:cubicBezTo>
                    <a:pt x="502" y="2692"/>
                    <a:pt x="502" y="2013"/>
                    <a:pt x="921" y="1537"/>
                  </a:cubicBezTo>
                  <a:cubicBezTo>
                    <a:pt x="1340" y="1062"/>
                    <a:pt x="2177" y="790"/>
                    <a:pt x="2847" y="994"/>
                  </a:cubicBezTo>
                  <a:cubicBezTo>
                    <a:pt x="3516" y="1197"/>
                    <a:pt x="4019" y="1877"/>
                    <a:pt x="5526" y="4322"/>
                  </a:cubicBezTo>
                  <a:cubicBezTo>
                    <a:pt x="7033" y="6767"/>
                    <a:pt x="9544" y="10979"/>
                    <a:pt x="11051" y="13764"/>
                  </a:cubicBezTo>
                  <a:cubicBezTo>
                    <a:pt x="12558" y="16548"/>
                    <a:pt x="13060" y="17907"/>
                    <a:pt x="13479" y="19062"/>
                  </a:cubicBezTo>
                  <a:cubicBezTo>
                    <a:pt x="13898" y="20216"/>
                    <a:pt x="14233" y="21167"/>
                    <a:pt x="14567" y="21303"/>
                  </a:cubicBezTo>
                  <a:cubicBezTo>
                    <a:pt x="14902" y="21439"/>
                    <a:pt x="15237" y="20760"/>
                    <a:pt x="15740" y="18586"/>
                  </a:cubicBezTo>
                  <a:cubicBezTo>
                    <a:pt x="16242" y="16413"/>
                    <a:pt x="16912" y="12745"/>
                    <a:pt x="17414" y="9756"/>
                  </a:cubicBezTo>
                  <a:cubicBezTo>
                    <a:pt x="17916" y="6767"/>
                    <a:pt x="18251" y="4458"/>
                    <a:pt x="18586" y="2828"/>
                  </a:cubicBezTo>
                  <a:cubicBezTo>
                    <a:pt x="18921" y="1197"/>
                    <a:pt x="19256" y="247"/>
                    <a:pt x="19674" y="43"/>
                  </a:cubicBezTo>
                  <a:cubicBezTo>
                    <a:pt x="20093" y="-161"/>
                    <a:pt x="20595" y="382"/>
                    <a:pt x="20930" y="1130"/>
                  </a:cubicBezTo>
                  <a:cubicBezTo>
                    <a:pt x="21265" y="1877"/>
                    <a:pt x="21433" y="2828"/>
                    <a:pt x="21600" y="3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151400" y="5674032"/>
              <a:ext cx="133351" cy="16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1" fill="norm" stroke="1" extrusionOk="0">
                  <a:moveTo>
                    <a:pt x="0" y="8258"/>
                  </a:moveTo>
                  <a:cubicBezTo>
                    <a:pt x="0" y="6891"/>
                    <a:pt x="0" y="5524"/>
                    <a:pt x="686" y="4157"/>
                  </a:cubicBezTo>
                  <a:cubicBezTo>
                    <a:pt x="1371" y="2790"/>
                    <a:pt x="2743" y="1423"/>
                    <a:pt x="4286" y="603"/>
                  </a:cubicBezTo>
                  <a:cubicBezTo>
                    <a:pt x="5829" y="-218"/>
                    <a:pt x="7543" y="-491"/>
                    <a:pt x="8743" y="1696"/>
                  </a:cubicBezTo>
                  <a:cubicBezTo>
                    <a:pt x="9943" y="3884"/>
                    <a:pt x="10629" y="8532"/>
                    <a:pt x="10457" y="11403"/>
                  </a:cubicBezTo>
                  <a:cubicBezTo>
                    <a:pt x="10286" y="14274"/>
                    <a:pt x="9257" y="15367"/>
                    <a:pt x="8057" y="16734"/>
                  </a:cubicBezTo>
                  <a:cubicBezTo>
                    <a:pt x="6857" y="18101"/>
                    <a:pt x="5486" y="19742"/>
                    <a:pt x="5829" y="20425"/>
                  </a:cubicBezTo>
                  <a:cubicBezTo>
                    <a:pt x="6171" y="21109"/>
                    <a:pt x="8229" y="20836"/>
                    <a:pt x="11143" y="20289"/>
                  </a:cubicBezTo>
                  <a:cubicBezTo>
                    <a:pt x="14057" y="19742"/>
                    <a:pt x="17829" y="18922"/>
                    <a:pt x="21600" y="18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341900" y="5661764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2405400" y="5579214"/>
              <a:ext cx="19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235"/>
                    <a:pt x="12000" y="8471"/>
                    <a:pt x="8400" y="12071"/>
                  </a:cubicBezTo>
                  <a:cubicBezTo>
                    <a:pt x="4800" y="15671"/>
                    <a:pt x="24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2710200" y="5725264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2932450" y="5744314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281700" y="5661764"/>
              <a:ext cx="1968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181" y="18900"/>
                    <a:pt x="8361" y="21600"/>
                    <a:pt x="11961" y="18900"/>
                  </a:cubicBezTo>
                  <a:cubicBezTo>
                    <a:pt x="15561" y="16200"/>
                    <a:pt x="18581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372716" y="5579214"/>
              <a:ext cx="35985" cy="262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10165" y="0"/>
                  </a:moveTo>
                  <a:cubicBezTo>
                    <a:pt x="7624" y="5357"/>
                    <a:pt x="5082" y="10714"/>
                    <a:pt x="3176" y="13824"/>
                  </a:cubicBezTo>
                  <a:cubicBezTo>
                    <a:pt x="1271" y="16934"/>
                    <a:pt x="0" y="17798"/>
                    <a:pt x="0" y="18749"/>
                  </a:cubicBezTo>
                  <a:cubicBezTo>
                    <a:pt x="0" y="19699"/>
                    <a:pt x="1271" y="20736"/>
                    <a:pt x="5082" y="21168"/>
                  </a:cubicBezTo>
                  <a:cubicBezTo>
                    <a:pt x="8894" y="21600"/>
                    <a:pt x="15247" y="21427"/>
                    <a:pt x="2160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555361" y="5575159"/>
              <a:ext cx="183540" cy="21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163" fill="norm" stroke="1" extrusionOk="0">
                  <a:moveTo>
                    <a:pt x="17059" y="6693"/>
                  </a:moveTo>
                  <a:cubicBezTo>
                    <a:pt x="17307" y="5645"/>
                    <a:pt x="17556" y="4596"/>
                    <a:pt x="17680" y="3547"/>
                  </a:cubicBezTo>
                  <a:cubicBezTo>
                    <a:pt x="17804" y="2499"/>
                    <a:pt x="17804" y="1450"/>
                    <a:pt x="16562" y="716"/>
                  </a:cubicBezTo>
                  <a:cubicBezTo>
                    <a:pt x="15321" y="-18"/>
                    <a:pt x="12838" y="-437"/>
                    <a:pt x="9983" y="716"/>
                  </a:cubicBezTo>
                  <a:cubicBezTo>
                    <a:pt x="7128" y="1870"/>
                    <a:pt x="3900" y="4596"/>
                    <a:pt x="2162" y="6483"/>
                  </a:cubicBezTo>
                  <a:cubicBezTo>
                    <a:pt x="425" y="8371"/>
                    <a:pt x="176" y="9419"/>
                    <a:pt x="52" y="10468"/>
                  </a:cubicBezTo>
                  <a:cubicBezTo>
                    <a:pt x="-72" y="11516"/>
                    <a:pt x="-72" y="12565"/>
                    <a:pt x="1169" y="13089"/>
                  </a:cubicBezTo>
                  <a:cubicBezTo>
                    <a:pt x="2411" y="13613"/>
                    <a:pt x="4894" y="13613"/>
                    <a:pt x="6631" y="13299"/>
                  </a:cubicBezTo>
                  <a:cubicBezTo>
                    <a:pt x="8369" y="12984"/>
                    <a:pt x="9362" y="12355"/>
                    <a:pt x="10480" y="11412"/>
                  </a:cubicBezTo>
                  <a:cubicBezTo>
                    <a:pt x="11597" y="10468"/>
                    <a:pt x="12838" y="9210"/>
                    <a:pt x="13707" y="9210"/>
                  </a:cubicBezTo>
                  <a:cubicBezTo>
                    <a:pt x="14576" y="9210"/>
                    <a:pt x="15073" y="10468"/>
                    <a:pt x="16314" y="12670"/>
                  </a:cubicBezTo>
                  <a:cubicBezTo>
                    <a:pt x="17556" y="14872"/>
                    <a:pt x="19542" y="18017"/>
                    <a:pt x="21528" y="2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3758479" y="5752379"/>
              <a:ext cx="113772" cy="8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498" fill="norm" stroke="1" extrusionOk="0">
                  <a:moveTo>
                    <a:pt x="1100" y="2802"/>
                  </a:moveTo>
                  <a:cubicBezTo>
                    <a:pt x="1500" y="5502"/>
                    <a:pt x="1900" y="8202"/>
                    <a:pt x="1700" y="11712"/>
                  </a:cubicBezTo>
                  <a:cubicBezTo>
                    <a:pt x="1500" y="15222"/>
                    <a:pt x="700" y="19542"/>
                    <a:pt x="300" y="20352"/>
                  </a:cubicBezTo>
                  <a:cubicBezTo>
                    <a:pt x="-100" y="21162"/>
                    <a:pt x="-100" y="18462"/>
                    <a:pt x="300" y="15492"/>
                  </a:cubicBezTo>
                  <a:cubicBezTo>
                    <a:pt x="700" y="12522"/>
                    <a:pt x="1500" y="9282"/>
                    <a:pt x="2300" y="6312"/>
                  </a:cubicBezTo>
                  <a:cubicBezTo>
                    <a:pt x="3100" y="3342"/>
                    <a:pt x="3900" y="642"/>
                    <a:pt x="6500" y="102"/>
                  </a:cubicBezTo>
                  <a:cubicBezTo>
                    <a:pt x="9100" y="-438"/>
                    <a:pt x="13500" y="1182"/>
                    <a:pt x="16300" y="4422"/>
                  </a:cubicBezTo>
                  <a:cubicBezTo>
                    <a:pt x="19100" y="7662"/>
                    <a:pt x="20300" y="12522"/>
                    <a:pt x="21500" y="17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001366" y="5477614"/>
              <a:ext cx="262468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71" y="6257"/>
                  </a:moveTo>
                  <a:cubicBezTo>
                    <a:pt x="1219" y="9981"/>
                    <a:pt x="1568" y="13705"/>
                    <a:pt x="1742" y="16014"/>
                  </a:cubicBezTo>
                  <a:cubicBezTo>
                    <a:pt x="1916" y="18323"/>
                    <a:pt x="1916" y="19217"/>
                    <a:pt x="1655" y="20036"/>
                  </a:cubicBezTo>
                  <a:cubicBezTo>
                    <a:pt x="1394" y="20855"/>
                    <a:pt x="871" y="21600"/>
                    <a:pt x="523" y="21600"/>
                  </a:cubicBezTo>
                  <a:cubicBezTo>
                    <a:pt x="174" y="21600"/>
                    <a:pt x="0" y="20855"/>
                    <a:pt x="0" y="18621"/>
                  </a:cubicBezTo>
                  <a:cubicBezTo>
                    <a:pt x="0" y="16386"/>
                    <a:pt x="174" y="12662"/>
                    <a:pt x="610" y="9683"/>
                  </a:cubicBezTo>
                  <a:cubicBezTo>
                    <a:pt x="1045" y="6703"/>
                    <a:pt x="1742" y="4469"/>
                    <a:pt x="2526" y="2979"/>
                  </a:cubicBezTo>
                  <a:cubicBezTo>
                    <a:pt x="3310" y="1490"/>
                    <a:pt x="4181" y="745"/>
                    <a:pt x="4790" y="819"/>
                  </a:cubicBezTo>
                  <a:cubicBezTo>
                    <a:pt x="5400" y="894"/>
                    <a:pt x="5748" y="1788"/>
                    <a:pt x="6794" y="4692"/>
                  </a:cubicBezTo>
                  <a:cubicBezTo>
                    <a:pt x="7839" y="7597"/>
                    <a:pt x="9581" y="12513"/>
                    <a:pt x="10626" y="15343"/>
                  </a:cubicBezTo>
                  <a:cubicBezTo>
                    <a:pt x="11671" y="18174"/>
                    <a:pt x="12019" y="18919"/>
                    <a:pt x="12455" y="19589"/>
                  </a:cubicBezTo>
                  <a:cubicBezTo>
                    <a:pt x="12890" y="20259"/>
                    <a:pt x="13413" y="20855"/>
                    <a:pt x="14110" y="21004"/>
                  </a:cubicBezTo>
                  <a:cubicBezTo>
                    <a:pt x="14806" y="21153"/>
                    <a:pt x="15677" y="20855"/>
                    <a:pt x="16723" y="19514"/>
                  </a:cubicBezTo>
                  <a:cubicBezTo>
                    <a:pt x="17768" y="18174"/>
                    <a:pt x="18987" y="15790"/>
                    <a:pt x="19771" y="12662"/>
                  </a:cubicBezTo>
                  <a:cubicBezTo>
                    <a:pt x="20555" y="9534"/>
                    <a:pt x="20903" y="5661"/>
                    <a:pt x="21165" y="3277"/>
                  </a:cubicBezTo>
                  <a:cubicBezTo>
                    <a:pt x="21426" y="894"/>
                    <a:pt x="21600" y="0"/>
                    <a:pt x="21600" y="0"/>
                  </a:cubicBezTo>
                  <a:cubicBezTo>
                    <a:pt x="21600" y="0"/>
                    <a:pt x="21426" y="894"/>
                    <a:pt x="21165" y="1788"/>
                  </a:cubicBezTo>
                  <a:cubicBezTo>
                    <a:pt x="20903" y="2681"/>
                    <a:pt x="20555" y="3575"/>
                    <a:pt x="20206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269372" y="5718914"/>
              <a:ext cx="136279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453" y="0"/>
                  </a:moveTo>
                  <a:cubicBezTo>
                    <a:pt x="2453" y="5574"/>
                    <a:pt x="2453" y="11148"/>
                    <a:pt x="1955" y="15155"/>
                  </a:cubicBezTo>
                  <a:cubicBezTo>
                    <a:pt x="1457" y="19161"/>
                    <a:pt x="460" y="21600"/>
                    <a:pt x="127" y="21600"/>
                  </a:cubicBezTo>
                  <a:cubicBezTo>
                    <a:pt x="-205" y="21600"/>
                    <a:pt x="127" y="19161"/>
                    <a:pt x="958" y="16200"/>
                  </a:cubicBezTo>
                  <a:cubicBezTo>
                    <a:pt x="1789" y="13239"/>
                    <a:pt x="3118" y="9755"/>
                    <a:pt x="5610" y="6968"/>
                  </a:cubicBezTo>
                  <a:cubicBezTo>
                    <a:pt x="8103" y="4181"/>
                    <a:pt x="11758" y="2090"/>
                    <a:pt x="14583" y="2787"/>
                  </a:cubicBezTo>
                  <a:cubicBezTo>
                    <a:pt x="17407" y="3484"/>
                    <a:pt x="19401" y="6968"/>
                    <a:pt x="20398" y="10452"/>
                  </a:cubicBezTo>
                  <a:cubicBezTo>
                    <a:pt x="21395" y="13935"/>
                    <a:pt x="21395" y="17419"/>
                    <a:pt x="21395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4765397" y="5668114"/>
              <a:ext cx="287954" cy="15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115" fill="norm" stroke="1" extrusionOk="0">
                  <a:moveTo>
                    <a:pt x="2056" y="14011"/>
                  </a:moveTo>
                  <a:cubicBezTo>
                    <a:pt x="1268" y="13135"/>
                    <a:pt x="480" y="12259"/>
                    <a:pt x="164" y="10946"/>
                  </a:cubicBezTo>
                  <a:cubicBezTo>
                    <a:pt x="-151" y="9632"/>
                    <a:pt x="7" y="7881"/>
                    <a:pt x="480" y="6568"/>
                  </a:cubicBezTo>
                  <a:cubicBezTo>
                    <a:pt x="953" y="5254"/>
                    <a:pt x="1741" y="4378"/>
                    <a:pt x="2687" y="4962"/>
                  </a:cubicBezTo>
                  <a:cubicBezTo>
                    <a:pt x="3633" y="5546"/>
                    <a:pt x="4737" y="7589"/>
                    <a:pt x="6077" y="10508"/>
                  </a:cubicBezTo>
                  <a:cubicBezTo>
                    <a:pt x="7417" y="13427"/>
                    <a:pt x="8994" y="17222"/>
                    <a:pt x="10176" y="19265"/>
                  </a:cubicBezTo>
                  <a:cubicBezTo>
                    <a:pt x="11358" y="21308"/>
                    <a:pt x="12147" y="21600"/>
                    <a:pt x="13329" y="20432"/>
                  </a:cubicBezTo>
                  <a:cubicBezTo>
                    <a:pt x="14512" y="19265"/>
                    <a:pt x="16088" y="16638"/>
                    <a:pt x="17507" y="12989"/>
                  </a:cubicBezTo>
                  <a:cubicBezTo>
                    <a:pt x="18926" y="9341"/>
                    <a:pt x="20188" y="4670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5263541" y="5490816"/>
              <a:ext cx="234310" cy="418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66" fill="norm" stroke="1" extrusionOk="0">
                  <a:moveTo>
                    <a:pt x="1692" y="5836"/>
                  </a:moveTo>
                  <a:cubicBezTo>
                    <a:pt x="1692" y="10503"/>
                    <a:pt x="1692" y="15171"/>
                    <a:pt x="1692" y="17830"/>
                  </a:cubicBezTo>
                  <a:cubicBezTo>
                    <a:pt x="1692" y="20489"/>
                    <a:pt x="1692" y="21140"/>
                    <a:pt x="1595" y="21032"/>
                  </a:cubicBezTo>
                  <a:cubicBezTo>
                    <a:pt x="1498" y="20923"/>
                    <a:pt x="1303" y="20055"/>
                    <a:pt x="1011" y="17776"/>
                  </a:cubicBezTo>
                  <a:cubicBezTo>
                    <a:pt x="719" y="15496"/>
                    <a:pt x="330" y="11806"/>
                    <a:pt x="136" y="9092"/>
                  </a:cubicBezTo>
                  <a:cubicBezTo>
                    <a:pt x="-59" y="6379"/>
                    <a:pt x="-59" y="4642"/>
                    <a:pt x="233" y="3556"/>
                  </a:cubicBezTo>
                  <a:cubicBezTo>
                    <a:pt x="525" y="2471"/>
                    <a:pt x="1109" y="2037"/>
                    <a:pt x="1887" y="2091"/>
                  </a:cubicBezTo>
                  <a:cubicBezTo>
                    <a:pt x="2665" y="2145"/>
                    <a:pt x="3638" y="2688"/>
                    <a:pt x="5390" y="4642"/>
                  </a:cubicBezTo>
                  <a:cubicBezTo>
                    <a:pt x="7141" y="6596"/>
                    <a:pt x="9671" y="9960"/>
                    <a:pt x="11325" y="12783"/>
                  </a:cubicBezTo>
                  <a:cubicBezTo>
                    <a:pt x="12979" y="15605"/>
                    <a:pt x="13757" y="17884"/>
                    <a:pt x="14438" y="19349"/>
                  </a:cubicBezTo>
                  <a:cubicBezTo>
                    <a:pt x="15119" y="20815"/>
                    <a:pt x="15703" y="21466"/>
                    <a:pt x="16190" y="21466"/>
                  </a:cubicBezTo>
                  <a:cubicBezTo>
                    <a:pt x="16676" y="21466"/>
                    <a:pt x="17065" y="20815"/>
                    <a:pt x="17357" y="18590"/>
                  </a:cubicBezTo>
                  <a:cubicBezTo>
                    <a:pt x="17649" y="16364"/>
                    <a:pt x="17844" y="12565"/>
                    <a:pt x="17941" y="9526"/>
                  </a:cubicBezTo>
                  <a:cubicBezTo>
                    <a:pt x="18038" y="6487"/>
                    <a:pt x="18038" y="4208"/>
                    <a:pt x="18038" y="2634"/>
                  </a:cubicBezTo>
                  <a:cubicBezTo>
                    <a:pt x="18038" y="1060"/>
                    <a:pt x="18038" y="192"/>
                    <a:pt x="18136" y="29"/>
                  </a:cubicBezTo>
                  <a:cubicBezTo>
                    <a:pt x="18233" y="-134"/>
                    <a:pt x="18427" y="409"/>
                    <a:pt x="19011" y="1440"/>
                  </a:cubicBezTo>
                  <a:cubicBezTo>
                    <a:pt x="19595" y="2471"/>
                    <a:pt x="20568" y="3991"/>
                    <a:pt x="21541" y="5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527397" y="5734031"/>
              <a:ext cx="72054" cy="15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035" fill="norm" stroke="1" extrusionOk="0">
                  <a:moveTo>
                    <a:pt x="17305" y="3046"/>
                  </a:moveTo>
                  <a:cubicBezTo>
                    <a:pt x="14837" y="2205"/>
                    <a:pt x="12368" y="1363"/>
                    <a:pt x="9591" y="1503"/>
                  </a:cubicBezTo>
                  <a:cubicBezTo>
                    <a:pt x="6814" y="1644"/>
                    <a:pt x="3728" y="2766"/>
                    <a:pt x="1877" y="4729"/>
                  </a:cubicBezTo>
                  <a:cubicBezTo>
                    <a:pt x="25" y="6693"/>
                    <a:pt x="-592" y="9498"/>
                    <a:pt x="642" y="12303"/>
                  </a:cubicBezTo>
                  <a:cubicBezTo>
                    <a:pt x="1877" y="15109"/>
                    <a:pt x="4962" y="17914"/>
                    <a:pt x="8048" y="19457"/>
                  </a:cubicBezTo>
                  <a:cubicBezTo>
                    <a:pt x="11134" y="20999"/>
                    <a:pt x="14219" y="21280"/>
                    <a:pt x="16688" y="20859"/>
                  </a:cubicBezTo>
                  <a:cubicBezTo>
                    <a:pt x="19157" y="20438"/>
                    <a:pt x="21008" y="19316"/>
                    <a:pt x="21008" y="15950"/>
                  </a:cubicBezTo>
                  <a:cubicBezTo>
                    <a:pt x="21008" y="12584"/>
                    <a:pt x="19157" y="6974"/>
                    <a:pt x="16997" y="3748"/>
                  </a:cubicBezTo>
                  <a:cubicBezTo>
                    <a:pt x="14837" y="522"/>
                    <a:pt x="12368" y="-320"/>
                    <a:pt x="11751" y="101"/>
                  </a:cubicBezTo>
                  <a:cubicBezTo>
                    <a:pt x="11134" y="522"/>
                    <a:pt x="12368" y="2205"/>
                    <a:pt x="13602" y="3327"/>
                  </a:cubicBezTo>
                  <a:cubicBezTo>
                    <a:pt x="14837" y="4449"/>
                    <a:pt x="16071" y="5010"/>
                    <a:pt x="17305" y="5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662950" y="5687164"/>
              <a:ext cx="133351" cy="203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8685"/>
                  </a:moveTo>
                  <a:cubicBezTo>
                    <a:pt x="1714" y="8685"/>
                    <a:pt x="3429" y="8685"/>
                    <a:pt x="5314" y="9909"/>
                  </a:cubicBezTo>
                  <a:cubicBezTo>
                    <a:pt x="7200" y="11134"/>
                    <a:pt x="9257" y="13584"/>
                    <a:pt x="10286" y="15588"/>
                  </a:cubicBezTo>
                  <a:cubicBezTo>
                    <a:pt x="11314" y="17592"/>
                    <a:pt x="11314" y="19151"/>
                    <a:pt x="10457" y="20153"/>
                  </a:cubicBezTo>
                  <a:cubicBezTo>
                    <a:pt x="9600" y="21155"/>
                    <a:pt x="7886" y="21600"/>
                    <a:pt x="6514" y="21266"/>
                  </a:cubicBezTo>
                  <a:cubicBezTo>
                    <a:pt x="5143" y="20932"/>
                    <a:pt x="4114" y="19819"/>
                    <a:pt x="3257" y="17703"/>
                  </a:cubicBezTo>
                  <a:cubicBezTo>
                    <a:pt x="2400" y="15588"/>
                    <a:pt x="1714" y="12470"/>
                    <a:pt x="4800" y="9353"/>
                  </a:cubicBezTo>
                  <a:cubicBezTo>
                    <a:pt x="7886" y="6235"/>
                    <a:pt x="14743" y="3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896229" y="5529412"/>
              <a:ext cx="147722" cy="43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551" fill="norm" stroke="1" extrusionOk="0">
                  <a:moveTo>
                    <a:pt x="17987" y="1516"/>
                  </a:moveTo>
                  <a:cubicBezTo>
                    <a:pt x="17987" y="786"/>
                    <a:pt x="17987" y="55"/>
                    <a:pt x="17543" y="3"/>
                  </a:cubicBezTo>
                  <a:cubicBezTo>
                    <a:pt x="17099" y="-49"/>
                    <a:pt x="16212" y="577"/>
                    <a:pt x="13253" y="2351"/>
                  </a:cubicBezTo>
                  <a:cubicBezTo>
                    <a:pt x="10294" y="4125"/>
                    <a:pt x="5264" y="7047"/>
                    <a:pt x="2453" y="9864"/>
                  </a:cubicBezTo>
                  <a:cubicBezTo>
                    <a:pt x="-358" y="12681"/>
                    <a:pt x="-950" y="15394"/>
                    <a:pt x="1713" y="17325"/>
                  </a:cubicBezTo>
                  <a:cubicBezTo>
                    <a:pt x="4376" y="19255"/>
                    <a:pt x="10294" y="20403"/>
                    <a:pt x="13992" y="20977"/>
                  </a:cubicBezTo>
                  <a:cubicBezTo>
                    <a:pt x="17691" y="21551"/>
                    <a:pt x="19171" y="21551"/>
                    <a:pt x="2065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112070" y="5714859"/>
              <a:ext cx="173181" cy="143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957" fill="norm" stroke="1" extrusionOk="0">
                  <a:moveTo>
                    <a:pt x="11923" y="5220"/>
                  </a:moveTo>
                  <a:cubicBezTo>
                    <a:pt x="12444" y="3677"/>
                    <a:pt x="12964" y="2134"/>
                    <a:pt x="12184" y="1054"/>
                  </a:cubicBezTo>
                  <a:cubicBezTo>
                    <a:pt x="11403" y="-26"/>
                    <a:pt x="9321" y="-643"/>
                    <a:pt x="7109" y="1054"/>
                  </a:cubicBezTo>
                  <a:cubicBezTo>
                    <a:pt x="4897" y="2751"/>
                    <a:pt x="2555" y="6763"/>
                    <a:pt x="1253" y="9540"/>
                  </a:cubicBezTo>
                  <a:cubicBezTo>
                    <a:pt x="-48" y="12317"/>
                    <a:pt x="-308" y="13860"/>
                    <a:pt x="343" y="15711"/>
                  </a:cubicBezTo>
                  <a:cubicBezTo>
                    <a:pt x="993" y="17563"/>
                    <a:pt x="2555" y="19723"/>
                    <a:pt x="4506" y="19568"/>
                  </a:cubicBezTo>
                  <a:cubicBezTo>
                    <a:pt x="6458" y="19414"/>
                    <a:pt x="8800" y="16946"/>
                    <a:pt x="10232" y="14940"/>
                  </a:cubicBezTo>
                  <a:cubicBezTo>
                    <a:pt x="11663" y="12934"/>
                    <a:pt x="12184" y="11391"/>
                    <a:pt x="12574" y="9848"/>
                  </a:cubicBezTo>
                  <a:cubicBezTo>
                    <a:pt x="12964" y="8306"/>
                    <a:pt x="13225" y="6763"/>
                    <a:pt x="13355" y="6917"/>
                  </a:cubicBezTo>
                  <a:cubicBezTo>
                    <a:pt x="13485" y="7071"/>
                    <a:pt x="13485" y="8923"/>
                    <a:pt x="13745" y="10928"/>
                  </a:cubicBezTo>
                  <a:cubicBezTo>
                    <a:pt x="14005" y="12934"/>
                    <a:pt x="14526" y="15094"/>
                    <a:pt x="15827" y="16791"/>
                  </a:cubicBezTo>
                  <a:cubicBezTo>
                    <a:pt x="17128" y="18488"/>
                    <a:pt x="19210" y="19723"/>
                    <a:pt x="21292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336050" y="5833214"/>
              <a:ext cx="31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437650" y="5741086"/>
              <a:ext cx="165101" cy="16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20662"/>
                  </a:moveTo>
                  <a:cubicBezTo>
                    <a:pt x="1938" y="16612"/>
                    <a:pt x="3877" y="12562"/>
                    <a:pt x="4985" y="9727"/>
                  </a:cubicBezTo>
                  <a:cubicBezTo>
                    <a:pt x="6092" y="6892"/>
                    <a:pt x="6369" y="5272"/>
                    <a:pt x="6646" y="3517"/>
                  </a:cubicBezTo>
                  <a:cubicBezTo>
                    <a:pt x="6923" y="1762"/>
                    <a:pt x="7200" y="-128"/>
                    <a:pt x="7200" y="142"/>
                  </a:cubicBezTo>
                  <a:cubicBezTo>
                    <a:pt x="7200" y="412"/>
                    <a:pt x="6923" y="2842"/>
                    <a:pt x="6646" y="5677"/>
                  </a:cubicBezTo>
                  <a:cubicBezTo>
                    <a:pt x="6369" y="8512"/>
                    <a:pt x="6092" y="11752"/>
                    <a:pt x="6231" y="14182"/>
                  </a:cubicBezTo>
                  <a:cubicBezTo>
                    <a:pt x="6369" y="16612"/>
                    <a:pt x="6923" y="18232"/>
                    <a:pt x="7892" y="19042"/>
                  </a:cubicBezTo>
                  <a:cubicBezTo>
                    <a:pt x="8862" y="19852"/>
                    <a:pt x="10246" y="19852"/>
                    <a:pt x="12185" y="17287"/>
                  </a:cubicBezTo>
                  <a:cubicBezTo>
                    <a:pt x="14123" y="14722"/>
                    <a:pt x="16615" y="9592"/>
                    <a:pt x="18277" y="5947"/>
                  </a:cubicBezTo>
                  <a:cubicBezTo>
                    <a:pt x="19938" y="2302"/>
                    <a:pt x="20769" y="142"/>
                    <a:pt x="21185" y="7"/>
                  </a:cubicBezTo>
                  <a:cubicBezTo>
                    <a:pt x="21600" y="-128"/>
                    <a:pt x="21600" y="1762"/>
                    <a:pt x="21600" y="5677"/>
                  </a:cubicBezTo>
                  <a:cubicBezTo>
                    <a:pt x="21600" y="9592"/>
                    <a:pt x="21600" y="15532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6698000" y="5852264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6755150" y="5807814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6856750" y="5737964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6969332" y="5719856"/>
              <a:ext cx="128719" cy="17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81" fill="norm" stroke="1" extrusionOk="0">
                  <a:moveTo>
                    <a:pt x="20141" y="1481"/>
                  </a:moveTo>
                  <a:cubicBezTo>
                    <a:pt x="18747" y="681"/>
                    <a:pt x="17354" y="-119"/>
                    <a:pt x="15089" y="14"/>
                  </a:cubicBezTo>
                  <a:cubicBezTo>
                    <a:pt x="12825" y="148"/>
                    <a:pt x="9689" y="1214"/>
                    <a:pt x="6902" y="3748"/>
                  </a:cubicBezTo>
                  <a:cubicBezTo>
                    <a:pt x="4115" y="6281"/>
                    <a:pt x="1676" y="10281"/>
                    <a:pt x="631" y="12948"/>
                  </a:cubicBezTo>
                  <a:cubicBezTo>
                    <a:pt x="-414" y="15614"/>
                    <a:pt x="-66" y="16948"/>
                    <a:pt x="980" y="17748"/>
                  </a:cubicBezTo>
                  <a:cubicBezTo>
                    <a:pt x="2025" y="18548"/>
                    <a:pt x="3767" y="18814"/>
                    <a:pt x="6380" y="17481"/>
                  </a:cubicBezTo>
                  <a:cubicBezTo>
                    <a:pt x="8992" y="16148"/>
                    <a:pt x="12476" y="13214"/>
                    <a:pt x="14741" y="10948"/>
                  </a:cubicBezTo>
                  <a:cubicBezTo>
                    <a:pt x="17005" y="8681"/>
                    <a:pt x="18051" y="7081"/>
                    <a:pt x="18399" y="6948"/>
                  </a:cubicBezTo>
                  <a:cubicBezTo>
                    <a:pt x="18747" y="6814"/>
                    <a:pt x="18399" y="8148"/>
                    <a:pt x="18747" y="10814"/>
                  </a:cubicBezTo>
                  <a:cubicBezTo>
                    <a:pt x="19096" y="13481"/>
                    <a:pt x="20141" y="17481"/>
                    <a:pt x="21186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7136150" y="5843662"/>
              <a:ext cx="101601" cy="13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4409"/>
                  </a:moveTo>
                  <a:cubicBezTo>
                    <a:pt x="450" y="2721"/>
                    <a:pt x="900" y="1034"/>
                    <a:pt x="2475" y="359"/>
                  </a:cubicBezTo>
                  <a:cubicBezTo>
                    <a:pt x="4050" y="-316"/>
                    <a:pt x="6750" y="21"/>
                    <a:pt x="8775" y="865"/>
                  </a:cubicBezTo>
                  <a:cubicBezTo>
                    <a:pt x="10800" y="1709"/>
                    <a:pt x="12150" y="3059"/>
                    <a:pt x="12375" y="5590"/>
                  </a:cubicBezTo>
                  <a:cubicBezTo>
                    <a:pt x="12600" y="8122"/>
                    <a:pt x="11700" y="11834"/>
                    <a:pt x="9900" y="14534"/>
                  </a:cubicBezTo>
                  <a:cubicBezTo>
                    <a:pt x="8100" y="17234"/>
                    <a:pt x="5400" y="18922"/>
                    <a:pt x="5850" y="19934"/>
                  </a:cubicBezTo>
                  <a:cubicBezTo>
                    <a:pt x="6300" y="20947"/>
                    <a:pt x="9900" y="21284"/>
                    <a:pt x="13050" y="20778"/>
                  </a:cubicBezTo>
                  <a:cubicBezTo>
                    <a:pt x="16200" y="20272"/>
                    <a:pt x="18900" y="18922"/>
                    <a:pt x="21600" y="17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7282200" y="5728385"/>
              <a:ext cx="130436" cy="18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81" fill="norm" stroke="1" extrusionOk="0">
                  <a:moveTo>
                    <a:pt x="0" y="21481"/>
                  </a:moveTo>
                  <a:cubicBezTo>
                    <a:pt x="2090" y="16960"/>
                    <a:pt x="4181" y="12439"/>
                    <a:pt x="5400" y="9425"/>
                  </a:cubicBezTo>
                  <a:cubicBezTo>
                    <a:pt x="6619" y="6411"/>
                    <a:pt x="6968" y="4904"/>
                    <a:pt x="7490" y="3272"/>
                  </a:cubicBezTo>
                  <a:cubicBezTo>
                    <a:pt x="8013" y="1639"/>
                    <a:pt x="8710" y="-119"/>
                    <a:pt x="8361" y="7"/>
                  </a:cubicBezTo>
                  <a:cubicBezTo>
                    <a:pt x="8013" y="132"/>
                    <a:pt x="6619" y="2141"/>
                    <a:pt x="5574" y="4528"/>
                  </a:cubicBezTo>
                  <a:cubicBezTo>
                    <a:pt x="4529" y="6914"/>
                    <a:pt x="3832" y="9676"/>
                    <a:pt x="3658" y="12062"/>
                  </a:cubicBezTo>
                  <a:cubicBezTo>
                    <a:pt x="3484" y="14448"/>
                    <a:pt x="3832" y="16458"/>
                    <a:pt x="5923" y="16709"/>
                  </a:cubicBezTo>
                  <a:cubicBezTo>
                    <a:pt x="8013" y="16960"/>
                    <a:pt x="11845" y="15453"/>
                    <a:pt x="14632" y="13193"/>
                  </a:cubicBezTo>
                  <a:cubicBezTo>
                    <a:pt x="17419" y="10932"/>
                    <a:pt x="19161" y="7918"/>
                    <a:pt x="20206" y="5658"/>
                  </a:cubicBezTo>
                  <a:cubicBezTo>
                    <a:pt x="21252" y="3397"/>
                    <a:pt x="21600" y="1890"/>
                    <a:pt x="21426" y="2267"/>
                  </a:cubicBezTo>
                  <a:cubicBezTo>
                    <a:pt x="21252" y="2644"/>
                    <a:pt x="20555" y="4904"/>
                    <a:pt x="20381" y="8421"/>
                  </a:cubicBezTo>
                  <a:cubicBezTo>
                    <a:pt x="20206" y="11937"/>
                    <a:pt x="20555" y="16709"/>
                    <a:pt x="20903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447300" y="5860731"/>
              <a:ext cx="76201" cy="14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233" fill="norm" stroke="1" extrusionOk="0">
                  <a:moveTo>
                    <a:pt x="0" y="5322"/>
                  </a:moveTo>
                  <a:cubicBezTo>
                    <a:pt x="584" y="3757"/>
                    <a:pt x="1168" y="2191"/>
                    <a:pt x="2919" y="1252"/>
                  </a:cubicBezTo>
                  <a:cubicBezTo>
                    <a:pt x="4670" y="313"/>
                    <a:pt x="7589" y="0"/>
                    <a:pt x="10508" y="0"/>
                  </a:cubicBezTo>
                  <a:cubicBezTo>
                    <a:pt x="13427" y="0"/>
                    <a:pt x="16346" y="313"/>
                    <a:pt x="18389" y="1252"/>
                  </a:cubicBezTo>
                  <a:cubicBezTo>
                    <a:pt x="20432" y="2191"/>
                    <a:pt x="21600" y="3757"/>
                    <a:pt x="20141" y="6417"/>
                  </a:cubicBezTo>
                  <a:cubicBezTo>
                    <a:pt x="18681" y="9078"/>
                    <a:pt x="14595" y="12835"/>
                    <a:pt x="10800" y="15652"/>
                  </a:cubicBezTo>
                  <a:cubicBezTo>
                    <a:pt x="7005" y="18470"/>
                    <a:pt x="3503" y="20348"/>
                    <a:pt x="3795" y="20974"/>
                  </a:cubicBezTo>
                  <a:cubicBezTo>
                    <a:pt x="4086" y="21600"/>
                    <a:pt x="8173" y="20974"/>
                    <a:pt x="11676" y="20348"/>
                  </a:cubicBezTo>
                  <a:cubicBezTo>
                    <a:pt x="15178" y="19722"/>
                    <a:pt x="18097" y="19096"/>
                    <a:pt x="21016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7574300" y="5858614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7606050" y="5801464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73"/>
                    <a:pt x="7200" y="6545"/>
                    <a:pt x="3600" y="10145"/>
                  </a:cubicBezTo>
                  <a:cubicBezTo>
                    <a:pt x="0" y="13745"/>
                    <a:pt x="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7923550" y="5877664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7993400" y="5877664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8158500" y="5807814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5840"/>
                    <a:pt x="5867" y="10080"/>
                    <a:pt x="9467" y="6480"/>
                  </a:cubicBezTo>
                  <a:cubicBezTo>
                    <a:pt x="13067" y="2880"/>
                    <a:pt x="173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8249516" y="5750664"/>
              <a:ext cx="4233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0"/>
                  </a:moveTo>
                  <a:cubicBezTo>
                    <a:pt x="1080" y="3291"/>
                    <a:pt x="0" y="6583"/>
                    <a:pt x="0" y="9771"/>
                  </a:cubicBezTo>
                  <a:cubicBezTo>
                    <a:pt x="0" y="12960"/>
                    <a:pt x="1080" y="16046"/>
                    <a:pt x="4860" y="18000"/>
                  </a:cubicBezTo>
                  <a:cubicBezTo>
                    <a:pt x="8640" y="19954"/>
                    <a:pt x="15120" y="207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8391206" y="5755882"/>
              <a:ext cx="148295" cy="178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82" fill="norm" stroke="1" extrusionOk="0">
                  <a:moveTo>
                    <a:pt x="20118" y="6997"/>
                  </a:moveTo>
                  <a:cubicBezTo>
                    <a:pt x="20418" y="5727"/>
                    <a:pt x="20718" y="4456"/>
                    <a:pt x="20568" y="3058"/>
                  </a:cubicBezTo>
                  <a:cubicBezTo>
                    <a:pt x="20418" y="1661"/>
                    <a:pt x="19818" y="136"/>
                    <a:pt x="17118" y="9"/>
                  </a:cubicBezTo>
                  <a:cubicBezTo>
                    <a:pt x="14418" y="-118"/>
                    <a:pt x="9618" y="1153"/>
                    <a:pt x="6618" y="2423"/>
                  </a:cubicBezTo>
                  <a:cubicBezTo>
                    <a:pt x="3618" y="3694"/>
                    <a:pt x="2418" y="4964"/>
                    <a:pt x="1368" y="6362"/>
                  </a:cubicBezTo>
                  <a:cubicBezTo>
                    <a:pt x="318" y="7760"/>
                    <a:pt x="-582" y="9284"/>
                    <a:pt x="468" y="10682"/>
                  </a:cubicBezTo>
                  <a:cubicBezTo>
                    <a:pt x="1518" y="12080"/>
                    <a:pt x="4518" y="13350"/>
                    <a:pt x="7068" y="13477"/>
                  </a:cubicBezTo>
                  <a:cubicBezTo>
                    <a:pt x="9618" y="13604"/>
                    <a:pt x="11718" y="12588"/>
                    <a:pt x="13518" y="10936"/>
                  </a:cubicBezTo>
                  <a:cubicBezTo>
                    <a:pt x="15318" y="9284"/>
                    <a:pt x="16818" y="6997"/>
                    <a:pt x="17418" y="6489"/>
                  </a:cubicBezTo>
                  <a:cubicBezTo>
                    <a:pt x="18018" y="5981"/>
                    <a:pt x="17718" y="7251"/>
                    <a:pt x="17418" y="9666"/>
                  </a:cubicBezTo>
                  <a:cubicBezTo>
                    <a:pt x="17118" y="12080"/>
                    <a:pt x="16818" y="15637"/>
                    <a:pt x="17418" y="17797"/>
                  </a:cubicBezTo>
                  <a:cubicBezTo>
                    <a:pt x="18018" y="19957"/>
                    <a:pt x="19518" y="20720"/>
                    <a:pt x="21018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8559400" y="5860329"/>
              <a:ext cx="75351" cy="106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57" fill="norm" stroke="1" extrusionOk="0">
                  <a:moveTo>
                    <a:pt x="3359" y="3469"/>
                  </a:moveTo>
                  <a:cubicBezTo>
                    <a:pt x="3359" y="6010"/>
                    <a:pt x="3359" y="8551"/>
                    <a:pt x="2759" y="11304"/>
                  </a:cubicBezTo>
                  <a:cubicBezTo>
                    <a:pt x="2159" y="14057"/>
                    <a:pt x="959" y="17022"/>
                    <a:pt x="359" y="17445"/>
                  </a:cubicBezTo>
                  <a:cubicBezTo>
                    <a:pt x="-241" y="17869"/>
                    <a:pt x="-241" y="15751"/>
                    <a:pt x="1559" y="12786"/>
                  </a:cubicBezTo>
                  <a:cubicBezTo>
                    <a:pt x="3359" y="9822"/>
                    <a:pt x="6959" y="6010"/>
                    <a:pt x="9959" y="3469"/>
                  </a:cubicBezTo>
                  <a:cubicBezTo>
                    <a:pt x="12959" y="928"/>
                    <a:pt x="15359" y="-343"/>
                    <a:pt x="17159" y="81"/>
                  </a:cubicBezTo>
                  <a:cubicBezTo>
                    <a:pt x="18959" y="504"/>
                    <a:pt x="20159" y="2622"/>
                    <a:pt x="20759" y="6433"/>
                  </a:cubicBezTo>
                  <a:cubicBezTo>
                    <a:pt x="21359" y="10245"/>
                    <a:pt x="21359" y="15751"/>
                    <a:pt x="21359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8710950" y="5732127"/>
              <a:ext cx="190501" cy="20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21323"/>
                  </a:moveTo>
                  <a:cubicBezTo>
                    <a:pt x="1440" y="19319"/>
                    <a:pt x="2880" y="17315"/>
                    <a:pt x="3960" y="14420"/>
                  </a:cubicBezTo>
                  <a:cubicBezTo>
                    <a:pt x="5040" y="11525"/>
                    <a:pt x="5760" y="7739"/>
                    <a:pt x="6240" y="4956"/>
                  </a:cubicBezTo>
                  <a:cubicBezTo>
                    <a:pt x="6720" y="2172"/>
                    <a:pt x="6960" y="391"/>
                    <a:pt x="6840" y="57"/>
                  </a:cubicBezTo>
                  <a:cubicBezTo>
                    <a:pt x="6720" y="-277"/>
                    <a:pt x="6240" y="836"/>
                    <a:pt x="5880" y="3731"/>
                  </a:cubicBezTo>
                  <a:cubicBezTo>
                    <a:pt x="5520" y="6626"/>
                    <a:pt x="5280" y="11302"/>
                    <a:pt x="5520" y="14197"/>
                  </a:cubicBezTo>
                  <a:cubicBezTo>
                    <a:pt x="5760" y="17092"/>
                    <a:pt x="6480" y="18205"/>
                    <a:pt x="7440" y="18762"/>
                  </a:cubicBezTo>
                  <a:cubicBezTo>
                    <a:pt x="8400" y="19319"/>
                    <a:pt x="9600" y="19319"/>
                    <a:pt x="11040" y="18317"/>
                  </a:cubicBezTo>
                  <a:cubicBezTo>
                    <a:pt x="12480" y="17315"/>
                    <a:pt x="14160" y="15311"/>
                    <a:pt x="15720" y="13084"/>
                  </a:cubicBezTo>
                  <a:cubicBezTo>
                    <a:pt x="17280" y="10857"/>
                    <a:pt x="18720" y="8408"/>
                    <a:pt x="19680" y="6626"/>
                  </a:cubicBezTo>
                  <a:cubicBezTo>
                    <a:pt x="20640" y="4845"/>
                    <a:pt x="21120" y="3731"/>
                    <a:pt x="21120" y="4177"/>
                  </a:cubicBezTo>
                  <a:cubicBezTo>
                    <a:pt x="21120" y="4622"/>
                    <a:pt x="20640" y="6626"/>
                    <a:pt x="20400" y="8964"/>
                  </a:cubicBezTo>
                  <a:cubicBezTo>
                    <a:pt x="20160" y="11302"/>
                    <a:pt x="20160" y="13975"/>
                    <a:pt x="20280" y="15867"/>
                  </a:cubicBezTo>
                  <a:cubicBezTo>
                    <a:pt x="20400" y="17760"/>
                    <a:pt x="20640" y="18874"/>
                    <a:pt x="20880" y="19430"/>
                  </a:cubicBezTo>
                  <a:cubicBezTo>
                    <a:pt x="21120" y="19987"/>
                    <a:pt x="21360" y="19987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8977650" y="5868636"/>
              <a:ext cx="57151" cy="11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487"/>
                  </a:moveTo>
                  <a:cubicBezTo>
                    <a:pt x="4000" y="102"/>
                    <a:pt x="8000" y="-284"/>
                    <a:pt x="11200" y="295"/>
                  </a:cubicBezTo>
                  <a:cubicBezTo>
                    <a:pt x="14400" y="873"/>
                    <a:pt x="16800" y="2416"/>
                    <a:pt x="18000" y="4152"/>
                  </a:cubicBezTo>
                  <a:cubicBezTo>
                    <a:pt x="19200" y="5887"/>
                    <a:pt x="19200" y="7816"/>
                    <a:pt x="17200" y="9937"/>
                  </a:cubicBezTo>
                  <a:cubicBezTo>
                    <a:pt x="15200" y="12059"/>
                    <a:pt x="11200" y="14373"/>
                    <a:pt x="8000" y="16302"/>
                  </a:cubicBezTo>
                  <a:cubicBezTo>
                    <a:pt x="4800" y="18230"/>
                    <a:pt x="2400" y="19773"/>
                    <a:pt x="3200" y="20545"/>
                  </a:cubicBezTo>
                  <a:cubicBezTo>
                    <a:pt x="4000" y="21316"/>
                    <a:pt x="8000" y="21316"/>
                    <a:pt x="11600" y="21123"/>
                  </a:cubicBezTo>
                  <a:cubicBezTo>
                    <a:pt x="15200" y="20930"/>
                    <a:pt x="18400" y="20545"/>
                    <a:pt x="21600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9003050" y="5871314"/>
              <a:ext cx="10851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0" y="0"/>
                  </a:moveTo>
                  <a:cubicBezTo>
                    <a:pt x="831" y="6048"/>
                    <a:pt x="1662" y="12096"/>
                    <a:pt x="1662" y="15840"/>
                  </a:cubicBezTo>
                  <a:cubicBezTo>
                    <a:pt x="1662" y="19584"/>
                    <a:pt x="831" y="21024"/>
                    <a:pt x="623" y="20880"/>
                  </a:cubicBezTo>
                  <a:cubicBezTo>
                    <a:pt x="415" y="20736"/>
                    <a:pt x="831" y="19008"/>
                    <a:pt x="2077" y="15840"/>
                  </a:cubicBezTo>
                  <a:cubicBezTo>
                    <a:pt x="3323" y="12672"/>
                    <a:pt x="5400" y="8064"/>
                    <a:pt x="7062" y="5040"/>
                  </a:cubicBezTo>
                  <a:cubicBezTo>
                    <a:pt x="8723" y="2016"/>
                    <a:pt x="9969" y="576"/>
                    <a:pt x="11631" y="288"/>
                  </a:cubicBezTo>
                  <a:cubicBezTo>
                    <a:pt x="13292" y="0"/>
                    <a:pt x="15369" y="864"/>
                    <a:pt x="17238" y="2592"/>
                  </a:cubicBezTo>
                  <a:cubicBezTo>
                    <a:pt x="19108" y="4320"/>
                    <a:pt x="20769" y="6912"/>
                    <a:pt x="21185" y="10224"/>
                  </a:cubicBezTo>
                  <a:cubicBezTo>
                    <a:pt x="21600" y="13536"/>
                    <a:pt x="20769" y="17568"/>
                    <a:pt x="19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9206250" y="6030064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9428500" y="5771730"/>
              <a:ext cx="152401" cy="22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14400" y="5358"/>
                  </a:moveTo>
                  <a:cubicBezTo>
                    <a:pt x="15300" y="4535"/>
                    <a:pt x="16200" y="3713"/>
                    <a:pt x="16350" y="2787"/>
                  </a:cubicBezTo>
                  <a:cubicBezTo>
                    <a:pt x="16500" y="1861"/>
                    <a:pt x="15900" y="833"/>
                    <a:pt x="14850" y="318"/>
                  </a:cubicBezTo>
                  <a:cubicBezTo>
                    <a:pt x="13800" y="-196"/>
                    <a:pt x="12300" y="-196"/>
                    <a:pt x="10050" y="1141"/>
                  </a:cubicBezTo>
                  <a:cubicBezTo>
                    <a:pt x="7800" y="2478"/>
                    <a:pt x="4800" y="5153"/>
                    <a:pt x="2850" y="7930"/>
                  </a:cubicBezTo>
                  <a:cubicBezTo>
                    <a:pt x="900" y="10707"/>
                    <a:pt x="0" y="13587"/>
                    <a:pt x="0" y="15438"/>
                  </a:cubicBezTo>
                  <a:cubicBezTo>
                    <a:pt x="0" y="17290"/>
                    <a:pt x="900" y="18113"/>
                    <a:pt x="2850" y="18113"/>
                  </a:cubicBezTo>
                  <a:cubicBezTo>
                    <a:pt x="4800" y="18113"/>
                    <a:pt x="7800" y="17290"/>
                    <a:pt x="10200" y="15130"/>
                  </a:cubicBezTo>
                  <a:cubicBezTo>
                    <a:pt x="12600" y="12970"/>
                    <a:pt x="14400" y="9473"/>
                    <a:pt x="15450" y="7210"/>
                  </a:cubicBezTo>
                  <a:cubicBezTo>
                    <a:pt x="16500" y="4947"/>
                    <a:pt x="16800" y="3918"/>
                    <a:pt x="16650" y="3918"/>
                  </a:cubicBezTo>
                  <a:cubicBezTo>
                    <a:pt x="16500" y="3918"/>
                    <a:pt x="15900" y="4947"/>
                    <a:pt x="15900" y="7415"/>
                  </a:cubicBezTo>
                  <a:cubicBezTo>
                    <a:pt x="15900" y="9884"/>
                    <a:pt x="16500" y="13793"/>
                    <a:pt x="17550" y="16364"/>
                  </a:cubicBezTo>
                  <a:cubicBezTo>
                    <a:pt x="18600" y="18935"/>
                    <a:pt x="20100" y="20170"/>
                    <a:pt x="2160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9631700" y="5966564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9583595" y="5655414"/>
              <a:ext cx="13700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565" y="2057"/>
                  </a:moveTo>
                  <a:cubicBezTo>
                    <a:pt x="1874" y="1029"/>
                    <a:pt x="3183" y="0"/>
                    <a:pt x="4492" y="0"/>
                  </a:cubicBezTo>
                  <a:cubicBezTo>
                    <a:pt x="5801" y="0"/>
                    <a:pt x="7110" y="1029"/>
                    <a:pt x="8092" y="2400"/>
                  </a:cubicBezTo>
                  <a:cubicBezTo>
                    <a:pt x="9074" y="3771"/>
                    <a:pt x="9728" y="5486"/>
                    <a:pt x="9401" y="7029"/>
                  </a:cubicBezTo>
                  <a:cubicBezTo>
                    <a:pt x="9074" y="8571"/>
                    <a:pt x="7765" y="9943"/>
                    <a:pt x="5638" y="11486"/>
                  </a:cubicBezTo>
                  <a:cubicBezTo>
                    <a:pt x="3510" y="13029"/>
                    <a:pt x="565" y="14743"/>
                    <a:pt x="74" y="15943"/>
                  </a:cubicBezTo>
                  <a:cubicBezTo>
                    <a:pt x="-417" y="17143"/>
                    <a:pt x="1547" y="17829"/>
                    <a:pt x="5474" y="18686"/>
                  </a:cubicBezTo>
                  <a:cubicBezTo>
                    <a:pt x="9401" y="19543"/>
                    <a:pt x="15292" y="20571"/>
                    <a:pt x="211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9686733" y="5828688"/>
              <a:ext cx="275168" cy="15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2" fill="norm" stroke="1" extrusionOk="0">
                  <a:moveTo>
                    <a:pt x="4154" y="2313"/>
                  </a:moveTo>
                  <a:cubicBezTo>
                    <a:pt x="4320" y="6860"/>
                    <a:pt x="4486" y="11408"/>
                    <a:pt x="4320" y="14250"/>
                  </a:cubicBezTo>
                  <a:cubicBezTo>
                    <a:pt x="4154" y="17092"/>
                    <a:pt x="3655" y="18229"/>
                    <a:pt x="2991" y="19224"/>
                  </a:cubicBezTo>
                  <a:cubicBezTo>
                    <a:pt x="2326" y="20218"/>
                    <a:pt x="1495" y="21071"/>
                    <a:pt x="914" y="20787"/>
                  </a:cubicBezTo>
                  <a:cubicBezTo>
                    <a:pt x="332" y="20503"/>
                    <a:pt x="0" y="19082"/>
                    <a:pt x="0" y="16950"/>
                  </a:cubicBezTo>
                  <a:cubicBezTo>
                    <a:pt x="0" y="14818"/>
                    <a:pt x="332" y="11976"/>
                    <a:pt x="2326" y="8850"/>
                  </a:cubicBezTo>
                  <a:cubicBezTo>
                    <a:pt x="4320" y="5724"/>
                    <a:pt x="7975" y="2313"/>
                    <a:pt x="11465" y="892"/>
                  </a:cubicBezTo>
                  <a:cubicBezTo>
                    <a:pt x="14954" y="-529"/>
                    <a:pt x="18277" y="39"/>
                    <a:pt x="21600" y="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9879350" y="5960214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9940733" y="5604614"/>
              <a:ext cx="110068" cy="145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415" y="0"/>
                  </a:moveTo>
                  <a:cubicBezTo>
                    <a:pt x="3323" y="2504"/>
                    <a:pt x="6231" y="5009"/>
                    <a:pt x="6854" y="7983"/>
                  </a:cubicBezTo>
                  <a:cubicBezTo>
                    <a:pt x="7477" y="10957"/>
                    <a:pt x="5815" y="14400"/>
                    <a:pt x="3946" y="16748"/>
                  </a:cubicBezTo>
                  <a:cubicBezTo>
                    <a:pt x="2077" y="19096"/>
                    <a:pt x="0" y="20348"/>
                    <a:pt x="0" y="20974"/>
                  </a:cubicBezTo>
                  <a:cubicBezTo>
                    <a:pt x="0" y="21600"/>
                    <a:pt x="2077" y="21600"/>
                    <a:pt x="6023" y="21443"/>
                  </a:cubicBezTo>
                  <a:cubicBezTo>
                    <a:pt x="9969" y="21287"/>
                    <a:pt x="15785" y="20974"/>
                    <a:pt x="21600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0031750" y="5934814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200"/>
                    <a:pt x="7200" y="16800"/>
                    <a:pt x="10800" y="13200"/>
                  </a:cubicBezTo>
                  <a:cubicBezTo>
                    <a:pt x="14400" y="9600"/>
                    <a:pt x="180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0137113" y="5871314"/>
              <a:ext cx="27988" cy="20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437" fill="norm" stroke="1" extrusionOk="0">
                  <a:moveTo>
                    <a:pt x="15771" y="0"/>
                  </a:moveTo>
                  <a:cubicBezTo>
                    <a:pt x="9600" y="5344"/>
                    <a:pt x="3429" y="10689"/>
                    <a:pt x="1114" y="13918"/>
                  </a:cubicBezTo>
                  <a:cubicBezTo>
                    <a:pt x="-1200" y="17146"/>
                    <a:pt x="343" y="18260"/>
                    <a:pt x="3429" y="19262"/>
                  </a:cubicBezTo>
                  <a:cubicBezTo>
                    <a:pt x="6514" y="20264"/>
                    <a:pt x="11143" y="21155"/>
                    <a:pt x="14229" y="21377"/>
                  </a:cubicBezTo>
                  <a:cubicBezTo>
                    <a:pt x="17314" y="21600"/>
                    <a:pt x="18857" y="21155"/>
                    <a:pt x="2040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0298450" y="5966564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0679450" y="597926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0838200" y="5947514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4400"/>
                    <a:pt x="11200" y="7200"/>
                    <a:pt x="14800" y="36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933450" y="5864964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789"/>
                    <a:pt x="7200" y="13577"/>
                    <a:pt x="3600" y="17177"/>
                  </a:cubicBezTo>
                  <a:cubicBezTo>
                    <a:pt x="0" y="20777"/>
                    <a:pt x="0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1105848" y="5850140"/>
              <a:ext cx="202253" cy="218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89" fill="norm" stroke="1" extrusionOk="0">
                  <a:moveTo>
                    <a:pt x="17449" y="5760"/>
                  </a:moveTo>
                  <a:cubicBezTo>
                    <a:pt x="17674" y="4115"/>
                    <a:pt x="17899" y="2469"/>
                    <a:pt x="17337" y="1338"/>
                  </a:cubicBezTo>
                  <a:cubicBezTo>
                    <a:pt x="16774" y="206"/>
                    <a:pt x="15424" y="-411"/>
                    <a:pt x="12612" y="309"/>
                  </a:cubicBezTo>
                  <a:cubicBezTo>
                    <a:pt x="9799" y="1029"/>
                    <a:pt x="5524" y="3086"/>
                    <a:pt x="3049" y="5452"/>
                  </a:cubicBezTo>
                  <a:cubicBezTo>
                    <a:pt x="574" y="7818"/>
                    <a:pt x="-101" y="10492"/>
                    <a:pt x="12" y="12755"/>
                  </a:cubicBezTo>
                  <a:cubicBezTo>
                    <a:pt x="124" y="15018"/>
                    <a:pt x="1024" y="16869"/>
                    <a:pt x="3274" y="17075"/>
                  </a:cubicBezTo>
                  <a:cubicBezTo>
                    <a:pt x="5524" y="17280"/>
                    <a:pt x="9124" y="15840"/>
                    <a:pt x="11262" y="14400"/>
                  </a:cubicBezTo>
                  <a:cubicBezTo>
                    <a:pt x="13399" y="12960"/>
                    <a:pt x="14074" y="11520"/>
                    <a:pt x="14637" y="10286"/>
                  </a:cubicBezTo>
                  <a:cubicBezTo>
                    <a:pt x="15199" y="9052"/>
                    <a:pt x="15649" y="8023"/>
                    <a:pt x="15874" y="8229"/>
                  </a:cubicBezTo>
                  <a:cubicBezTo>
                    <a:pt x="16099" y="8435"/>
                    <a:pt x="16099" y="9875"/>
                    <a:pt x="16999" y="12240"/>
                  </a:cubicBezTo>
                  <a:cubicBezTo>
                    <a:pt x="17899" y="14606"/>
                    <a:pt x="19699" y="17898"/>
                    <a:pt x="21499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1316566" y="6015065"/>
              <a:ext cx="115095" cy="12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65" fill="norm" stroke="1" extrusionOk="0">
                  <a:moveTo>
                    <a:pt x="3142" y="5889"/>
                  </a:moveTo>
                  <a:cubicBezTo>
                    <a:pt x="2356" y="7719"/>
                    <a:pt x="1571" y="9550"/>
                    <a:pt x="982" y="11929"/>
                  </a:cubicBezTo>
                  <a:cubicBezTo>
                    <a:pt x="393" y="14309"/>
                    <a:pt x="0" y="17238"/>
                    <a:pt x="0" y="17787"/>
                  </a:cubicBezTo>
                  <a:cubicBezTo>
                    <a:pt x="0" y="18336"/>
                    <a:pt x="393" y="16506"/>
                    <a:pt x="2160" y="13760"/>
                  </a:cubicBezTo>
                  <a:cubicBezTo>
                    <a:pt x="3927" y="11014"/>
                    <a:pt x="7069" y="7353"/>
                    <a:pt x="9425" y="4790"/>
                  </a:cubicBezTo>
                  <a:cubicBezTo>
                    <a:pt x="11782" y="2228"/>
                    <a:pt x="13353" y="763"/>
                    <a:pt x="15120" y="214"/>
                  </a:cubicBezTo>
                  <a:cubicBezTo>
                    <a:pt x="16887" y="-335"/>
                    <a:pt x="18851" y="31"/>
                    <a:pt x="20029" y="2960"/>
                  </a:cubicBezTo>
                  <a:cubicBezTo>
                    <a:pt x="21207" y="5889"/>
                    <a:pt x="21600" y="11380"/>
                    <a:pt x="21207" y="14858"/>
                  </a:cubicBezTo>
                  <a:cubicBezTo>
                    <a:pt x="20815" y="18336"/>
                    <a:pt x="19636" y="19801"/>
                    <a:pt x="18458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371600" y="5730393"/>
              <a:ext cx="95251" cy="14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029"/>
                  </a:moveTo>
                  <a:cubicBezTo>
                    <a:pt x="1920" y="1103"/>
                    <a:pt x="3840" y="178"/>
                    <a:pt x="6960" y="23"/>
                  </a:cubicBezTo>
                  <a:cubicBezTo>
                    <a:pt x="10080" y="-131"/>
                    <a:pt x="14400" y="486"/>
                    <a:pt x="17280" y="1412"/>
                  </a:cubicBezTo>
                  <a:cubicBezTo>
                    <a:pt x="20160" y="2338"/>
                    <a:pt x="21600" y="3572"/>
                    <a:pt x="20640" y="5886"/>
                  </a:cubicBezTo>
                  <a:cubicBezTo>
                    <a:pt x="19680" y="8200"/>
                    <a:pt x="16320" y="11595"/>
                    <a:pt x="12720" y="13755"/>
                  </a:cubicBezTo>
                  <a:cubicBezTo>
                    <a:pt x="9120" y="15915"/>
                    <a:pt x="5280" y="16840"/>
                    <a:pt x="4560" y="17612"/>
                  </a:cubicBezTo>
                  <a:cubicBezTo>
                    <a:pt x="3840" y="18383"/>
                    <a:pt x="6240" y="19000"/>
                    <a:pt x="9600" y="19618"/>
                  </a:cubicBezTo>
                  <a:cubicBezTo>
                    <a:pt x="12960" y="20235"/>
                    <a:pt x="17280" y="20852"/>
                    <a:pt x="2160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472222" y="5941164"/>
              <a:ext cx="318479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52" fill="norm" stroke="1" extrusionOk="0">
                  <a:moveTo>
                    <a:pt x="6034" y="3135"/>
                  </a:moveTo>
                  <a:cubicBezTo>
                    <a:pt x="5749" y="6619"/>
                    <a:pt x="5465" y="10103"/>
                    <a:pt x="4968" y="13065"/>
                  </a:cubicBezTo>
                  <a:cubicBezTo>
                    <a:pt x="4470" y="16026"/>
                    <a:pt x="3760" y="18465"/>
                    <a:pt x="2907" y="19858"/>
                  </a:cubicBezTo>
                  <a:cubicBezTo>
                    <a:pt x="2055" y="21252"/>
                    <a:pt x="1060" y="21600"/>
                    <a:pt x="492" y="20903"/>
                  </a:cubicBezTo>
                  <a:cubicBezTo>
                    <a:pt x="-77" y="20206"/>
                    <a:pt x="-219" y="18465"/>
                    <a:pt x="420" y="16026"/>
                  </a:cubicBezTo>
                  <a:cubicBezTo>
                    <a:pt x="1060" y="13587"/>
                    <a:pt x="2481" y="10452"/>
                    <a:pt x="5323" y="7665"/>
                  </a:cubicBezTo>
                  <a:cubicBezTo>
                    <a:pt x="8165" y="4877"/>
                    <a:pt x="12428" y="2439"/>
                    <a:pt x="15342" y="1219"/>
                  </a:cubicBezTo>
                  <a:cubicBezTo>
                    <a:pt x="18255" y="0"/>
                    <a:pt x="19818" y="0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687886" y="6085261"/>
              <a:ext cx="115515" cy="116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84" fill="norm" stroke="1" extrusionOk="0">
                  <a:moveTo>
                    <a:pt x="6117" y="1513"/>
                  </a:moveTo>
                  <a:cubicBezTo>
                    <a:pt x="4938" y="5755"/>
                    <a:pt x="3760" y="9998"/>
                    <a:pt x="2582" y="13084"/>
                  </a:cubicBezTo>
                  <a:cubicBezTo>
                    <a:pt x="1404" y="16170"/>
                    <a:pt x="226" y="18098"/>
                    <a:pt x="29" y="18098"/>
                  </a:cubicBezTo>
                  <a:cubicBezTo>
                    <a:pt x="-167" y="18098"/>
                    <a:pt x="618" y="16170"/>
                    <a:pt x="2975" y="12891"/>
                  </a:cubicBezTo>
                  <a:cubicBezTo>
                    <a:pt x="5331" y="9613"/>
                    <a:pt x="9258" y="4984"/>
                    <a:pt x="12204" y="2477"/>
                  </a:cubicBezTo>
                  <a:cubicBezTo>
                    <a:pt x="15149" y="-30"/>
                    <a:pt x="17113" y="-416"/>
                    <a:pt x="18488" y="355"/>
                  </a:cubicBezTo>
                  <a:cubicBezTo>
                    <a:pt x="19862" y="1127"/>
                    <a:pt x="20648" y="3055"/>
                    <a:pt x="21040" y="6720"/>
                  </a:cubicBezTo>
                  <a:cubicBezTo>
                    <a:pt x="21433" y="10384"/>
                    <a:pt x="21433" y="15784"/>
                    <a:pt x="21433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1809750" y="5761161"/>
              <a:ext cx="120651" cy="12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5589"/>
                  </a:moveTo>
                  <a:cubicBezTo>
                    <a:pt x="1137" y="3847"/>
                    <a:pt x="2274" y="2105"/>
                    <a:pt x="3789" y="1060"/>
                  </a:cubicBezTo>
                  <a:cubicBezTo>
                    <a:pt x="5305" y="14"/>
                    <a:pt x="7200" y="-334"/>
                    <a:pt x="8716" y="363"/>
                  </a:cubicBezTo>
                  <a:cubicBezTo>
                    <a:pt x="10232" y="1060"/>
                    <a:pt x="11368" y="2801"/>
                    <a:pt x="11368" y="5240"/>
                  </a:cubicBezTo>
                  <a:cubicBezTo>
                    <a:pt x="11368" y="7679"/>
                    <a:pt x="10232" y="10814"/>
                    <a:pt x="8905" y="12905"/>
                  </a:cubicBezTo>
                  <a:cubicBezTo>
                    <a:pt x="7579" y="14995"/>
                    <a:pt x="6063" y="16040"/>
                    <a:pt x="4358" y="17260"/>
                  </a:cubicBezTo>
                  <a:cubicBezTo>
                    <a:pt x="2653" y="18479"/>
                    <a:pt x="758" y="19872"/>
                    <a:pt x="758" y="20569"/>
                  </a:cubicBezTo>
                  <a:cubicBezTo>
                    <a:pt x="758" y="21266"/>
                    <a:pt x="2653" y="21266"/>
                    <a:pt x="6442" y="21266"/>
                  </a:cubicBezTo>
                  <a:cubicBezTo>
                    <a:pt x="10232" y="21266"/>
                    <a:pt x="15916" y="21266"/>
                    <a:pt x="2160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1885950" y="5763364"/>
              <a:ext cx="120639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600" fill="norm" stroke="1" extrusionOk="0">
                  <a:moveTo>
                    <a:pt x="14278" y="0"/>
                  </a:moveTo>
                  <a:cubicBezTo>
                    <a:pt x="16475" y="2084"/>
                    <a:pt x="18671" y="4168"/>
                    <a:pt x="19953" y="6395"/>
                  </a:cubicBezTo>
                  <a:cubicBezTo>
                    <a:pt x="21234" y="8621"/>
                    <a:pt x="21600" y="10989"/>
                    <a:pt x="18122" y="13547"/>
                  </a:cubicBezTo>
                  <a:cubicBezTo>
                    <a:pt x="14644" y="16105"/>
                    <a:pt x="7322" y="188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8" name="Drawing"/>
          <p:cNvGrpSpPr/>
          <p:nvPr/>
        </p:nvGrpSpPr>
        <p:grpSpPr>
          <a:xfrm>
            <a:off x="651293" y="1417751"/>
            <a:ext cx="10947449" cy="7868394"/>
            <a:chOff x="0" y="0"/>
            <a:chExt cx="10947448" cy="7868392"/>
          </a:xfrm>
        </p:grpSpPr>
        <p:sp>
          <p:nvSpPr>
            <p:cNvPr id="1251" name="Line"/>
            <p:cNvSpPr/>
            <p:nvPr/>
          </p:nvSpPr>
          <p:spPr>
            <a:xfrm>
              <a:off x="713956" y="563448"/>
              <a:ext cx="3048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1344"/>
                    <a:pt x="4500" y="2688"/>
                    <a:pt x="6600" y="4704"/>
                  </a:cubicBezTo>
                  <a:cubicBezTo>
                    <a:pt x="8700" y="6720"/>
                    <a:pt x="10650" y="9408"/>
                    <a:pt x="12525" y="12096"/>
                  </a:cubicBezTo>
                  <a:cubicBezTo>
                    <a:pt x="14400" y="14784"/>
                    <a:pt x="16200" y="17472"/>
                    <a:pt x="17700" y="19056"/>
                  </a:cubicBezTo>
                  <a:cubicBezTo>
                    <a:pt x="19200" y="20640"/>
                    <a:pt x="2040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790156" y="538048"/>
              <a:ext cx="21590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1" y="1777"/>
                    <a:pt x="16941" y="3553"/>
                    <a:pt x="14612" y="5657"/>
                  </a:cubicBezTo>
                  <a:cubicBezTo>
                    <a:pt x="12282" y="7761"/>
                    <a:pt x="9953" y="10192"/>
                    <a:pt x="7518" y="12904"/>
                  </a:cubicBezTo>
                  <a:cubicBezTo>
                    <a:pt x="5082" y="15616"/>
                    <a:pt x="2541" y="186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136495" y="766648"/>
              <a:ext cx="301362" cy="84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610" fill="norm" stroke="1" extrusionOk="0">
                  <a:moveTo>
                    <a:pt x="2474" y="13886"/>
                  </a:moveTo>
                  <a:cubicBezTo>
                    <a:pt x="1719" y="14400"/>
                    <a:pt x="963" y="14914"/>
                    <a:pt x="510" y="13629"/>
                  </a:cubicBezTo>
                  <a:cubicBezTo>
                    <a:pt x="57" y="12343"/>
                    <a:pt x="-94" y="9257"/>
                    <a:pt x="57" y="6429"/>
                  </a:cubicBezTo>
                  <a:cubicBezTo>
                    <a:pt x="208" y="3600"/>
                    <a:pt x="661" y="1029"/>
                    <a:pt x="1870" y="1286"/>
                  </a:cubicBezTo>
                  <a:cubicBezTo>
                    <a:pt x="3078" y="1543"/>
                    <a:pt x="5042" y="4629"/>
                    <a:pt x="7005" y="9000"/>
                  </a:cubicBezTo>
                  <a:cubicBezTo>
                    <a:pt x="8969" y="13371"/>
                    <a:pt x="10933" y="19029"/>
                    <a:pt x="12896" y="20314"/>
                  </a:cubicBezTo>
                  <a:cubicBezTo>
                    <a:pt x="14860" y="21600"/>
                    <a:pt x="16823" y="18514"/>
                    <a:pt x="18258" y="14400"/>
                  </a:cubicBezTo>
                  <a:cubicBezTo>
                    <a:pt x="19693" y="10286"/>
                    <a:pt x="20600" y="5143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761706" y="550748"/>
              <a:ext cx="273051" cy="367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6665"/>
                  </a:moveTo>
                  <a:cubicBezTo>
                    <a:pt x="837" y="10615"/>
                    <a:pt x="1674" y="14565"/>
                    <a:pt x="2093" y="16848"/>
                  </a:cubicBezTo>
                  <a:cubicBezTo>
                    <a:pt x="2512" y="19131"/>
                    <a:pt x="2512" y="19749"/>
                    <a:pt x="2512" y="20366"/>
                  </a:cubicBezTo>
                  <a:cubicBezTo>
                    <a:pt x="2512" y="20983"/>
                    <a:pt x="2512" y="21600"/>
                    <a:pt x="2260" y="21353"/>
                  </a:cubicBezTo>
                  <a:cubicBezTo>
                    <a:pt x="2009" y="21106"/>
                    <a:pt x="1507" y="19995"/>
                    <a:pt x="1172" y="17465"/>
                  </a:cubicBezTo>
                  <a:cubicBezTo>
                    <a:pt x="837" y="14935"/>
                    <a:pt x="670" y="10985"/>
                    <a:pt x="753" y="8393"/>
                  </a:cubicBezTo>
                  <a:cubicBezTo>
                    <a:pt x="837" y="5801"/>
                    <a:pt x="1172" y="4567"/>
                    <a:pt x="1758" y="3641"/>
                  </a:cubicBezTo>
                  <a:cubicBezTo>
                    <a:pt x="2344" y="2715"/>
                    <a:pt x="3181" y="2098"/>
                    <a:pt x="3851" y="2037"/>
                  </a:cubicBezTo>
                  <a:cubicBezTo>
                    <a:pt x="4521" y="1975"/>
                    <a:pt x="5023" y="2469"/>
                    <a:pt x="6195" y="4629"/>
                  </a:cubicBezTo>
                  <a:cubicBezTo>
                    <a:pt x="7367" y="6789"/>
                    <a:pt x="9209" y="10615"/>
                    <a:pt x="10549" y="13392"/>
                  </a:cubicBezTo>
                  <a:cubicBezTo>
                    <a:pt x="11888" y="16169"/>
                    <a:pt x="12726" y="17897"/>
                    <a:pt x="13563" y="18885"/>
                  </a:cubicBezTo>
                  <a:cubicBezTo>
                    <a:pt x="14400" y="19872"/>
                    <a:pt x="15237" y="20119"/>
                    <a:pt x="15907" y="19749"/>
                  </a:cubicBezTo>
                  <a:cubicBezTo>
                    <a:pt x="16577" y="19378"/>
                    <a:pt x="17079" y="18391"/>
                    <a:pt x="17581" y="15922"/>
                  </a:cubicBezTo>
                  <a:cubicBezTo>
                    <a:pt x="18084" y="13454"/>
                    <a:pt x="18586" y="9504"/>
                    <a:pt x="19256" y="6603"/>
                  </a:cubicBezTo>
                  <a:cubicBezTo>
                    <a:pt x="19926" y="3703"/>
                    <a:pt x="20763" y="18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070276" y="755397"/>
              <a:ext cx="130092" cy="104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0966" fill="norm" stroke="1" extrusionOk="0">
                  <a:moveTo>
                    <a:pt x="10536" y="3522"/>
                  </a:moveTo>
                  <a:cubicBezTo>
                    <a:pt x="9187" y="2251"/>
                    <a:pt x="7836" y="981"/>
                    <a:pt x="6318" y="345"/>
                  </a:cubicBezTo>
                  <a:cubicBezTo>
                    <a:pt x="4799" y="-290"/>
                    <a:pt x="3111" y="-290"/>
                    <a:pt x="1761" y="2463"/>
                  </a:cubicBezTo>
                  <a:cubicBezTo>
                    <a:pt x="411" y="5216"/>
                    <a:pt x="-601" y="10722"/>
                    <a:pt x="411" y="14534"/>
                  </a:cubicBezTo>
                  <a:cubicBezTo>
                    <a:pt x="1424" y="18345"/>
                    <a:pt x="4461" y="20463"/>
                    <a:pt x="8005" y="20886"/>
                  </a:cubicBezTo>
                  <a:cubicBezTo>
                    <a:pt x="11549" y="21310"/>
                    <a:pt x="15599" y="20039"/>
                    <a:pt x="17962" y="16863"/>
                  </a:cubicBezTo>
                  <a:cubicBezTo>
                    <a:pt x="20324" y="13686"/>
                    <a:pt x="20999" y="8604"/>
                    <a:pt x="20661" y="5428"/>
                  </a:cubicBezTo>
                  <a:cubicBezTo>
                    <a:pt x="20324" y="2251"/>
                    <a:pt x="18974" y="981"/>
                    <a:pt x="17624" y="981"/>
                  </a:cubicBezTo>
                  <a:cubicBezTo>
                    <a:pt x="16274" y="981"/>
                    <a:pt x="14924" y="2251"/>
                    <a:pt x="13574" y="3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231606" y="684098"/>
              <a:ext cx="1714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703"/>
                  </a:moveTo>
                  <a:cubicBezTo>
                    <a:pt x="1333" y="6455"/>
                    <a:pt x="2667" y="6207"/>
                    <a:pt x="3867" y="6703"/>
                  </a:cubicBezTo>
                  <a:cubicBezTo>
                    <a:pt x="5067" y="7200"/>
                    <a:pt x="6133" y="8441"/>
                    <a:pt x="7200" y="10552"/>
                  </a:cubicBezTo>
                  <a:cubicBezTo>
                    <a:pt x="8267" y="12662"/>
                    <a:pt x="9333" y="15641"/>
                    <a:pt x="9733" y="17876"/>
                  </a:cubicBezTo>
                  <a:cubicBezTo>
                    <a:pt x="10133" y="20110"/>
                    <a:pt x="9867" y="21600"/>
                    <a:pt x="9200" y="21600"/>
                  </a:cubicBezTo>
                  <a:cubicBezTo>
                    <a:pt x="8533" y="21600"/>
                    <a:pt x="7467" y="20110"/>
                    <a:pt x="6667" y="18000"/>
                  </a:cubicBezTo>
                  <a:cubicBezTo>
                    <a:pt x="5867" y="15890"/>
                    <a:pt x="5333" y="13159"/>
                    <a:pt x="7867" y="10055"/>
                  </a:cubicBezTo>
                  <a:cubicBezTo>
                    <a:pt x="10400" y="6952"/>
                    <a:pt x="16000" y="34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648004" y="528942"/>
              <a:ext cx="123353" cy="35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511" fill="norm" stroke="1" extrusionOk="0">
                  <a:moveTo>
                    <a:pt x="20636" y="927"/>
                  </a:moveTo>
                  <a:cubicBezTo>
                    <a:pt x="19220" y="546"/>
                    <a:pt x="17803" y="165"/>
                    <a:pt x="16210" y="38"/>
                  </a:cubicBezTo>
                  <a:cubicBezTo>
                    <a:pt x="14616" y="-89"/>
                    <a:pt x="12846" y="38"/>
                    <a:pt x="10190" y="1372"/>
                  </a:cubicBezTo>
                  <a:cubicBezTo>
                    <a:pt x="7534" y="2706"/>
                    <a:pt x="3993" y="5247"/>
                    <a:pt x="1869" y="7979"/>
                  </a:cubicBezTo>
                  <a:cubicBezTo>
                    <a:pt x="-256" y="10711"/>
                    <a:pt x="-964" y="13633"/>
                    <a:pt x="1869" y="15920"/>
                  </a:cubicBezTo>
                  <a:cubicBezTo>
                    <a:pt x="4702" y="18207"/>
                    <a:pt x="11075" y="19859"/>
                    <a:pt x="17449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2955506" y="607898"/>
              <a:ext cx="31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856"/>
                    <a:pt x="2880" y="9712"/>
                    <a:pt x="6480" y="13312"/>
                  </a:cubicBezTo>
                  <a:cubicBezTo>
                    <a:pt x="10080" y="16912"/>
                    <a:pt x="15840" y="192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3056549" y="649083"/>
              <a:ext cx="114893" cy="210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255" fill="norm" stroke="1" extrusionOk="0">
                  <a:moveTo>
                    <a:pt x="9359" y="2254"/>
                  </a:moveTo>
                  <a:cubicBezTo>
                    <a:pt x="7816" y="1399"/>
                    <a:pt x="6273" y="544"/>
                    <a:pt x="4923" y="864"/>
                  </a:cubicBezTo>
                  <a:cubicBezTo>
                    <a:pt x="3573" y="1185"/>
                    <a:pt x="2416" y="2682"/>
                    <a:pt x="1452" y="5783"/>
                  </a:cubicBezTo>
                  <a:cubicBezTo>
                    <a:pt x="487" y="8884"/>
                    <a:pt x="-284" y="13589"/>
                    <a:pt x="102" y="16583"/>
                  </a:cubicBezTo>
                  <a:cubicBezTo>
                    <a:pt x="487" y="19577"/>
                    <a:pt x="2030" y="20860"/>
                    <a:pt x="4923" y="21181"/>
                  </a:cubicBezTo>
                  <a:cubicBezTo>
                    <a:pt x="7816" y="21502"/>
                    <a:pt x="12059" y="20860"/>
                    <a:pt x="15145" y="17546"/>
                  </a:cubicBezTo>
                  <a:cubicBezTo>
                    <a:pt x="18230" y="14231"/>
                    <a:pt x="20159" y="8243"/>
                    <a:pt x="20737" y="4714"/>
                  </a:cubicBezTo>
                  <a:cubicBezTo>
                    <a:pt x="21316" y="1185"/>
                    <a:pt x="20545" y="116"/>
                    <a:pt x="19580" y="9"/>
                  </a:cubicBezTo>
                  <a:cubicBezTo>
                    <a:pt x="18616" y="-98"/>
                    <a:pt x="17459" y="757"/>
                    <a:pt x="16687" y="1720"/>
                  </a:cubicBezTo>
                  <a:cubicBezTo>
                    <a:pt x="15916" y="2682"/>
                    <a:pt x="15530" y="3752"/>
                    <a:pt x="15145" y="4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222206" y="925398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3584156" y="658698"/>
              <a:ext cx="31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120"/>
                    <a:pt x="5760" y="10240"/>
                    <a:pt x="9360" y="13840"/>
                  </a:cubicBezTo>
                  <a:cubicBezTo>
                    <a:pt x="12960" y="17440"/>
                    <a:pt x="17280" y="19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3699017" y="677233"/>
              <a:ext cx="131369" cy="18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0656" fill="norm" stroke="1" extrusionOk="0">
                  <a:moveTo>
                    <a:pt x="10878" y="2906"/>
                  </a:moveTo>
                  <a:cubicBezTo>
                    <a:pt x="8885" y="2668"/>
                    <a:pt x="6891" y="2431"/>
                    <a:pt x="4897" y="3974"/>
                  </a:cubicBezTo>
                  <a:cubicBezTo>
                    <a:pt x="2903" y="5517"/>
                    <a:pt x="909" y="8840"/>
                    <a:pt x="245" y="11807"/>
                  </a:cubicBezTo>
                  <a:cubicBezTo>
                    <a:pt x="-420" y="14774"/>
                    <a:pt x="245" y="17385"/>
                    <a:pt x="2571" y="19046"/>
                  </a:cubicBezTo>
                  <a:cubicBezTo>
                    <a:pt x="4897" y="20708"/>
                    <a:pt x="8885" y="21420"/>
                    <a:pt x="12374" y="19521"/>
                  </a:cubicBezTo>
                  <a:cubicBezTo>
                    <a:pt x="15863" y="17622"/>
                    <a:pt x="18854" y="13112"/>
                    <a:pt x="20017" y="9552"/>
                  </a:cubicBezTo>
                  <a:cubicBezTo>
                    <a:pt x="21180" y="5991"/>
                    <a:pt x="20515" y="3380"/>
                    <a:pt x="19352" y="1838"/>
                  </a:cubicBezTo>
                  <a:cubicBezTo>
                    <a:pt x="18189" y="295"/>
                    <a:pt x="16528" y="-180"/>
                    <a:pt x="15198" y="57"/>
                  </a:cubicBezTo>
                  <a:cubicBezTo>
                    <a:pt x="13869" y="295"/>
                    <a:pt x="12872" y="1244"/>
                    <a:pt x="12872" y="3024"/>
                  </a:cubicBezTo>
                  <a:cubicBezTo>
                    <a:pt x="12872" y="4805"/>
                    <a:pt x="13869" y="7416"/>
                    <a:pt x="14866" y="1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887589" y="696798"/>
              <a:ext cx="137022" cy="14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039" fill="norm" stroke="1" extrusionOk="0">
                  <a:moveTo>
                    <a:pt x="12594" y="6300"/>
                  </a:moveTo>
                  <a:cubicBezTo>
                    <a:pt x="12276" y="4800"/>
                    <a:pt x="11958" y="3300"/>
                    <a:pt x="10688" y="2400"/>
                  </a:cubicBezTo>
                  <a:cubicBezTo>
                    <a:pt x="9417" y="1500"/>
                    <a:pt x="7194" y="1200"/>
                    <a:pt x="5129" y="2400"/>
                  </a:cubicBezTo>
                  <a:cubicBezTo>
                    <a:pt x="3064" y="3600"/>
                    <a:pt x="1158" y="6300"/>
                    <a:pt x="364" y="9750"/>
                  </a:cubicBezTo>
                  <a:cubicBezTo>
                    <a:pt x="-430" y="13200"/>
                    <a:pt x="-112" y="17400"/>
                    <a:pt x="3223" y="19500"/>
                  </a:cubicBezTo>
                  <a:cubicBezTo>
                    <a:pt x="6558" y="21600"/>
                    <a:pt x="12911" y="21600"/>
                    <a:pt x="16564" y="19200"/>
                  </a:cubicBezTo>
                  <a:cubicBezTo>
                    <a:pt x="20217" y="16800"/>
                    <a:pt x="21170" y="12000"/>
                    <a:pt x="20217" y="8400"/>
                  </a:cubicBezTo>
                  <a:cubicBezTo>
                    <a:pt x="19264" y="4800"/>
                    <a:pt x="16405" y="2400"/>
                    <a:pt x="13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4104856" y="550748"/>
              <a:ext cx="8301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9" h="21600" fill="norm" stroke="1" extrusionOk="0">
                  <a:moveTo>
                    <a:pt x="1543" y="0"/>
                  </a:moveTo>
                  <a:cubicBezTo>
                    <a:pt x="7200" y="1381"/>
                    <a:pt x="12857" y="2762"/>
                    <a:pt x="16457" y="5079"/>
                  </a:cubicBezTo>
                  <a:cubicBezTo>
                    <a:pt x="20057" y="7397"/>
                    <a:pt x="21600" y="10652"/>
                    <a:pt x="18514" y="13562"/>
                  </a:cubicBezTo>
                  <a:cubicBezTo>
                    <a:pt x="15429" y="16471"/>
                    <a:pt x="7714" y="190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5589534" y="637204"/>
              <a:ext cx="382223" cy="42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63" fill="norm" stroke="1" extrusionOk="0">
                  <a:moveTo>
                    <a:pt x="1859" y="2038"/>
                  </a:moveTo>
                  <a:cubicBezTo>
                    <a:pt x="5678" y="1506"/>
                    <a:pt x="9497" y="974"/>
                    <a:pt x="12182" y="655"/>
                  </a:cubicBezTo>
                  <a:cubicBezTo>
                    <a:pt x="14867" y="336"/>
                    <a:pt x="16419" y="229"/>
                    <a:pt x="17493" y="123"/>
                  </a:cubicBezTo>
                  <a:cubicBezTo>
                    <a:pt x="18567" y="16"/>
                    <a:pt x="19163" y="-90"/>
                    <a:pt x="19521" y="123"/>
                  </a:cubicBezTo>
                  <a:cubicBezTo>
                    <a:pt x="19879" y="336"/>
                    <a:pt x="19999" y="868"/>
                    <a:pt x="19641" y="1719"/>
                  </a:cubicBezTo>
                  <a:cubicBezTo>
                    <a:pt x="19283" y="2570"/>
                    <a:pt x="18447" y="3741"/>
                    <a:pt x="16419" y="5656"/>
                  </a:cubicBezTo>
                  <a:cubicBezTo>
                    <a:pt x="14390" y="7571"/>
                    <a:pt x="11168" y="10231"/>
                    <a:pt x="8483" y="12359"/>
                  </a:cubicBezTo>
                  <a:cubicBezTo>
                    <a:pt x="5798" y="14487"/>
                    <a:pt x="3649" y="16083"/>
                    <a:pt x="2396" y="17094"/>
                  </a:cubicBezTo>
                  <a:cubicBezTo>
                    <a:pt x="1143" y="18105"/>
                    <a:pt x="785" y="18531"/>
                    <a:pt x="487" y="19010"/>
                  </a:cubicBezTo>
                  <a:cubicBezTo>
                    <a:pt x="189" y="19488"/>
                    <a:pt x="-50" y="20020"/>
                    <a:pt x="10" y="20499"/>
                  </a:cubicBezTo>
                  <a:cubicBezTo>
                    <a:pt x="69" y="20978"/>
                    <a:pt x="427" y="21404"/>
                    <a:pt x="1442" y="21457"/>
                  </a:cubicBezTo>
                  <a:cubicBezTo>
                    <a:pt x="2456" y="21510"/>
                    <a:pt x="4127" y="21191"/>
                    <a:pt x="6573" y="20659"/>
                  </a:cubicBezTo>
                  <a:cubicBezTo>
                    <a:pt x="9020" y="20127"/>
                    <a:pt x="12242" y="19382"/>
                    <a:pt x="14867" y="19063"/>
                  </a:cubicBezTo>
                  <a:cubicBezTo>
                    <a:pt x="17493" y="18743"/>
                    <a:pt x="19521" y="18850"/>
                    <a:pt x="21550" y="18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6119252" y="804748"/>
              <a:ext cx="277955" cy="11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60" fill="norm" stroke="1" extrusionOk="0">
                  <a:moveTo>
                    <a:pt x="2343" y="19200"/>
                  </a:moveTo>
                  <a:cubicBezTo>
                    <a:pt x="1524" y="20400"/>
                    <a:pt x="706" y="21600"/>
                    <a:pt x="297" y="21000"/>
                  </a:cubicBezTo>
                  <a:cubicBezTo>
                    <a:pt x="-112" y="20400"/>
                    <a:pt x="-112" y="18000"/>
                    <a:pt x="379" y="14800"/>
                  </a:cubicBezTo>
                  <a:cubicBezTo>
                    <a:pt x="870" y="11600"/>
                    <a:pt x="1852" y="7600"/>
                    <a:pt x="2752" y="5400"/>
                  </a:cubicBezTo>
                  <a:cubicBezTo>
                    <a:pt x="3652" y="3200"/>
                    <a:pt x="4470" y="2800"/>
                    <a:pt x="5206" y="3400"/>
                  </a:cubicBezTo>
                  <a:cubicBezTo>
                    <a:pt x="5943" y="4000"/>
                    <a:pt x="6597" y="5600"/>
                    <a:pt x="7906" y="8200"/>
                  </a:cubicBezTo>
                  <a:cubicBezTo>
                    <a:pt x="9215" y="10800"/>
                    <a:pt x="11179" y="14400"/>
                    <a:pt x="12652" y="16200"/>
                  </a:cubicBezTo>
                  <a:cubicBezTo>
                    <a:pt x="14124" y="18000"/>
                    <a:pt x="15106" y="18000"/>
                    <a:pt x="16497" y="15000"/>
                  </a:cubicBezTo>
                  <a:cubicBezTo>
                    <a:pt x="17888" y="12000"/>
                    <a:pt x="19688" y="6000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6733756" y="550748"/>
              <a:ext cx="241301" cy="420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8466"/>
                  </a:moveTo>
                  <a:cubicBezTo>
                    <a:pt x="189" y="7924"/>
                    <a:pt x="379" y="7381"/>
                    <a:pt x="663" y="7381"/>
                  </a:cubicBezTo>
                  <a:cubicBezTo>
                    <a:pt x="947" y="7381"/>
                    <a:pt x="1326" y="7924"/>
                    <a:pt x="1705" y="9660"/>
                  </a:cubicBezTo>
                  <a:cubicBezTo>
                    <a:pt x="2084" y="11397"/>
                    <a:pt x="2463" y="14328"/>
                    <a:pt x="2653" y="16281"/>
                  </a:cubicBezTo>
                  <a:cubicBezTo>
                    <a:pt x="2842" y="18235"/>
                    <a:pt x="2842" y="19212"/>
                    <a:pt x="2653" y="20026"/>
                  </a:cubicBezTo>
                  <a:cubicBezTo>
                    <a:pt x="2463" y="20840"/>
                    <a:pt x="2084" y="21491"/>
                    <a:pt x="1800" y="21546"/>
                  </a:cubicBezTo>
                  <a:cubicBezTo>
                    <a:pt x="1516" y="21600"/>
                    <a:pt x="1326" y="21057"/>
                    <a:pt x="1137" y="18561"/>
                  </a:cubicBezTo>
                  <a:cubicBezTo>
                    <a:pt x="947" y="16064"/>
                    <a:pt x="758" y="11614"/>
                    <a:pt x="758" y="8521"/>
                  </a:cubicBezTo>
                  <a:cubicBezTo>
                    <a:pt x="758" y="5427"/>
                    <a:pt x="947" y="3690"/>
                    <a:pt x="1232" y="2551"/>
                  </a:cubicBezTo>
                  <a:cubicBezTo>
                    <a:pt x="1516" y="1411"/>
                    <a:pt x="1895" y="868"/>
                    <a:pt x="2463" y="868"/>
                  </a:cubicBezTo>
                  <a:cubicBezTo>
                    <a:pt x="3032" y="868"/>
                    <a:pt x="3789" y="1411"/>
                    <a:pt x="5495" y="3202"/>
                  </a:cubicBezTo>
                  <a:cubicBezTo>
                    <a:pt x="7200" y="4993"/>
                    <a:pt x="9853" y="8032"/>
                    <a:pt x="11463" y="9877"/>
                  </a:cubicBezTo>
                  <a:cubicBezTo>
                    <a:pt x="13074" y="11723"/>
                    <a:pt x="13642" y="12374"/>
                    <a:pt x="14400" y="13459"/>
                  </a:cubicBezTo>
                  <a:cubicBezTo>
                    <a:pt x="15158" y="14545"/>
                    <a:pt x="16105" y="16064"/>
                    <a:pt x="16674" y="16444"/>
                  </a:cubicBezTo>
                  <a:cubicBezTo>
                    <a:pt x="17242" y="16824"/>
                    <a:pt x="17432" y="16064"/>
                    <a:pt x="17905" y="13948"/>
                  </a:cubicBezTo>
                  <a:cubicBezTo>
                    <a:pt x="18379" y="11831"/>
                    <a:pt x="19137" y="8358"/>
                    <a:pt x="19611" y="6024"/>
                  </a:cubicBezTo>
                  <a:cubicBezTo>
                    <a:pt x="20084" y="3690"/>
                    <a:pt x="20274" y="2496"/>
                    <a:pt x="20368" y="1574"/>
                  </a:cubicBezTo>
                  <a:cubicBezTo>
                    <a:pt x="20463" y="651"/>
                    <a:pt x="20463" y="0"/>
                    <a:pt x="20653" y="0"/>
                  </a:cubicBezTo>
                  <a:cubicBezTo>
                    <a:pt x="20842" y="0"/>
                    <a:pt x="21221" y="651"/>
                    <a:pt x="21600" y="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7002799" y="764298"/>
              <a:ext cx="80742" cy="1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0672" fill="norm" stroke="1" extrusionOk="0">
                  <a:moveTo>
                    <a:pt x="17222" y="3640"/>
                  </a:moveTo>
                  <a:cubicBezTo>
                    <a:pt x="15062" y="2200"/>
                    <a:pt x="12902" y="760"/>
                    <a:pt x="10472" y="220"/>
                  </a:cubicBezTo>
                  <a:cubicBezTo>
                    <a:pt x="8042" y="-320"/>
                    <a:pt x="5342" y="40"/>
                    <a:pt x="3182" y="2380"/>
                  </a:cubicBezTo>
                  <a:cubicBezTo>
                    <a:pt x="1022" y="4720"/>
                    <a:pt x="-598" y="9040"/>
                    <a:pt x="212" y="12640"/>
                  </a:cubicBezTo>
                  <a:cubicBezTo>
                    <a:pt x="1022" y="16240"/>
                    <a:pt x="4262" y="19120"/>
                    <a:pt x="7772" y="20200"/>
                  </a:cubicBezTo>
                  <a:cubicBezTo>
                    <a:pt x="11282" y="21280"/>
                    <a:pt x="15062" y="20560"/>
                    <a:pt x="17492" y="17500"/>
                  </a:cubicBezTo>
                  <a:cubicBezTo>
                    <a:pt x="19922" y="14440"/>
                    <a:pt x="21002" y="9040"/>
                    <a:pt x="20462" y="5800"/>
                  </a:cubicBezTo>
                  <a:cubicBezTo>
                    <a:pt x="19922" y="2560"/>
                    <a:pt x="17762" y="1480"/>
                    <a:pt x="15602" y="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7121106" y="703148"/>
              <a:ext cx="146051" cy="198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5457"/>
                  </a:moveTo>
                  <a:cubicBezTo>
                    <a:pt x="2504" y="5229"/>
                    <a:pt x="5009" y="5002"/>
                    <a:pt x="7200" y="6139"/>
                  </a:cubicBezTo>
                  <a:cubicBezTo>
                    <a:pt x="9391" y="7276"/>
                    <a:pt x="11270" y="9777"/>
                    <a:pt x="11739" y="12505"/>
                  </a:cubicBezTo>
                  <a:cubicBezTo>
                    <a:pt x="12209" y="15234"/>
                    <a:pt x="11270" y="18189"/>
                    <a:pt x="10017" y="19781"/>
                  </a:cubicBezTo>
                  <a:cubicBezTo>
                    <a:pt x="8765" y="21373"/>
                    <a:pt x="7200" y="21600"/>
                    <a:pt x="6104" y="21032"/>
                  </a:cubicBezTo>
                  <a:cubicBezTo>
                    <a:pt x="5009" y="20463"/>
                    <a:pt x="4383" y="19099"/>
                    <a:pt x="5165" y="16029"/>
                  </a:cubicBezTo>
                  <a:cubicBezTo>
                    <a:pt x="5948" y="12960"/>
                    <a:pt x="8139" y="8185"/>
                    <a:pt x="11113" y="5229"/>
                  </a:cubicBezTo>
                  <a:cubicBezTo>
                    <a:pt x="14087" y="2274"/>
                    <a:pt x="17843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7372663" y="583447"/>
              <a:ext cx="154844" cy="36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01" fill="norm" stroke="1" extrusionOk="0">
                  <a:moveTo>
                    <a:pt x="21353" y="1068"/>
                  </a:moveTo>
                  <a:cubicBezTo>
                    <a:pt x="20477" y="568"/>
                    <a:pt x="19602" y="69"/>
                    <a:pt x="18434" y="6"/>
                  </a:cubicBezTo>
                  <a:cubicBezTo>
                    <a:pt x="17267" y="-56"/>
                    <a:pt x="15807" y="319"/>
                    <a:pt x="13326" y="1879"/>
                  </a:cubicBezTo>
                  <a:cubicBezTo>
                    <a:pt x="10845" y="3440"/>
                    <a:pt x="7342" y="6187"/>
                    <a:pt x="4715" y="9058"/>
                  </a:cubicBezTo>
                  <a:cubicBezTo>
                    <a:pt x="2088" y="11930"/>
                    <a:pt x="337" y="14927"/>
                    <a:pt x="45" y="17049"/>
                  </a:cubicBezTo>
                  <a:cubicBezTo>
                    <a:pt x="-247" y="19172"/>
                    <a:pt x="921" y="20420"/>
                    <a:pt x="2380" y="20982"/>
                  </a:cubicBezTo>
                  <a:cubicBezTo>
                    <a:pt x="3839" y="21544"/>
                    <a:pt x="5591" y="21419"/>
                    <a:pt x="7342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7526051" y="701247"/>
              <a:ext cx="104336" cy="17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0651" fill="norm" stroke="1" extrusionOk="0">
                  <a:moveTo>
                    <a:pt x="16486" y="3239"/>
                  </a:moveTo>
                  <a:cubicBezTo>
                    <a:pt x="15655" y="1983"/>
                    <a:pt x="14824" y="728"/>
                    <a:pt x="13370" y="225"/>
                  </a:cubicBezTo>
                  <a:cubicBezTo>
                    <a:pt x="11917" y="-277"/>
                    <a:pt x="9840" y="-26"/>
                    <a:pt x="7347" y="1858"/>
                  </a:cubicBezTo>
                  <a:cubicBezTo>
                    <a:pt x="4855" y="3742"/>
                    <a:pt x="1947" y="7258"/>
                    <a:pt x="701" y="10523"/>
                  </a:cubicBezTo>
                  <a:cubicBezTo>
                    <a:pt x="-545" y="13788"/>
                    <a:pt x="-130" y="16802"/>
                    <a:pt x="1947" y="18686"/>
                  </a:cubicBezTo>
                  <a:cubicBezTo>
                    <a:pt x="4024" y="20570"/>
                    <a:pt x="7763" y="21323"/>
                    <a:pt x="11293" y="19942"/>
                  </a:cubicBezTo>
                  <a:cubicBezTo>
                    <a:pt x="14824" y="18560"/>
                    <a:pt x="18147" y="15044"/>
                    <a:pt x="19601" y="11904"/>
                  </a:cubicBezTo>
                  <a:cubicBezTo>
                    <a:pt x="21055" y="8765"/>
                    <a:pt x="20640" y="6002"/>
                    <a:pt x="18770" y="4244"/>
                  </a:cubicBezTo>
                  <a:cubicBezTo>
                    <a:pt x="16901" y="2486"/>
                    <a:pt x="13578" y="1732"/>
                    <a:pt x="11917" y="2235"/>
                  </a:cubicBezTo>
                  <a:cubicBezTo>
                    <a:pt x="10255" y="2737"/>
                    <a:pt x="10255" y="4495"/>
                    <a:pt x="10255" y="6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7635456" y="899998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5538"/>
                    <a:pt x="13745" y="11077"/>
                    <a:pt x="10145" y="14677"/>
                  </a:cubicBezTo>
                  <a:cubicBezTo>
                    <a:pt x="6545" y="18277"/>
                    <a:pt x="3273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7845006" y="696798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7940256" y="582498"/>
              <a:ext cx="6936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15247" y="0"/>
                  </a:moveTo>
                  <a:cubicBezTo>
                    <a:pt x="18424" y="3273"/>
                    <a:pt x="21600" y="6545"/>
                    <a:pt x="20647" y="9884"/>
                  </a:cubicBezTo>
                  <a:cubicBezTo>
                    <a:pt x="19694" y="13222"/>
                    <a:pt x="14612" y="16625"/>
                    <a:pt x="10482" y="18589"/>
                  </a:cubicBezTo>
                  <a:cubicBezTo>
                    <a:pt x="6353" y="20553"/>
                    <a:pt x="3176" y="210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8079956" y="102064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9381706" y="614248"/>
              <a:ext cx="336551" cy="43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0"/>
                  </a:moveTo>
                  <a:cubicBezTo>
                    <a:pt x="1087" y="519"/>
                    <a:pt x="2174" y="1038"/>
                    <a:pt x="4143" y="2856"/>
                  </a:cubicBezTo>
                  <a:cubicBezTo>
                    <a:pt x="6113" y="4673"/>
                    <a:pt x="8966" y="7788"/>
                    <a:pt x="11479" y="10904"/>
                  </a:cubicBezTo>
                  <a:cubicBezTo>
                    <a:pt x="13992" y="14019"/>
                    <a:pt x="16166" y="17135"/>
                    <a:pt x="17592" y="19004"/>
                  </a:cubicBezTo>
                  <a:cubicBezTo>
                    <a:pt x="19019" y="20873"/>
                    <a:pt x="19698" y="21496"/>
                    <a:pt x="20242" y="21548"/>
                  </a:cubicBezTo>
                  <a:cubicBezTo>
                    <a:pt x="20785" y="21600"/>
                    <a:pt x="21192" y="21081"/>
                    <a:pt x="21600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9425664" y="609722"/>
              <a:ext cx="279893" cy="453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05" fill="norm" stroke="1" extrusionOk="0">
                  <a:moveTo>
                    <a:pt x="21475" y="213"/>
                  </a:moveTo>
                  <a:cubicBezTo>
                    <a:pt x="20663" y="14"/>
                    <a:pt x="19851" y="-185"/>
                    <a:pt x="18714" y="313"/>
                  </a:cubicBezTo>
                  <a:cubicBezTo>
                    <a:pt x="17577" y="810"/>
                    <a:pt x="16116" y="2005"/>
                    <a:pt x="14410" y="3896"/>
                  </a:cubicBezTo>
                  <a:cubicBezTo>
                    <a:pt x="12705" y="5787"/>
                    <a:pt x="10756" y="8375"/>
                    <a:pt x="8401" y="11162"/>
                  </a:cubicBezTo>
                  <a:cubicBezTo>
                    <a:pt x="6046" y="13950"/>
                    <a:pt x="3286" y="16936"/>
                    <a:pt x="1743" y="18727"/>
                  </a:cubicBezTo>
                  <a:cubicBezTo>
                    <a:pt x="200" y="20519"/>
                    <a:pt x="-125" y="21116"/>
                    <a:pt x="37" y="21266"/>
                  </a:cubicBezTo>
                  <a:cubicBezTo>
                    <a:pt x="200" y="21415"/>
                    <a:pt x="849" y="21116"/>
                    <a:pt x="1499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0092906" y="620598"/>
              <a:ext cx="1016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243"/>
                    <a:pt x="12600" y="4485"/>
                    <a:pt x="9450" y="7141"/>
                  </a:cubicBezTo>
                  <a:cubicBezTo>
                    <a:pt x="6300" y="9797"/>
                    <a:pt x="4500" y="12866"/>
                    <a:pt x="3150" y="15344"/>
                  </a:cubicBezTo>
                  <a:cubicBezTo>
                    <a:pt x="1800" y="17823"/>
                    <a:pt x="900" y="19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9877006" y="1020648"/>
              <a:ext cx="393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1" y="16200"/>
                    <a:pt x="5342" y="10800"/>
                    <a:pt x="8942" y="7200"/>
                  </a:cubicBezTo>
                  <a:cubicBezTo>
                    <a:pt x="12542" y="3600"/>
                    <a:pt x="170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0536277" y="646897"/>
              <a:ext cx="411172" cy="41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53" fill="norm" stroke="1" extrusionOk="0">
                  <a:moveTo>
                    <a:pt x="5349" y="1947"/>
                  </a:moveTo>
                  <a:cubicBezTo>
                    <a:pt x="7002" y="1504"/>
                    <a:pt x="8655" y="1061"/>
                    <a:pt x="11135" y="728"/>
                  </a:cubicBezTo>
                  <a:cubicBezTo>
                    <a:pt x="13614" y="396"/>
                    <a:pt x="16920" y="175"/>
                    <a:pt x="18904" y="64"/>
                  </a:cubicBezTo>
                  <a:cubicBezTo>
                    <a:pt x="20888" y="-47"/>
                    <a:pt x="21549" y="-47"/>
                    <a:pt x="21384" y="341"/>
                  </a:cubicBezTo>
                  <a:cubicBezTo>
                    <a:pt x="21218" y="728"/>
                    <a:pt x="20227" y="1504"/>
                    <a:pt x="18629" y="3055"/>
                  </a:cubicBezTo>
                  <a:cubicBezTo>
                    <a:pt x="17031" y="4605"/>
                    <a:pt x="14827" y="6931"/>
                    <a:pt x="12402" y="9313"/>
                  </a:cubicBezTo>
                  <a:cubicBezTo>
                    <a:pt x="9978" y="11695"/>
                    <a:pt x="7333" y="14131"/>
                    <a:pt x="5459" y="15793"/>
                  </a:cubicBezTo>
                  <a:cubicBezTo>
                    <a:pt x="3586" y="17455"/>
                    <a:pt x="2484" y="18341"/>
                    <a:pt x="1602" y="19005"/>
                  </a:cubicBezTo>
                  <a:cubicBezTo>
                    <a:pt x="720" y="19670"/>
                    <a:pt x="59" y="20113"/>
                    <a:pt x="4" y="20335"/>
                  </a:cubicBezTo>
                  <a:cubicBezTo>
                    <a:pt x="-51" y="20556"/>
                    <a:pt x="500" y="20556"/>
                    <a:pt x="2759" y="20611"/>
                  </a:cubicBezTo>
                  <a:cubicBezTo>
                    <a:pt x="5018" y="20667"/>
                    <a:pt x="8986" y="20778"/>
                    <a:pt x="11906" y="20944"/>
                  </a:cubicBezTo>
                  <a:cubicBezTo>
                    <a:pt x="14827" y="21110"/>
                    <a:pt x="16700" y="21331"/>
                    <a:pt x="18573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860006" y="2239848"/>
              <a:ext cx="285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0" y="2479"/>
                    <a:pt x="6080" y="4957"/>
                    <a:pt x="9120" y="7908"/>
                  </a:cubicBezTo>
                  <a:cubicBezTo>
                    <a:pt x="12160" y="10859"/>
                    <a:pt x="15200" y="14282"/>
                    <a:pt x="17280" y="16643"/>
                  </a:cubicBezTo>
                  <a:cubicBezTo>
                    <a:pt x="19360" y="19003"/>
                    <a:pt x="20480" y="20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898106" y="2157298"/>
              <a:ext cx="2794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849"/>
                    <a:pt x="16364" y="3697"/>
                    <a:pt x="13582" y="6130"/>
                  </a:cubicBezTo>
                  <a:cubicBezTo>
                    <a:pt x="10800" y="8562"/>
                    <a:pt x="7855" y="11578"/>
                    <a:pt x="5564" y="13816"/>
                  </a:cubicBezTo>
                  <a:cubicBezTo>
                    <a:pt x="3273" y="16054"/>
                    <a:pt x="1636" y="17514"/>
                    <a:pt x="818" y="18681"/>
                  </a:cubicBezTo>
                  <a:cubicBezTo>
                    <a:pt x="0" y="19849"/>
                    <a:pt x="0" y="207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298156" y="2385898"/>
              <a:ext cx="273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9" y="17169"/>
                    <a:pt x="8037" y="12738"/>
                    <a:pt x="11637" y="9138"/>
                  </a:cubicBezTo>
                  <a:cubicBezTo>
                    <a:pt x="15237" y="5538"/>
                    <a:pt x="18419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457848" y="2322398"/>
              <a:ext cx="1810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880"/>
                    <a:pt x="-1068" y="5760"/>
                    <a:pt x="132" y="9360"/>
                  </a:cubicBezTo>
                  <a:cubicBezTo>
                    <a:pt x="1332" y="12960"/>
                    <a:pt x="10932" y="1728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857900" y="2181235"/>
              <a:ext cx="488007" cy="43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63" fill="norm" stroke="1" extrusionOk="0">
                  <a:moveTo>
                    <a:pt x="2763" y="3218"/>
                  </a:moveTo>
                  <a:cubicBezTo>
                    <a:pt x="4633" y="2589"/>
                    <a:pt x="6503" y="1960"/>
                    <a:pt x="8888" y="1436"/>
                  </a:cubicBezTo>
                  <a:cubicBezTo>
                    <a:pt x="11272" y="912"/>
                    <a:pt x="14171" y="492"/>
                    <a:pt x="15901" y="230"/>
                  </a:cubicBezTo>
                  <a:cubicBezTo>
                    <a:pt x="17631" y="-32"/>
                    <a:pt x="18192" y="-137"/>
                    <a:pt x="18192" y="282"/>
                  </a:cubicBezTo>
                  <a:cubicBezTo>
                    <a:pt x="18192" y="702"/>
                    <a:pt x="17631" y="1646"/>
                    <a:pt x="16415" y="3428"/>
                  </a:cubicBezTo>
                  <a:cubicBezTo>
                    <a:pt x="15200" y="5211"/>
                    <a:pt x="13329" y="7832"/>
                    <a:pt x="10945" y="10348"/>
                  </a:cubicBezTo>
                  <a:cubicBezTo>
                    <a:pt x="8561" y="12865"/>
                    <a:pt x="5662" y="15277"/>
                    <a:pt x="3839" y="16797"/>
                  </a:cubicBezTo>
                  <a:cubicBezTo>
                    <a:pt x="2015" y="18317"/>
                    <a:pt x="1267" y="18946"/>
                    <a:pt x="753" y="19471"/>
                  </a:cubicBezTo>
                  <a:cubicBezTo>
                    <a:pt x="239" y="19995"/>
                    <a:pt x="-42" y="20414"/>
                    <a:pt x="5" y="20781"/>
                  </a:cubicBezTo>
                  <a:cubicBezTo>
                    <a:pt x="52" y="21148"/>
                    <a:pt x="426" y="21463"/>
                    <a:pt x="1781" y="21463"/>
                  </a:cubicBezTo>
                  <a:cubicBezTo>
                    <a:pt x="3137" y="21463"/>
                    <a:pt x="5475" y="21148"/>
                    <a:pt x="8420" y="20677"/>
                  </a:cubicBezTo>
                  <a:cubicBezTo>
                    <a:pt x="11366" y="20205"/>
                    <a:pt x="14919" y="19576"/>
                    <a:pt x="17210" y="19418"/>
                  </a:cubicBezTo>
                  <a:cubicBezTo>
                    <a:pt x="19501" y="19261"/>
                    <a:pt x="20529" y="19576"/>
                    <a:pt x="21558" y="19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2835291" y="2411298"/>
              <a:ext cx="380566" cy="13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63" fill="norm" stroke="1" extrusionOk="0">
                  <a:moveTo>
                    <a:pt x="2123" y="17673"/>
                  </a:moveTo>
                  <a:cubicBezTo>
                    <a:pt x="1527" y="17345"/>
                    <a:pt x="930" y="17018"/>
                    <a:pt x="512" y="16036"/>
                  </a:cubicBezTo>
                  <a:cubicBezTo>
                    <a:pt x="95" y="15055"/>
                    <a:pt x="-144" y="13418"/>
                    <a:pt x="95" y="10964"/>
                  </a:cubicBezTo>
                  <a:cubicBezTo>
                    <a:pt x="333" y="8509"/>
                    <a:pt x="1049" y="5236"/>
                    <a:pt x="2064" y="3600"/>
                  </a:cubicBezTo>
                  <a:cubicBezTo>
                    <a:pt x="3078" y="1964"/>
                    <a:pt x="4391" y="1964"/>
                    <a:pt x="5823" y="4255"/>
                  </a:cubicBezTo>
                  <a:cubicBezTo>
                    <a:pt x="7255" y="6545"/>
                    <a:pt x="8806" y="11127"/>
                    <a:pt x="10000" y="14400"/>
                  </a:cubicBezTo>
                  <a:cubicBezTo>
                    <a:pt x="11193" y="17673"/>
                    <a:pt x="12028" y="19636"/>
                    <a:pt x="12804" y="20618"/>
                  </a:cubicBezTo>
                  <a:cubicBezTo>
                    <a:pt x="13580" y="21600"/>
                    <a:pt x="14296" y="21600"/>
                    <a:pt x="15310" y="19636"/>
                  </a:cubicBezTo>
                  <a:cubicBezTo>
                    <a:pt x="16325" y="17673"/>
                    <a:pt x="17637" y="13745"/>
                    <a:pt x="18711" y="10145"/>
                  </a:cubicBezTo>
                  <a:cubicBezTo>
                    <a:pt x="19785" y="6545"/>
                    <a:pt x="20621" y="3273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26606" y="3395548"/>
              <a:ext cx="698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2682"/>
                    <a:pt x="7855" y="5365"/>
                    <a:pt x="10473" y="8682"/>
                  </a:cubicBezTo>
                  <a:cubicBezTo>
                    <a:pt x="13091" y="12000"/>
                    <a:pt x="14400" y="15953"/>
                    <a:pt x="16036" y="18212"/>
                  </a:cubicBezTo>
                  <a:cubicBezTo>
                    <a:pt x="17673" y="20471"/>
                    <a:pt x="19636" y="21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72656" y="3609140"/>
              <a:ext cx="49640" cy="2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2" h="20196" fill="norm" stroke="1" extrusionOk="0">
                  <a:moveTo>
                    <a:pt x="0" y="15567"/>
                  </a:moveTo>
                  <a:cubicBezTo>
                    <a:pt x="4320" y="15567"/>
                    <a:pt x="8640" y="15567"/>
                    <a:pt x="12960" y="13253"/>
                  </a:cubicBezTo>
                  <a:cubicBezTo>
                    <a:pt x="17280" y="10939"/>
                    <a:pt x="21600" y="6310"/>
                    <a:pt x="19872" y="3225"/>
                  </a:cubicBezTo>
                  <a:cubicBezTo>
                    <a:pt x="18144" y="139"/>
                    <a:pt x="10368" y="-1404"/>
                    <a:pt x="7344" y="1682"/>
                  </a:cubicBezTo>
                  <a:cubicBezTo>
                    <a:pt x="4320" y="4767"/>
                    <a:pt x="6048" y="12482"/>
                    <a:pt x="7776" y="20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656806" y="3420948"/>
              <a:ext cx="2476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1800"/>
                    <a:pt x="5538" y="3600"/>
                    <a:pt x="8862" y="6873"/>
                  </a:cubicBezTo>
                  <a:cubicBezTo>
                    <a:pt x="12185" y="10145"/>
                    <a:pt x="16062" y="14891"/>
                    <a:pt x="18277" y="17591"/>
                  </a:cubicBezTo>
                  <a:cubicBezTo>
                    <a:pt x="20492" y="20291"/>
                    <a:pt x="21046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771106" y="3397665"/>
              <a:ext cx="127001" cy="34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844"/>
                  </a:moveTo>
                  <a:cubicBezTo>
                    <a:pt x="20160" y="922"/>
                    <a:pt x="18720" y="0"/>
                    <a:pt x="17460" y="0"/>
                  </a:cubicBezTo>
                  <a:cubicBezTo>
                    <a:pt x="16200" y="0"/>
                    <a:pt x="15120" y="922"/>
                    <a:pt x="12960" y="3161"/>
                  </a:cubicBezTo>
                  <a:cubicBezTo>
                    <a:pt x="10800" y="5400"/>
                    <a:pt x="7560" y="8956"/>
                    <a:pt x="5220" y="12249"/>
                  </a:cubicBezTo>
                  <a:cubicBezTo>
                    <a:pt x="2880" y="15541"/>
                    <a:pt x="1440" y="18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069556" y="357334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16200"/>
                    <a:pt x="8361" y="10800"/>
                    <a:pt x="11961" y="7200"/>
                  </a:cubicBezTo>
                  <a:cubicBezTo>
                    <a:pt x="15561" y="3600"/>
                    <a:pt x="1858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191907" y="3478098"/>
              <a:ext cx="554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fill="norm" stroke="1" extrusionOk="0">
                  <a:moveTo>
                    <a:pt x="4157" y="0"/>
                  </a:moveTo>
                  <a:cubicBezTo>
                    <a:pt x="1757" y="4860"/>
                    <a:pt x="-643" y="9720"/>
                    <a:pt x="157" y="13140"/>
                  </a:cubicBezTo>
                  <a:cubicBezTo>
                    <a:pt x="957" y="16560"/>
                    <a:pt x="4957" y="18540"/>
                    <a:pt x="8957" y="19710"/>
                  </a:cubicBezTo>
                  <a:cubicBezTo>
                    <a:pt x="12957" y="20880"/>
                    <a:pt x="16957" y="21240"/>
                    <a:pt x="209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514056" y="3395548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00"/>
                    <a:pt x="7200" y="10800"/>
                    <a:pt x="10800" y="14400"/>
                  </a:cubicBezTo>
                  <a:cubicBezTo>
                    <a:pt x="14400" y="18000"/>
                    <a:pt x="180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607189" y="3586048"/>
              <a:ext cx="21168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4400"/>
                    <a:pt x="0" y="7200"/>
                    <a:pt x="0" y="3600"/>
                  </a:cubicBezTo>
                  <a:cubicBezTo>
                    <a:pt x="0" y="0"/>
                    <a:pt x="1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749784" y="3361338"/>
              <a:ext cx="297673" cy="29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3" fill="norm" stroke="1" extrusionOk="0">
                  <a:moveTo>
                    <a:pt x="1313" y="3372"/>
                  </a:moveTo>
                  <a:cubicBezTo>
                    <a:pt x="4660" y="2307"/>
                    <a:pt x="8006" y="1242"/>
                    <a:pt x="10212" y="634"/>
                  </a:cubicBezTo>
                  <a:cubicBezTo>
                    <a:pt x="12417" y="25"/>
                    <a:pt x="13482" y="-127"/>
                    <a:pt x="14319" y="101"/>
                  </a:cubicBezTo>
                  <a:cubicBezTo>
                    <a:pt x="15155" y="329"/>
                    <a:pt x="15764" y="938"/>
                    <a:pt x="15460" y="2231"/>
                  </a:cubicBezTo>
                  <a:cubicBezTo>
                    <a:pt x="15155" y="3524"/>
                    <a:pt x="13938" y="5501"/>
                    <a:pt x="11581" y="8087"/>
                  </a:cubicBezTo>
                  <a:cubicBezTo>
                    <a:pt x="9223" y="10673"/>
                    <a:pt x="5724" y="13867"/>
                    <a:pt x="3671" y="15769"/>
                  </a:cubicBezTo>
                  <a:cubicBezTo>
                    <a:pt x="1617" y="17670"/>
                    <a:pt x="1009" y="18279"/>
                    <a:pt x="553" y="18963"/>
                  </a:cubicBezTo>
                  <a:cubicBezTo>
                    <a:pt x="96" y="19648"/>
                    <a:pt x="-208" y="20408"/>
                    <a:pt x="172" y="20865"/>
                  </a:cubicBezTo>
                  <a:cubicBezTo>
                    <a:pt x="553" y="21321"/>
                    <a:pt x="1617" y="21473"/>
                    <a:pt x="4203" y="21473"/>
                  </a:cubicBezTo>
                  <a:cubicBezTo>
                    <a:pt x="6789" y="21473"/>
                    <a:pt x="10896" y="21321"/>
                    <a:pt x="14015" y="21169"/>
                  </a:cubicBezTo>
                  <a:cubicBezTo>
                    <a:pt x="17133" y="21017"/>
                    <a:pt x="19262" y="20865"/>
                    <a:pt x="21392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78604" y="4570298"/>
              <a:ext cx="24165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13997" y="4447"/>
                  </a:moveTo>
                  <a:cubicBezTo>
                    <a:pt x="14183" y="3388"/>
                    <a:pt x="14369" y="2329"/>
                    <a:pt x="14090" y="1482"/>
                  </a:cubicBezTo>
                  <a:cubicBezTo>
                    <a:pt x="13811" y="635"/>
                    <a:pt x="13066" y="0"/>
                    <a:pt x="11483" y="0"/>
                  </a:cubicBezTo>
                  <a:cubicBezTo>
                    <a:pt x="9900" y="0"/>
                    <a:pt x="7480" y="635"/>
                    <a:pt x="5338" y="3176"/>
                  </a:cubicBezTo>
                  <a:cubicBezTo>
                    <a:pt x="3197" y="5718"/>
                    <a:pt x="1335" y="10165"/>
                    <a:pt x="497" y="13024"/>
                  </a:cubicBezTo>
                  <a:cubicBezTo>
                    <a:pt x="-341" y="15882"/>
                    <a:pt x="-155" y="17153"/>
                    <a:pt x="1335" y="18212"/>
                  </a:cubicBezTo>
                  <a:cubicBezTo>
                    <a:pt x="2825" y="19271"/>
                    <a:pt x="5618" y="20118"/>
                    <a:pt x="8038" y="19059"/>
                  </a:cubicBezTo>
                  <a:cubicBezTo>
                    <a:pt x="10459" y="18000"/>
                    <a:pt x="12507" y="15035"/>
                    <a:pt x="13625" y="12918"/>
                  </a:cubicBezTo>
                  <a:cubicBezTo>
                    <a:pt x="14742" y="10800"/>
                    <a:pt x="14928" y="9529"/>
                    <a:pt x="14928" y="8047"/>
                  </a:cubicBezTo>
                  <a:cubicBezTo>
                    <a:pt x="14928" y="6565"/>
                    <a:pt x="14742" y="4871"/>
                    <a:pt x="14649" y="4553"/>
                  </a:cubicBezTo>
                  <a:cubicBezTo>
                    <a:pt x="14556" y="4235"/>
                    <a:pt x="14556" y="5294"/>
                    <a:pt x="14742" y="7624"/>
                  </a:cubicBezTo>
                  <a:cubicBezTo>
                    <a:pt x="14928" y="9953"/>
                    <a:pt x="15300" y="13553"/>
                    <a:pt x="15766" y="16094"/>
                  </a:cubicBezTo>
                  <a:cubicBezTo>
                    <a:pt x="16231" y="18635"/>
                    <a:pt x="16790" y="20118"/>
                    <a:pt x="17721" y="20859"/>
                  </a:cubicBezTo>
                  <a:cubicBezTo>
                    <a:pt x="18652" y="21600"/>
                    <a:pt x="19956" y="21600"/>
                    <a:pt x="21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99349" y="4709998"/>
              <a:ext cx="980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35"/>
                    <a:pt x="-1585" y="11270"/>
                    <a:pt x="575" y="14870"/>
                  </a:cubicBezTo>
                  <a:cubicBezTo>
                    <a:pt x="2735" y="18470"/>
                    <a:pt x="11375" y="2003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504406" y="4468698"/>
              <a:ext cx="190501" cy="297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7813"/>
                  </a:moveTo>
                  <a:cubicBezTo>
                    <a:pt x="480" y="12562"/>
                    <a:pt x="960" y="17311"/>
                    <a:pt x="1080" y="17617"/>
                  </a:cubicBezTo>
                  <a:cubicBezTo>
                    <a:pt x="1200" y="17923"/>
                    <a:pt x="960" y="13787"/>
                    <a:pt x="840" y="11183"/>
                  </a:cubicBezTo>
                  <a:cubicBezTo>
                    <a:pt x="720" y="8579"/>
                    <a:pt x="720" y="7506"/>
                    <a:pt x="720" y="6587"/>
                  </a:cubicBezTo>
                  <a:cubicBezTo>
                    <a:pt x="720" y="5668"/>
                    <a:pt x="720" y="4902"/>
                    <a:pt x="1320" y="4672"/>
                  </a:cubicBezTo>
                  <a:cubicBezTo>
                    <a:pt x="1920" y="4443"/>
                    <a:pt x="3120" y="4749"/>
                    <a:pt x="4920" y="6664"/>
                  </a:cubicBezTo>
                  <a:cubicBezTo>
                    <a:pt x="6720" y="8579"/>
                    <a:pt x="9120" y="12102"/>
                    <a:pt x="10920" y="14630"/>
                  </a:cubicBezTo>
                  <a:cubicBezTo>
                    <a:pt x="12720" y="17157"/>
                    <a:pt x="13920" y="18689"/>
                    <a:pt x="14880" y="19762"/>
                  </a:cubicBezTo>
                  <a:cubicBezTo>
                    <a:pt x="15840" y="20834"/>
                    <a:pt x="16560" y="21447"/>
                    <a:pt x="17400" y="21523"/>
                  </a:cubicBezTo>
                  <a:cubicBezTo>
                    <a:pt x="18240" y="21600"/>
                    <a:pt x="19200" y="21140"/>
                    <a:pt x="19920" y="18306"/>
                  </a:cubicBezTo>
                  <a:cubicBezTo>
                    <a:pt x="20640" y="15472"/>
                    <a:pt x="21120" y="10264"/>
                    <a:pt x="21360" y="7123"/>
                  </a:cubicBezTo>
                  <a:cubicBezTo>
                    <a:pt x="21600" y="3983"/>
                    <a:pt x="21600" y="2911"/>
                    <a:pt x="21600" y="1915"/>
                  </a:cubicBezTo>
                  <a:cubicBezTo>
                    <a:pt x="21600" y="919"/>
                    <a:pt x="21600" y="0"/>
                    <a:pt x="21600" y="0"/>
                  </a:cubicBezTo>
                  <a:cubicBezTo>
                    <a:pt x="21600" y="0"/>
                    <a:pt x="21600" y="919"/>
                    <a:pt x="21600" y="1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771106" y="4684598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891756" y="4633798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63" y="21600"/>
                    <a:pt x="12126" y="21600"/>
                    <a:pt x="15726" y="18000"/>
                  </a:cubicBezTo>
                  <a:cubicBezTo>
                    <a:pt x="19326" y="14400"/>
                    <a:pt x="2046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959489" y="4557598"/>
              <a:ext cx="846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81"/>
                    <a:pt x="0" y="8562"/>
                    <a:pt x="0" y="12162"/>
                  </a:cubicBezTo>
                  <a:cubicBezTo>
                    <a:pt x="0" y="15762"/>
                    <a:pt x="10800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111076" y="4525580"/>
              <a:ext cx="136281" cy="20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11" fill="norm" stroke="1" extrusionOk="0">
                  <a:moveTo>
                    <a:pt x="18126" y="9747"/>
                  </a:moveTo>
                  <a:cubicBezTo>
                    <a:pt x="18126" y="7155"/>
                    <a:pt x="18126" y="4563"/>
                    <a:pt x="16816" y="2727"/>
                  </a:cubicBezTo>
                  <a:cubicBezTo>
                    <a:pt x="15507" y="891"/>
                    <a:pt x="12889" y="-189"/>
                    <a:pt x="10107" y="27"/>
                  </a:cubicBezTo>
                  <a:cubicBezTo>
                    <a:pt x="7326" y="243"/>
                    <a:pt x="4380" y="1755"/>
                    <a:pt x="2416" y="4455"/>
                  </a:cubicBezTo>
                  <a:cubicBezTo>
                    <a:pt x="453" y="7155"/>
                    <a:pt x="-529" y="11043"/>
                    <a:pt x="289" y="13527"/>
                  </a:cubicBezTo>
                  <a:cubicBezTo>
                    <a:pt x="1107" y="16011"/>
                    <a:pt x="3726" y="17091"/>
                    <a:pt x="6507" y="17091"/>
                  </a:cubicBezTo>
                  <a:cubicBezTo>
                    <a:pt x="9289" y="17091"/>
                    <a:pt x="12235" y="16011"/>
                    <a:pt x="14198" y="14823"/>
                  </a:cubicBezTo>
                  <a:cubicBezTo>
                    <a:pt x="16162" y="13635"/>
                    <a:pt x="17144" y="12339"/>
                    <a:pt x="17962" y="11043"/>
                  </a:cubicBezTo>
                  <a:cubicBezTo>
                    <a:pt x="18780" y="9747"/>
                    <a:pt x="19435" y="8451"/>
                    <a:pt x="19435" y="8343"/>
                  </a:cubicBezTo>
                  <a:cubicBezTo>
                    <a:pt x="19435" y="8235"/>
                    <a:pt x="18780" y="9315"/>
                    <a:pt x="18944" y="11691"/>
                  </a:cubicBezTo>
                  <a:cubicBezTo>
                    <a:pt x="19107" y="14067"/>
                    <a:pt x="20089" y="17739"/>
                    <a:pt x="2107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323556" y="4644296"/>
              <a:ext cx="120651" cy="17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3275"/>
                  </a:moveTo>
                  <a:cubicBezTo>
                    <a:pt x="1137" y="2019"/>
                    <a:pt x="2274" y="764"/>
                    <a:pt x="3979" y="261"/>
                  </a:cubicBezTo>
                  <a:cubicBezTo>
                    <a:pt x="5684" y="-241"/>
                    <a:pt x="7958" y="10"/>
                    <a:pt x="9474" y="764"/>
                  </a:cubicBezTo>
                  <a:cubicBezTo>
                    <a:pt x="10989" y="1517"/>
                    <a:pt x="11747" y="2773"/>
                    <a:pt x="10989" y="5661"/>
                  </a:cubicBezTo>
                  <a:cubicBezTo>
                    <a:pt x="10232" y="8550"/>
                    <a:pt x="7958" y="13071"/>
                    <a:pt x="6253" y="15959"/>
                  </a:cubicBezTo>
                  <a:cubicBezTo>
                    <a:pt x="4547" y="18847"/>
                    <a:pt x="3411" y="20103"/>
                    <a:pt x="3789" y="20731"/>
                  </a:cubicBezTo>
                  <a:cubicBezTo>
                    <a:pt x="4168" y="21359"/>
                    <a:pt x="6063" y="21359"/>
                    <a:pt x="9284" y="20857"/>
                  </a:cubicBezTo>
                  <a:cubicBezTo>
                    <a:pt x="12505" y="20354"/>
                    <a:pt x="17053" y="19350"/>
                    <a:pt x="2160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526756" y="4489865"/>
              <a:ext cx="164738" cy="277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57" fill="norm" stroke="1" extrusionOk="0">
                  <a:moveTo>
                    <a:pt x="3323" y="4255"/>
                  </a:moveTo>
                  <a:cubicBezTo>
                    <a:pt x="2215" y="6873"/>
                    <a:pt x="1108" y="9491"/>
                    <a:pt x="554" y="12109"/>
                  </a:cubicBezTo>
                  <a:cubicBezTo>
                    <a:pt x="0" y="14727"/>
                    <a:pt x="0" y="17345"/>
                    <a:pt x="0" y="19064"/>
                  </a:cubicBezTo>
                  <a:cubicBezTo>
                    <a:pt x="0" y="20782"/>
                    <a:pt x="0" y="21600"/>
                    <a:pt x="138" y="21436"/>
                  </a:cubicBezTo>
                  <a:cubicBezTo>
                    <a:pt x="277" y="21273"/>
                    <a:pt x="554" y="20127"/>
                    <a:pt x="831" y="16773"/>
                  </a:cubicBezTo>
                  <a:cubicBezTo>
                    <a:pt x="1108" y="13418"/>
                    <a:pt x="1385" y="7855"/>
                    <a:pt x="1662" y="4500"/>
                  </a:cubicBezTo>
                  <a:cubicBezTo>
                    <a:pt x="1938" y="1145"/>
                    <a:pt x="2215" y="0"/>
                    <a:pt x="2631" y="0"/>
                  </a:cubicBezTo>
                  <a:cubicBezTo>
                    <a:pt x="3046" y="0"/>
                    <a:pt x="3600" y="1145"/>
                    <a:pt x="4985" y="3927"/>
                  </a:cubicBezTo>
                  <a:cubicBezTo>
                    <a:pt x="6369" y="6709"/>
                    <a:pt x="8585" y="11127"/>
                    <a:pt x="9831" y="13745"/>
                  </a:cubicBezTo>
                  <a:cubicBezTo>
                    <a:pt x="11077" y="16364"/>
                    <a:pt x="11354" y="17182"/>
                    <a:pt x="11908" y="17918"/>
                  </a:cubicBezTo>
                  <a:cubicBezTo>
                    <a:pt x="12462" y="18655"/>
                    <a:pt x="13292" y="19309"/>
                    <a:pt x="14815" y="19064"/>
                  </a:cubicBezTo>
                  <a:cubicBezTo>
                    <a:pt x="16338" y="18818"/>
                    <a:pt x="18554" y="17673"/>
                    <a:pt x="19800" y="15382"/>
                  </a:cubicBezTo>
                  <a:cubicBezTo>
                    <a:pt x="21046" y="13091"/>
                    <a:pt x="21323" y="9655"/>
                    <a:pt x="21462" y="7527"/>
                  </a:cubicBezTo>
                  <a:cubicBezTo>
                    <a:pt x="21600" y="5400"/>
                    <a:pt x="21600" y="4582"/>
                    <a:pt x="21323" y="4336"/>
                  </a:cubicBezTo>
                  <a:cubicBezTo>
                    <a:pt x="21046" y="4091"/>
                    <a:pt x="20492" y="4418"/>
                    <a:pt x="19938" y="4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717256" y="4672333"/>
              <a:ext cx="139701" cy="13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3" fill="norm" stroke="1" extrusionOk="0">
                  <a:moveTo>
                    <a:pt x="0" y="6005"/>
                  </a:moveTo>
                  <a:cubicBezTo>
                    <a:pt x="327" y="4318"/>
                    <a:pt x="655" y="2630"/>
                    <a:pt x="2127" y="1449"/>
                  </a:cubicBezTo>
                  <a:cubicBezTo>
                    <a:pt x="3600" y="268"/>
                    <a:pt x="6218" y="-407"/>
                    <a:pt x="7691" y="268"/>
                  </a:cubicBezTo>
                  <a:cubicBezTo>
                    <a:pt x="9164" y="943"/>
                    <a:pt x="9491" y="2968"/>
                    <a:pt x="9164" y="6005"/>
                  </a:cubicBezTo>
                  <a:cubicBezTo>
                    <a:pt x="8836" y="9043"/>
                    <a:pt x="7855" y="13093"/>
                    <a:pt x="7036" y="15962"/>
                  </a:cubicBezTo>
                  <a:cubicBezTo>
                    <a:pt x="6218" y="18830"/>
                    <a:pt x="5564" y="20518"/>
                    <a:pt x="6873" y="20855"/>
                  </a:cubicBezTo>
                  <a:cubicBezTo>
                    <a:pt x="8182" y="21193"/>
                    <a:pt x="11455" y="20181"/>
                    <a:pt x="14236" y="19674"/>
                  </a:cubicBezTo>
                  <a:cubicBezTo>
                    <a:pt x="17018" y="19168"/>
                    <a:pt x="19309" y="19168"/>
                    <a:pt x="21600" y="19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2053806" y="4576648"/>
              <a:ext cx="241301" cy="10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7" fill="norm" stroke="1" extrusionOk="0">
                  <a:moveTo>
                    <a:pt x="2842" y="15247"/>
                  </a:moveTo>
                  <a:cubicBezTo>
                    <a:pt x="2274" y="16941"/>
                    <a:pt x="1705" y="18635"/>
                    <a:pt x="1137" y="18000"/>
                  </a:cubicBezTo>
                  <a:cubicBezTo>
                    <a:pt x="568" y="17365"/>
                    <a:pt x="0" y="14400"/>
                    <a:pt x="0" y="12071"/>
                  </a:cubicBezTo>
                  <a:cubicBezTo>
                    <a:pt x="0" y="9741"/>
                    <a:pt x="568" y="8047"/>
                    <a:pt x="1326" y="6988"/>
                  </a:cubicBezTo>
                  <a:cubicBezTo>
                    <a:pt x="2084" y="5929"/>
                    <a:pt x="3032" y="5506"/>
                    <a:pt x="5211" y="8047"/>
                  </a:cubicBezTo>
                  <a:cubicBezTo>
                    <a:pt x="7389" y="10588"/>
                    <a:pt x="10800" y="16094"/>
                    <a:pt x="12979" y="18847"/>
                  </a:cubicBezTo>
                  <a:cubicBezTo>
                    <a:pt x="15158" y="21600"/>
                    <a:pt x="16105" y="21600"/>
                    <a:pt x="17337" y="18000"/>
                  </a:cubicBezTo>
                  <a:cubicBezTo>
                    <a:pt x="18568" y="14400"/>
                    <a:pt x="2008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2428881" y="4432344"/>
              <a:ext cx="252633" cy="270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56" fill="norm" stroke="1" extrusionOk="0">
                  <a:moveTo>
                    <a:pt x="2664" y="7838"/>
                  </a:moveTo>
                  <a:cubicBezTo>
                    <a:pt x="1944" y="11826"/>
                    <a:pt x="1224" y="15814"/>
                    <a:pt x="774" y="18223"/>
                  </a:cubicBezTo>
                  <a:cubicBezTo>
                    <a:pt x="324" y="20632"/>
                    <a:pt x="144" y="21463"/>
                    <a:pt x="54" y="21214"/>
                  </a:cubicBezTo>
                  <a:cubicBezTo>
                    <a:pt x="-36" y="20965"/>
                    <a:pt x="-36" y="19635"/>
                    <a:pt x="234" y="16728"/>
                  </a:cubicBezTo>
                  <a:cubicBezTo>
                    <a:pt x="504" y="13820"/>
                    <a:pt x="1044" y="9334"/>
                    <a:pt x="1674" y="6675"/>
                  </a:cubicBezTo>
                  <a:cubicBezTo>
                    <a:pt x="2304" y="4017"/>
                    <a:pt x="3024" y="3186"/>
                    <a:pt x="3834" y="3269"/>
                  </a:cubicBezTo>
                  <a:cubicBezTo>
                    <a:pt x="4644" y="3352"/>
                    <a:pt x="5544" y="4349"/>
                    <a:pt x="6894" y="6343"/>
                  </a:cubicBezTo>
                  <a:cubicBezTo>
                    <a:pt x="8244" y="8337"/>
                    <a:pt x="10044" y="11328"/>
                    <a:pt x="11934" y="13488"/>
                  </a:cubicBezTo>
                  <a:cubicBezTo>
                    <a:pt x="13824" y="15648"/>
                    <a:pt x="15804" y="16977"/>
                    <a:pt x="17244" y="16894"/>
                  </a:cubicBezTo>
                  <a:cubicBezTo>
                    <a:pt x="18684" y="16811"/>
                    <a:pt x="19584" y="15315"/>
                    <a:pt x="20304" y="12408"/>
                  </a:cubicBezTo>
                  <a:cubicBezTo>
                    <a:pt x="21024" y="9500"/>
                    <a:pt x="21564" y="5180"/>
                    <a:pt x="21474" y="2771"/>
                  </a:cubicBezTo>
                  <a:cubicBezTo>
                    <a:pt x="21384" y="361"/>
                    <a:pt x="20664" y="-137"/>
                    <a:pt x="20214" y="29"/>
                  </a:cubicBezTo>
                  <a:cubicBezTo>
                    <a:pt x="19764" y="195"/>
                    <a:pt x="19584" y="1026"/>
                    <a:pt x="19404" y="2605"/>
                  </a:cubicBezTo>
                  <a:cubicBezTo>
                    <a:pt x="19224" y="4183"/>
                    <a:pt x="19044" y="6509"/>
                    <a:pt x="18864" y="8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2721735" y="4576648"/>
              <a:ext cx="55330" cy="94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386" fill="norm" stroke="1" extrusionOk="0">
                  <a:moveTo>
                    <a:pt x="11554" y="7200"/>
                  </a:moveTo>
                  <a:cubicBezTo>
                    <a:pt x="7554" y="7200"/>
                    <a:pt x="3554" y="7200"/>
                    <a:pt x="1554" y="9120"/>
                  </a:cubicBezTo>
                  <a:cubicBezTo>
                    <a:pt x="-446" y="11040"/>
                    <a:pt x="-446" y="14880"/>
                    <a:pt x="1154" y="17520"/>
                  </a:cubicBezTo>
                  <a:cubicBezTo>
                    <a:pt x="2754" y="20160"/>
                    <a:pt x="5954" y="21600"/>
                    <a:pt x="8754" y="21360"/>
                  </a:cubicBezTo>
                  <a:cubicBezTo>
                    <a:pt x="11554" y="21120"/>
                    <a:pt x="13954" y="19200"/>
                    <a:pt x="15954" y="17040"/>
                  </a:cubicBezTo>
                  <a:cubicBezTo>
                    <a:pt x="17954" y="14880"/>
                    <a:pt x="19554" y="12480"/>
                    <a:pt x="20354" y="9600"/>
                  </a:cubicBezTo>
                  <a:cubicBezTo>
                    <a:pt x="21154" y="6720"/>
                    <a:pt x="21154" y="3360"/>
                    <a:pt x="19954" y="1680"/>
                  </a:cubicBezTo>
                  <a:cubicBezTo>
                    <a:pt x="18754" y="0"/>
                    <a:pt x="16354" y="0"/>
                    <a:pt x="139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2790406" y="4513148"/>
              <a:ext cx="133351" cy="16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8416"/>
                  </a:moveTo>
                  <a:cubicBezTo>
                    <a:pt x="3429" y="8977"/>
                    <a:pt x="6857" y="9538"/>
                    <a:pt x="9429" y="11081"/>
                  </a:cubicBezTo>
                  <a:cubicBezTo>
                    <a:pt x="12000" y="12623"/>
                    <a:pt x="13714" y="15148"/>
                    <a:pt x="14400" y="17112"/>
                  </a:cubicBezTo>
                  <a:cubicBezTo>
                    <a:pt x="15086" y="19075"/>
                    <a:pt x="14743" y="20478"/>
                    <a:pt x="13714" y="21039"/>
                  </a:cubicBezTo>
                  <a:cubicBezTo>
                    <a:pt x="12686" y="21600"/>
                    <a:pt x="10971" y="21319"/>
                    <a:pt x="9771" y="20338"/>
                  </a:cubicBezTo>
                  <a:cubicBezTo>
                    <a:pt x="8571" y="19356"/>
                    <a:pt x="7886" y="17673"/>
                    <a:pt x="9943" y="14166"/>
                  </a:cubicBezTo>
                  <a:cubicBezTo>
                    <a:pt x="12000" y="10660"/>
                    <a:pt x="16800" y="53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3012676" y="4375199"/>
              <a:ext cx="101581" cy="34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492" fill="norm" stroke="1" extrusionOk="0">
                  <a:moveTo>
                    <a:pt x="20732" y="1463"/>
                  </a:moveTo>
                  <a:cubicBezTo>
                    <a:pt x="19436" y="808"/>
                    <a:pt x="18140" y="154"/>
                    <a:pt x="16412" y="23"/>
                  </a:cubicBezTo>
                  <a:cubicBezTo>
                    <a:pt x="14684" y="-108"/>
                    <a:pt x="12524" y="285"/>
                    <a:pt x="9284" y="2379"/>
                  </a:cubicBezTo>
                  <a:cubicBezTo>
                    <a:pt x="6044" y="4474"/>
                    <a:pt x="1724" y="8270"/>
                    <a:pt x="428" y="11412"/>
                  </a:cubicBezTo>
                  <a:cubicBezTo>
                    <a:pt x="-868" y="14554"/>
                    <a:pt x="860" y="17041"/>
                    <a:pt x="4532" y="18612"/>
                  </a:cubicBezTo>
                  <a:cubicBezTo>
                    <a:pt x="8204" y="20183"/>
                    <a:pt x="13820" y="20837"/>
                    <a:pt x="19436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3160902" y="4490558"/>
              <a:ext cx="181955" cy="206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10" fill="norm" stroke="1" extrusionOk="0">
                  <a:moveTo>
                    <a:pt x="11659" y="7565"/>
                  </a:moveTo>
                  <a:cubicBezTo>
                    <a:pt x="11908" y="6474"/>
                    <a:pt x="12156" y="5383"/>
                    <a:pt x="12280" y="4074"/>
                  </a:cubicBezTo>
                  <a:cubicBezTo>
                    <a:pt x="12404" y="2765"/>
                    <a:pt x="12404" y="1237"/>
                    <a:pt x="11163" y="474"/>
                  </a:cubicBezTo>
                  <a:cubicBezTo>
                    <a:pt x="9921" y="-290"/>
                    <a:pt x="7439" y="-290"/>
                    <a:pt x="5328" y="1674"/>
                  </a:cubicBezTo>
                  <a:cubicBezTo>
                    <a:pt x="3218" y="3637"/>
                    <a:pt x="1480" y="7565"/>
                    <a:pt x="611" y="10183"/>
                  </a:cubicBezTo>
                  <a:cubicBezTo>
                    <a:pt x="-258" y="12801"/>
                    <a:pt x="-258" y="14110"/>
                    <a:pt x="983" y="14983"/>
                  </a:cubicBezTo>
                  <a:cubicBezTo>
                    <a:pt x="2225" y="15855"/>
                    <a:pt x="4708" y="16292"/>
                    <a:pt x="6694" y="15310"/>
                  </a:cubicBezTo>
                  <a:cubicBezTo>
                    <a:pt x="8680" y="14328"/>
                    <a:pt x="10170" y="11928"/>
                    <a:pt x="11163" y="10074"/>
                  </a:cubicBezTo>
                  <a:cubicBezTo>
                    <a:pt x="12156" y="8219"/>
                    <a:pt x="12652" y="6910"/>
                    <a:pt x="12901" y="7346"/>
                  </a:cubicBezTo>
                  <a:cubicBezTo>
                    <a:pt x="13149" y="7783"/>
                    <a:pt x="13149" y="9965"/>
                    <a:pt x="13770" y="12474"/>
                  </a:cubicBezTo>
                  <a:cubicBezTo>
                    <a:pt x="14390" y="14983"/>
                    <a:pt x="15632" y="17819"/>
                    <a:pt x="16997" y="19346"/>
                  </a:cubicBezTo>
                  <a:cubicBezTo>
                    <a:pt x="18363" y="20874"/>
                    <a:pt x="19852" y="21092"/>
                    <a:pt x="21342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3384312" y="4621098"/>
              <a:ext cx="1569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6000"/>
                    <a:pt x="-1582" y="12000"/>
                    <a:pt x="1118" y="15600"/>
                  </a:cubicBezTo>
                  <a:cubicBezTo>
                    <a:pt x="3818" y="19200"/>
                    <a:pt x="11918" y="204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488906" y="4471089"/>
              <a:ext cx="190501" cy="23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21386"/>
                  </a:moveTo>
                  <a:cubicBezTo>
                    <a:pt x="2880" y="16460"/>
                    <a:pt x="5760" y="11533"/>
                    <a:pt x="7320" y="8407"/>
                  </a:cubicBezTo>
                  <a:cubicBezTo>
                    <a:pt x="8880" y="5281"/>
                    <a:pt x="9120" y="3954"/>
                    <a:pt x="9120" y="2723"/>
                  </a:cubicBezTo>
                  <a:cubicBezTo>
                    <a:pt x="9120" y="1491"/>
                    <a:pt x="8880" y="354"/>
                    <a:pt x="8280" y="70"/>
                  </a:cubicBezTo>
                  <a:cubicBezTo>
                    <a:pt x="7680" y="-214"/>
                    <a:pt x="6720" y="354"/>
                    <a:pt x="6000" y="1965"/>
                  </a:cubicBezTo>
                  <a:cubicBezTo>
                    <a:pt x="5280" y="3575"/>
                    <a:pt x="4800" y="6228"/>
                    <a:pt x="4560" y="8123"/>
                  </a:cubicBezTo>
                  <a:cubicBezTo>
                    <a:pt x="4320" y="10018"/>
                    <a:pt x="4320" y="11154"/>
                    <a:pt x="4680" y="12291"/>
                  </a:cubicBezTo>
                  <a:cubicBezTo>
                    <a:pt x="5040" y="13428"/>
                    <a:pt x="5760" y="14565"/>
                    <a:pt x="6840" y="15228"/>
                  </a:cubicBezTo>
                  <a:cubicBezTo>
                    <a:pt x="7920" y="15891"/>
                    <a:pt x="9360" y="16081"/>
                    <a:pt x="10920" y="15418"/>
                  </a:cubicBezTo>
                  <a:cubicBezTo>
                    <a:pt x="12480" y="14754"/>
                    <a:pt x="14160" y="13239"/>
                    <a:pt x="15480" y="11249"/>
                  </a:cubicBezTo>
                  <a:cubicBezTo>
                    <a:pt x="16800" y="9260"/>
                    <a:pt x="17760" y="6797"/>
                    <a:pt x="18240" y="4902"/>
                  </a:cubicBezTo>
                  <a:cubicBezTo>
                    <a:pt x="18720" y="3007"/>
                    <a:pt x="18720" y="1681"/>
                    <a:pt x="18360" y="1397"/>
                  </a:cubicBezTo>
                  <a:cubicBezTo>
                    <a:pt x="18000" y="1112"/>
                    <a:pt x="17280" y="1870"/>
                    <a:pt x="16920" y="3954"/>
                  </a:cubicBezTo>
                  <a:cubicBezTo>
                    <a:pt x="16560" y="6039"/>
                    <a:pt x="16560" y="9449"/>
                    <a:pt x="17400" y="12197"/>
                  </a:cubicBezTo>
                  <a:cubicBezTo>
                    <a:pt x="18240" y="14944"/>
                    <a:pt x="19920" y="17028"/>
                    <a:pt x="21600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3742906" y="4633798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36"/>
                    <a:pt x="0" y="10473"/>
                    <a:pt x="3600" y="14073"/>
                  </a:cubicBezTo>
                  <a:cubicBezTo>
                    <a:pt x="7200" y="17673"/>
                    <a:pt x="144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3857206" y="4570298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3920706" y="455124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29"/>
                    <a:pt x="0" y="11657"/>
                    <a:pt x="0" y="15257"/>
                  </a:cubicBezTo>
                  <a:cubicBezTo>
                    <a:pt x="0" y="18857"/>
                    <a:pt x="108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4082390" y="4468070"/>
              <a:ext cx="124067" cy="203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25" fill="norm" stroke="1" extrusionOk="0">
                  <a:moveTo>
                    <a:pt x="20361" y="7339"/>
                  </a:moveTo>
                  <a:cubicBezTo>
                    <a:pt x="18530" y="4915"/>
                    <a:pt x="16700" y="2490"/>
                    <a:pt x="14869" y="1168"/>
                  </a:cubicBezTo>
                  <a:cubicBezTo>
                    <a:pt x="13039" y="-155"/>
                    <a:pt x="11208" y="-375"/>
                    <a:pt x="9012" y="617"/>
                  </a:cubicBezTo>
                  <a:cubicBezTo>
                    <a:pt x="6815" y="1609"/>
                    <a:pt x="4252" y="3813"/>
                    <a:pt x="2605" y="6127"/>
                  </a:cubicBezTo>
                  <a:cubicBezTo>
                    <a:pt x="957" y="8441"/>
                    <a:pt x="225" y="10866"/>
                    <a:pt x="42" y="12960"/>
                  </a:cubicBezTo>
                  <a:cubicBezTo>
                    <a:pt x="-141" y="15054"/>
                    <a:pt x="225" y="16817"/>
                    <a:pt x="2239" y="17698"/>
                  </a:cubicBezTo>
                  <a:cubicBezTo>
                    <a:pt x="4252" y="18580"/>
                    <a:pt x="7913" y="18580"/>
                    <a:pt x="11208" y="17258"/>
                  </a:cubicBezTo>
                  <a:cubicBezTo>
                    <a:pt x="14503" y="15935"/>
                    <a:pt x="17432" y="13290"/>
                    <a:pt x="19079" y="11417"/>
                  </a:cubicBezTo>
                  <a:cubicBezTo>
                    <a:pt x="20727" y="9543"/>
                    <a:pt x="21093" y="8441"/>
                    <a:pt x="20727" y="8552"/>
                  </a:cubicBezTo>
                  <a:cubicBezTo>
                    <a:pt x="20361" y="8662"/>
                    <a:pt x="19262" y="9984"/>
                    <a:pt x="19262" y="12298"/>
                  </a:cubicBezTo>
                  <a:cubicBezTo>
                    <a:pt x="19262" y="14613"/>
                    <a:pt x="20361" y="17919"/>
                    <a:pt x="21459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4257256" y="4609844"/>
              <a:ext cx="114301" cy="137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4685"/>
                  </a:moveTo>
                  <a:cubicBezTo>
                    <a:pt x="800" y="3049"/>
                    <a:pt x="1600" y="1412"/>
                    <a:pt x="3200" y="594"/>
                  </a:cubicBezTo>
                  <a:cubicBezTo>
                    <a:pt x="4800" y="-224"/>
                    <a:pt x="7200" y="-224"/>
                    <a:pt x="9000" y="758"/>
                  </a:cubicBezTo>
                  <a:cubicBezTo>
                    <a:pt x="10800" y="1740"/>
                    <a:pt x="12000" y="3703"/>
                    <a:pt x="11800" y="6321"/>
                  </a:cubicBezTo>
                  <a:cubicBezTo>
                    <a:pt x="11600" y="8940"/>
                    <a:pt x="10000" y="12212"/>
                    <a:pt x="8400" y="14831"/>
                  </a:cubicBezTo>
                  <a:cubicBezTo>
                    <a:pt x="6800" y="17449"/>
                    <a:pt x="5200" y="19412"/>
                    <a:pt x="6200" y="20394"/>
                  </a:cubicBezTo>
                  <a:cubicBezTo>
                    <a:pt x="7200" y="21376"/>
                    <a:pt x="10800" y="21376"/>
                    <a:pt x="13800" y="21049"/>
                  </a:cubicBezTo>
                  <a:cubicBezTo>
                    <a:pt x="16800" y="20721"/>
                    <a:pt x="19200" y="20067"/>
                    <a:pt x="21600" y="19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4473156" y="4504681"/>
              <a:ext cx="187079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0" y="19656"/>
                  </a:moveTo>
                  <a:cubicBezTo>
                    <a:pt x="2912" y="13824"/>
                    <a:pt x="5825" y="7992"/>
                    <a:pt x="7281" y="4536"/>
                  </a:cubicBezTo>
                  <a:cubicBezTo>
                    <a:pt x="8737" y="1080"/>
                    <a:pt x="8737" y="0"/>
                    <a:pt x="8373" y="0"/>
                  </a:cubicBezTo>
                  <a:cubicBezTo>
                    <a:pt x="8009" y="0"/>
                    <a:pt x="7281" y="1080"/>
                    <a:pt x="6553" y="3564"/>
                  </a:cubicBezTo>
                  <a:cubicBezTo>
                    <a:pt x="5825" y="6048"/>
                    <a:pt x="5097" y="9936"/>
                    <a:pt x="5339" y="13068"/>
                  </a:cubicBezTo>
                  <a:cubicBezTo>
                    <a:pt x="5582" y="16200"/>
                    <a:pt x="6796" y="18576"/>
                    <a:pt x="8130" y="19764"/>
                  </a:cubicBezTo>
                  <a:cubicBezTo>
                    <a:pt x="9465" y="20952"/>
                    <a:pt x="10921" y="20952"/>
                    <a:pt x="12620" y="19656"/>
                  </a:cubicBezTo>
                  <a:cubicBezTo>
                    <a:pt x="14319" y="18360"/>
                    <a:pt x="16261" y="15768"/>
                    <a:pt x="17717" y="13284"/>
                  </a:cubicBezTo>
                  <a:cubicBezTo>
                    <a:pt x="19173" y="10800"/>
                    <a:pt x="20144" y="8424"/>
                    <a:pt x="20751" y="6264"/>
                  </a:cubicBezTo>
                  <a:cubicBezTo>
                    <a:pt x="21357" y="4104"/>
                    <a:pt x="21600" y="2160"/>
                    <a:pt x="21357" y="1944"/>
                  </a:cubicBezTo>
                  <a:cubicBezTo>
                    <a:pt x="21115" y="1728"/>
                    <a:pt x="20387" y="3240"/>
                    <a:pt x="20144" y="6804"/>
                  </a:cubicBezTo>
                  <a:cubicBezTo>
                    <a:pt x="19901" y="10368"/>
                    <a:pt x="20144" y="15984"/>
                    <a:pt x="20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4701756" y="4659198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2057" y="1271"/>
                    <a:pt x="4114" y="0"/>
                    <a:pt x="6171" y="0"/>
                  </a:cubicBezTo>
                  <a:cubicBezTo>
                    <a:pt x="8229" y="0"/>
                    <a:pt x="10286" y="1271"/>
                    <a:pt x="11571" y="2965"/>
                  </a:cubicBezTo>
                  <a:cubicBezTo>
                    <a:pt x="12857" y="4659"/>
                    <a:pt x="13371" y="6776"/>
                    <a:pt x="12857" y="8894"/>
                  </a:cubicBezTo>
                  <a:cubicBezTo>
                    <a:pt x="12343" y="11012"/>
                    <a:pt x="10800" y="13129"/>
                    <a:pt x="8486" y="15247"/>
                  </a:cubicBezTo>
                  <a:cubicBezTo>
                    <a:pt x="6171" y="17365"/>
                    <a:pt x="3086" y="19482"/>
                    <a:pt x="2829" y="20541"/>
                  </a:cubicBezTo>
                  <a:cubicBezTo>
                    <a:pt x="2571" y="21600"/>
                    <a:pt x="5143" y="21600"/>
                    <a:pt x="8743" y="21600"/>
                  </a:cubicBezTo>
                  <a:cubicBezTo>
                    <a:pt x="12343" y="21600"/>
                    <a:pt x="1697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4809706" y="4748098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5136512" y="4517203"/>
              <a:ext cx="181195" cy="24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55" fill="norm" stroke="1" extrusionOk="0">
                  <a:moveTo>
                    <a:pt x="19539" y="4515"/>
                  </a:moveTo>
                  <a:cubicBezTo>
                    <a:pt x="19539" y="3615"/>
                    <a:pt x="19539" y="2715"/>
                    <a:pt x="18067" y="1725"/>
                  </a:cubicBezTo>
                  <a:cubicBezTo>
                    <a:pt x="16594" y="735"/>
                    <a:pt x="13648" y="-345"/>
                    <a:pt x="10457" y="105"/>
                  </a:cubicBezTo>
                  <a:cubicBezTo>
                    <a:pt x="7267" y="555"/>
                    <a:pt x="3830" y="2535"/>
                    <a:pt x="1867" y="4695"/>
                  </a:cubicBezTo>
                  <a:cubicBezTo>
                    <a:pt x="-97" y="6855"/>
                    <a:pt x="-588" y="9195"/>
                    <a:pt x="762" y="10635"/>
                  </a:cubicBezTo>
                  <a:cubicBezTo>
                    <a:pt x="2112" y="12075"/>
                    <a:pt x="5303" y="12615"/>
                    <a:pt x="8617" y="11625"/>
                  </a:cubicBezTo>
                  <a:cubicBezTo>
                    <a:pt x="11930" y="10635"/>
                    <a:pt x="15367" y="8115"/>
                    <a:pt x="17207" y="6225"/>
                  </a:cubicBezTo>
                  <a:cubicBezTo>
                    <a:pt x="19048" y="4335"/>
                    <a:pt x="19294" y="3075"/>
                    <a:pt x="19048" y="2805"/>
                  </a:cubicBezTo>
                  <a:cubicBezTo>
                    <a:pt x="18803" y="2535"/>
                    <a:pt x="18067" y="3255"/>
                    <a:pt x="17453" y="5685"/>
                  </a:cubicBezTo>
                  <a:cubicBezTo>
                    <a:pt x="16839" y="8115"/>
                    <a:pt x="16348" y="12255"/>
                    <a:pt x="16103" y="14865"/>
                  </a:cubicBezTo>
                  <a:cubicBezTo>
                    <a:pt x="15857" y="17475"/>
                    <a:pt x="15857" y="18555"/>
                    <a:pt x="16717" y="19365"/>
                  </a:cubicBezTo>
                  <a:cubicBezTo>
                    <a:pt x="17576" y="20175"/>
                    <a:pt x="19294" y="20715"/>
                    <a:pt x="21012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5400256" y="4659198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789"/>
                    <a:pt x="3600" y="7579"/>
                    <a:pt x="7200" y="11179"/>
                  </a:cubicBezTo>
                  <a:cubicBezTo>
                    <a:pt x="10800" y="14779"/>
                    <a:pt x="16200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5336756" y="4378111"/>
              <a:ext cx="203201" cy="15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4611"/>
                  </a:moveTo>
                  <a:cubicBezTo>
                    <a:pt x="1125" y="2860"/>
                    <a:pt x="2250" y="1108"/>
                    <a:pt x="3375" y="379"/>
                  </a:cubicBezTo>
                  <a:cubicBezTo>
                    <a:pt x="4500" y="-351"/>
                    <a:pt x="5625" y="-59"/>
                    <a:pt x="6525" y="1546"/>
                  </a:cubicBezTo>
                  <a:cubicBezTo>
                    <a:pt x="7425" y="3152"/>
                    <a:pt x="8100" y="6071"/>
                    <a:pt x="8100" y="8990"/>
                  </a:cubicBezTo>
                  <a:cubicBezTo>
                    <a:pt x="8100" y="11908"/>
                    <a:pt x="7425" y="14827"/>
                    <a:pt x="6637" y="16871"/>
                  </a:cubicBezTo>
                  <a:cubicBezTo>
                    <a:pt x="5850" y="18914"/>
                    <a:pt x="4950" y="20081"/>
                    <a:pt x="5062" y="20665"/>
                  </a:cubicBezTo>
                  <a:cubicBezTo>
                    <a:pt x="5175" y="21249"/>
                    <a:pt x="6300" y="21249"/>
                    <a:pt x="9225" y="21103"/>
                  </a:cubicBezTo>
                  <a:cubicBezTo>
                    <a:pt x="12150" y="20957"/>
                    <a:pt x="16875" y="20665"/>
                    <a:pt x="21600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5527789" y="4541905"/>
              <a:ext cx="259818" cy="14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121" fill="norm" stroke="1" extrusionOk="0">
                  <a:moveTo>
                    <a:pt x="3644" y="6167"/>
                  </a:moveTo>
                  <a:cubicBezTo>
                    <a:pt x="4171" y="7438"/>
                    <a:pt x="4697" y="8708"/>
                    <a:pt x="4610" y="11249"/>
                  </a:cubicBezTo>
                  <a:cubicBezTo>
                    <a:pt x="4522" y="13790"/>
                    <a:pt x="3819" y="17602"/>
                    <a:pt x="2941" y="19508"/>
                  </a:cubicBezTo>
                  <a:cubicBezTo>
                    <a:pt x="2063" y="21414"/>
                    <a:pt x="1010" y="21414"/>
                    <a:pt x="483" y="20620"/>
                  </a:cubicBezTo>
                  <a:cubicBezTo>
                    <a:pt x="-44" y="19826"/>
                    <a:pt x="-44" y="18238"/>
                    <a:pt x="44" y="16649"/>
                  </a:cubicBezTo>
                  <a:cubicBezTo>
                    <a:pt x="132" y="15061"/>
                    <a:pt x="307" y="13473"/>
                    <a:pt x="2590" y="11090"/>
                  </a:cubicBezTo>
                  <a:cubicBezTo>
                    <a:pt x="4873" y="8708"/>
                    <a:pt x="9263" y="5532"/>
                    <a:pt x="12688" y="3467"/>
                  </a:cubicBezTo>
                  <a:cubicBezTo>
                    <a:pt x="16112" y="1402"/>
                    <a:pt x="18571" y="449"/>
                    <a:pt x="19888" y="132"/>
                  </a:cubicBezTo>
                  <a:cubicBezTo>
                    <a:pt x="21205" y="-186"/>
                    <a:pt x="21380" y="132"/>
                    <a:pt x="21556" y="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793956" y="4659198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800306" y="4343400"/>
              <a:ext cx="146051" cy="147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1580"/>
                  </a:moveTo>
                  <a:cubicBezTo>
                    <a:pt x="1252" y="668"/>
                    <a:pt x="2504" y="-245"/>
                    <a:pt x="3913" y="59"/>
                  </a:cubicBezTo>
                  <a:cubicBezTo>
                    <a:pt x="5322" y="363"/>
                    <a:pt x="6887" y="1885"/>
                    <a:pt x="7983" y="4318"/>
                  </a:cubicBezTo>
                  <a:cubicBezTo>
                    <a:pt x="9078" y="6752"/>
                    <a:pt x="9704" y="10099"/>
                    <a:pt x="9548" y="12532"/>
                  </a:cubicBezTo>
                  <a:cubicBezTo>
                    <a:pt x="9391" y="14966"/>
                    <a:pt x="8452" y="16487"/>
                    <a:pt x="7357" y="17704"/>
                  </a:cubicBezTo>
                  <a:cubicBezTo>
                    <a:pt x="6261" y="18921"/>
                    <a:pt x="5009" y="19834"/>
                    <a:pt x="5322" y="20442"/>
                  </a:cubicBezTo>
                  <a:cubicBezTo>
                    <a:pt x="5635" y="21051"/>
                    <a:pt x="7513" y="21355"/>
                    <a:pt x="10487" y="21203"/>
                  </a:cubicBezTo>
                  <a:cubicBezTo>
                    <a:pt x="13461" y="21051"/>
                    <a:pt x="17530" y="20442"/>
                    <a:pt x="21600" y="19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6047956" y="4652848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21600"/>
                    <a:pt x="10400" y="21600"/>
                    <a:pt x="13500" y="21600"/>
                  </a:cubicBezTo>
                  <a:cubicBezTo>
                    <a:pt x="16600" y="21600"/>
                    <a:pt x="17600" y="21600"/>
                    <a:pt x="18600" y="19800"/>
                  </a:cubicBezTo>
                  <a:cubicBezTo>
                    <a:pt x="19600" y="18000"/>
                    <a:pt x="20600" y="14400"/>
                    <a:pt x="21100" y="10800"/>
                  </a:cubicBezTo>
                  <a:cubicBezTo>
                    <a:pt x="21600" y="7200"/>
                    <a:pt x="216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149556" y="4589348"/>
              <a:ext cx="571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5455"/>
                    <a:pt x="3200" y="10909"/>
                    <a:pt x="4800" y="14291"/>
                  </a:cubicBezTo>
                  <a:cubicBezTo>
                    <a:pt x="6400" y="17673"/>
                    <a:pt x="8000" y="18982"/>
                    <a:pt x="10800" y="19855"/>
                  </a:cubicBezTo>
                  <a:cubicBezTo>
                    <a:pt x="13600" y="20727"/>
                    <a:pt x="17600" y="21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323161" y="4525844"/>
              <a:ext cx="169296" cy="196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146" fill="norm" stroke="1" extrusionOk="0">
                  <a:moveTo>
                    <a:pt x="16327" y="8868"/>
                  </a:moveTo>
                  <a:cubicBezTo>
                    <a:pt x="16327" y="6367"/>
                    <a:pt x="16327" y="3866"/>
                    <a:pt x="15668" y="2161"/>
                  </a:cubicBezTo>
                  <a:cubicBezTo>
                    <a:pt x="15009" y="455"/>
                    <a:pt x="13692" y="-454"/>
                    <a:pt x="11058" y="228"/>
                  </a:cubicBezTo>
                  <a:cubicBezTo>
                    <a:pt x="8424" y="910"/>
                    <a:pt x="4473" y="3184"/>
                    <a:pt x="2234" y="5912"/>
                  </a:cubicBezTo>
                  <a:cubicBezTo>
                    <a:pt x="-5" y="8641"/>
                    <a:pt x="-532" y="11824"/>
                    <a:pt x="522" y="13870"/>
                  </a:cubicBezTo>
                  <a:cubicBezTo>
                    <a:pt x="1575" y="15917"/>
                    <a:pt x="4209" y="16826"/>
                    <a:pt x="6185" y="17281"/>
                  </a:cubicBezTo>
                  <a:cubicBezTo>
                    <a:pt x="8161" y="17735"/>
                    <a:pt x="9478" y="17735"/>
                    <a:pt x="11058" y="16144"/>
                  </a:cubicBezTo>
                  <a:cubicBezTo>
                    <a:pt x="12639" y="14552"/>
                    <a:pt x="14483" y="11369"/>
                    <a:pt x="15536" y="9209"/>
                  </a:cubicBezTo>
                  <a:cubicBezTo>
                    <a:pt x="16590" y="7049"/>
                    <a:pt x="16853" y="5912"/>
                    <a:pt x="16985" y="6253"/>
                  </a:cubicBezTo>
                  <a:cubicBezTo>
                    <a:pt x="17117" y="6594"/>
                    <a:pt x="17117" y="8413"/>
                    <a:pt x="17775" y="11142"/>
                  </a:cubicBezTo>
                  <a:cubicBezTo>
                    <a:pt x="18434" y="13870"/>
                    <a:pt x="19751" y="17508"/>
                    <a:pt x="21068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6530556" y="4667472"/>
              <a:ext cx="133351" cy="15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4922"/>
                  </a:moveTo>
                  <a:cubicBezTo>
                    <a:pt x="1029" y="3194"/>
                    <a:pt x="2057" y="1466"/>
                    <a:pt x="3600" y="602"/>
                  </a:cubicBezTo>
                  <a:cubicBezTo>
                    <a:pt x="5143" y="-262"/>
                    <a:pt x="7200" y="-262"/>
                    <a:pt x="8743" y="1034"/>
                  </a:cubicBezTo>
                  <a:cubicBezTo>
                    <a:pt x="10286" y="2330"/>
                    <a:pt x="11314" y="4922"/>
                    <a:pt x="10971" y="7658"/>
                  </a:cubicBezTo>
                  <a:cubicBezTo>
                    <a:pt x="10629" y="10394"/>
                    <a:pt x="8914" y="13274"/>
                    <a:pt x="7543" y="15578"/>
                  </a:cubicBezTo>
                  <a:cubicBezTo>
                    <a:pt x="6171" y="17882"/>
                    <a:pt x="5143" y="19610"/>
                    <a:pt x="5486" y="20474"/>
                  </a:cubicBezTo>
                  <a:cubicBezTo>
                    <a:pt x="5829" y="21338"/>
                    <a:pt x="7543" y="21338"/>
                    <a:pt x="10457" y="20762"/>
                  </a:cubicBezTo>
                  <a:cubicBezTo>
                    <a:pt x="13371" y="20186"/>
                    <a:pt x="17486" y="19034"/>
                    <a:pt x="21600" y="17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611611" y="4398848"/>
              <a:ext cx="128496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1291" y="0"/>
                  </a:moveTo>
                  <a:cubicBezTo>
                    <a:pt x="3033" y="0"/>
                    <a:pt x="4775" y="0"/>
                    <a:pt x="5994" y="947"/>
                  </a:cubicBezTo>
                  <a:cubicBezTo>
                    <a:pt x="7214" y="1895"/>
                    <a:pt x="7910" y="3789"/>
                    <a:pt x="7562" y="6442"/>
                  </a:cubicBezTo>
                  <a:cubicBezTo>
                    <a:pt x="7214" y="9095"/>
                    <a:pt x="5820" y="12505"/>
                    <a:pt x="3904" y="15158"/>
                  </a:cubicBezTo>
                  <a:cubicBezTo>
                    <a:pt x="1988" y="17811"/>
                    <a:pt x="-451" y="19705"/>
                    <a:pt x="72" y="20653"/>
                  </a:cubicBezTo>
                  <a:cubicBezTo>
                    <a:pt x="594" y="21600"/>
                    <a:pt x="4078" y="21600"/>
                    <a:pt x="8084" y="21600"/>
                  </a:cubicBezTo>
                  <a:cubicBezTo>
                    <a:pt x="12091" y="21600"/>
                    <a:pt x="16620" y="21600"/>
                    <a:pt x="21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810649" y="4600052"/>
              <a:ext cx="259658" cy="15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056" fill="norm" stroke="1" extrusionOk="0">
                  <a:moveTo>
                    <a:pt x="5737" y="275"/>
                  </a:moveTo>
                  <a:cubicBezTo>
                    <a:pt x="5386" y="5237"/>
                    <a:pt x="5035" y="10199"/>
                    <a:pt x="4596" y="13410"/>
                  </a:cubicBezTo>
                  <a:cubicBezTo>
                    <a:pt x="4157" y="16621"/>
                    <a:pt x="3630" y="18080"/>
                    <a:pt x="2927" y="19248"/>
                  </a:cubicBezTo>
                  <a:cubicBezTo>
                    <a:pt x="2225" y="20415"/>
                    <a:pt x="1347" y="21291"/>
                    <a:pt x="820" y="20999"/>
                  </a:cubicBezTo>
                  <a:cubicBezTo>
                    <a:pt x="293" y="20707"/>
                    <a:pt x="118" y="19248"/>
                    <a:pt x="30" y="16621"/>
                  </a:cubicBezTo>
                  <a:cubicBezTo>
                    <a:pt x="-58" y="13994"/>
                    <a:pt x="-58" y="10199"/>
                    <a:pt x="1522" y="7134"/>
                  </a:cubicBezTo>
                  <a:cubicBezTo>
                    <a:pt x="3103" y="4069"/>
                    <a:pt x="6264" y="1734"/>
                    <a:pt x="9864" y="713"/>
                  </a:cubicBezTo>
                  <a:cubicBezTo>
                    <a:pt x="13464" y="-309"/>
                    <a:pt x="17503" y="-17"/>
                    <a:pt x="21542" y="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032206" y="4740525"/>
              <a:ext cx="133351" cy="10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0" y="1515"/>
                  </a:moveTo>
                  <a:cubicBezTo>
                    <a:pt x="1714" y="668"/>
                    <a:pt x="3429" y="-179"/>
                    <a:pt x="5143" y="33"/>
                  </a:cubicBezTo>
                  <a:cubicBezTo>
                    <a:pt x="6857" y="245"/>
                    <a:pt x="8571" y="1515"/>
                    <a:pt x="9771" y="3209"/>
                  </a:cubicBezTo>
                  <a:cubicBezTo>
                    <a:pt x="10971" y="4903"/>
                    <a:pt x="11657" y="7021"/>
                    <a:pt x="11314" y="9139"/>
                  </a:cubicBezTo>
                  <a:cubicBezTo>
                    <a:pt x="10971" y="11256"/>
                    <a:pt x="9600" y="13374"/>
                    <a:pt x="7886" y="15492"/>
                  </a:cubicBezTo>
                  <a:cubicBezTo>
                    <a:pt x="6171" y="17609"/>
                    <a:pt x="4114" y="19727"/>
                    <a:pt x="4114" y="20574"/>
                  </a:cubicBezTo>
                  <a:cubicBezTo>
                    <a:pt x="4114" y="21421"/>
                    <a:pt x="6171" y="20997"/>
                    <a:pt x="9429" y="19727"/>
                  </a:cubicBezTo>
                  <a:cubicBezTo>
                    <a:pt x="12686" y="18456"/>
                    <a:pt x="17143" y="16339"/>
                    <a:pt x="21600" y="14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197306" y="4436385"/>
              <a:ext cx="120651" cy="13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1053"/>
                  </a:moveTo>
                  <a:cubicBezTo>
                    <a:pt x="1895" y="408"/>
                    <a:pt x="3789" y="-237"/>
                    <a:pt x="5495" y="85"/>
                  </a:cubicBezTo>
                  <a:cubicBezTo>
                    <a:pt x="7200" y="408"/>
                    <a:pt x="8716" y="1697"/>
                    <a:pt x="9663" y="4115"/>
                  </a:cubicBezTo>
                  <a:cubicBezTo>
                    <a:pt x="10611" y="6533"/>
                    <a:pt x="10989" y="10079"/>
                    <a:pt x="10421" y="12497"/>
                  </a:cubicBezTo>
                  <a:cubicBezTo>
                    <a:pt x="9853" y="14915"/>
                    <a:pt x="8337" y="16205"/>
                    <a:pt x="7011" y="17494"/>
                  </a:cubicBezTo>
                  <a:cubicBezTo>
                    <a:pt x="5684" y="18784"/>
                    <a:pt x="4547" y="20073"/>
                    <a:pt x="4926" y="20718"/>
                  </a:cubicBezTo>
                  <a:cubicBezTo>
                    <a:pt x="5305" y="21363"/>
                    <a:pt x="7200" y="21363"/>
                    <a:pt x="10232" y="21041"/>
                  </a:cubicBezTo>
                  <a:cubicBezTo>
                    <a:pt x="13263" y="20718"/>
                    <a:pt x="17432" y="20073"/>
                    <a:pt x="21600" y="19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273506" y="4354398"/>
              <a:ext cx="158751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15264" y="965"/>
                    <a:pt x="17568" y="1930"/>
                    <a:pt x="19152" y="3711"/>
                  </a:cubicBezTo>
                  <a:cubicBezTo>
                    <a:pt x="20736" y="5493"/>
                    <a:pt x="21600" y="8091"/>
                    <a:pt x="21600" y="10577"/>
                  </a:cubicBezTo>
                  <a:cubicBezTo>
                    <a:pt x="21600" y="13064"/>
                    <a:pt x="20736" y="15439"/>
                    <a:pt x="16992" y="17258"/>
                  </a:cubicBezTo>
                  <a:cubicBezTo>
                    <a:pt x="13248" y="19076"/>
                    <a:pt x="6624" y="20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244056" y="3791500"/>
              <a:ext cx="133351" cy="200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1371" y="17086"/>
                    <a:pt x="2743" y="12811"/>
                    <a:pt x="4971" y="9211"/>
                  </a:cubicBezTo>
                  <a:cubicBezTo>
                    <a:pt x="7200" y="5611"/>
                    <a:pt x="10286" y="2686"/>
                    <a:pt x="12686" y="1224"/>
                  </a:cubicBezTo>
                  <a:cubicBezTo>
                    <a:pt x="15086" y="-239"/>
                    <a:pt x="16800" y="-239"/>
                    <a:pt x="18000" y="436"/>
                  </a:cubicBezTo>
                  <a:cubicBezTo>
                    <a:pt x="19200" y="1111"/>
                    <a:pt x="19886" y="2461"/>
                    <a:pt x="20400" y="6061"/>
                  </a:cubicBezTo>
                  <a:cubicBezTo>
                    <a:pt x="20914" y="9661"/>
                    <a:pt x="21257" y="15511"/>
                    <a:pt x="2160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94856" y="3896184"/>
              <a:ext cx="69851" cy="59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1420"/>
                  </a:moveTo>
                  <a:cubicBezTo>
                    <a:pt x="20945" y="805"/>
                    <a:pt x="20291" y="190"/>
                    <a:pt x="18982" y="37"/>
                  </a:cubicBezTo>
                  <a:cubicBezTo>
                    <a:pt x="17673" y="-117"/>
                    <a:pt x="15709" y="190"/>
                    <a:pt x="14400" y="1343"/>
                  </a:cubicBezTo>
                  <a:cubicBezTo>
                    <a:pt x="13091" y="2497"/>
                    <a:pt x="12436" y="4495"/>
                    <a:pt x="11127" y="6955"/>
                  </a:cubicBezTo>
                  <a:cubicBezTo>
                    <a:pt x="9818" y="9415"/>
                    <a:pt x="7855" y="12336"/>
                    <a:pt x="5891" y="14834"/>
                  </a:cubicBezTo>
                  <a:cubicBezTo>
                    <a:pt x="3927" y="17332"/>
                    <a:pt x="1964" y="19408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37706" y="4348048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26606" y="4386148"/>
              <a:ext cx="107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2571"/>
                    <a:pt x="11435" y="5143"/>
                    <a:pt x="7835" y="8743"/>
                  </a:cubicBezTo>
                  <a:cubicBezTo>
                    <a:pt x="4235" y="12343"/>
                    <a:pt x="2118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444206" y="3771144"/>
              <a:ext cx="139701" cy="18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0744"/>
                  </a:moveTo>
                  <a:cubicBezTo>
                    <a:pt x="655" y="17765"/>
                    <a:pt x="1309" y="14786"/>
                    <a:pt x="3109" y="11558"/>
                  </a:cubicBezTo>
                  <a:cubicBezTo>
                    <a:pt x="4909" y="8330"/>
                    <a:pt x="7855" y="4855"/>
                    <a:pt x="9982" y="2744"/>
                  </a:cubicBezTo>
                  <a:cubicBezTo>
                    <a:pt x="12109" y="634"/>
                    <a:pt x="13418" y="-111"/>
                    <a:pt x="14727" y="13"/>
                  </a:cubicBezTo>
                  <a:cubicBezTo>
                    <a:pt x="16036" y="137"/>
                    <a:pt x="17345" y="1130"/>
                    <a:pt x="18491" y="4110"/>
                  </a:cubicBezTo>
                  <a:cubicBezTo>
                    <a:pt x="19636" y="7089"/>
                    <a:pt x="20618" y="12055"/>
                    <a:pt x="21109" y="15282"/>
                  </a:cubicBezTo>
                  <a:cubicBezTo>
                    <a:pt x="21600" y="18510"/>
                    <a:pt x="21600" y="19999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268361" y="3865448"/>
              <a:ext cx="277446" cy="60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20467" y="1977"/>
                    <a:pt x="19485" y="3955"/>
                    <a:pt x="18176" y="6008"/>
                  </a:cubicBezTo>
                  <a:cubicBezTo>
                    <a:pt x="16867" y="8062"/>
                    <a:pt x="15231" y="10192"/>
                    <a:pt x="13676" y="12093"/>
                  </a:cubicBezTo>
                  <a:cubicBezTo>
                    <a:pt x="12122" y="13994"/>
                    <a:pt x="10649" y="15668"/>
                    <a:pt x="9340" y="17113"/>
                  </a:cubicBezTo>
                  <a:cubicBezTo>
                    <a:pt x="8031" y="18558"/>
                    <a:pt x="6885" y="19775"/>
                    <a:pt x="6067" y="20535"/>
                  </a:cubicBezTo>
                  <a:cubicBezTo>
                    <a:pt x="5249" y="21296"/>
                    <a:pt x="4758" y="21600"/>
                    <a:pt x="4104" y="21600"/>
                  </a:cubicBezTo>
                  <a:cubicBezTo>
                    <a:pt x="3449" y="21600"/>
                    <a:pt x="2631" y="21296"/>
                    <a:pt x="1894" y="20839"/>
                  </a:cubicBezTo>
                  <a:cubicBezTo>
                    <a:pt x="1158" y="20383"/>
                    <a:pt x="504" y="19775"/>
                    <a:pt x="176" y="19661"/>
                  </a:cubicBezTo>
                  <a:cubicBezTo>
                    <a:pt x="-151" y="19546"/>
                    <a:pt x="-151" y="19927"/>
                    <a:pt x="1322" y="20193"/>
                  </a:cubicBezTo>
                  <a:cubicBezTo>
                    <a:pt x="2794" y="20459"/>
                    <a:pt x="5740" y="20611"/>
                    <a:pt x="8685" y="2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336256" y="4430598"/>
              <a:ext cx="1206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3542616" y="2164136"/>
              <a:ext cx="301891" cy="56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00" fill="norm" stroke="1" extrusionOk="0">
                  <a:moveTo>
                    <a:pt x="3417" y="5828"/>
                  </a:moveTo>
                  <a:cubicBezTo>
                    <a:pt x="3870" y="8426"/>
                    <a:pt x="4323" y="11025"/>
                    <a:pt x="4626" y="13502"/>
                  </a:cubicBezTo>
                  <a:cubicBezTo>
                    <a:pt x="4928" y="15978"/>
                    <a:pt x="5079" y="18333"/>
                    <a:pt x="5079" y="19714"/>
                  </a:cubicBezTo>
                  <a:cubicBezTo>
                    <a:pt x="5079" y="21094"/>
                    <a:pt x="4928" y="21500"/>
                    <a:pt x="4626" y="21500"/>
                  </a:cubicBezTo>
                  <a:cubicBezTo>
                    <a:pt x="4323" y="21500"/>
                    <a:pt x="3870" y="21094"/>
                    <a:pt x="3191" y="19592"/>
                  </a:cubicBezTo>
                  <a:cubicBezTo>
                    <a:pt x="2511" y="18089"/>
                    <a:pt x="1605" y="15491"/>
                    <a:pt x="1000" y="12771"/>
                  </a:cubicBezTo>
                  <a:cubicBezTo>
                    <a:pt x="396" y="10050"/>
                    <a:pt x="94" y="7208"/>
                    <a:pt x="19" y="5381"/>
                  </a:cubicBezTo>
                  <a:cubicBezTo>
                    <a:pt x="-57" y="3554"/>
                    <a:pt x="94" y="2742"/>
                    <a:pt x="472" y="2214"/>
                  </a:cubicBezTo>
                  <a:cubicBezTo>
                    <a:pt x="849" y="1686"/>
                    <a:pt x="1453" y="1443"/>
                    <a:pt x="2133" y="1362"/>
                  </a:cubicBezTo>
                  <a:cubicBezTo>
                    <a:pt x="2813" y="1280"/>
                    <a:pt x="3568" y="1362"/>
                    <a:pt x="5079" y="2458"/>
                  </a:cubicBezTo>
                  <a:cubicBezTo>
                    <a:pt x="6589" y="3554"/>
                    <a:pt x="8855" y="5665"/>
                    <a:pt x="10819" y="8102"/>
                  </a:cubicBezTo>
                  <a:cubicBezTo>
                    <a:pt x="12782" y="10538"/>
                    <a:pt x="14444" y="13298"/>
                    <a:pt x="15350" y="14882"/>
                  </a:cubicBezTo>
                  <a:cubicBezTo>
                    <a:pt x="16256" y="16465"/>
                    <a:pt x="16407" y="16871"/>
                    <a:pt x="16785" y="17277"/>
                  </a:cubicBezTo>
                  <a:cubicBezTo>
                    <a:pt x="17163" y="17683"/>
                    <a:pt x="17767" y="18089"/>
                    <a:pt x="18295" y="17968"/>
                  </a:cubicBezTo>
                  <a:cubicBezTo>
                    <a:pt x="18824" y="17846"/>
                    <a:pt x="19277" y="17196"/>
                    <a:pt x="19806" y="15735"/>
                  </a:cubicBezTo>
                  <a:cubicBezTo>
                    <a:pt x="20335" y="14273"/>
                    <a:pt x="20939" y="11999"/>
                    <a:pt x="21241" y="9482"/>
                  </a:cubicBezTo>
                  <a:cubicBezTo>
                    <a:pt x="21543" y="6965"/>
                    <a:pt x="21543" y="4204"/>
                    <a:pt x="21392" y="2498"/>
                  </a:cubicBezTo>
                  <a:cubicBezTo>
                    <a:pt x="21241" y="793"/>
                    <a:pt x="20939" y="144"/>
                    <a:pt x="20788" y="22"/>
                  </a:cubicBezTo>
                  <a:cubicBezTo>
                    <a:pt x="20637" y="-100"/>
                    <a:pt x="20637" y="306"/>
                    <a:pt x="20788" y="753"/>
                  </a:cubicBezTo>
                  <a:cubicBezTo>
                    <a:pt x="20939" y="1199"/>
                    <a:pt x="21241" y="1686"/>
                    <a:pt x="21543" y="2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3922594" y="2384840"/>
              <a:ext cx="103177" cy="20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0780" fill="norm" stroke="1" extrusionOk="0">
                  <a:moveTo>
                    <a:pt x="14869" y="3282"/>
                  </a:moveTo>
                  <a:cubicBezTo>
                    <a:pt x="14022" y="2223"/>
                    <a:pt x="13175" y="1164"/>
                    <a:pt x="11693" y="529"/>
                  </a:cubicBezTo>
                  <a:cubicBezTo>
                    <a:pt x="10210" y="-106"/>
                    <a:pt x="8093" y="-318"/>
                    <a:pt x="5975" y="741"/>
                  </a:cubicBezTo>
                  <a:cubicBezTo>
                    <a:pt x="3857" y="1800"/>
                    <a:pt x="1740" y="4129"/>
                    <a:pt x="681" y="7200"/>
                  </a:cubicBezTo>
                  <a:cubicBezTo>
                    <a:pt x="-378" y="10270"/>
                    <a:pt x="-378" y="14082"/>
                    <a:pt x="1951" y="16835"/>
                  </a:cubicBezTo>
                  <a:cubicBezTo>
                    <a:pt x="4281" y="19588"/>
                    <a:pt x="8940" y="21282"/>
                    <a:pt x="12751" y="20647"/>
                  </a:cubicBezTo>
                  <a:cubicBezTo>
                    <a:pt x="16563" y="20011"/>
                    <a:pt x="19528" y="17047"/>
                    <a:pt x="20375" y="13553"/>
                  </a:cubicBezTo>
                  <a:cubicBezTo>
                    <a:pt x="21222" y="10058"/>
                    <a:pt x="19951" y="6035"/>
                    <a:pt x="18257" y="3811"/>
                  </a:cubicBezTo>
                  <a:cubicBezTo>
                    <a:pt x="16563" y="1588"/>
                    <a:pt x="14446" y="1164"/>
                    <a:pt x="12328" y="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4092156" y="2354148"/>
              <a:ext cx="203201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3061"/>
                  </a:moveTo>
                  <a:cubicBezTo>
                    <a:pt x="900" y="2551"/>
                    <a:pt x="1800" y="2041"/>
                    <a:pt x="2812" y="1871"/>
                  </a:cubicBezTo>
                  <a:cubicBezTo>
                    <a:pt x="3825" y="1701"/>
                    <a:pt x="4950" y="1871"/>
                    <a:pt x="6412" y="2976"/>
                  </a:cubicBezTo>
                  <a:cubicBezTo>
                    <a:pt x="7875" y="4082"/>
                    <a:pt x="9675" y="6123"/>
                    <a:pt x="10912" y="9099"/>
                  </a:cubicBezTo>
                  <a:cubicBezTo>
                    <a:pt x="12150" y="12076"/>
                    <a:pt x="12825" y="15987"/>
                    <a:pt x="12937" y="18369"/>
                  </a:cubicBezTo>
                  <a:cubicBezTo>
                    <a:pt x="13050" y="20750"/>
                    <a:pt x="12600" y="21600"/>
                    <a:pt x="12150" y="21515"/>
                  </a:cubicBezTo>
                  <a:cubicBezTo>
                    <a:pt x="11700" y="21430"/>
                    <a:pt x="11250" y="20409"/>
                    <a:pt x="10912" y="18369"/>
                  </a:cubicBezTo>
                  <a:cubicBezTo>
                    <a:pt x="10575" y="16328"/>
                    <a:pt x="10350" y="13266"/>
                    <a:pt x="12150" y="10035"/>
                  </a:cubicBezTo>
                  <a:cubicBezTo>
                    <a:pt x="13950" y="6803"/>
                    <a:pt x="17775" y="34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4497473" y="2047131"/>
              <a:ext cx="178884" cy="68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36" fill="norm" stroke="1" extrusionOk="0">
                  <a:moveTo>
                    <a:pt x="21226" y="672"/>
                  </a:moveTo>
                  <a:cubicBezTo>
                    <a:pt x="20473" y="404"/>
                    <a:pt x="19719" y="137"/>
                    <a:pt x="18589" y="36"/>
                  </a:cubicBezTo>
                  <a:cubicBezTo>
                    <a:pt x="17459" y="-64"/>
                    <a:pt x="15952" y="3"/>
                    <a:pt x="13566" y="738"/>
                  </a:cubicBezTo>
                  <a:cubicBezTo>
                    <a:pt x="11179" y="1474"/>
                    <a:pt x="7914" y="2878"/>
                    <a:pt x="5528" y="4684"/>
                  </a:cubicBezTo>
                  <a:cubicBezTo>
                    <a:pt x="3142" y="6490"/>
                    <a:pt x="1635" y="8696"/>
                    <a:pt x="756" y="10937"/>
                  </a:cubicBezTo>
                  <a:cubicBezTo>
                    <a:pt x="-123" y="13177"/>
                    <a:pt x="-374" y="15451"/>
                    <a:pt x="756" y="17189"/>
                  </a:cubicBezTo>
                  <a:cubicBezTo>
                    <a:pt x="1886" y="18928"/>
                    <a:pt x="4398" y="20132"/>
                    <a:pt x="6533" y="20767"/>
                  </a:cubicBezTo>
                  <a:cubicBezTo>
                    <a:pt x="8668" y="21402"/>
                    <a:pt x="10426" y="21469"/>
                    <a:pt x="12184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4892726" y="2321268"/>
              <a:ext cx="24931" cy="25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75" fill="norm" stroke="1" extrusionOk="0">
                  <a:moveTo>
                    <a:pt x="21200" y="2238"/>
                  </a:moveTo>
                  <a:cubicBezTo>
                    <a:pt x="19400" y="1167"/>
                    <a:pt x="17600" y="96"/>
                    <a:pt x="16700" y="6"/>
                  </a:cubicBezTo>
                  <a:cubicBezTo>
                    <a:pt x="15800" y="-83"/>
                    <a:pt x="15800" y="810"/>
                    <a:pt x="14000" y="3577"/>
                  </a:cubicBezTo>
                  <a:cubicBezTo>
                    <a:pt x="12200" y="6343"/>
                    <a:pt x="8600" y="10985"/>
                    <a:pt x="5900" y="13752"/>
                  </a:cubicBezTo>
                  <a:cubicBezTo>
                    <a:pt x="3200" y="16519"/>
                    <a:pt x="1400" y="17411"/>
                    <a:pt x="500" y="18482"/>
                  </a:cubicBezTo>
                  <a:cubicBezTo>
                    <a:pt x="-400" y="19553"/>
                    <a:pt x="-400" y="20803"/>
                    <a:pt x="3200" y="21160"/>
                  </a:cubicBezTo>
                  <a:cubicBezTo>
                    <a:pt x="6800" y="21517"/>
                    <a:pt x="14000" y="20981"/>
                    <a:pt x="21200" y="20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5014279" y="2330201"/>
              <a:ext cx="185365" cy="27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32" fill="norm" stroke="1" extrusionOk="0">
                  <a:moveTo>
                    <a:pt x="10036" y="1852"/>
                  </a:moveTo>
                  <a:cubicBezTo>
                    <a:pt x="9308" y="1197"/>
                    <a:pt x="8580" y="543"/>
                    <a:pt x="7731" y="624"/>
                  </a:cubicBezTo>
                  <a:cubicBezTo>
                    <a:pt x="6881" y="706"/>
                    <a:pt x="5910" y="1524"/>
                    <a:pt x="4576" y="3815"/>
                  </a:cubicBezTo>
                  <a:cubicBezTo>
                    <a:pt x="3241" y="6106"/>
                    <a:pt x="1542" y="9870"/>
                    <a:pt x="692" y="12652"/>
                  </a:cubicBezTo>
                  <a:cubicBezTo>
                    <a:pt x="-157" y="15433"/>
                    <a:pt x="-157" y="17233"/>
                    <a:pt x="328" y="18543"/>
                  </a:cubicBezTo>
                  <a:cubicBezTo>
                    <a:pt x="814" y="19852"/>
                    <a:pt x="1785" y="20670"/>
                    <a:pt x="3483" y="21079"/>
                  </a:cubicBezTo>
                  <a:cubicBezTo>
                    <a:pt x="5182" y="21488"/>
                    <a:pt x="7609" y="21488"/>
                    <a:pt x="10279" y="20424"/>
                  </a:cubicBezTo>
                  <a:cubicBezTo>
                    <a:pt x="12949" y="19361"/>
                    <a:pt x="15861" y="17233"/>
                    <a:pt x="17803" y="14452"/>
                  </a:cubicBezTo>
                  <a:cubicBezTo>
                    <a:pt x="19744" y="11670"/>
                    <a:pt x="20715" y="8233"/>
                    <a:pt x="21079" y="6024"/>
                  </a:cubicBezTo>
                  <a:cubicBezTo>
                    <a:pt x="21443" y="3815"/>
                    <a:pt x="21200" y="2833"/>
                    <a:pt x="20715" y="2015"/>
                  </a:cubicBezTo>
                  <a:cubicBezTo>
                    <a:pt x="20230" y="1197"/>
                    <a:pt x="19501" y="543"/>
                    <a:pt x="18531" y="215"/>
                  </a:cubicBezTo>
                  <a:cubicBezTo>
                    <a:pt x="17560" y="-112"/>
                    <a:pt x="16346" y="-112"/>
                    <a:pt x="15740" y="543"/>
                  </a:cubicBezTo>
                  <a:cubicBezTo>
                    <a:pt x="15133" y="1197"/>
                    <a:pt x="15133" y="2506"/>
                    <a:pt x="15133" y="3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5178006" y="2646248"/>
              <a:ext cx="101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2955506" y="81348"/>
              <a:ext cx="317501" cy="26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20370"/>
                  </a:moveTo>
                  <a:cubicBezTo>
                    <a:pt x="576" y="20880"/>
                    <a:pt x="1152" y="21390"/>
                    <a:pt x="1728" y="21305"/>
                  </a:cubicBezTo>
                  <a:cubicBezTo>
                    <a:pt x="2304" y="21220"/>
                    <a:pt x="2880" y="20540"/>
                    <a:pt x="3744" y="18244"/>
                  </a:cubicBezTo>
                  <a:cubicBezTo>
                    <a:pt x="4608" y="15947"/>
                    <a:pt x="5760" y="12036"/>
                    <a:pt x="6552" y="8974"/>
                  </a:cubicBezTo>
                  <a:cubicBezTo>
                    <a:pt x="7344" y="5913"/>
                    <a:pt x="7776" y="3702"/>
                    <a:pt x="7992" y="2171"/>
                  </a:cubicBezTo>
                  <a:cubicBezTo>
                    <a:pt x="8208" y="640"/>
                    <a:pt x="8208" y="-210"/>
                    <a:pt x="8064" y="45"/>
                  </a:cubicBezTo>
                  <a:cubicBezTo>
                    <a:pt x="7920" y="300"/>
                    <a:pt x="7632" y="1661"/>
                    <a:pt x="7344" y="3957"/>
                  </a:cubicBezTo>
                  <a:cubicBezTo>
                    <a:pt x="7056" y="6253"/>
                    <a:pt x="6768" y="9484"/>
                    <a:pt x="6624" y="11525"/>
                  </a:cubicBezTo>
                  <a:cubicBezTo>
                    <a:pt x="6480" y="13566"/>
                    <a:pt x="6480" y="14417"/>
                    <a:pt x="6696" y="15182"/>
                  </a:cubicBezTo>
                  <a:cubicBezTo>
                    <a:pt x="6912" y="15947"/>
                    <a:pt x="7344" y="16628"/>
                    <a:pt x="7920" y="17223"/>
                  </a:cubicBezTo>
                  <a:cubicBezTo>
                    <a:pt x="8496" y="17818"/>
                    <a:pt x="9216" y="18329"/>
                    <a:pt x="9936" y="18499"/>
                  </a:cubicBezTo>
                  <a:cubicBezTo>
                    <a:pt x="10656" y="18669"/>
                    <a:pt x="11376" y="18499"/>
                    <a:pt x="12528" y="17138"/>
                  </a:cubicBezTo>
                  <a:cubicBezTo>
                    <a:pt x="13680" y="15777"/>
                    <a:pt x="15264" y="13226"/>
                    <a:pt x="16200" y="11355"/>
                  </a:cubicBezTo>
                  <a:cubicBezTo>
                    <a:pt x="17136" y="9484"/>
                    <a:pt x="17424" y="8294"/>
                    <a:pt x="18216" y="9484"/>
                  </a:cubicBezTo>
                  <a:cubicBezTo>
                    <a:pt x="19008" y="10675"/>
                    <a:pt x="20304" y="14247"/>
                    <a:pt x="21600" y="17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725179" y="201498"/>
              <a:ext cx="297128" cy="13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18" fill="norm" stroke="1" extrusionOk="0">
                  <a:moveTo>
                    <a:pt x="4500" y="5891"/>
                  </a:moveTo>
                  <a:cubicBezTo>
                    <a:pt x="4347" y="9818"/>
                    <a:pt x="4193" y="13745"/>
                    <a:pt x="3810" y="16364"/>
                  </a:cubicBezTo>
                  <a:cubicBezTo>
                    <a:pt x="3427" y="18982"/>
                    <a:pt x="2815" y="20291"/>
                    <a:pt x="2125" y="20945"/>
                  </a:cubicBezTo>
                  <a:cubicBezTo>
                    <a:pt x="1436" y="21600"/>
                    <a:pt x="670" y="21600"/>
                    <a:pt x="287" y="20782"/>
                  </a:cubicBezTo>
                  <a:cubicBezTo>
                    <a:pt x="-96" y="19964"/>
                    <a:pt x="-96" y="18327"/>
                    <a:pt x="287" y="16036"/>
                  </a:cubicBezTo>
                  <a:cubicBezTo>
                    <a:pt x="670" y="13745"/>
                    <a:pt x="1436" y="10800"/>
                    <a:pt x="3887" y="8018"/>
                  </a:cubicBezTo>
                  <a:cubicBezTo>
                    <a:pt x="6338" y="5236"/>
                    <a:pt x="10474" y="2618"/>
                    <a:pt x="13691" y="1309"/>
                  </a:cubicBezTo>
                  <a:cubicBezTo>
                    <a:pt x="16908" y="0"/>
                    <a:pt x="19206" y="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035006" y="-1"/>
              <a:ext cx="184151" cy="140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0" y="3557"/>
                  </a:moveTo>
                  <a:cubicBezTo>
                    <a:pt x="745" y="2286"/>
                    <a:pt x="1490" y="1016"/>
                    <a:pt x="2483" y="380"/>
                  </a:cubicBezTo>
                  <a:cubicBezTo>
                    <a:pt x="3476" y="-255"/>
                    <a:pt x="4717" y="-255"/>
                    <a:pt x="5834" y="1651"/>
                  </a:cubicBezTo>
                  <a:cubicBezTo>
                    <a:pt x="6952" y="3557"/>
                    <a:pt x="7945" y="7369"/>
                    <a:pt x="8069" y="10227"/>
                  </a:cubicBezTo>
                  <a:cubicBezTo>
                    <a:pt x="8193" y="13086"/>
                    <a:pt x="7448" y="14992"/>
                    <a:pt x="6828" y="16739"/>
                  </a:cubicBezTo>
                  <a:cubicBezTo>
                    <a:pt x="6207" y="18486"/>
                    <a:pt x="5710" y="20074"/>
                    <a:pt x="6331" y="20710"/>
                  </a:cubicBezTo>
                  <a:cubicBezTo>
                    <a:pt x="6952" y="21345"/>
                    <a:pt x="8690" y="21027"/>
                    <a:pt x="11421" y="20233"/>
                  </a:cubicBezTo>
                  <a:cubicBezTo>
                    <a:pt x="14152" y="19439"/>
                    <a:pt x="17876" y="18169"/>
                    <a:pt x="21600" y="16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7768806" y="1027468"/>
              <a:ext cx="174938" cy="43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71" fill="norm" stroke="1" extrusionOk="0">
                  <a:moveTo>
                    <a:pt x="0" y="21371"/>
                  </a:moveTo>
                  <a:cubicBezTo>
                    <a:pt x="4371" y="15200"/>
                    <a:pt x="8743" y="9028"/>
                    <a:pt x="11571" y="5428"/>
                  </a:cubicBezTo>
                  <a:cubicBezTo>
                    <a:pt x="14400" y="1828"/>
                    <a:pt x="15686" y="800"/>
                    <a:pt x="17229" y="285"/>
                  </a:cubicBezTo>
                  <a:cubicBezTo>
                    <a:pt x="18771" y="-229"/>
                    <a:pt x="20571" y="-229"/>
                    <a:pt x="21086" y="1828"/>
                  </a:cubicBezTo>
                  <a:cubicBezTo>
                    <a:pt x="21600" y="3885"/>
                    <a:pt x="20829" y="8000"/>
                    <a:pt x="20057" y="12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7826953" y="1071448"/>
              <a:ext cx="10695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6154" y="0"/>
                  </a:moveTo>
                  <a:cubicBezTo>
                    <a:pt x="3189" y="4114"/>
                    <a:pt x="225" y="8229"/>
                    <a:pt x="13" y="11314"/>
                  </a:cubicBezTo>
                  <a:cubicBezTo>
                    <a:pt x="-199" y="14400"/>
                    <a:pt x="2342" y="16457"/>
                    <a:pt x="6366" y="18000"/>
                  </a:cubicBezTo>
                  <a:cubicBezTo>
                    <a:pt x="10389" y="19543"/>
                    <a:pt x="15895" y="20571"/>
                    <a:pt x="214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755856" y="2316048"/>
              <a:ext cx="76201" cy="28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0"/>
                  </a:moveTo>
                  <a:cubicBezTo>
                    <a:pt x="0" y="4480"/>
                    <a:pt x="0" y="8960"/>
                    <a:pt x="0" y="12160"/>
                  </a:cubicBezTo>
                  <a:cubicBezTo>
                    <a:pt x="0" y="15360"/>
                    <a:pt x="0" y="17280"/>
                    <a:pt x="0" y="18720"/>
                  </a:cubicBezTo>
                  <a:cubicBezTo>
                    <a:pt x="0" y="20160"/>
                    <a:pt x="0" y="21120"/>
                    <a:pt x="1800" y="21360"/>
                  </a:cubicBezTo>
                  <a:cubicBezTo>
                    <a:pt x="3600" y="21600"/>
                    <a:pt x="7200" y="21120"/>
                    <a:pt x="10800" y="20240"/>
                  </a:cubicBezTo>
                  <a:cubicBezTo>
                    <a:pt x="14400" y="19360"/>
                    <a:pt x="18000" y="18080"/>
                    <a:pt x="21600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917480" y="2320161"/>
              <a:ext cx="149451" cy="21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0872" fill="norm" stroke="1" extrusionOk="0">
                  <a:moveTo>
                    <a:pt x="3982" y="4453"/>
                  </a:moveTo>
                  <a:cubicBezTo>
                    <a:pt x="4274" y="2636"/>
                    <a:pt x="4566" y="819"/>
                    <a:pt x="4128" y="214"/>
                  </a:cubicBezTo>
                  <a:cubicBezTo>
                    <a:pt x="3690" y="-392"/>
                    <a:pt x="2523" y="214"/>
                    <a:pt x="1501" y="3040"/>
                  </a:cubicBezTo>
                  <a:cubicBezTo>
                    <a:pt x="480" y="5866"/>
                    <a:pt x="-396" y="10913"/>
                    <a:pt x="188" y="14546"/>
                  </a:cubicBezTo>
                  <a:cubicBezTo>
                    <a:pt x="772" y="18180"/>
                    <a:pt x="2815" y="20401"/>
                    <a:pt x="6463" y="20804"/>
                  </a:cubicBezTo>
                  <a:cubicBezTo>
                    <a:pt x="10112" y="21208"/>
                    <a:pt x="15366" y="19795"/>
                    <a:pt x="18139" y="16868"/>
                  </a:cubicBezTo>
                  <a:cubicBezTo>
                    <a:pt x="20912" y="13941"/>
                    <a:pt x="21204" y="9500"/>
                    <a:pt x="19745" y="6673"/>
                  </a:cubicBezTo>
                  <a:cubicBezTo>
                    <a:pt x="18285" y="3847"/>
                    <a:pt x="15074" y="2636"/>
                    <a:pt x="12739" y="2131"/>
                  </a:cubicBezTo>
                  <a:cubicBezTo>
                    <a:pt x="10404" y="1627"/>
                    <a:pt x="8945" y="1829"/>
                    <a:pt x="8069" y="2535"/>
                  </a:cubicBezTo>
                  <a:cubicBezTo>
                    <a:pt x="7193" y="3242"/>
                    <a:pt x="6901" y="4453"/>
                    <a:pt x="7339" y="5462"/>
                  </a:cubicBezTo>
                  <a:cubicBezTo>
                    <a:pt x="7777" y="6472"/>
                    <a:pt x="8945" y="7279"/>
                    <a:pt x="10112" y="8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225756" y="2284298"/>
              <a:ext cx="38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69"/>
                    <a:pt x="7200" y="10338"/>
                    <a:pt x="10800" y="13938"/>
                  </a:cubicBezTo>
                  <a:cubicBezTo>
                    <a:pt x="14400" y="17538"/>
                    <a:pt x="18000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301956" y="2176348"/>
              <a:ext cx="128337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600" fill="norm" stroke="1" extrusionOk="0">
                  <a:moveTo>
                    <a:pt x="8229" y="0"/>
                  </a:moveTo>
                  <a:cubicBezTo>
                    <a:pt x="12000" y="1609"/>
                    <a:pt x="15771" y="3219"/>
                    <a:pt x="18171" y="5294"/>
                  </a:cubicBezTo>
                  <a:cubicBezTo>
                    <a:pt x="20571" y="7369"/>
                    <a:pt x="21600" y="9911"/>
                    <a:pt x="20057" y="12452"/>
                  </a:cubicBezTo>
                  <a:cubicBezTo>
                    <a:pt x="18514" y="14993"/>
                    <a:pt x="14400" y="17534"/>
                    <a:pt x="10629" y="19059"/>
                  </a:cubicBezTo>
                  <a:cubicBezTo>
                    <a:pt x="6857" y="20584"/>
                    <a:pt x="3429" y="21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847306" y="5719648"/>
              <a:ext cx="266701" cy="42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0"/>
                  </a:moveTo>
                  <a:cubicBezTo>
                    <a:pt x="2400" y="1809"/>
                    <a:pt x="4800" y="3618"/>
                    <a:pt x="7114" y="6012"/>
                  </a:cubicBezTo>
                  <a:cubicBezTo>
                    <a:pt x="9429" y="8406"/>
                    <a:pt x="11657" y="11385"/>
                    <a:pt x="13457" y="13939"/>
                  </a:cubicBezTo>
                  <a:cubicBezTo>
                    <a:pt x="15257" y="16493"/>
                    <a:pt x="16629" y="18621"/>
                    <a:pt x="17743" y="19898"/>
                  </a:cubicBezTo>
                  <a:cubicBezTo>
                    <a:pt x="18857" y="21174"/>
                    <a:pt x="19714" y="21600"/>
                    <a:pt x="20314" y="21494"/>
                  </a:cubicBezTo>
                  <a:cubicBezTo>
                    <a:pt x="20914" y="21387"/>
                    <a:pt x="21257" y="20749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934660" y="5662498"/>
              <a:ext cx="22379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21344" y="0"/>
                  </a:moveTo>
                  <a:cubicBezTo>
                    <a:pt x="19527" y="1362"/>
                    <a:pt x="17710" y="2724"/>
                    <a:pt x="15490" y="5108"/>
                  </a:cubicBezTo>
                  <a:cubicBezTo>
                    <a:pt x="13269" y="7492"/>
                    <a:pt x="10645" y="10897"/>
                    <a:pt x="7920" y="13573"/>
                  </a:cubicBezTo>
                  <a:cubicBezTo>
                    <a:pt x="5194" y="16249"/>
                    <a:pt x="2368" y="18195"/>
                    <a:pt x="1056" y="19411"/>
                  </a:cubicBezTo>
                  <a:cubicBezTo>
                    <a:pt x="-256" y="20627"/>
                    <a:pt x="-54" y="21114"/>
                    <a:pt x="1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291806" y="5929198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655491" y="5698290"/>
              <a:ext cx="411016" cy="450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70" fill="norm" stroke="1" extrusionOk="0">
                  <a:moveTo>
                    <a:pt x="3564" y="3744"/>
                  </a:moveTo>
                  <a:cubicBezTo>
                    <a:pt x="7109" y="2835"/>
                    <a:pt x="10654" y="1927"/>
                    <a:pt x="13091" y="1321"/>
                  </a:cubicBezTo>
                  <a:cubicBezTo>
                    <a:pt x="15527" y="715"/>
                    <a:pt x="16857" y="413"/>
                    <a:pt x="17909" y="211"/>
                  </a:cubicBezTo>
                  <a:cubicBezTo>
                    <a:pt x="18961" y="9"/>
                    <a:pt x="19737" y="-92"/>
                    <a:pt x="19958" y="110"/>
                  </a:cubicBezTo>
                  <a:cubicBezTo>
                    <a:pt x="20180" y="312"/>
                    <a:pt x="19847" y="816"/>
                    <a:pt x="18518" y="2280"/>
                  </a:cubicBezTo>
                  <a:cubicBezTo>
                    <a:pt x="17189" y="3744"/>
                    <a:pt x="14863" y="6166"/>
                    <a:pt x="12758" y="8387"/>
                  </a:cubicBezTo>
                  <a:cubicBezTo>
                    <a:pt x="10654" y="10607"/>
                    <a:pt x="8771" y="12626"/>
                    <a:pt x="6777" y="14544"/>
                  </a:cubicBezTo>
                  <a:cubicBezTo>
                    <a:pt x="4783" y="16461"/>
                    <a:pt x="2678" y="18278"/>
                    <a:pt x="1460" y="19388"/>
                  </a:cubicBezTo>
                  <a:cubicBezTo>
                    <a:pt x="241" y="20499"/>
                    <a:pt x="-91" y="20902"/>
                    <a:pt x="20" y="21155"/>
                  </a:cubicBezTo>
                  <a:cubicBezTo>
                    <a:pt x="131" y="21407"/>
                    <a:pt x="684" y="21508"/>
                    <a:pt x="2567" y="21458"/>
                  </a:cubicBezTo>
                  <a:cubicBezTo>
                    <a:pt x="4451" y="21407"/>
                    <a:pt x="7663" y="21205"/>
                    <a:pt x="10709" y="20902"/>
                  </a:cubicBezTo>
                  <a:cubicBezTo>
                    <a:pt x="13755" y="20600"/>
                    <a:pt x="16635" y="20196"/>
                    <a:pt x="18407" y="20044"/>
                  </a:cubicBezTo>
                  <a:cubicBezTo>
                    <a:pt x="20180" y="19893"/>
                    <a:pt x="20844" y="19994"/>
                    <a:pt x="21509" y="20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2640122" y="5941898"/>
              <a:ext cx="334435" cy="97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2734" y="17923"/>
                  </a:moveTo>
                  <a:cubicBezTo>
                    <a:pt x="2187" y="19302"/>
                    <a:pt x="1641" y="20681"/>
                    <a:pt x="1094" y="20451"/>
                  </a:cubicBezTo>
                  <a:cubicBezTo>
                    <a:pt x="547" y="20221"/>
                    <a:pt x="0" y="18383"/>
                    <a:pt x="0" y="15855"/>
                  </a:cubicBezTo>
                  <a:cubicBezTo>
                    <a:pt x="0" y="13328"/>
                    <a:pt x="547" y="10111"/>
                    <a:pt x="1709" y="7123"/>
                  </a:cubicBezTo>
                  <a:cubicBezTo>
                    <a:pt x="2871" y="4136"/>
                    <a:pt x="4648" y="1379"/>
                    <a:pt x="6152" y="1149"/>
                  </a:cubicBezTo>
                  <a:cubicBezTo>
                    <a:pt x="7656" y="919"/>
                    <a:pt x="8886" y="3217"/>
                    <a:pt x="10390" y="6894"/>
                  </a:cubicBezTo>
                  <a:cubicBezTo>
                    <a:pt x="11894" y="10570"/>
                    <a:pt x="13671" y="15626"/>
                    <a:pt x="14970" y="18383"/>
                  </a:cubicBezTo>
                  <a:cubicBezTo>
                    <a:pt x="16268" y="21140"/>
                    <a:pt x="17089" y="21600"/>
                    <a:pt x="17704" y="20681"/>
                  </a:cubicBezTo>
                  <a:cubicBezTo>
                    <a:pt x="18319" y="19762"/>
                    <a:pt x="18729" y="17464"/>
                    <a:pt x="19344" y="13787"/>
                  </a:cubicBezTo>
                  <a:cubicBezTo>
                    <a:pt x="19959" y="10111"/>
                    <a:pt x="20780" y="50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192572" y="5675198"/>
              <a:ext cx="315385" cy="38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0" y="9308"/>
                  </a:moveTo>
                  <a:cubicBezTo>
                    <a:pt x="1450" y="13008"/>
                    <a:pt x="870" y="16707"/>
                    <a:pt x="507" y="18855"/>
                  </a:cubicBezTo>
                  <a:cubicBezTo>
                    <a:pt x="145" y="21003"/>
                    <a:pt x="0" y="21600"/>
                    <a:pt x="0" y="21600"/>
                  </a:cubicBezTo>
                  <a:cubicBezTo>
                    <a:pt x="0" y="21600"/>
                    <a:pt x="145" y="21003"/>
                    <a:pt x="797" y="18438"/>
                  </a:cubicBezTo>
                  <a:cubicBezTo>
                    <a:pt x="1450" y="15872"/>
                    <a:pt x="2609" y="11337"/>
                    <a:pt x="3552" y="8533"/>
                  </a:cubicBezTo>
                  <a:cubicBezTo>
                    <a:pt x="4494" y="5728"/>
                    <a:pt x="5219" y="4654"/>
                    <a:pt x="5944" y="4177"/>
                  </a:cubicBezTo>
                  <a:cubicBezTo>
                    <a:pt x="6668" y="3699"/>
                    <a:pt x="7393" y="3819"/>
                    <a:pt x="8046" y="4475"/>
                  </a:cubicBezTo>
                  <a:cubicBezTo>
                    <a:pt x="8698" y="5131"/>
                    <a:pt x="9278" y="6325"/>
                    <a:pt x="9858" y="8175"/>
                  </a:cubicBezTo>
                  <a:cubicBezTo>
                    <a:pt x="10438" y="10024"/>
                    <a:pt x="11017" y="12530"/>
                    <a:pt x="11525" y="14261"/>
                  </a:cubicBezTo>
                  <a:cubicBezTo>
                    <a:pt x="12032" y="15991"/>
                    <a:pt x="12467" y="16946"/>
                    <a:pt x="13047" y="17483"/>
                  </a:cubicBezTo>
                  <a:cubicBezTo>
                    <a:pt x="13627" y="18020"/>
                    <a:pt x="14352" y="18139"/>
                    <a:pt x="15366" y="17423"/>
                  </a:cubicBezTo>
                  <a:cubicBezTo>
                    <a:pt x="16381" y="16707"/>
                    <a:pt x="17686" y="15156"/>
                    <a:pt x="18773" y="12471"/>
                  </a:cubicBezTo>
                  <a:cubicBezTo>
                    <a:pt x="19860" y="9786"/>
                    <a:pt x="20730" y="5967"/>
                    <a:pt x="21165" y="3699"/>
                  </a:cubicBezTo>
                  <a:cubicBezTo>
                    <a:pt x="21600" y="1432"/>
                    <a:pt x="21600" y="7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3574371" y="5877182"/>
              <a:ext cx="88188" cy="9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079" fill="norm" stroke="1" extrusionOk="0">
                  <a:moveTo>
                    <a:pt x="12871" y="11539"/>
                  </a:moveTo>
                  <a:cubicBezTo>
                    <a:pt x="11364" y="9661"/>
                    <a:pt x="9858" y="7783"/>
                    <a:pt x="7848" y="7078"/>
                  </a:cubicBezTo>
                  <a:cubicBezTo>
                    <a:pt x="5839" y="6374"/>
                    <a:pt x="3327" y="6843"/>
                    <a:pt x="1820" y="8252"/>
                  </a:cubicBezTo>
                  <a:cubicBezTo>
                    <a:pt x="313" y="9661"/>
                    <a:pt x="-189" y="12009"/>
                    <a:pt x="62" y="14357"/>
                  </a:cubicBezTo>
                  <a:cubicBezTo>
                    <a:pt x="313" y="16704"/>
                    <a:pt x="1318" y="19052"/>
                    <a:pt x="3578" y="20226"/>
                  </a:cubicBezTo>
                  <a:cubicBezTo>
                    <a:pt x="5839" y="21400"/>
                    <a:pt x="9355" y="21400"/>
                    <a:pt x="12369" y="19991"/>
                  </a:cubicBezTo>
                  <a:cubicBezTo>
                    <a:pt x="15383" y="18583"/>
                    <a:pt x="17895" y="15765"/>
                    <a:pt x="19402" y="12478"/>
                  </a:cubicBezTo>
                  <a:cubicBezTo>
                    <a:pt x="20909" y="9191"/>
                    <a:pt x="21411" y="5435"/>
                    <a:pt x="20406" y="3087"/>
                  </a:cubicBezTo>
                  <a:cubicBezTo>
                    <a:pt x="19402" y="739"/>
                    <a:pt x="16890" y="-200"/>
                    <a:pt x="14630" y="35"/>
                  </a:cubicBezTo>
                  <a:cubicBezTo>
                    <a:pt x="12369" y="270"/>
                    <a:pt x="10360" y="1678"/>
                    <a:pt x="8351" y="3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692106" y="5833948"/>
              <a:ext cx="139701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7281"/>
                  </a:moveTo>
                  <a:cubicBezTo>
                    <a:pt x="1636" y="7038"/>
                    <a:pt x="3273" y="6796"/>
                    <a:pt x="5073" y="7888"/>
                  </a:cubicBezTo>
                  <a:cubicBezTo>
                    <a:pt x="6873" y="8980"/>
                    <a:pt x="8836" y="11407"/>
                    <a:pt x="9982" y="13470"/>
                  </a:cubicBezTo>
                  <a:cubicBezTo>
                    <a:pt x="11127" y="15533"/>
                    <a:pt x="11455" y="17231"/>
                    <a:pt x="11291" y="18688"/>
                  </a:cubicBezTo>
                  <a:cubicBezTo>
                    <a:pt x="11127" y="20144"/>
                    <a:pt x="10473" y="21357"/>
                    <a:pt x="9655" y="21479"/>
                  </a:cubicBezTo>
                  <a:cubicBezTo>
                    <a:pt x="8836" y="21600"/>
                    <a:pt x="7855" y="20629"/>
                    <a:pt x="7855" y="17960"/>
                  </a:cubicBezTo>
                  <a:cubicBezTo>
                    <a:pt x="7855" y="15290"/>
                    <a:pt x="8836" y="10921"/>
                    <a:pt x="11291" y="7645"/>
                  </a:cubicBezTo>
                  <a:cubicBezTo>
                    <a:pt x="13745" y="4369"/>
                    <a:pt x="17673" y="2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968959" y="5696002"/>
              <a:ext cx="173998" cy="46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518" fill="norm" stroke="1" extrusionOk="0">
                  <a:moveTo>
                    <a:pt x="20646" y="1102"/>
                  </a:moveTo>
                  <a:cubicBezTo>
                    <a:pt x="19641" y="608"/>
                    <a:pt x="18637" y="115"/>
                    <a:pt x="17506" y="17"/>
                  </a:cubicBezTo>
                  <a:cubicBezTo>
                    <a:pt x="16376" y="-82"/>
                    <a:pt x="15120" y="214"/>
                    <a:pt x="12609" y="1891"/>
                  </a:cubicBezTo>
                  <a:cubicBezTo>
                    <a:pt x="10097" y="3567"/>
                    <a:pt x="6330" y="6625"/>
                    <a:pt x="3567" y="9337"/>
                  </a:cubicBezTo>
                  <a:cubicBezTo>
                    <a:pt x="804" y="12050"/>
                    <a:pt x="-954" y="14417"/>
                    <a:pt x="553" y="16389"/>
                  </a:cubicBezTo>
                  <a:cubicBezTo>
                    <a:pt x="2060" y="18362"/>
                    <a:pt x="6832" y="19940"/>
                    <a:pt x="11604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93256" y="6875348"/>
              <a:ext cx="50801" cy="2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0"/>
                  </a:moveTo>
                  <a:cubicBezTo>
                    <a:pt x="1800" y="3742"/>
                    <a:pt x="3600" y="7483"/>
                    <a:pt x="4500" y="10715"/>
                  </a:cubicBezTo>
                  <a:cubicBezTo>
                    <a:pt x="5400" y="13946"/>
                    <a:pt x="5400" y="16668"/>
                    <a:pt x="5400" y="18454"/>
                  </a:cubicBezTo>
                  <a:cubicBezTo>
                    <a:pt x="5400" y="20239"/>
                    <a:pt x="5400" y="21090"/>
                    <a:pt x="8100" y="21345"/>
                  </a:cubicBezTo>
                  <a:cubicBezTo>
                    <a:pt x="10800" y="21600"/>
                    <a:pt x="16200" y="21260"/>
                    <a:pt x="21600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288506" y="7061200"/>
              <a:ext cx="254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0" y="11153"/>
                    <a:pt x="0" y="2153"/>
                    <a:pt x="3600" y="353"/>
                  </a:cubicBezTo>
                  <a:cubicBezTo>
                    <a:pt x="7200" y="-1447"/>
                    <a:pt x="14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459956" y="6888048"/>
              <a:ext cx="2159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53" y="1800"/>
                    <a:pt x="5506" y="3600"/>
                    <a:pt x="8471" y="6438"/>
                  </a:cubicBezTo>
                  <a:cubicBezTo>
                    <a:pt x="11435" y="9277"/>
                    <a:pt x="14612" y="13154"/>
                    <a:pt x="16835" y="15854"/>
                  </a:cubicBezTo>
                  <a:cubicBezTo>
                    <a:pt x="19059" y="18554"/>
                    <a:pt x="20329" y="200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529806" y="6862064"/>
              <a:ext cx="158751" cy="35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21600" y="797"/>
                  </a:moveTo>
                  <a:cubicBezTo>
                    <a:pt x="20736" y="289"/>
                    <a:pt x="19872" y="-219"/>
                    <a:pt x="19008" y="99"/>
                  </a:cubicBezTo>
                  <a:cubicBezTo>
                    <a:pt x="18144" y="416"/>
                    <a:pt x="17280" y="1560"/>
                    <a:pt x="15552" y="4165"/>
                  </a:cubicBezTo>
                  <a:cubicBezTo>
                    <a:pt x="13824" y="6769"/>
                    <a:pt x="11232" y="10835"/>
                    <a:pt x="8496" y="13948"/>
                  </a:cubicBezTo>
                  <a:cubicBezTo>
                    <a:pt x="5760" y="17061"/>
                    <a:pt x="2880" y="19221"/>
                    <a:pt x="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847306" y="7065848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87006" y="6983298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95"/>
                    <a:pt x="0" y="10989"/>
                    <a:pt x="3600" y="14589"/>
                  </a:cubicBezTo>
                  <a:cubicBezTo>
                    <a:pt x="7200" y="18189"/>
                    <a:pt x="14400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382427" y="6923717"/>
              <a:ext cx="137980" cy="27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299" fill="norm" stroke="1" extrusionOk="0">
                  <a:moveTo>
                    <a:pt x="20048" y="2136"/>
                  </a:moveTo>
                  <a:cubicBezTo>
                    <a:pt x="19403" y="1161"/>
                    <a:pt x="18758" y="187"/>
                    <a:pt x="17469" y="24"/>
                  </a:cubicBezTo>
                  <a:cubicBezTo>
                    <a:pt x="16179" y="-138"/>
                    <a:pt x="14245" y="512"/>
                    <a:pt x="11343" y="2217"/>
                  </a:cubicBezTo>
                  <a:cubicBezTo>
                    <a:pt x="8442" y="3922"/>
                    <a:pt x="4573" y="6683"/>
                    <a:pt x="2316" y="9525"/>
                  </a:cubicBezTo>
                  <a:cubicBezTo>
                    <a:pt x="60" y="12367"/>
                    <a:pt x="-585" y="15291"/>
                    <a:pt x="543" y="17321"/>
                  </a:cubicBezTo>
                  <a:cubicBezTo>
                    <a:pt x="1672" y="19351"/>
                    <a:pt x="4573" y="20488"/>
                    <a:pt x="8281" y="20975"/>
                  </a:cubicBezTo>
                  <a:cubicBezTo>
                    <a:pt x="11988" y="21462"/>
                    <a:pt x="16502" y="21300"/>
                    <a:pt x="21015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596606" y="7053148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7280"/>
                    <a:pt x="8337" y="12960"/>
                    <a:pt x="11937" y="9360"/>
                  </a:cubicBezTo>
                  <a:cubicBezTo>
                    <a:pt x="15537" y="5760"/>
                    <a:pt x="1856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825206" y="7002348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869656" y="6896515"/>
              <a:ext cx="94254" cy="32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0" y="1137"/>
                  </a:moveTo>
                  <a:cubicBezTo>
                    <a:pt x="1920" y="568"/>
                    <a:pt x="3840" y="0"/>
                    <a:pt x="6240" y="0"/>
                  </a:cubicBezTo>
                  <a:cubicBezTo>
                    <a:pt x="8640" y="0"/>
                    <a:pt x="11520" y="568"/>
                    <a:pt x="14640" y="2558"/>
                  </a:cubicBezTo>
                  <a:cubicBezTo>
                    <a:pt x="17760" y="4547"/>
                    <a:pt x="21120" y="7958"/>
                    <a:pt x="21360" y="11368"/>
                  </a:cubicBezTo>
                  <a:cubicBezTo>
                    <a:pt x="21600" y="14779"/>
                    <a:pt x="18720" y="18189"/>
                    <a:pt x="158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2130006" y="7116648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229594" y="6866735"/>
              <a:ext cx="217913" cy="30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3" fill="norm" stroke="1" extrusionOk="0">
                  <a:moveTo>
                    <a:pt x="2067" y="3683"/>
                  </a:moveTo>
                  <a:cubicBezTo>
                    <a:pt x="2482" y="2949"/>
                    <a:pt x="2897" y="2214"/>
                    <a:pt x="4767" y="1700"/>
                  </a:cubicBezTo>
                  <a:cubicBezTo>
                    <a:pt x="6636" y="1185"/>
                    <a:pt x="9959" y="892"/>
                    <a:pt x="12140" y="671"/>
                  </a:cubicBezTo>
                  <a:cubicBezTo>
                    <a:pt x="14320" y="451"/>
                    <a:pt x="15359" y="304"/>
                    <a:pt x="16501" y="157"/>
                  </a:cubicBezTo>
                  <a:cubicBezTo>
                    <a:pt x="17644" y="10"/>
                    <a:pt x="18890" y="-137"/>
                    <a:pt x="19305" y="230"/>
                  </a:cubicBezTo>
                  <a:cubicBezTo>
                    <a:pt x="19720" y="598"/>
                    <a:pt x="19305" y="1479"/>
                    <a:pt x="17020" y="3757"/>
                  </a:cubicBezTo>
                  <a:cubicBezTo>
                    <a:pt x="14736" y="6034"/>
                    <a:pt x="10582" y="9708"/>
                    <a:pt x="7467" y="12426"/>
                  </a:cubicBezTo>
                  <a:cubicBezTo>
                    <a:pt x="4351" y="15145"/>
                    <a:pt x="2274" y="16908"/>
                    <a:pt x="1132" y="18157"/>
                  </a:cubicBezTo>
                  <a:cubicBezTo>
                    <a:pt x="-10" y="19406"/>
                    <a:pt x="-218" y="20141"/>
                    <a:pt x="197" y="20655"/>
                  </a:cubicBezTo>
                  <a:cubicBezTo>
                    <a:pt x="613" y="21169"/>
                    <a:pt x="1651" y="21463"/>
                    <a:pt x="3936" y="21463"/>
                  </a:cubicBezTo>
                  <a:cubicBezTo>
                    <a:pt x="6220" y="21463"/>
                    <a:pt x="9751" y="21169"/>
                    <a:pt x="12867" y="21096"/>
                  </a:cubicBezTo>
                  <a:cubicBezTo>
                    <a:pt x="15982" y="21022"/>
                    <a:pt x="18682" y="21169"/>
                    <a:pt x="21382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0" y="7524669"/>
              <a:ext cx="250407" cy="252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110" fill="norm" stroke="1" extrusionOk="0">
                  <a:moveTo>
                    <a:pt x="13305" y="6238"/>
                  </a:moveTo>
                  <a:cubicBezTo>
                    <a:pt x="12942" y="4467"/>
                    <a:pt x="12579" y="2697"/>
                    <a:pt x="12125" y="1458"/>
                  </a:cubicBezTo>
                  <a:cubicBezTo>
                    <a:pt x="11671" y="218"/>
                    <a:pt x="11127" y="-490"/>
                    <a:pt x="9312" y="395"/>
                  </a:cubicBezTo>
                  <a:cubicBezTo>
                    <a:pt x="7497" y="1280"/>
                    <a:pt x="4411" y="3759"/>
                    <a:pt x="2596" y="6238"/>
                  </a:cubicBezTo>
                  <a:cubicBezTo>
                    <a:pt x="781" y="8717"/>
                    <a:pt x="236" y="11195"/>
                    <a:pt x="55" y="12877"/>
                  </a:cubicBezTo>
                  <a:cubicBezTo>
                    <a:pt x="-127" y="14559"/>
                    <a:pt x="55" y="15444"/>
                    <a:pt x="1960" y="15179"/>
                  </a:cubicBezTo>
                  <a:cubicBezTo>
                    <a:pt x="3866" y="14913"/>
                    <a:pt x="7497" y="13497"/>
                    <a:pt x="9765" y="11461"/>
                  </a:cubicBezTo>
                  <a:cubicBezTo>
                    <a:pt x="12034" y="9425"/>
                    <a:pt x="12942" y="6769"/>
                    <a:pt x="13305" y="4733"/>
                  </a:cubicBezTo>
                  <a:cubicBezTo>
                    <a:pt x="13668" y="2697"/>
                    <a:pt x="13486" y="1280"/>
                    <a:pt x="13396" y="1369"/>
                  </a:cubicBezTo>
                  <a:cubicBezTo>
                    <a:pt x="13305" y="1458"/>
                    <a:pt x="13305" y="3051"/>
                    <a:pt x="14031" y="5884"/>
                  </a:cubicBezTo>
                  <a:cubicBezTo>
                    <a:pt x="14757" y="8717"/>
                    <a:pt x="16209" y="12789"/>
                    <a:pt x="17570" y="15533"/>
                  </a:cubicBezTo>
                  <a:cubicBezTo>
                    <a:pt x="18932" y="18277"/>
                    <a:pt x="20202" y="19694"/>
                    <a:pt x="21473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301206" y="7732598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630982" y="7626385"/>
              <a:ext cx="200575" cy="18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857" fill="norm" stroke="1" extrusionOk="0">
                  <a:moveTo>
                    <a:pt x="15246" y="10603"/>
                  </a:moveTo>
                  <a:cubicBezTo>
                    <a:pt x="14796" y="7963"/>
                    <a:pt x="14346" y="5323"/>
                    <a:pt x="13896" y="3403"/>
                  </a:cubicBezTo>
                  <a:cubicBezTo>
                    <a:pt x="13446" y="1483"/>
                    <a:pt x="12996" y="283"/>
                    <a:pt x="11646" y="43"/>
                  </a:cubicBezTo>
                  <a:cubicBezTo>
                    <a:pt x="10296" y="-197"/>
                    <a:pt x="8046" y="523"/>
                    <a:pt x="5908" y="3283"/>
                  </a:cubicBezTo>
                  <a:cubicBezTo>
                    <a:pt x="3771" y="6043"/>
                    <a:pt x="1746" y="10843"/>
                    <a:pt x="733" y="13963"/>
                  </a:cubicBezTo>
                  <a:cubicBezTo>
                    <a:pt x="-279" y="17083"/>
                    <a:pt x="-279" y="18523"/>
                    <a:pt x="958" y="19603"/>
                  </a:cubicBezTo>
                  <a:cubicBezTo>
                    <a:pt x="2196" y="20683"/>
                    <a:pt x="4671" y="21403"/>
                    <a:pt x="7596" y="20323"/>
                  </a:cubicBezTo>
                  <a:cubicBezTo>
                    <a:pt x="10521" y="19243"/>
                    <a:pt x="13896" y="16363"/>
                    <a:pt x="15584" y="13843"/>
                  </a:cubicBezTo>
                  <a:cubicBezTo>
                    <a:pt x="17271" y="11323"/>
                    <a:pt x="17271" y="9163"/>
                    <a:pt x="17158" y="8683"/>
                  </a:cubicBezTo>
                  <a:cubicBezTo>
                    <a:pt x="17046" y="8203"/>
                    <a:pt x="16821" y="9403"/>
                    <a:pt x="17496" y="11683"/>
                  </a:cubicBezTo>
                  <a:cubicBezTo>
                    <a:pt x="18171" y="13963"/>
                    <a:pt x="19746" y="17323"/>
                    <a:pt x="21321" y="2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895056" y="7734320"/>
              <a:ext cx="152401" cy="134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8702"/>
                  </a:moveTo>
                  <a:cubicBezTo>
                    <a:pt x="0" y="7041"/>
                    <a:pt x="0" y="5379"/>
                    <a:pt x="750" y="3718"/>
                  </a:cubicBezTo>
                  <a:cubicBezTo>
                    <a:pt x="1500" y="2056"/>
                    <a:pt x="3000" y="395"/>
                    <a:pt x="4500" y="62"/>
                  </a:cubicBezTo>
                  <a:cubicBezTo>
                    <a:pt x="6000" y="-270"/>
                    <a:pt x="7500" y="727"/>
                    <a:pt x="8250" y="3219"/>
                  </a:cubicBezTo>
                  <a:cubicBezTo>
                    <a:pt x="9000" y="5712"/>
                    <a:pt x="9000" y="9699"/>
                    <a:pt x="8550" y="12524"/>
                  </a:cubicBezTo>
                  <a:cubicBezTo>
                    <a:pt x="8100" y="15348"/>
                    <a:pt x="7200" y="17010"/>
                    <a:pt x="7200" y="18505"/>
                  </a:cubicBezTo>
                  <a:cubicBezTo>
                    <a:pt x="7200" y="20001"/>
                    <a:pt x="8100" y="21330"/>
                    <a:pt x="10650" y="20998"/>
                  </a:cubicBezTo>
                  <a:cubicBezTo>
                    <a:pt x="13200" y="20665"/>
                    <a:pt x="17400" y="18672"/>
                    <a:pt x="21600" y="16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742656" y="7261635"/>
              <a:ext cx="95251" cy="30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9394"/>
                  </a:moveTo>
                  <a:cubicBezTo>
                    <a:pt x="2400" y="7175"/>
                    <a:pt x="4800" y="4956"/>
                    <a:pt x="6960" y="3255"/>
                  </a:cubicBezTo>
                  <a:cubicBezTo>
                    <a:pt x="9120" y="1553"/>
                    <a:pt x="11040" y="370"/>
                    <a:pt x="12720" y="74"/>
                  </a:cubicBezTo>
                  <a:cubicBezTo>
                    <a:pt x="14400" y="-222"/>
                    <a:pt x="15840" y="370"/>
                    <a:pt x="17280" y="1775"/>
                  </a:cubicBezTo>
                  <a:cubicBezTo>
                    <a:pt x="18720" y="3181"/>
                    <a:pt x="20160" y="5400"/>
                    <a:pt x="20880" y="7619"/>
                  </a:cubicBezTo>
                  <a:cubicBezTo>
                    <a:pt x="21600" y="9838"/>
                    <a:pt x="21600" y="12057"/>
                    <a:pt x="21120" y="13833"/>
                  </a:cubicBezTo>
                  <a:cubicBezTo>
                    <a:pt x="20640" y="15608"/>
                    <a:pt x="19680" y="16940"/>
                    <a:pt x="19680" y="18123"/>
                  </a:cubicBezTo>
                  <a:cubicBezTo>
                    <a:pt x="19680" y="19307"/>
                    <a:pt x="20640" y="20342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761706" y="7529398"/>
              <a:ext cx="107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831556" y="7533631"/>
              <a:ext cx="508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21600" y="1080"/>
                  </a:moveTo>
                  <a:cubicBezTo>
                    <a:pt x="16200" y="0"/>
                    <a:pt x="10800" y="-1080"/>
                    <a:pt x="7200" y="2160"/>
                  </a:cubicBezTo>
                  <a:cubicBezTo>
                    <a:pt x="3600" y="5400"/>
                    <a:pt x="1800" y="12960"/>
                    <a:pt x="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787106" y="7307511"/>
              <a:ext cx="952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2400" y="1118"/>
                    <a:pt x="4800" y="-1582"/>
                    <a:pt x="8400" y="1118"/>
                  </a:cubicBezTo>
                  <a:cubicBezTo>
                    <a:pt x="12000" y="3818"/>
                    <a:pt x="168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4301706" y="5833948"/>
              <a:ext cx="63501" cy="24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0"/>
                  </a:moveTo>
                  <a:cubicBezTo>
                    <a:pt x="3600" y="3569"/>
                    <a:pt x="7200" y="7137"/>
                    <a:pt x="9000" y="10424"/>
                  </a:cubicBezTo>
                  <a:cubicBezTo>
                    <a:pt x="10800" y="13711"/>
                    <a:pt x="10800" y="16717"/>
                    <a:pt x="10800" y="18689"/>
                  </a:cubicBezTo>
                  <a:cubicBezTo>
                    <a:pt x="10800" y="20661"/>
                    <a:pt x="10800" y="21600"/>
                    <a:pt x="12600" y="21412"/>
                  </a:cubicBezTo>
                  <a:cubicBezTo>
                    <a:pt x="14400" y="21224"/>
                    <a:pt x="18000" y="19910"/>
                    <a:pt x="21600" y="18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450086" y="5857146"/>
              <a:ext cx="124679" cy="18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0754" fill="norm" stroke="1" extrusionOk="0">
                  <a:moveTo>
                    <a:pt x="8108" y="2437"/>
                  </a:moveTo>
                  <a:cubicBezTo>
                    <a:pt x="7046" y="1466"/>
                    <a:pt x="5984" y="495"/>
                    <a:pt x="4921" y="495"/>
                  </a:cubicBezTo>
                  <a:cubicBezTo>
                    <a:pt x="3859" y="495"/>
                    <a:pt x="2797" y="1466"/>
                    <a:pt x="1735" y="3771"/>
                  </a:cubicBezTo>
                  <a:cubicBezTo>
                    <a:pt x="672" y="6077"/>
                    <a:pt x="-390" y="9718"/>
                    <a:pt x="141" y="12994"/>
                  </a:cubicBezTo>
                  <a:cubicBezTo>
                    <a:pt x="672" y="16270"/>
                    <a:pt x="2797" y="19183"/>
                    <a:pt x="5807" y="20275"/>
                  </a:cubicBezTo>
                  <a:cubicBezTo>
                    <a:pt x="8817" y="21367"/>
                    <a:pt x="12712" y="20639"/>
                    <a:pt x="15544" y="17605"/>
                  </a:cubicBezTo>
                  <a:cubicBezTo>
                    <a:pt x="18377" y="14571"/>
                    <a:pt x="20148" y="9232"/>
                    <a:pt x="20679" y="5956"/>
                  </a:cubicBezTo>
                  <a:cubicBezTo>
                    <a:pt x="21210" y="2679"/>
                    <a:pt x="20502" y="1466"/>
                    <a:pt x="19262" y="738"/>
                  </a:cubicBezTo>
                  <a:cubicBezTo>
                    <a:pt x="18023" y="10"/>
                    <a:pt x="16253" y="-233"/>
                    <a:pt x="15190" y="252"/>
                  </a:cubicBezTo>
                  <a:cubicBezTo>
                    <a:pt x="14128" y="738"/>
                    <a:pt x="13774" y="1951"/>
                    <a:pt x="13597" y="3407"/>
                  </a:cubicBezTo>
                  <a:cubicBezTo>
                    <a:pt x="13420" y="4864"/>
                    <a:pt x="13420" y="6563"/>
                    <a:pt x="13420" y="8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587456" y="6075248"/>
              <a:ext cx="825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963047" y="5838616"/>
              <a:ext cx="43510" cy="321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163" fill="norm" stroke="1" extrusionOk="0">
                  <a:moveTo>
                    <a:pt x="8800" y="529"/>
                  </a:moveTo>
                  <a:cubicBezTo>
                    <a:pt x="4686" y="111"/>
                    <a:pt x="572" y="-307"/>
                    <a:pt x="57" y="320"/>
                  </a:cubicBezTo>
                  <a:cubicBezTo>
                    <a:pt x="-457" y="947"/>
                    <a:pt x="2629" y="2619"/>
                    <a:pt x="4172" y="5894"/>
                  </a:cubicBezTo>
                  <a:cubicBezTo>
                    <a:pt x="5714" y="9169"/>
                    <a:pt x="5714" y="14047"/>
                    <a:pt x="5714" y="16903"/>
                  </a:cubicBezTo>
                  <a:cubicBezTo>
                    <a:pt x="5714" y="19760"/>
                    <a:pt x="5714" y="20596"/>
                    <a:pt x="8286" y="20945"/>
                  </a:cubicBezTo>
                  <a:cubicBezTo>
                    <a:pt x="10857" y="21293"/>
                    <a:pt x="16000" y="21154"/>
                    <a:pt x="21143" y="21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5068936" y="5859804"/>
              <a:ext cx="111187" cy="249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037" fill="norm" stroke="1" extrusionOk="0">
                  <a:moveTo>
                    <a:pt x="13412" y="3710"/>
                  </a:moveTo>
                  <a:cubicBezTo>
                    <a:pt x="13812" y="2639"/>
                    <a:pt x="14212" y="1568"/>
                    <a:pt x="13412" y="854"/>
                  </a:cubicBezTo>
                  <a:cubicBezTo>
                    <a:pt x="12612" y="140"/>
                    <a:pt x="10612" y="-217"/>
                    <a:pt x="8612" y="140"/>
                  </a:cubicBezTo>
                  <a:cubicBezTo>
                    <a:pt x="6612" y="497"/>
                    <a:pt x="4612" y="1568"/>
                    <a:pt x="2812" y="4424"/>
                  </a:cubicBezTo>
                  <a:cubicBezTo>
                    <a:pt x="1012" y="7281"/>
                    <a:pt x="-588" y="11922"/>
                    <a:pt x="212" y="15224"/>
                  </a:cubicBezTo>
                  <a:cubicBezTo>
                    <a:pt x="1012" y="18527"/>
                    <a:pt x="4212" y="20490"/>
                    <a:pt x="7812" y="20937"/>
                  </a:cubicBezTo>
                  <a:cubicBezTo>
                    <a:pt x="11412" y="21383"/>
                    <a:pt x="15412" y="20312"/>
                    <a:pt x="17812" y="18170"/>
                  </a:cubicBezTo>
                  <a:cubicBezTo>
                    <a:pt x="20212" y="16028"/>
                    <a:pt x="21012" y="12814"/>
                    <a:pt x="21012" y="10762"/>
                  </a:cubicBezTo>
                  <a:cubicBezTo>
                    <a:pt x="21012" y="8709"/>
                    <a:pt x="20212" y="7816"/>
                    <a:pt x="18812" y="7102"/>
                  </a:cubicBezTo>
                  <a:cubicBezTo>
                    <a:pt x="17412" y="6388"/>
                    <a:pt x="15412" y="5852"/>
                    <a:pt x="13812" y="5942"/>
                  </a:cubicBezTo>
                  <a:cubicBezTo>
                    <a:pt x="12212" y="6031"/>
                    <a:pt x="11012" y="6745"/>
                    <a:pt x="9812" y="7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5279606" y="5900533"/>
              <a:ext cx="57151" cy="25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335"/>
                  </a:moveTo>
                  <a:cubicBezTo>
                    <a:pt x="2400" y="627"/>
                    <a:pt x="4800" y="-81"/>
                    <a:pt x="6000" y="8"/>
                  </a:cubicBezTo>
                  <a:cubicBezTo>
                    <a:pt x="7200" y="96"/>
                    <a:pt x="7200" y="981"/>
                    <a:pt x="8000" y="3549"/>
                  </a:cubicBezTo>
                  <a:cubicBezTo>
                    <a:pt x="8800" y="6116"/>
                    <a:pt x="10400" y="10365"/>
                    <a:pt x="12800" y="13640"/>
                  </a:cubicBezTo>
                  <a:cubicBezTo>
                    <a:pt x="15200" y="16916"/>
                    <a:pt x="18400" y="19217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412956" y="5681548"/>
              <a:ext cx="99214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0" y="0"/>
                  </a:moveTo>
                  <a:cubicBezTo>
                    <a:pt x="5731" y="2260"/>
                    <a:pt x="11461" y="4521"/>
                    <a:pt x="15429" y="6823"/>
                  </a:cubicBezTo>
                  <a:cubicBezTo>
                    <a:pt x="19396" y="9126"/>
                    <a:pt x="21600" y="11470"/>
                    <a:pt x="20278" y="13940"/>
                  </a:cubicBezTo>
                  <a:cubicBezTo>
                    <a:pt x="18955" y="16409"/>
                    <a:pt x="14106" y="1900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231356" y="1570105"/>
              <a:ext cx="7066700" cy="170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76" fill="norm" stroke="1" extrusionOk="0">
                  <a:moveTo>
                    <a:pt x="0" y="4620"/>
                  </a:moveTo>
                  <a:cubicBezTo>
                    <a:pt x="0" y="4486"/>
                    <a:pt x="0" y="4352"/>
                    <a:pt x="16" y="4245"/>
                  </a:cubicBezTo>
                  <a:cubicBezTo>
                    <a:pt x="32" y="4138"/>
                    <a:pt x="65" y="4057"/>
                    <a:pt x="165" y="4057"/>
                  </a:cubicBezTo>
                  <a:cubicBezTo>
                    <a:pt x="265" y="4057"/>
                    <a:pt x="433" y="4138"/>
                    <a:pt x="644" y="4191"/>
                  </a:cubicBezTo>
                  <a:cubicBezTo>
                    <a:pt x="854" y="4245"/>
                    <a:pt x="1106" y="4272"/>
                    <a:pt x="1368" y="4272"/>
                  </a:cubicBezTo>
                  <a:cubicBezTo>
                    <a:pt x="1630" y="4272"/>
                    <a:pt x="1902" y="4245"/>
                    <a:pt x="2170" y="4178"/>
                  </a:cubicBezTo>
                  <a:cubicBezTo>
                    <a:pt x="2439" y="4111"/>
                    <a:pt x="2704" y="4004"/>
                    <a:pt x="2940" y="3910"/>
                  </a:cubicBezTo>
                  <a:cubicBezTo>
                    <a:pt x="3176" y="3816"/>
                    <a:pt x="3383" y="3736"/>
                    <a:pt x="3590" y="3655"/>
                  </a:cubicBezTo>
                  <a:cubicBezTo>
                    <a:pt x="3797" y="3575"/>
                    <a:pt x="4004" y="3495"/>
                    <a:pt x="4224" y="3414"/>
                  </a:cubicBezTo>
                  <a:cubicBezTo>
                    <a:pt x="4444" y="3334"/>
                    <a:pt x="4677" y="3253"/>
                    <a:pt x="4926" y="3160"/>
                  </a:cubicBezTo>
                  <a:cubicBezTo>
                    <a:pt x="5175" y="3066"/>
                    <a:pt x="5440" y="2959"/>
                    <a:pt x="5702" y="2865"/>
                  </a:cubicBezTo>
                  <a:cubicBezTo>
                    <a:pt x="5964" y="2771"/>
                    <a:pt x="6223" y="2691"/>
                    <a:pt x="6488" y="2597"/>
                  </a:cubicBezTo>
                  <a:cubicBezTo>
                    <a:pt x="6754" y="2503"/>
                    <a:pt x="7025" y="2396"/>
                    <a:pt x="7297" y="2302"/>
                  </a:cubicBezTo>
                  <a:cubicBezTo>
                    <a:pt x="7569" y="2208"/>
                    <a:pt x="7840" y="2128"/>
                    <a:pt x="8115" y="2048"/>
                  </a:cubicBezTo>
                  <a:cubicBezTo>
                    <a:pt x="8390" y="1967"/>
                    <a:pt x="8668" y="1887"/>
                    <a:pt x="8950" y="1806"/>
                  </a:cubicBezTo>
                  <a:cubicBezTo>
                    <a:pt x="9231" y="1726"/>
                    <a:pt x="9516" y="1646"/>
                    <a:pt x="9729" y="1592"/>
                  </a:cubicBezTo>
                  <a:cubicBezTo>
                    <a:pt x="9943" y="1538"/>
                    <a:pt x="10085" y="1512"/>
                    <a:pt x="10234" y="1471"/>
                  </a:cubicBezTo>
                  <a:cubicBezTo>
                    <a:pt x="10383" y="1431"/>
                    <a:pt x="10538" y="1378"/>
                    <a:pt x="10687" y="1337"/>
                  </a:cubicBezTo>
                  <a:cubicBezTo>
                    <a:pt x="10836" y="1297"/>
                    <a:pt x="10978" y="1270"/>
                    <a:pt x="11130" y="1244"/>
                  </a:cubicBezTo>
                  <a:cubicBezTo>
                    <a:pt x="11282" y="1217"/>
                    <a:pt x="11444" y="1190"/>
                    <a:pt x="11599" y="1163"/>
                  </a:cubicBezTo>
                  <a:cubicBezTo>
                    <a:pt x="11754" y="1136"/>
                    <a:pt x="11903" y="1110"/>
                    <a:pt x="12133" y="1069"/>
                  </a:cubicBezTo>
                  <a:cubicBezTo>
                    <a:pt x="12362" y="1029"/>
                    <a:pt x="12673" y="976"/>
                    <a:pt x="12915" y="935"/>
                  </a:cubicBezTo>
                  <a:cubicBezTo>
                    <a:pt x="13158" y="895"/>
                    <a:pt x="13333" y="868"/>
                    <a:pt x="13562" y="842"/>
                  </a:cubicBezTo>
                  <a:cubicBezTo>
                    <a:pt x="13792" y="815"/>
                    <a:pt x="14077" y="788"/>
                    <a:pt x="14358" y="775"/>
                  </a:cubicBezTo>
                  <a:cubicBezTo>
                    <a:pt x="14639" y="761"/>
                    <a:pt x="14918" y="761"/>
                    <a:pt x="15186" y="748"/>
                  </a:cubicBezTo>
                  <a:cubicBezTo>
                    <a:pt x="15454" y="734"/>
                    <a:pt x="15713" y="708"/>
                    <a:pt x="15953" y="694"/>
                  </a:cubicBezTo>
                  <a:cubicBezTo>
                    <a:pt x="16192" y="681"/>
                    <a:pt x="16412" y="681"/>
                    <a:pt x="16638" y="667"/>
                  </a:cubicBezTo>
                  <a:cubicBezTo>
                    <a:pt x="16865" y="654"/>
                    <a:pt x="17098" y="627"/>
                    <a:pt x="17353" y="600"/>
                  </a:cubicBezTo>
                  <a:cubicBezTo>
                    <a:pt x="17609" y="574"/>
                    <a:pt x="17887" y="547"/>
                    <a:pt x="18146" y="507"/>
                  </a:cubicBezTo>
                  <a:cubicBezTo>
                    <a:pt x="18404" y="466"/>
                    <a:pt x="18644" y="413"/>
                    <a:pt x="18902" y="346"/>
                  </a:cubicBezTo>
                  <a:cubicBezTo>
                    <a:pt x="19161" y="279"/>
                    <a:pt x="19439" y="198"/>
                    <a:pt x="19692" y="145"/>
                  </a:cubicBezTo>
                  <a:cubicBezTo>
                    <a:pt x="19944" y="91"/>
                    <a:pt x="20170" y="64"/>
                    <a:pt x="20377" y="38"/>
                  </a:cubicBezTo>
                  <a:cubicBezTo>
                    <a:pt x="20584" y="11"/>
                    <a:pt x="20772" y="-16"/>
                    <a:pt x="20898" y="11"/>
                  </a:cubicBezTo>
                  <a:cubicBezTo>
                    <a:pt x="21024" y="38"/>
                    <a:pt x="21089" y="118"/>
                    <a:pt x="21137" y="507"/>
                  </a:cubicBezTo>
                  <a:cubicBezTo>
                    <a:pt x="21186" y="895"/>
                    <a:pt x="21218" y="1592"/>
                    <a:pt x="21247" y="2383"/>
                  </a:cubicBezTo>
                  <a:cubicBezTo>
                    <a:pt x="21277" y="3173"/>
                    <a:pt x="21302" y="4057"/>
                    <a:pt x="21338" y="4955"/>
                  </a:cubicBezTo>
                  <a:cubicBezTo>
                    <a:pt x="21374" y="5853"/>
                    <a:pt x="21419" y="6764"/>
                    <a:pt x="21458" y="7675"/>
                  </a:cubicBezTo>
                  <a:cubicBezTo>
                    <a:pt x="21496" y="8586"/>
                    <a:pt x="21529" y="9498"/>
                    <a:pt x="21551" y="10489"/>
                  </a:cubicBezTo>
                  <a:cubicBezTo>
                    <a:pt x="21574" y="11481"/>
                    <a:pt x="21587" y="12553"/>
                    <a:pt x="21594" y="13665"/>
                  </a:cubicBezTo>
                  <a:cubicBezTo>
                    <a:pt x="21600" y="14777"/>
                    <a:pt x="21600" y="15929"/>
                    <a:pt x="21581" y="16908"/>
                  </a:cubicBezTo>
                  <a:cubicBezTo>
                    <a:pt x="21561" y="17886"/>
                    <a:pt x="21522" y="18690"/>
                    <a:pt x="21425" y="19333"/>
                  </a:cubicBezTo>
                  <a:cubicBezTo>
                    <a:pt x="21328" y="19976"/>
                    <a:pt x="21173" y="20458"/>
                    <a:pt x="20992" y="20780"/>
                  </a:cubicBezTo>
                  <a:cubicBezTo>
                    <a:pt x="20811" y="21102"/>
                    <a:pt x="20604" y="21262"/>
                    <a:pt x="20374" y="21370"/>
                  </a:cubicBezTo>
                  <a:cubicBezTo>
                    <a:pt x="20144" y="21477"/>
                    <a:pt x="19892" y="21530"/>
                    <a:pt x="19650" y="21557"/>
                  </a:cubicBezTo>
                  <a:cubicBezTo>
                    <a:pt x="19407" y="21584"/>
                    <a:pt x="19174" y="21584"/>
                    <a:pt x="18925" y="21544"/>
                  </a:cubicBezTo>
                  <a:cubicBezTo>
                    <a:pt x="18676" y="21504"/>
                    <a:pt x="18411" y="21423"/>
                    <a:pt x="18178" y="21356"/>
                  </a:cubicBezTo>
                  <a:cubicBezTo>
                    <a:pt x="17945" y="21289"/>
                    <a:pt x="17744" y="21236"/>
                    <a:pt x="17541" y="21182"/>
                  </a:cubicBezTo>
                  <a:cubicBezTo>
                    <a:pt x="17337" y="21128"/>
                    <a:pt x="17130" y="21075"/>
                    <a:pt x="16904" y="21021"/>
                  </a:cubicBezTo>
                  <a:cubicBezTo>
                    <a:pt x="16677" y="20968"/>
                    <a:pt x="16431" y="20914"/>
                    <a:pt x="16192" y="20847"/>
                  </a:cubicBezTo>
                  <a:cubicBezTo>
                    <a:pt x="15953" y="20780"/>
                    <a:pt x="15720" y="20700"/>
                    <a:pt x="15474" y="20633"/>
                  </a:cubicBezTo>
                  <a:cubicBezTo>
                    <a:pt x="15228" y="20566"/>
                    <a:pt x="14969" y="20512"/>
                    <a:pt x="14711" y="20458"/>
                  </a:cubicBezTo>
                  <a:cubicBezTo>
                    <a:pt x="14452" y="20405"/>
                    <a:pt x="14193" y="20351"/>
                    <a:pt x="13928" y="20298"/>
                  </a:cubicBezTo>
                  <a:cubicBezTo>
                    <a:pt x="13663" y="20244"/>
                    <a:pt x="13391" y="20190"/>
                    <a:pt x="13119" y="20137"/>
                  </a:cubicBezTo>
                  <a:cubicBezTo>
                    <a:pt x="12847" y="20083"/>
                    <a:pt x="12576" y="20030"/>
                    <a:pt x="12301" y="19976"/>
                  </a:cubicBezTo>
                  <a:cubicBezTo>
                    <a:pt x="12026" y="19922"/>
                    <a:pt x="11748" y="19869"/>
                    <a:pt x="11473" y="19829"/>
                  </a:cubicBezTo>
                  <a:cubicBezTo>
                    <a:pt x="11198" y="19788"/>
                    <a:pt x="10926" y="19762"/>
                    <a:pt x="10648" y="19748"/>
                  </a:cubicBezTo>
                  <a:cubicBezTo>
                    <a:pt x="10370" y="19735"/>
                    <a:pt x="10085" y="19735"/>
                    <a:pt x="9807" y="19721"/>
                  </a:cubicBezTo>
                  <a:cubicBezTo>
                    <a:pt x="9529" y="19708"/>
                    <a:pt x="9257" y="19681"/>
                    <a:pt x="8985" y="19668"/>
                  </a:cubicBezTo>
                  <a:cubicBezTo>
                    <a:pt x="8714" y="19654"/>
                    <a:pt x="8442" y="19654"/>
                    <a:pt x="8174" y="19654"/>
                  </a:cubicBezTo>
                  <a:cubicBezTo>
                    <a:pt x="7905" y="19654"/>
                    <a:pt x="7640" y="19654"/>
                    <a:pt x="7375" y="19654"/>
                  </a:cubicBezTo>
                  <a:cubicBezTo>
                    <a:pt x="7109" y="19654"/>
                    <a:pt x="6844" y="19654"/>
                    <a:pt x="6585" y="19668"/>
                  </a:cubicBezTo>
                  <a:cubicBezTo>
                    <a:pt x="6327" y="19681"/>
                    <a:pt x="6074" y="19708"/>
                    <a:pt x="5822" y="19721"/>
                  </a:cubicBezTo>
                  <a:cubicBezTo>
                    <a:pt x="5570" y="19735"/>
                    <a:pt x="5318" y="19735"/>
                    <a:pt x="5081" y="19735"/>
                  </a:cubicBezTo>
                  <a:cubicBezTo>
                    <a:pt x="4845" y="19735"/>
                    <a:pt x="4625" y="19735"/>
                    <a:pt x="4373" y="19735"/>
                  </a:cubicBezTo>
                  <a:cubicBezTo>
                    <a:pt x="4121" y="19735"/>
                    <a:pt x="3836" y="19735"/>
                    <a:pt x="3571" y="19681"/>
                  </a:cubicBezTo>
                  <a:cubicBezTo>
                    <a:pt x="3306" y="19628"/>
                    <a:pt x="3060" y="19520"/>
                    <a:pt x="2808" y="19373"/>
                  </a:cubicBezTo>
                  <a:cubicBezTo>
                    <a:pt x="2555" y="19226"/>
                    <a:pt x="2296" y="19038"/>
                    <a:pt x="2035" y="18824"/>
                  </a:cubicBezTo>
                  <a:cubicBezTo>
                    <a:pt x="1773" y="18609"/>
                    <a:pt x="1507" y="18368"/>
                    <a:pt x="1258" y="18167"/>
                  </a:cubicBezTo>
                  <a:cubicBezTo>
                    <a:pt x="1009" y="17966"/>
                    <a:pt x="776" y="17805"/>
                    <a:pt x="589" y="17604"/>
                  </a:cubicBezTo>
                  <a:cubicBezTo>
                    <a:pt x="401" y="17403"/>
                    <a:pt x="259" y="17162"/>
                    <a:pt x="171" y="16666"/>
                  </a:cubicBezTo>
                  <a:cubicBezTo>
                    <a:pt x="84" y="16171"/>
                    <a:pt x="52" y="15420"/>
                    <a:pt x="36" y="14616"/>
                  </a:cubicBezTo>
                  <a:cubicBezTo>
                    <a:pt x="19" y="13812"/>
                    <a:pt x="19" y="12955"/>
                    <a:pt x="42" y="12044"/>
                  </a:cubicBezTo>
                  <a:cubicBezTo>
                    <a:pt x="65" y="11132"/>
                    <a:pt x="110" y="10168"/>
                    <a:pt x="194" y="9082"/>
                  </a:cubicBezTo>
                  <a:cubicBezTo>
                    <a:pt x="278" y="7997"/>
                    <a:pt x="401" y="6791"/>
                    <a:pt x="518" y="5866"/>
                  </a:cubicBezTo>
                  <a:cubicBezTo>
                    <a:pt x="634" y="4942"/>
                    <a:pt x="744" y="4299"/>
                    <a:pt x="854" y="36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274098" y="5268798"/>
              <a:ext cx="6020349" cy="133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87" fill="norm" stroke="1" extrusionOk="0">
                  <a:moveTo>
                    <a:pt x="393" y="3606"/>
                  </a:moveTo>
                  <a:cubicBezTo>
                    <a:pt x="530" y="2988"/>
                    <a:pt x="666" y="2369"/>
                    <a:pt x="856" y="1992"/>
                  </a:cubicBezTo>
                  <a:cubicBezTo>
                    <a:pt x="1046" y="1614"/>
                    <a:pt x="1289" y="1477"/>
                    <a:pt x="1573" y="1391"/>
                  </a:cubicBezTo>
                  <a:cubicBezTo>
                    <a:pt x="1858" y="1305"/>
                    <a:pt x="2184" y="1271"/>
                    <a:pt x="2515" y="1253"/>
                  </a:cubicBezTo>
                  <a:cubicBezTo>
                    <a:pt x="2845" y="1236"/>
                    <a:pt x="3179" y="1236"/>
                    <a:pt x="3513" y="1253"/>
                  </a:cubicBezTo>
                  <a:cubicBezTo>
                    <a:pt x="3847" y="1271"/>
                    <a:pt x="4180" y="1305"/>
                    <a:pt x="4465" y="1305"/>
                  </a:cubicBezTo>
                  <a:cubicBezTo>
                    <a:pt x="4750" y="1305"/>
                    <a:pt x="4985" y="1271"/>
                    <a:pt x="5235" y="1236"/>
                  </a:cubicBezTo>
                  <a:cubicBezTo>
                    <a:pt x="5486" y="1202"/>
                    <a:pt x="5752" y="1168"/>
                    <a:pt x="6017" y="1116"/>
                  </a:cubicBezTo>
                  <a:cubicBezTo>
                    <a:pt x="6283" y="1065"/>
                    <a:pt x="6548" y="996"/>
                    <a:pt x="6810" y="944"/>
                  </a:cubicBezTo>
                  <a:cubicBezTo>
                    <a:pt x="7072" y="893"/>
                    <a:pt x="7330" y="859"/>
                    <a:pt x="7603" y="807"/>
                  </a:cubicBezTo>
                  <a:cubicBezTo>
                    <a:pt x="7877" y="755"/>
                    <a:pt x="8165" y="687"/>
                    <a:pt x="8446" y="635"/>
                  </a:cubicBezTo>
                  <a:cubicBezTo>
                    <a:pt x="8727" y="584"/>
                    <a:pt x="9000" y="549"/>
                    <a:pt x="9284" y="515"/>
                  </a:cubicBezTo>
                  <a:cubicBezTo>
                    <a:pt x="9569" y="481"/>
                    <a:pt x="9865" y="446"/>
                    <a:pt x="10161" y="429"/>
                  </a:cubicBezTo>
                  <a:cubicBezTo>
                    <a:pt x="10457" y="412"/>
                    <a:pt x="10753" y="412"/>
                    <a:pt x="11041" y="412"/>
                  </a:cubicBezTo>
                  <a:cubicBezTo>
                    <a:pt x="11330" y="412"/>
                    <a:pt x="11611" y="412"/>
                    <a:pt x="11891" y="412"/>
                  </a:cubicBezTo>
                  <a:cubicBezTo>
                    <a:pt x="12172" y="412"/>
                    <a:pt x="12453" y="412"/>
                    <a:pt x="12742" y="429"/>
                  </a:cubicBezTo>
                  <a:cubicBezTo>
                    <a:pt x="13030" y="446"/>
                    <a:pt x="13326" y="481"/>
                    <a:pt x="13607" y="515"/>
                  </a:cubicBezTo>
                  <a:cubicBezTo>
                    <a:pt x="13888" y="549"/>
                    <a:pt x="14153" y="584"/>
                    <a:pt x="14423" y="618"/>
                  </a:cubicBezTo>
                  <a:cubicBezTo>
                    <a:pt x="14692" y="652"/>
                    <a:pt x="14965" y="687"/>
                    <a:pt x="15242" y="721"/>
                  </a:cubicBezTo>
                  <a:cubicBezTo>
                    <a:pt x="15519" y="755"/>
                    <a:pt x="15800" y="790"/>
                    <a:pt x="16054" y="807"/>
                  </a:cubicBezTo>
                  <a:cubicBezTo>
                    <a:pt x="16309" y="824"/>
                    <a:pt x="16536" y="824"/>
                    <a:pt x="16817" y="841"/>
                  </a:cubicBezTo>
                  <a:cubicBezTo>
                    <a:pt x="17098" y="859"/>
                    <a:pt x="17432" y="893"/>
                    <a:pt x="17735" y="910"/>
                  </a:cubicBezTo>
                  <a:cubicBezTo>
                    <a:pt x="18039" y="927"/>
                    <a:pt x="18312" y="927"/>
                    <a:pt x="18593" y="910"/>
                  </a:cubicBezTo>
                  <a:cubicBezTo>
                    <a:pt x="18874" y="893"/>
                    <a:pt x="19162" y="859"/>
                    <a:pt x="19432" y="807"/>
                  </a:cubicBezTo>
                  <a:cubicBezTo>
                    <a:pt x="19701" y="755"/>
                    <a:pt x="19952" y="687"/>
                    <a:pt x="20236" y="738"/>
                  </a:cubicBezTo>
                  <a:cubicBezTo>
                    <a:pt x="20521" y="790"/>
                    <a:pt x="20840" y="962"/>
                    <a:pt x="21033" y="1116"/>
                  </a:cubicBezTo>
                  <a:cubicBezTo>
                    <a:pt x="21227" y="1271"/>
                    <a:pt x="21295" y="1408"/>
                    <a:pt x="21341" y="1631"/>
                  </a:cubicBezTo>
                  <a:cubicBezTo>
                    <a:pt x="21386" y="1854"/>
                    <a:pt x="21409" y="2163"/>
                    <a:pt x="21435" y="2936"/>
                  </a:cubicBezTo>
                  <a:cubicBezTo>
                    <a:pt x="21462" y="3709"/>
                    <a:pt x="21492" y="4945"/>
                    <a:pt x="21519" y="6198"/>
                  </a:cubicBezTo>
                  <a:cubicBezTo>
                    <a:pt x="21545" y="7452"/>
                    <a:pt x="21568" y="8722"/>
                    <a:pt x="21580" y="10027"/>
                  </a:cubicBezTo>
                  <a:cubicBezTo>
                    <a:pt x="21591" y="11332"/>
                    <a:pt x="21591" y="12672"/>
                    <a:pt x="21564" y="13925"/>
                  </a:cubicBezTo>
                  <a:cubicBezTo>
                    <a:pt x="21538" y="15178"/>
                    <a:pt x="21485" y="16346"/>
                    <a:pt x="21416" y="17359"/>
                  </a:cubicBezTo>
                  <a:cubicBezTo>
                    <a:pt x="21348" y="18372"/>
                    <a:pt x="21265" y="19231"/>
                    <a:pt x="21132" y="19866"/>
                  </a:cubicBezTo>
                  <a:cubicBezTo>
                    <a:pt x="20999" y="20501"/>
                    <a:pt x="20817" y="20913"/>
                    <a:pt x="20608" y="21154"/>
                  </a:cubicBezTo>
                  <a:cubicBezTo>
                    <a:pt x="20399" y="21394"/>
                    <a:pt x="20164" y="21463"/>
                    <a:pt x="19917" y="21514"/>
                  </a:cubicBezTo>
                  <a:cubicBezTo>
                    <a:pt x="19671" y="21566"/>
                    <a:pt x="19413" y="21600"/>
                    <a:pt x="19162" y="21583"/>
                  </a:cubicBezTo>
                  <a:cubicBezTo>
                    <a:pt x="18912" y="21566"/>
                    <a:pt x="18669" y="21497"/>
                    <a:pt x="18400" y="21445"/>
                  </a:cubicBezTo>
                  <a:cubicBezTo>
                    <a:pt x="18130" y="21394"/>
                    <a:pt x="17834" y="21360"/>
                    <a:pt x="17523" y="21308"/>
                  </a:cubicBezTo>
                  <a:cubicBezTo>
                    <a:pt x="17212" y="21257"/>
                    <a:pt x="16885" y="21188"/>
                    <a:pt x="16597" y="21136"/>
                  </a:cubicBezTo>
                  <a:cubicBezTo>
                    <a:pt x="16309" y="21085"/>
                    <a:pt x="16058" y="21051"/>
                    <a:pt x="15804" y="21016"/>
                  </a:cubicBezTo>
                  <a:cubicBezTo>
                    <a:pt x="15550" y="20982"/>
                    <a:pt x="15292" y="20948"/>
                    <a:pt x="15037" y="20913"/>
                  </a:cubicBezTo>
                  <a:cubicBezTo>
                    <a:pt x="14783" y="20879"/>
                    <a:pt x="14533" y="20845"/>
                    <a:pt x="14282" y="20810"/>
                  </a:cubicBezTo>
                  <a:cubicBezTo>
                    <a:pt x="14032" y="20776"/>
                    <a:pt x="13781" y="20741"/>
                    <a:pt x="13523" y="20707"/>
                  </a:cubicBezTo>
                  <a:cubicBezTo>
                    <a:pt x="13265" y="20673"/>
                    <a:pt x="13000" y="20638"/>
                    <a:pt x="12738" y="20587"/>
                  </a:cubicBezTo>
                  <a:cubicBezTo>
                    <a:pt x="12476" y="20535"/>
                    <a:pt x="12218" y="20467"/>
                    <a:pt x="11956" y="20415"/>
                  </a:cubicBezTo>
                  <a:cubicBezTo>
                    <a:pt x="11694" y="20364"/>
                    <a:pt x="11429" y="20329"/>
                    <a:pt x="11159" y="20295"/>
                  </a:cubicBezTo>
                  <a:cubicBezTo>
                    <a:pt x="10890" y="20261"/>
                    <a:pt x="10616" y="20226"/>
                    <a:pt x="10275" y="20175"/>
                  </a:cubicBezTo>
                  <a:cubicBezTo>
                    <a:pt x="9933" y="20123"/>
                    <a:pt x="9524" y="20055"/>
                    <a:pt x="9197" y="20003"/>
                  </a:cubicBezTo>
                  <a:cubicBezTo>
                    <a:pt x="8871" y="19952"/>
                    <a:pt x="8628" y="19917"/>
                    <a:pt x="8366" y="19900"/>
                  </a:cubicBezTo>
                  <a:cubicBezTo>
                    <a:pt x="8104" y="19883"/>
                    <a:pt x="7823" y="19883"/>
                    <a:pt x="7562" y="19883"/>
                  </a:cubicBezTo>
                  <a:cubicBezTo>
                    <a:pt x="7300" y="19883"/>
                    <a:pt x="7057" y="19883"/>
                    <a:pt x="6776" y="19866"/>
                  </a:cubicBezTo>
                  <a:cubicBezTo>
                    <a:pt x="6495" y="19849"/>
                    <a:pt x="6177" y="19814"/>
                    <a:pt x="5873" y="19780"/>
                  </a:cubicBezTo>
                  <a:cubicBezTo>
                    <a:pt x="5569" y="19746"/>
                    <a:pt x="5281" y="19711"/>
                    <a:pt x="4985" y="19643"/>
                  </a:cubicBezTo>
                  <a:cubicBezTo>
                    <a:pt x="4689" y="19574"/>
                    <a:pt x="4385" y="19471"/>
                    <a:pt x="4070" y="19334"/>
                  </a:cubicBezTo>
                  <a:cubicBezTo>
                    <a:pt x="3755" y="19196"/>
                    <a:pt x="3429" y="19024"/>
                    <a:pt x="3122" y="18904"/>
                  </a:cubicBezTo>
                  <a:cubicBezTo>
                    <a:pt x="2814" y="18784"/>
                    <a:pt x="2526" y="18715"/>
                    <a:pt x="2226" y="18664"/>
                  </a:cubicBezTo>
                  <a:cubicBezTo>
                    <a:pt x="1926" y="18612"/>
                    <a:pt x="1615" y="18578"/>
                    <a:pt x="1338" y="18527"/>
                  </a:cubicBezTo>
                  <a:cubicBezTo>
                    <a:pt x="1061" y="18475"/>
                    <a:pt x="818" y="18406"/>
                    <a:pt x="621" y="18303"/>
                  </a:cubicBezTo>
                  <a:cubicBezTo>
                    <a:pt x="424" y="18200"/>
                    <a:pt x="272" y="18063"/>
                    <a:pt x="169" y="17840"/>
                  </a:cubicBezTo>
                  <a:cubicBezTo>
                    <a:pt x="67" y="17617"/>
                    <a:pt x="14" y="17307"/>
                    <a:pt x="2" y="16707"/>
                  </a:cubicBezTo>
                  <a:cubicBezTo>
                    <a:pt x="-9" y="16106"/>
                    <a:pt x="21" y="15213"/>
                    <a:pt x="93" y="14148"/>
                  </a:cubicBezTo>
                  <a:cubicBezTo>
                    <a:pt x="166" y="13084"/>
                    <a:pt x="279" y="11847"/>
                    <a:pt x="405" y="10697"/>
                  </a:cubicBezTo>
                  <a:cubicBezTo>
                    <a:pt x="530" y="9547"/>
                    <a:pt x="666" y="8482"/>
                    <a:pt x="792" y="7400"/>
                  </a:cubicBezTo>
                  <a:cubicBezTo>
                    <a:pt x="917" y="6319"/>
                    <a:pt x="1031" y="5220"/>
                    <a:pt x="1129" y="3983"/>
                  </a:cubicBezTo>
                  <a:cubicBezTo>
                    <a:pt x="1228" y="2747"/>
                    <a:pt x="1312" y="1374"/>
                    <a:pt x="139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0" name="Drawing"/>
          <p:cNvGrpSpPr/>
          <p:nvPr/>
        </p:nvGrpSpPr>
        <p:grpSpPr>
          <a:xfrm>
            <a:off x="565150" y="1847850"/>
            <a:ext cx="11436350" cy="7804151"/>
            <a:chOff x="0" y="0"/>
            <a:chExt cx="11436350" cy="7804150"/>
          </a:xfrm>
        </p:grpSpPr>
        <p:sp>
          <p:nvSpPr>
            <p:cNvPr id="1400" name="Line"/>
            <p:cNvSpPr/>
            <p:nvPr/>
          </p:nvSpPr>
          <p:spPr>
            <a:xfrm>
              <a:off x="1162049" y="336550"/>
              <a:ext cx="190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39"/>
                    <a:pt x="0" y="12077"/>
                    <a:pt x="2400" y="15677"/>
                  </a:cubicBezTo>
                  <a:cubicBezTo>
                    <a:pt x="4800" y="19277"/>
                    <a:pt x="9600" y="20439"/>
                    <a:pt x="13200" y="21019"/>
                  </a:cubicBezTo>
                  <a:cubicBezTo>
                    <a:pt x="16800" y="21600"/>
                    <a:pt x="19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181100" y="203200"/>
              <a:ext cx="25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700"/>
                    <a:pt x="7200" y="5400"/>
                    <a:pt x="3600" y="9000"/>
                  </a:cubicBezTo>
                  <a:cubicBezTo>
                    <a:pt x="0" y="12600"/>
                    <a:pt x="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295400" y="4572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441450" y="279400"/>
              <a:ext cx="63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811"/>
                    <a:pt x="7200" y="13622"/>
                    <a:pt x="3600" y="17222"/>
                  </a:cubicBezTo>
                  <a:cubicBezTo>
                    <a:pt x="0" y="20822"/>
                    <a:pt x="0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429661" y="181704"/>
              <a:ext cx="24489" cy="59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0971" fill="norm" stroke="1" extrusionOk="0">
                  <a:moveTo>
                    <a:pt x="20825" y="5330"/>
                  </a:moveTo>
                  <a:cubicBezTo>
                    <a:pt x="13625" y="2350"/>
                    <a:pt x="6425" y="-629"/>
                    <a:pt x="2825" y="116"/>
                  </a:cubicBezTo>
                  <a:cubicBezTo>
                    <a:pt x="-775" y="861"/>
                    <a:pt x="-775" y="5330"/>
                    <a:pt x="1925" y="9426"/>
                  </a:cubicBezTo>
                  <a:cubicBezTo>
                    <a:pt x="4625" y="13523"/>
                    <a:pt x="10025" y="17247"/>
                    <a:pt x="15425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562100" y="4191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645658" y="24270"/>
              <a:ext cx="189492" cy="52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75" fill="norm" stroke="1" extrusionOk="0">
                  <a:moveTo>
                    <a:pt x="20046" y="12488"/>
                  </a:moveTo>
                  <a:cubicBezTo>
                    <a:pt x="19566" y="12056"/>
                    <a:pt x="19086" y="11624"/>
                    <a:pt x="17886" y="11235"/>
                  </a:cubicBezTo>
                  <a:cubicBezTo>
                    <a:pt x="16686" y="10846"/>
                    <a:pt x="14766" y="10501"/>
                    <a:pt x="12246" y="10976"/>
                  </a:cubicBezTo>
                  <a:cubicBezTo>
                    <a:pt x="9726" y="11451"/>
                    <a:pt x="6606" y="12747"/>
                    <a:pt x="4446" y="14173"/>
                  </a:cubicBezTo>
                  <a:cubicBezTo>
                    <a:pt x="2286" y="15598"/>
                    <a:pt x="1086" y="17154"/>
                    <a:pt x="486" y="18190"/>
                  </a:cubicBezTo>
                  <a:cubicBezTo>
                    <a:pt x="-114" y="19227"/>
                    <a:pt x="-114" y="19746"/>
                    <a:pt x="246" y="20221"/>
                  </a:cubicBezTo>
                  <a:cubicBezTo>
                    <a:pt x="606" y="20696"/>
                    <a:pt x="1326" y="21128"/>
                    <a:pt x="2286" y="21344"/>
                  </a:cubicBezTo>
                  <a:cubicBezTo>
                    <a:pt x="3246" y="21560"/>
                    <a:pt x="4446" y="21560"/>
                    <a:pt x="6246" y="20955"/>
                  </a:cubicBezTo>
                  <a:cubicBezTo>
                    <a:pt x="8046" y="20350"/>
                    <a:pt x="10446" y="19141"/>
                    <a:pt x="12606" y="16894"/>
                  </a:cubicBezTo>
                  <a:cubicBezTo>
                    <a:pt x="14766" y="14648"/>
                    <a:pt x="16686" y="11365"/>
                    <a:pt x="18006" y="8514"/>
                  </a:cubicBezTo>
                  <a:cubicBezTo>
                    <a:pt x="19326" y="5662"/>
                    <a:pt x="20046" y="3243"/>
                    <a:pt x="20286" y="1818"/>
                  </a:cubicBezTo>
                  <a:cubicBezTo>
                    <a:pt x="20526" y="392"/>
                    <a:pt x="20286" y="-40"/>
                    <a:pt x="19806" y="3"/>
                  </a:cubicBezTo>
                  <a:cubicBezTo>
                    <a:pt x="19326" y="46"/>
                    <a:pt x="18606" y="565"/>
                    <a:pt x="18126" y="2293"/>
                  </a:cubicBezTo>
                  <a:cubicBezTo>
                    <a:pt x="17646" y="4021"/>
                    <a:pt x="17406" y="6958"/>
                    <a:pt x="17646" y="9637"/>
                  </a:cubicBezTo>
                  <a:cubicBezTo>
                    <a:pt x="17886" y="12315"/>
                    <a:pt x="18606" y="14734"/>
                    <a:pt x="19326" y="16160"/>
                  </a:cubicBezTo>
                  <a:cubicBezTo>
                    <a:pt x="20046" y="17586"/>
                    <a:pt x="20766" y="18018"/>
                    <a:pt x="21486" y="1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892300" y="4381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2540000" y="245533"/>
              <a:ext cx="431800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71" y="15552"/>
                    <a:pt x="6141" y="9504"/>
                    <a:pt x="9476" y="5616"/>
                  </a:cubicBezTo>
                  <a:cubicBezTo>
                    <a:pt x="12812" y="1728"/>
                    <a:pt x="16412" y="0"/>
                    <a:pt x="18476" y="0"/>
                  </a:cubicBezTo>
                  <a:cubicBezTo>
                    <a:pt x="20541" y="0"/>
                    <a:pt x="21071" y="1728"/>
                    <a:pt x="21600" y="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562171" y="317499"/>
              <a:ext cx="415980" cy="7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49" fill="norm" stroke="1" extrusionOk="0">
                  <a:moveTo>
                    <a:pt x="1483" y="19800"/>
                  </a:moveTo>
                  <a:cubicBezTo>
                    <a:pt x="716" y="20400"/>
                    <a:pt x="-52" y="21000"/>
                    <a:pt x="3" y="21300"/>
                  </a:cubicBezTo>
                  <a:cubicBezTo>
                    <a:pt x="58" y="21600"/>
                    <a:pt x="935" y="21600"/>
                    <a:pt x="3457" y="19800"/>
                  </a:cubicBezTo>
                  <a:cubicBezTo>
                    <a:pt x="5978" y="18000"/>
                    <a:pt x="10145" y="14400"/>
                    <a:pt x="13434" y="10800"/>
                  </a:cubicBezTo>
                  <a:cubicBezTo>
                    <a:pt x="16724" y="7200"/>
                    <a:pt x="19136" y="3600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913623" y="152400"/>
              <a:ext cx="192344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600" fill="norm" stroke="1" extrusionOk="0">
                  <a:moveTo>
                    <a:pt x="4248" y="0"/>
                  </a:moveTo>
                  <a:cubicBezTo>
                    <a:pt x="2409" y="0"/>
                    <a:pt x="571" y="0"/>
                    <a:pt x="112" y="225"/>
                  </a:cubicBezTo>
                  <a:cubicBezTo>
                    <a:pt x="-348" y="450"/>
                    <a:pt x="571" y="900"/>
                    <a:pt x="3673" y="1800"/>
                  </a:cubicBezTo>
                  <a:cubicBezTo>
                    <a:pt x="6775" y="2700"/>
                    <a:pt x="12061" y="4050"/>
                    <a:pt x="15278" y="4950"/>
                  </a:cubicBezTo>
                  <a:cubicBezTo>
                    <a:pt x="18495" y="5850"/>
                    <a:pt x="19643" y="6300"/>
                    <a:pt x="20333" y="6975"/>
                  </a:cubicBezTo>
                  <a:cubicBezTo>
                    <a:pt x="21022" y="7650"/>
                    <a:pt x="21252" y="8550"/>
                    <a:pt x="19873" y="10200"/>
                  </a:cubicBezTo>
                  <a:cubicBezTo>
                    <a:pt x="18495" y="11850"/>
                    <a:pt x="15507" y="14250"/>
                    <a:pt x="13899" y="16275"/>
                  </a:cubicBezTo>
                  <a:cubicBezTo>
                    <a:pt x="12290" y="18300"/>
                    <a:pt x="12061" y="19950"/>
                    <a:pt x="118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3708400" y="279400"/>
              <a:ext cx="63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3721100" y="149954"/>
              <a:ext cx="31750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3800838" y="266272"/>
              <a:ext cx="152326" cy="15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19871" fill="norm" stroke="1" extrusionOk="0">
                  <a:moveTo>
                    <a:pt x="20809" y="5654"/>
                  </a:moveTo>
                  <a:cubicBezTo>
                    <a:pt x="20513" y="4320"/>
                    <a:pt x="20217" y="2987"/>
                    <a:pt x="18738" y="1654"/>
                  </a:cubicBezTo>
                  <a:cubicBezTo>
                    <a:pt x="17259" y="320"/>
                    <a:pt x="14596" y="-1013"/>
                    <a:pt x="11341" y="1120"/>
                  </a:cubicBezTo>
                  <a:cubicBezTo>
                    <a:pt x="8086" y="3254"/>
                    <a:pt x="4239" y="8854"/>
                    <a:pt x="2168" y="12320"/>
                  </a:cubicBezTo>
                  <a:cubicBezTo>
                    <a:pt x="97" y="15787"/>
                    <a:pt x="-199" y="17120"/>
                    <a:pt x="97" y="18320"/>
                  </a:cubicBezTo>
                  <a:cubicBezTo>
                    <a:pt x="393" y="19520"/>
                    <a:pt x="1280" y="20587"/>
                    <a:pt x="4239" y="19254"/>
                  </a:cubicBezTo>
                  <a:cubicBezTo>
                    <a:pt x="7198" y="17920"/>
                    <a:pt x="12228" y="14187"/>
                    <a:pt x="15187" y="11654"/>
                  </a:cubicBezTo>
                  <a:cubicBezTo>
                    <a:pt x="18146" y="9120"/>
                    <a:pt x="19034" y="7787"/>
                    <a:pt x="19774" y="6454"/>
                  </a:cubicBezTo>
                  <a:cubicBezTo>
                    <a:pt x="20513" y="5120"/>
                    <a:pt x="21105" y="3787"/>
                    <a:pt x="21253" y="4187"/>
                  </a:cubicBezTo>
                  <a:cubicBezTo>
                    <a:pt x="21401" y="4587"/>
                    <a:pt x="21105" y="6720"/>
                    <a:pt x="20957" y="8454"/>
                  </a:cubicBezTo>
                  <a:cubicBezTo>
                    <a:pt x="20809" y="10187"/>
                    <a:pt x="20809" y="11520"/>
                    <a:pt x="20809" y="12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3831949" y="239949"/>
              <a:ext cx="164464" cy="25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207" fill="norm" stroke="1" extrusionOk="0">
                  <a:moveTo>
                    <a:pt x="1266" y="4854"/>
                  </a:moveTo>
                  <a:cubicBezTo>
                    <a:pt x="719" y="9771"/>
                    <a:pt x="172" y="14688"/>
                    <a:pt x="36" y="17585"/>
                  </a:cubicBezTo>
                  <a:cubicBezTo>
                    <a:pt x="-101" y="20483"/>
                    <a:pt x="172" y="21361"/>
                    <a:pt x="583" y="21185"/>
                  </a:cubicBezTo>
                  <a:cubicBezTo>
                    <a:pt x="993" y="21010"/>
                    <a:pt x="1540" y="19781"/>
                    <a:pt x="2496" y="16532"/>
                  </a:cubicBezTo>
                  <a:cubicBezTo>
                    <a:pt x="3453" y="13283"/>
                    <a:pt x="4821" y="8015"/>
                    <a:pt x="5914" y="4941"/>
                  </a:cubicBezTo>
                  <a:cubicBezTo>
                    <a:pt x="7008" y="1868"/>
                    <a:pt x="7828" y="990"/>
                    <a:pt x="9605" y="463"/>
                  </a:cubicBezTo>
                  <a:cubicBezTo>
                    <a:pt x="11383" y="-63"/>
                    <a:pt x="14117" y="-239"/>
                    <a:pt x="16304" y="463"/>
                  </a:cubicBezTo>
                  <a:cubicBezTo>
                    <a:pt x="18491" y="1166"/>
                    <a:pt x="20132" y="2746"/>
                    <a:pt x="20815" y="5644"/>
                  </a:cubicBezTo>
                  <a:cubicBezTo>
                    <a:pt x="21499" y="8541"/>
                    <a:pt x="21226" y="12756"/>
                    <a:pt x="20952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4051877" y="28456"/>
              <a:ext cx="278824" cy="42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47" fill="norm" stroke="1" extrusionOk="0">
                  <a:moveTo>
                    <a:pt x="9282" y="14141"/>
                  </a:moveTo>
                  <a:cubicBezTo>
                    <a:pt x="8955" y="13612"/>
                    <a:pt x="8628" y="13082"/>
                    <a:pt x="7728" y="12712"/>
                  </a:cubicBezTo>
                  <a:cubicBezTo>
                    <a:pt x="6828" y="12341"/>
                    <a:pt x="5355" y="12129"/>
                    <a:pt x="3964" y="12871"/>
                  </a:cubicBezTo>
                  <a:cubicBezTo>
                    <a:pt x="2573" y="13612"/>
                    <a:pt x="1264" y="15306"/>
                    <a:pt x="610" y="16576"/>
                  </a:cubicBezTo>
                  <a:cubicBezTo>
                    <a:pt x="-45" y="17847"/>
                    <a:pt x="-45" y="18694"/>
                    <a:pt x="37" y="19382"/>
                  </a:cubicBezTo>
                  <a:cubicBezTo>
                    <a:pt x="119" y="20071"/>
                    <a:pt x="282" y="20600"/>
                    <a:pt x="855" y="20865"/>
                  </a:cubicBezTo>
                  <a:cubicBezTo>
                    <a:pt x="1428" y="21129"/>
                    <a:pt x="2410" y="21129"/>
                    <a:pt x="3473" y="20547"/>
                  </a:cubicBezTo>
                  <a:cubicBezTo>
                    <a:pt x="4537" y="19965"/>
                    <a:pt x="5682" y="18800"/>
                    <a:pt x="6828" y="16418"/>
                  </a:cubicBezTo>
                  <a:cubicBezTo>
                    <a:pt x="7973" y="14035"/>
                    <a:pt x="9119" y="10435"/>
                    <a:pt x="9855" y="7788"/>
                  </a:cubicBezTo>
                  <a:cubicBezTo>
                    <a:pt x="10591" y="5141"/>
                    <a:pt x="10919" y="3447"/>
                    <a:pt x="11082" y="2229"/>
                  </a:cubicBezTo>
                  <a:cubicBezTo>
                    <a:pt x="11246" y="1012"/>
                    <a:pt x="11246" y="271"/>
                    <a:pt x="10919" y="59"/>
                  </a:cubicBezTo>
                  <a:cubicBezTo>
                    <a:pt x="10591" y="-153"/>
                    <a:pt x="9937" y="165"/>
                    <a:pt x="9282" y="1700"/>
                  </a:cubicBezTo>
                  <a:cubicBezTo>
                    <a:pt x="8628" y="3235"/>
                    <a:pt x="7973" y="5988"/>
                    <a:pt x="7646" y="8582"/>
                  </a:cubicBezTo>
                  <a:cubicBezTo>
                    <a:pt x="7319" y="11176"/>
                    <a:pt x="7319" y="13612"/>
                    <a:pt x="7564" y="15253"/>
                  </a:cubicBezTo>
                  <a:cubicBezTo>
                    <a:pt x="7810" y="16894"/>
                    <a:pt x="8300" y="17741"/>
                    <a:pt x="8791" y="18376"/>
                  </a:cubicBezTo>
                  <a:cubicBezTo>
                    <a:pt x="9282" y="19012"/>
                    <a:pt x="9773" y="19435"/>
                    <a:pt x="10510" y="19647"/>
                  </a:cubicBezTo>
                  <a:cubicBezTo>
                    <a:pt x="11246" y="19859"/>
                    <a:pt x="12228" y="19859"/>
                    <a:pt x="13455" y="19435"/>
                  </a:cubicBezTo>
                  <a:cubicBezTo>
                    <a:pt x="14682" y="19012"/>
                    <a:pt x="16155" y="18165"/>
                    <a:pt x="17137" y="17265"/>
                  </a:cubicBezTo>
                  <a:cubicBezTo>
                    <a:pt x="18119" y="16365"/>
                    <a:pt x="18610" y="15412"/>
                    <a:pt x="18855" y="14618"/>
                  </a:cubicBezTo>
                  <a:cubicBezTo>
                    <a:pt x="19100" y="13823"/>
                    <a:pt x="19100" y="13188"/>
                    <a:pt x="18610" y="12818"/>
                  </a:cubicBezTo>
                  <a:cubicBezTo>
                    <a:pt x="18119" y="12447"/>
                    <a:pt x="17137" y="12341"/>
                    <a:pt x="16319" y="12447"/>
                  </a:cubicBezTo>
                  <a:cubicBezTo>
                    <a:pt x="15500" y="12553"/>
                    <a:pt x="14846" y="12871"/>
                    <a:pt x="14273" y="13876"/>
                  </a:cubicBezTo>
                  <a:cubicBezTo>
                    <a:pt x="13700" y="14882"/>
                    <a:pt x="13210" y="16576"/>
                    <a:pt x="13700" y="17953"/>
                  </a:cubicBezTo>
                  <a:cubicBezTo>
                    <a:pt x="14191" y="19329"/>
                    <a:pt x="15664" y="20388"/>
                    <a:pt x="17137" y="20918"/>
                  </a:cubicBezTo>
                  <a:cubicBezTo>
                    <a:pt x="18610" y="21447"/>
                    <a:pt x="20082" y="21447"/>
                    <a:pt x="21555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359456" y="217617"/>
              <a:ext cx="85540" cy="38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0787" fill="norm" stroke="1" extrusionOk="0">
                  <a:moveTo>
                    <a:pt x="13070" y="6836"/>
                  </a:moveTo>
                  <a:cubicBezTo>
                    <a:pt x="9470" y="8338"/>
                    <a:pt x="5870" y="9840"/>
                    <a:pt x="3813" y="12670"/>
                  </a:cubicBezTo>
                  <a:cubicBezTo>
                    <a:pt x="1756" y="15500"/>
                    <a:pt x="1242" y="19658"/>
                    <a:pt x="728" y="20582"/>
                  </a:cubicBezTo>
                  <a:cubicBezTo>
                    <a:pt x="213" y="21506"/>
                    <a:pt x="-301" y="19196"/>
                    <a:pt x="213" y="15904"/>
                  </a:cubicBezTo>
                  <a:cubicBezTo>
                    <a:pt x="728" y="12612"/>
                    <a:pt x="2270" y="8338"/>
                    <a:pt x="4070" y="5624"/>
                  </a:cubicBezTo>
                  <a:cubicBezTo>
                    <a:pt x="5870" y="2909"/>
                    <a:pt x="7928" y="1754"/>
                    <a:pt x="10499" y="1003"/>
                  </a:cubicBezTo>
                  <a:cubicBezTo>
                    <a:pt x="13070" y="253"/>
                    <a:pt x="16156" y="-94"/>
                    <a:pt x="18213" y="22"/>
                  </a:cubicBezTo>
                  <a:cubicBezTo>
                    <a:pt x="20270" y="137"/>
                    <a:pt x="21299" y="715"/>
                    <a:pt x="20528" y="2216"/>
                  </a:cubicBezTo>
                  <a:cubicBezTo>
                    <a:pt x="19756" y="3718"/>
                    <a:pt x="17185" y="6143"/>
                    <a:pt x="14099" y="7645"/>
                  </a:cubicBezTo>
                  <a:cubicBezTo>
                    <a:pt x="11013" y="9147"/>
                    <a:pt x="7413" y="9724"/>
                    <a:pt x="3813" y="10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4497816" y="256933"/>
              <a:ext cx="232934" cy="17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810" fill="norm" stroke="1" extrusionOk="0">
                  <a:moveTo>
                    <a:pt x="1566" y="8694"/>
                  </a:moveTo>
                  <a:cubicBezTo>
                    <a:pt x="2539" y="7940"/>
                    <a:pt x="3512" y="7187"/>
                    <a:pt x="4291" y="5680"/>
                  </a:cubicBezTo>
                  <a:cubicBezTo>
                    <a:pt x="5069" y="4173"/>
                    <a:pt x="5653" y="1912"/>
                    <a:pt x="5458" y="782"/>
                  </a:cubicBezTo>
                  <a:cubicBezTo>
                    <a:pt x="5264" y="-348"/>
                    <a:pt x="4291" y="-348"/>
                    <a:pt x="3220" y="1410"/>
                  </a:cubicBezTo>
                  <a:cubicBezTo>
                    <a:pt x="2150" y="3168"/>
                    <a:pt x="983" y="6685"/>
                    <a:pt x="399" y="9950"/>
                  </a:cubicBezTo>
                  <a:cubicBezTo>
                    <a:pt x="-185" y="13215"/>
                    <a:pt x="-185" y="16229"/>
                    <a:pt x="788" y="18238"/>
                  </a:cubicBezTo>
                  <a:cubicBezTo>
                    <a:pt x="1761" y="20247"/>
                    <a:pt x="3707" y="21252"/>
                    <a:pt x="5653" y="20624"/>
                  </a:cubicBezTo>
                  <a:cubicBezTo>
                    <a:pt x="7599" y="19996"/>
                    <a:pt x="9545" y="17736"/>
                    <a:pt x="10615" y="15978"/>
                  </a:cubicBezTo>
                  <a:cubicBezTo>
                    <a:pt x="11685" y="14219"/>
                    <a:pt x="11880" y="12964"/>
                    <a:pt x="11977" y="11582"/>
                  </a:cubicBezTo>
                  <a:cubicBezTo>
                    <a:pt x="12074" y="10201"/>
                    <a:pt x="12074" y="8694"/>
                    <a:pt x="11977" y="8694"/>
                  </a:cubicBezTo>
                  <a:cubicBezTo>
                    <a:pt x="11880" y="8694"/>
                    <a:pt x="11685" y="10201"/>
                    <a:pt x="11491" y="11582"/>
                  </a:cubicBezTo>
                  <a:cubicBezTo>
                    <a:pt x="11296" y="12964"/>
                    <a:pt x="11101" y="14219"/>
                    <a:pt x="11004" y="15852"/>
                  </a:cubicBezTo>
                  <a:cubicBezTo>
                    <a:pt x="10907" y="17485"/>
                    <a:pt x="10907" y="19494"/>
                    <a:pt x="11101" y="19494"/>
                  </a:cubicBezTo>
                  <a:cubicBezTo>
                    <a:pt x="11296" y="19494"/>
                    <a:pt x="11685" y="17485"/>
                    <a:pt x="12464" y="14345"/>
                  </a:cubicBezTo>
                  <a:cubicBezTo>
                    <a:pt x="13242" y="11205"/>
                    <a:pt x="14410" y="6936"/>
                    <a:pt x="15480" y="4299"/>
                  </a:cubicBezTo>
                  <a:cubicBezTo>
                    <a:pt x="16550" y="1661"/>
                    <a:pt x="17523" y="657"/>
                    <a:pt x="18204" y="908"/>
                  </a:cubicBezTo>
                  <a:cubicBezTo>
                    <a:pt x="18885" y="1159"/>
                    <a:pt x="19274" y="2666"/>
                    <a:pt x="19761" y="5931"/>
                  </a:cubicBezTo>
                  <a:cubicBezTo>
                    <a:pt x="20247" y="9196"/>
                    <a:pt x="20831" y="14219"/>
                    <a:pt x="21415" y="19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4772997" y="68142"/>
              <a:ext cx="125748" cy="377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280" fill="norm" stroke="1" extrusionOk="0">
                  <a:moveTo>
                    <a:pt x="15240" y="14775"/>
                  </a:moveTo>
                  <a:cubicBezTo>
                    <a:pt x="14886" y="13820"/>
                    <a:pt x="14532" y="12866"/>
                    <a:pt x="13470" y="12329"/>
                  </a:cubicBezTo>
                  <a:cubicBezTo>
                    <a:pt x="12408" y="11792"/>
                    <a:pt x="10637" y="11672"/>
                    <a:pt x="9044" y="11911"/>
                  </a:cubicBezTo>
                  <a:cubicBezTo>
                    <a:pt x="7450" y="12150"/>
                    <a:pt x="6034" y="12746"/>
                    <a:pt x="4440" y="13999"/>
                  </a:cubicBezTo>
                  <a:cubicBezTo>
                    <a:pt x="2847" y="15252"/>
                    <a:pt x="1076" y="17162"/>
                    <a:pt x="368" y="18475"/>
                  </a:cubicBezTo>
                  <a:cubicBezTo>
                    <a:pt x="-340" y="19787"/>
                    <a:pt x="14" y="20503"/>
                    <a:pt x="1076" y="20921"/>
                  </a:cubicBezTo>
                  <a:cubicBezTo>
                    <a:pt x="2139" y="21339"/>
                    <a:pt x="3909" y="21458"/>
                    <a:pt x="6211" y="20921"/>
                  </a:cubicBezTo>
                  <a:cubicBezTo>
                    <a:pt x="8512" y="20384"/>
                    <a:pt x="11345" y="19191"/>
                    <a:pt x="13824" y="16625"/>
                  </a:cubicBezTo>
                  <a:cubicBezTo>
                    <a:pt x="16303" y="14059"/>
                    <a:pt x="18427" y="10121"/>
                    <a:pt x="19667" y="7257"/>
                  </a:cubicBezTo>
                  <a:cubicBezTo>
                    <a:pt x="20906" y="4393"/>
                    <a:pt x="21260" y="2603"/>
                    <a:pt x="20906" y="1469"/>
                  </a:cubicBezTo>
                  <a:cubicBezTo>
                    <a:pt x="20552" y="335"/>
                    <a:pt x="19490" y="-142"/>
                    <a:pt x="18427" y="37"/>
                  </a:cubicBezTo>
                  <a:cubicBezTo>
                    <a:pt x="17365" y="216"/>
                    <a:pt x="16303" y="1051"/>
                    <a:pt x="15417" y="3498"/>
                  </a:cubicBezTo>
                  <a:cubicBezTo>
                    <a:pt x="14532" y="5944"/>
                    <a:pt x="13824" y="10002"/>
                    <a:pt x="14355" y="13045"/>
                  </a:cubicBezTo>
                  <a:cubicBezTo>
                    <a:pt x="14886" y="16088"/>
                    <a:pt x="16657" y="18117"/>
                    <a:pt x="18427" y="2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944533" y="257511"/>
              <a:ext cx="224367" cy="18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2649" y="8242"/>
                  </a:moveTo>
                  <a:cubicBezTo>
                    <a:pt x="3057" y="7042"/>
                    <a:pt x="3464" y="5842"/>
                    <a:pt x="3974" y="4282"/>
                  </a:cubicBezTo>
                  <a:cubicBezTo>
                    <a:pt x="4483" y="2722"/>
                    <a:pt x="5094" y="802"/>
                    <a:pt x="4789" y="202"/>
                  </a:cubicBezTo>
                  <a:cubicBezTo>
                    <a:pt x="4483" y="-398"/>
                    <a:pt x="3260" y="322"/>
                    <a:pt x="2140" y="2602"/>
                  </a:cubicBezTo>
                  <a:cubicBezTo>
                    <a:pt x="1019" y="4882"/>
                    <a:pt x="0" y="8722"/>
                    <a:pt x="0" y="11962"/>
                  </a:cubicBezTo>
                  <a:cubicBezTo>
                    <a:pt x="0" y="15202"/>
                    <a:pt x="1019" y="17842"/>
                    <a:pt x="2038" y="19282"/>
                  </a:cubicBezTo>
                  <a:cubicBezTo>
                    <a:pt x="3057" y="20722"/>
                    <a:pt x="4075" y="20962"/>
                    <a:pt x="5706" y="19402"/>
                  </a:cubicBezTo>
                  <a:cubicBezTo>
                    <a:pt x="7336" y="17842"/>
                    <a:pt x="9577" y="14482"/>
                    <a:pt x="10902" y="11842"/>
                  </a:cubicBezTo>
                  <a:cubicBezTo>
                    <a:pt x="12226" y="9202"/>
                    <a:pt x="12634" y="7282"/>
                    <a:pt x="12430" y="7522"/>
                  </a:cubicBezTo>
                  <a:cubicBezTo>
                    <a:pt x="12226" y="7762"/>
                    <a:pt x="11411" y="10162"/>
                    <a:pt x="10902" y="11962"/>
                  </a:cubicBezTo>
                  <a:cubicBezTo>
                    <a:pt x="10392" y="13762"/>
                    <a:pt x="10189" y="14962"/>
                    <a:pt x="10392" y="14962"/>
                  </a:cubicBezTo>
                  <a:cubicBezTo>
                    <a:pt x="10596" y="14962"/>
                    <a:pt x="11208" y="13762"/>
                    <a:pt x="12430" y="11482"/>
                  </a:cubicBezTo>
                  <a:cubicBezTo>
                    <a:pt x="13653" y="9202"/>
                    <a:pt x="15487" y="5842"/>
                    <a:pt x="16913" y="3922"/>
                  </a:cubicBezTo>
                  <a:cubicBezTo>
                    <a:pt x="18340" y="2002"/>
                    <a:pt x="19358" y="1522"/>
                    <a:pt x="20072" y="2362"/>
                  </a:cubicBezTo>
                  <a:cubicBezTo>
                    <a:pt x="20785" y="3202"/>
                    <a:pt x="21192" y="5362"/>
                    <a:pt x="21396" y="8722"/>
                  </a:cubicBezTo>
                  <a:cubicBezTo>
                    <a:pt x="21600" y="12082"/>
                    <a:pt x="21600" y="16642"/>
                    <a:pt x="21600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5233579" y="25400"/>
              <a:ext cx="87721" cy="43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79" fill="norm" stroke="1" extrusionOk="0">
                  <a:moveTo>
                    <a:pt x="21313" y="0"/>
                  </a:moveTo>
                  <a:cubicBezTo>
                    <a:pt x="16170" y="3531"/>
                    <a:pt x="11027" y="7062"/>
                    <a:pt x="7427" y="10281"/>
                  </a:cubicBezTo>
                  <a:cubicBezTo>
                    <a:pt x="3827" y="13500"/>
                    <a:pt x="1770" y="16408"/>
                    <a:pt x="742" y="18173"/>
                  </a:cubicBezTo>
                  <a:cubicBezTo>
                    <a:pt x="-287" y="19938"/>
                    <a:pt x="-287" y="20562"/>
                    <a:pt x="999" y="20977"/>
                  </a:cubicBezTo>
                  <a:cubicBezTo>
                    <a:pt x="2284" y="21392"/>
                    <a:pt x="4856" y="21600"/>
                    <a:pt x="7942" y="21029"/>
                  </a:cubicBezTo>
                  <a:cubicBezTo>
                    <a:pt x="11027" y="20458"/>
                    <a:pt x="14627" y="19108"/>
                    <a:pt x="18227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5201646" y="285750"/>
              <a:ext cx="106954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6154" y="21600"/>
                  </a:moveTo>
                  <a:cubicBezTo>
                    <a:pt x="3189" y="18000"/>
                    <a:pt x="225" y="14400"/>
                    <a:pt x="13" y="11700"/>
                  </a:cubicBezTo>
                  <a:cubicBezTo>
                    <a:pt x="-199" y="9000"/>
                    <a:pt x="2342" y="7200"/>
                    <a:pt x="6366" y="5400"/>
                  </a:cubicBezTo>
                  <a:cubicBezTo>
                    <a:pt x="10389" y="3600"/>
                    <a:pt x="15895" y="1800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5873215" y="307701"/>
              <a:ext cx="324386" cy="18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0725" fill="norm" stroke="1" extrusionOk="0">
                  <a:moveTo>
                    <a:pt x="9292" y="10589"/>
                  </a:moveTo>
                  <a:cubicBezTo>
                    <a:pt x="8872" y="7677"/>
                    <a:pt x="8451" y="4764"/>
                    <a:pt x="7469" y="2701"/>
                  </a:cubicBezTo>
                  <a:cubicBezTo>
                    <a:pt x="6487" y="638"/>
                    <a:pt x="4944" y="-575"/>
                    <a:pt x="3682" y="274"/>
                  </a:cubicBezTo>
                  <a:cubicBezTo>
                    <a:pt x="2420" y="1124"/>
                    <a:pt x="1438" y="4036"/>
                    <a:pt x="807" y="7434"/>
                  </a:cubicBezTo>
                  <a:cubicBezTo>
                    <a:pt x="176" y="10832"/>
                    <a:pt x="-105" y="14715"/>
                    <a:pt x="35" y="17021"/>
                  </a:cubicBezTo>
                  <a:cubicBezTo>
                    <a:pt x="176" y="19326"/>
                    <a:pt x="737" y="20054"/>
                    <a:pt x="1859" y="19447"/>
                  </a:cubicBezTo>
                  <a:cubicBezTo>
                    <a:pt x="2981" y="18841"/>
                    <a:pt x="4664" y="16899"/>
                    <a:pt x="5576" y="15322"/>
                  </a:cubicBezTo>
                  <a:cubicBezTo>
                    <a:pt x="6487" y="13744"/>
                    <a:pt x="6627" y="12531"/>
                    <a:pt x="6698" y="12531"/>
                  </a:cubicBezTo>
                  <a:cubicBezTo>
                    <a:pt x="6768" y="12531"/>
                    <a:pt x="6768" y="13744"/>
                    <a:pt x="6838" y="15079"/>
                  </a:cubicBezTo>
                  <a:cubicBezTo>
                    <a:pt x="6908" y="16414"/>
                    <a:pt x="7048" y="17870"/>
                    <a:pt x="7609" y="18719"/>
                  </a:cubicBezTo>
                  <a:cubicBezTo>
                    <a:pt x="8170" y="19569"/>
                    <a:pt x="9152" y="19812"/>
                    <a:pt x="10064" y="18477"/>
                  </a:cubicBezTo>
                  <a:cubicBezTo>
                    <a:pt x="10976" y="17142"/>
                    <a:pt x="11817" y="14229"/>
                    <a:pt x="12378" y="12167"/>
                  </a:cubicBezTo>
                  <a:cubicBezTo>
                    <a:pt x="12939" y="10104"/>
                    <a:pt x="13220" y="8890"/>
                    <a:pt x="13220" y="8890"/>
                  </a:cubicBezTo>
                  <a:cubicBezTo>
                    <a:pt x="13220" y="8890"/>
                    <a:pt x="12939" y="10104"/>
                    <a:pt x="12729" y="11924"/>
                  </a:cubicBezTo>
                  <a:cubicBezTo>
                    <a:pt x="12518" y="13744"/>
                    <a:pt x="12378" y="16171"/>
                    <a:pt x="12308" y="17991"/>
                  </a:cubicBezTo>
                  <a:cubicBezTo>
                    <a:pt x="12238" y="19812"/>
                    <a:pt x="12238" y="21025"/>
                    <a:pt x="12238" y="20661"/>
                  </a:cubicBezTo>
                  <a:cubicBezTo>
                    <a:pt x="12238" y="20297"/>
                    <a:pt x="12238" y="18355"/>
                    <a:pt x="12448" y="15443"/>
                  </a:cubicBezTo>
                  <a:cubicBezTo>
                    <a:pt x="12659" y="12531"/>
                    <a:pt x="13079" y="8647"/>
                    <a:pt x="13570" y="6342"/>
                  </a:cubicBezTo>
                  <a:cubicBezTo>
                    <a:pt x="14061" y="4036"/>
                    <a:pt x="14622" y="3308"/>
                    <a:pt x="15464" y="3672"/>
                  </a:cubicBezTo>
                  <a:cubicBezTo>
                    <a:pt x="16305" y="4036"/>
                    <a:pt x="17427" y="5492"/>
                    <a:pt x="18479" y="8405"/>
                  </a:cubicBezTo>
                  <a:cubicBezTo>
                    <a:pt x="19531" y="11317"/>
                    <a:pt x="20513" y="15686"/>
                    <a:pt x="21495" y="2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6204896" y="111880"/>
              <a:ext cx="145105" cy="390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92" fill="norm" stroke="1" extrusionOk="0">
                  <a:moveTo>
                    <a:pt x="13947" y="16072"/>
                  </a:moveTo>
                  <a:cubicBezTo>
                    <a:pt x="14260" y="15495"/>
                    <a:pt x="14573" y="14917"/>
                    <a:pt x="14573" y="14340"/>
                  </a:cubicBezTo>
                  <a:cubicBezTo>
                    <a:pt x="14573" y="13762"/>
                    <a:pt x="14260" y="13184"/>
                    <a:pt x="12069" y="13127"/>
                  </a:cubicBezTo>
                  <a:cubicBezTo>
                    <a:pt x="9877" y="13069"/>
                    <a:pt x="5808" y="13531"/>
                    <a:pt x="3303" y="14571"/>
                  </a:cubicBezTo>
                  <a:cubicBezTo>
                    <a:pt x="799" y="15610"/>
                    <a:pt x="-140" y="17227"/>
                    <a:pt x="17" y="18556"/>
                  </a:cubicBezTo>
                  <a:cubicBezTo>
                    <a:pt x="173" y="19884"/>
                    <a:pt x="1425" y="20923"/>
                    <a:pt x="3773" y="21212"/>
                  </a:cubicBezTo>
                  <a:cubicBezTo>
                    <a:pt x="6121" y="21501"/>
                    <a:pt x="9564" y="21039"/>
                    <a:pt x="12069" y="19306"/>
                  </a:cubicBezTo>
                  <a:cubicBezTo>
                    <a:pt x="14573" y="17574"/>
                    <a:pt x="16138" y="14571"/>
                    <a:pt x="16921" y="11394"/>
                  </a:cubicBezTo>
                  <a:cubicBezTo>
                    <a:pt x="17703" y="8218"/>
                    <a:pt x="17703" y="4868"/>
                    <a:pt x="17547" y="2846"/>
                  </a:cubicBezTo>
                  <a:cubicBezTo>
                    <a:pt x="17390" y="825"/>
                    <a:pt x="17077" y="132"/>
                    <a:pt x="16451" y="17"/>
                  </a:cubicBezTo>
                  <a:cubicBezTo>
                    <a:pt x="15825" y="-99"/>
                    <a:pt x="14886" y="363"/>
                    <a:pt x="14573" y="2269"/>
                  </a:cubicBezTo>
                  <a:cubicBezTo>
                    <a:pt x="14260" y="4175"/>
                    <a:pt x="14573" y="7525"/>
                    <a:pt x="15825" y="10528"/>
                  </a:cubicBezTo>
                  <a:cubicBezTo>
                    <a:pt x="17077" y="13531"/>
                    <a:pt x="19269" y="16188"/>
                    <a:pt x="21460" y="1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6870700" y="34925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6858000" y="274934"/>
              <a:ext cx="44450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029" y="10932"/>
                    <a:pt x="2057" y="1332"/>
                    <a:pt x="5657" y="132"/>
                  </a:cubicBezTo>
                  <a:cubicBezTo>
                    <a:pt x="9257" y="-1068"/>
                    <a:pt x="1542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6938032" y="93585"/>
              <a:ext cx="120263" cy="408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83" fill="norm" stroke="1" extrusionOk="0">
                  <a:moveTo>
                    <a:pt x="17201" y="14377"/>
                  </a:moveTo>
                  <a:cubicBezTo>
                    <a:pt x="14595" y="13823"/>
                    <a:pt x="11988" y="13269"/>
                    <a:pt x="9753" y="12992"/>
                  </a:cubicBezTo>
                  <a:cubicBezTo>
                    <a:pt x="7519" y="12715"/>
                    <a:pt x="5657" y="12715"/>
                    <a:pt x="3981" y="13823"/>
                  </a:cubicBezTo>
                  <a:cubicBezTo>
                    <a:pt x="2305" y="14931"/>
                    <a:pt x="815" y="17146"/>
                    <a:pt x="257" y="18531"/>
                  </a:cubicBezTo>
                  <a:cubicBezTo>
                    <a:pt x="-302" y="19915"/>
                    <a:pt x="70" y="20469"/>
                    <a:pt x="1188" y="20857"/>
                  </a:cubicBezTo>
                  <a:cubicBezTo>
                    <a:pt x="2305" y="21244"/>
                    <a:pt x="4167" y="21466"/>
                    <a:pt x="5843" y="21355"/>
                  </a:cubicBezTo>
                  <a:cubicBezTo>
                    <a:pt x="7519" y="21244"/>
                    <a:pt x="9008" y="20801"/>
                    <a:pt x="11243" y="18974"/>
                  </a:cubicBezTo>
                  <a:cubicBezTo>
                    <a:pt x="13477" y="17146"/>
                    <a:pt x="16457" y="13934"/>
                    <a:pt x="18319" y="10832"/>
                  </a:cubicBezTo>
                  <a:cubicBezTo>
                    <a:pt x="20181" y="7731"/>
                    <a:pt x="20926" y="4740"/>
                    <a:pt x="21112" y="2857"/>
                  </a:cubicBezTo>
                  <a:cubicBezTo>
                    <a:pt x="21298" y="974"/>
                    <a:pt x="20926" y="198"/>
                    <a:pt x="20181" y="32"/>
                  </a:cubicBezTo>
                  <a:cubicBezTo>
                    <a:pt x="19436" y="-134"/>
                    <a:pt x="18319" y="309"/>
                    <a:pt x="17574" y="2414"/>
                  </a:cubicBezTo>
                  <a:cubicBezTo>
                    <a:pt x="16829" y="4518"/>
                    <a:pt x="16457" y="8284"/>
                    <a:pt x="16829" y="11164"/>
                  </a:cubicBezTo>
                  <a:cubicBezTo>
                    <a:pt x="17201" y="14044"/>
                    <a:pt x="18319" y="16038"/>
                    <a:pt x="19436" y="18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7110868" y="282488"/>
              <a:ext cx="174699" cy="20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151" fill="norm" stroke="1" extrusionOk="0">
                  <a:moveTo>
                    <a:pt x="1701" y="9597"/>
                  </a:moveTo>
                  <a:cubicBezTo>
                    <a:pt x="3002" y="9156"/>
                    <a:pt x="4303" y="8715"/>
                    <a:pt x="5344" y="7503"/>
                  </a:cubicBezTo>
                  <a:cubicBezTo>
                    <a:pt x="6385" y="6291"/>
                    <a:pt x="7166" y="4307"/>
                    <a:pt x="7426" y="2764"/>
                  </a:cubicBezTo>
                  <a:cubicBezTo>
                    <a:pt x="7686" y="1221"/>
                    <a:pt x="7426" y="119"/>
                    <a:pt x="6645" y="9"/>
                  </a:cubicBezTo>
                  <a:cubicBezTo>
                    <a:pt x="5865" y="-101"/>
                    <a:pt x="4563" y="781"/>
                    <a:pt x="3132" y="3536"/>
                  </a:cubicBezTo>
                  <a:cubicBezTo>
                    <a:pt x="1701" y="6291"/>
                    <a:pt x="139" y="10919"/>
                    <a:pt x="9" y="14226"/>
                  </a:cubicBezTo>
                  <a:cubicBezTo>
                    <a:pt x="-121" y="17532"/>
                    <a:pt x="1180" y="19515"/>
                    <a:pt x="2481" y="20507"/>
                  </a:cubicBezTo>
                  <a:cubicBezTo>
                    <a:pt x="3783" y="21499"/>
                    <a:pt x="5084" y="21499"/>
                    <a:pt x="7036" y="19405"/>
                  </a:cubicBezTo>
                  <a:cubicBezTo>
                    <a:pt x="8987" y="17311"/>
                    <a:pt x="11590" y="13123"/>
                    <a:pt x="13021" y="10258"/>
                  </a:cubicBezTo>
                  <a:cubicBezTo>
                    <a:pt x="14452" y="7393"/>
                    <a:pt x="14713" y="5850"/>
                    <a:pt x="14322" y="5630"/>
                  </a:cubicBezTo>
                  <a:cubicBezTo>
                    <a:pt x="13932" y="5409"/>
                    <a:pt x="12891" y="6511"/>
                    <a:pt x="12110" y="8385"/>
                  </a:cubicBezTo>
                  <a:cubicBezTo>
                    <a:pt x="11330" y="10258"/>
                    <a:pt x="10809" y="12903"/>
                    <a:pt x="10419" y="14777"/>
                  </a:cubicBezTo>
                  <a:cubicBezTo>
                    <a:pt x="10028" y="16650"/>
                    <a:pt x="9768" y="17752"/>
                    <a:pt x="9638" y="17752"/>
                  </a:cubicBezTo>
                  <a:cubicBezTo>
                    <a:pt x="9508" y="17752"/>
                    <a:pt x="9508" y="16650"/>
                    <a:pt x="10159" y="14005"/>
                  </a:cubicBezTo>
                  <a:cubicBezTo>
                    <a:pt x="10809" y="11360"/>
                    <a:pt x="12110" y="7172"/>
                    <a:pt x="13281" y="4638"/>
                  </a:cubicBezTo>
                  <a:cubicBezTo>
                    <a:pt x="14452" y="2103"/>
                    <a:pt x="15493" y="1221"/>
                    <a:pt x="16665" y="670"/>
                  </a:cubicBezTo>
                  <a:cubicBezTo>
                    <a:pt x="17836" y="119"/>
                    <a:pt x="19137" y="-101"/>
                    <a:pt x="20048" y="340"/>
                  </a:cubicBezTo>
                  <a:cubicBezTo>
                    <a:pt x="20959" y="781"/>
                    <a:pt x="21479" y="1883"/>
                    <a:pt x="21479" y="4638"/>
                  </a:cubicBezTo>
                  <a:cubicBezTo>
                    <a:pt x="21479" y="7393"/>
                    <a:pt x="20959" y="11801"/>
                    <a:pt x="20438" y="16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7288668" y="0"/>
              <a:ext cx="172582" cy="46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81" fill="norm" stroke="1" extrusionOk="0">
                  <a:moveTo>
                    <a:pt x="16736" y="0"/>
                  </a:moveTo>
                  <a:cubicBezTo>
                    <a:pt x="14892" y="1178"/>
                    <a:pt x="13048" y="2356"/>
                    <a:pt x="11336" y="4615"/>
                  </a:cubicBezTo>
                  <a:cubicBezTo>
                    <a:pt x="9623" y="6873"/>
                    <a:pt x="8043" y="10211"/>
                    <a:pt x="7121" y="12862"/>
                  </a:cubicBezTo>
                  <a:cubicBezTo>
                    <a:pt x="6199" y="15513"/>
                    <a:pt x="5936" y="17476"/>
                    <a:pt x="5804" y="18753"/>
                  </a:cubicBezTo>
                  <a:cubicBezTo>
                    <a:pt x="5672" y="20029"/>
                    <a:pt x="5672" y="20618"/>
                    <a:pt x="6331" y="21011"/>
                  </a:cubicBezTo>
                  <a:cubicBezTo>
                    <a:pt x="6989" y="21404"/>
                    <a:pt x="8306" y="21600"/>
                    <a:pt x="9228" y="21404"/>
                  </a:cubicBezTo>
                  <a:cubicBezTo>
                    <a:pt x="10150" y="21207"/>
                    <a:pt x="10677" y="20618"/>
                    <a:pt x="10018" y="19391"/>
                  </a:cubicBezTo>
                  <a:cubicBezTo>
                    <a:pt x="9360" y="18164"/>
                    <a:pt x="7516" y="16298"/>
                    <a:pt x="6067" y="15218"/>
                  </a:cubicBezTo>
                  <a:cubicBezTo>
                    <a:pt x="4618" y="14138"/>
                    <a:pt x="3565" y="13844"/>
                    <a:pt x="2379" y="13647"/>
                  </a:cubicBezTo>
                  <a:cubicBezTo>
                    <a:pt x="1194" y="13451"/>
                    <a:pt x="-123" y="13353"/>
                    <a:pt x="9" y="13304"/>
                  </a:cubicBezTo>
                  <a:cubicBezTo>
                    <a:pt x="140" y="13255"/>
                    <a:pt x="1721" y="13255"/>
                    <a:pt x="4487" y="13402"/>
                  </a:cubicBezTo>
                  <a:cubicBezTo>
                    <a:pt x="7253" y="13549"/>
                    <a:pt x="11204" y="13844"/>
                    <a:pt x="13838" y="14482"/>
                  </a:cubicBezTo>
                  <a:cubicBezTo>
                    <a:pt x="16472" y="15120"/>
                    <a:pt x="17789" y="16102"/>
                    <a:pt x="18448" y="16985"/>
                  </a:cubicBezTo>
                  <a:cubicBezTo>
                    <a:pt x="19106" y="17869"/>
                    <a:pt x="19106" y="18655"/>
                    <a:pt x="18975" y="19342"/>
                  </a:cubicBezTo>
                  <a:cubicBezTo>
                    <a:pt x="18843" y="20029"/>
                    <a:pt x="18579" y="20618"/>
                    <a:pt x="18448" y="20618"/>
                  </a:cubicBezTo>
                  <a:cubicBezTo>
                    <a:pt x="18316" y="20618"/>
                    <a:pt x="18316" y="20029"/>
                    <a:pt x="18448" y="18360"/>
                  </a:cubicBezTo>
                  <a:cubicBezTo>
                    <a:pt x="18579" y="16691"/>
                    <a:pt x="18843" y="13942"/>
                    <a:pt x="19370" y="12224"/>
                  </a:cubicBezTo>
                  <a:cubicBezTo>
                    <a:pt x="19897" y="10505"/>
                    <a:pt x="20687" y="9818"/>
                    <a:pt x="21477" y="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7488334" y="43249"/>
              <a:ext cx="606215" cy="67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71" fill="norm" stroke="1" extrusionOk="0">
                  <a:moveTo>
                    <a:pt x="3080" y="7961"/>
                  </a:moveTo>
                  <a:cubicBezTo>
                    <a:pt x="2631" y="7826"/>
                    <a:pt x="2183" y="7690"/>
                    <a:pt x="1622" y="8063"/>
                  </a:cubicBezTo>
                  <a:cubicBezTo>
                    <a:pt x="1062" y="8435"/>
                    <a:pt x="389" y="9315"/>
                    <a:pt x="128" y="10128"/>
                  </a:cubicBezTo>
                  <a:cubicBezTo>
                    <a:pt x="-134" y="10940"/>
                    <a:pt x="15" y="11685"/>
                    <a:pt x="501" y="12125"/>
                  </a:cubicBezTo>
                  <a:cubicBezTo>
                    <a:pt x="987" y="12565"/>
                    <a:pt x="1809" y="12701"/>
                    <a:pt x="2893" y="12565"/>
                  </a:cubicBezTo>
                  <a:cubicBezTo>
                    <a:pt x="3977" y="12430"/>
                    <a:pt x="5322" y="12024"/>
                    <a:pt x="6144" y="11685"/>
                  </a:cubicBezTo>
                  <a:cubicBezTo>
                    <a:pt x="6966" y="11347"/>
                    <a:pt x="7265" y="11076"/>
                    <a:pt x="7153" y="10636"/>
                  </a:cubicBezTo>
                  <a:cubicBezTo>
                    <a:pt x="7041" y="10195"/>
                    <a:pt x="6518" y="9586"/>
                    <a:pt x="6069" y="9281"/>
                  </a:cubicBezTo>
                  <a:cubicBezTo>
                    <a:pt x="5621" y="8977"/>
                    <a:pt x="5247" y="8977"/>
                    <a:pt x="4911" y="9146"/>
                  </a:cubicBezTo>
                  <a:cubicBezTo>
                    <a:pt x="4575" y="9315"/>
                    <a:pt x="4276" y="9654"/>
                    <a:pt x="4201" y="10162"/>
                  </a:cubicBezTo>
                  <a:cubicBezTo>
                    <a:pt x="4126" y="10669"/>
                    <a:pt x="4276" y="11347"/>
                    <a:pt x="4612" y="11651"/>
                  </a:cubicBezTo>
                  <a:cubicBezTo>
                    <a:pt x="4948" y="11956"/>
                    <a:pt x="5472" y="11888"/>
                    <a:pt x="5883" y="11719"/>
                  </a:cubicBezTo>
                  <a:cubicBezTo>
                    <a:pt x="6294" y="11550"/>
                    <a:pt x="6593" y="11279"/>
                    <a:pt x="6742" y="11313"/>
                  </a:cubicBezTo>
                  <a:cubicBezTo>
                    <a:pt x="6892" y="11347"/>
                    <a:pt x="6892" y="11685"/>
                    <a:pt x="7004" y="11990"/>
                  </a:cubicBezTo>
                  <a:cubicBezTo>
                    <a:pt x="7116" y="12295"/>
                    <a:pt x="7340" y="12565"/>
                    <a:pt x="7639" y="12701"/>
                  </a:cubicBezTo>
                  <a:cubicBezTo>
                    <a:pt x="7938" y="12836"/>
                    <a:pt x="8312" y="12836"/>
                    <a:pt x="8910" y="12396"/>
                  </a:cubicBezTo>
                  <a:cubicBezTo>
                    <a:pt x="9508" y="11956"/>
                    <a:pt x="10330" y="11076"/>
                    <a:pt x="11301" y="9484"/>
                  </a:cubicBezTo>
                  <a:cubicBezTo>
                    <a:pt x="12273" y="7893"/>
                    <a:pt x="13394" y="5591"/>
                    <a:pt x="13992" y="3966"/>
                  </a:cubicBezTo>
                  <a:cubicBezTo>
                    <a:pt x="14590" y="2341"/>
                    <a:pt x="14665" y="1393"/>
                    <a:pt x="14553" y="817"/>
                  </a:cubicBezTo>
                  <a:cubicBezTo>
                    <a:pt x="14440" y="242"/>
                    <a:pt x="14141" y="39"/>
                    <a:pt x="13805" y="5"/>
                  </a:cubicBezTo>
                  <a:cubicBezTo>
                    <a:pt x="13469" y="-29"/>
                    <a:pt x="13095" y="106"/>
                    <a:pt x="12572" y="1088"/>
                  </a:cubicBezTo>
                  <a:cubicBezTo>
                    <a:pt x="12049" y="2070"/>
                    <a:pt x="11376" y="3898"/>
                    <a:pt x="10928" y="5693"/>
                  </a:cubicBezTo>
                  <a:cubicBezTo>
                    <a:pt x="10479" y="7487"/>
                    <a:pt x="10255" y="9247"/>
                    <a:pt x="10218" y="10297"/>
                  </a:cubicBezTo>
                  <a:cubicBezTo>
                    <a:pt x="10180" y="11347"/>
                    <a:pt x="10330" y="11685"/>
                    <a:pt x="10517" y="11990"/>
                  </a:cubicBezTo>
                  <a:cubicBezTo>
                    <a:pt x="10703" y="12295"/>
                    <a:pt x="10928" y="12565"/>
                    <a:pt x="11227" y="12701"/>
                  </a:cubicBezTo>
                  <a:cubicBezTo>
                    <a:pt x="11526" y="12836"/>
                    <a:pt x="11899" y="12836"/>
                    <a:pt x="12647" y="12295"/>
                  </a:cubicBezTo>
                  <a:cubicBezTo>
                    <a:pt x="13394" y="11753"/>
                    <a:pt x="14515" y="10669"/>
                    <a:pt x="15487" y="9281"/>
                  </a:cubicBezTo>
                  <a:cubicBezTo>
                    <a:pt x="16458" y="7893"/>
                    <a:pt x="17281" y="6200"/>
                    <a:pt x="17804" y="5049"/>
                  </a:cubicBezTo>
                  <a:cubicBezTo>
                    <a:pt x="18327" y="3898"/>
                    <a:pt x="18551" y="3289"/>
                    <a:pt x="18663" y="2679"/>
                  </a:cubicBezTo>
                  <a:cubicBezTo>
                    <a:pt x="18775" y="2070"/>
                    <a:pt x="18775" y="1461"/>
                    <a:pt x="18626" y="1291"/>
                  </a:cubicBezTo>
                  <a:cubicBezTo>
                    <a:pt x="18476" y="1122"/>
                    <a:pt x="18177" y="1393"/>
                    <a:pt x="17654" y="2409"/>
                  </a:cubicBezTo>
                  <a:cubicBezTo>
                    <a:pt x="17131" y="3424"/>
                    <a:pt x="16384" y="5185"/>
                    <a:pt x="15935" y="6674"/>
                  </a:cubicBezTo>
                  <a:cubicBezTo>
                    <a:pt x="15487" y="8164"/>
                    <a:pt x="15337" y="9383"/>
                    <a:pt x="15263" y="10162"/>
                  </a:cubicBezTo>
                  <a:cubicBezTo>
                    <a:pt x="15188" y="10940"/>
                    <a:pt x="15188" y="11279"/>
                    <a:pt x="15375" y="11448"/>
                  </a:cubicBezTo>
                  <a:cubicBezTo>
                    <a:pt x="15562" y="11617"/>
                    <a:pt x="15935" y="11617"/>
                    <a:pt x="16272" y="11516"/>
                  </a:cubicBezTo>
                  <a:cubicBezTo>
                    <a:pt x="16608" y="11414"/>
                    <a:pt x="16907" y="11211"/>
                    <a:pt x="17168" y="10906"/>
                  </a:cubicBezTo>
                  <a:cubicBezTo>
                    <a:pt x="17430" y="10602"/>
                    <a:pt x="17654" y="10195"/>
                    <a:pt x="17841" y="10162"/>
                  </a:cubicBezTo>
                  <a:cubicBezTo>
                    <a:pt x="18028" y="10128"/>
                    <a:pt x="18177" y="10466"/>
                    <a:pt x="18402" y="10737"/>
                  </a:cubicBezTo>
                  <a:cubicBezTo>
                    <a:pt x="18626" y="11008"/>
                    <a:pt x="18925" y="11211"/>
                    <a:pt x="19299" y="11347"/>
                  </a:cubicBezTo>
                  <a:cubicBezTo>
                    <a:pt x="19672" y="11482"/>
                    <a:pt x="20121" y="11550"/>
                    <a:pt x="20345" y="11787"/>
                  </a:cubicBezTo>
                  <a:cubicBezTo>
                    <a:pt x="20569" y="12024"/>
                    <a:pt x="20569" y="12430"/>
                    <a:pt x="20719" y="13649"/>
                  </a:cubicBezTo>
                  <a:cubicBezTo>
                    <a:pt x="20868" y="14868"/>
                    <a:pt x="21167" y="16899"/>
                    <a:pt x="21317" y="18185"/>
                  </a:cubicBezTo>
                  <a:cubicBezTo>
                    <a:pt x="21466" y="19472"/>
                    <a:pt x="21466" y="20014"/>
                    <a:pt x="21018" y="20454"/>
                  </a:cubicBezTo>
                  <a:cubicBezTo>
                    <a:pt x="20569" y="20894"/>
                    <a:pt x="19672" y="21232"/>
                    <a:pt x="18775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8516599" y="91192"/>
              <a:ext cx="182396" cy="458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87" fill="norm" stroke="1" extrusionOk="0">
                  <a:moveTo>
                    <a:pt x="15319" y="13208"/>
                  </a:moveTo>
                  <a:cubicBezTo>
                    <a:pt x="14337" y="12912"/>
                    <a:pt x="13355" y="12616"/>
                    <a:pt x="11637" y="12616"/>
                  </a:cubicBezTo>
                  <a:cubicBezTo>
                    <a:pt x="9919" y="12616"/>
                    <a:pt x="7465" y="12912"/>
                    <a:pt x="5255" y="14194"/>
                  </a:cubicBezTo>
                  <a:cubicBezTo>
                    <a:pt x="3046" y="15477"/>
                    <a:pt x="1083" y="17745"/>
                    <a:pt x="346" y="19126"/>
                  </a:cubicBezTo>
                  <a:cubicBezTo>
                    <a:pt x="-390" y="20507"/>
                    <a:pt x="101" y="21000"/>
                    <a:pt x="1328" y="21246"/>
                  </a:cubicBezTo>
                  <a:cubicBezTo>
                    <a:pt x="2555" y="21493"/>
                    <a:pt x="4519" y="21493"/>
                    <a:pt x="7096" y="20605"/>
                  </a:cubicBezTo>
                  <a:cubicBezTo>
                    <a:pt x="9674" y="19718"/>
                    <a:pt x="12865" y="17942"/>
                    <a:pt x="15196" y="15427"/>
                  </a:cubicBezTo>
                  <a:cubicBezTo>
                    <a:pt x="17528" y="12912"/>
                    <a:pt x="19001" y="9657"/>
                    <a:pt x="19860" y="7290"/>
                  </a:cubicBezTo>
                  <a:cubicBezTo>
                    <a:pt x="20719" y="4923"/>
                    <a:pt x="20965" y="3444"/>
                    <a:pt x="21087" y="2359"/>
                  </a:cubicBezTo>
                  <a:cubicBezTo>
                    <a:pt x="21210" y="1274"/>
                    <a:pt x="21210" y="583"/>
                    <a:pt x="20596" y="238"/>
                  </a:cubicBezTo>
                  <a:cubicBezTo>
                    <a:pt x="19983" y="-107"/>
                    <a:pt x="18755" y="-107"/>
                    <a:pt x="17774" y="435"/>
                  </a:cubicBezTo>
                  <a:cubicBezTo>
                    <a:pt x="16792" y="978"/>
                    <a:pt x="16055" y="2063"/>
                    <a:pt x="15442" y="4331"/>
                  </a:cubicBezTo>
                  <a:cubicBezTo>
                    <a:pt x="14828" y="6600"/>
                    <a:pt x="14337" y="10052"/>
                    <a:pt x="14951" y="12912"/>
                  </a:cubicBezTo>
                  <a:cubicBezTo>
                    <a:pt x="15565" y="15772"/>
                    <a:pt x="17283" y="18041"/>
                    <a:pt x="19001" y="20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8737600" y="292099"/>
              <a:ext cx="19050" cy="210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4256"/>
                  </a:moveTo>
                  <a:cubicBezTo>
                    <a:pt x="0" y="15984"/>
                    <a:pt x="0" y="17712"/>
                    <a:pt x="0" y="19116"/>
                  </a:cubicBezTo>
                  <a:cubicBezTo>
                    <a:pt x="0" y="20520"/>
                    <a:pt x="0" y="21600"/>
                    <a:pt x="2400" y="21492"/>
                  </a:cubicBezTo>
                  <a:cubicBezTo>
                    <a:pt x="4800" y="21384"/>
                    <a:pt x="9600" y="20088"/>
                    <a:pt x="13200" y="16308"/>
                  </a:cubicBezTo>
                  <a:cubicBezTo>
                    <a:pt x="16800" y="12528"/>
                    <a:pt x="19200" y="62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8815916" y="320856"/>
              <a:ext cx="114061" cy="215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45" fill="norm" stroke="1" extrusionOk="0">
                  <a:moveTo>
                    <a:pt x="14924" y="296"/>
                  </a:moveTo>
                  <a:cubicBezTo>
                    <a:pt x="10996" y="87"/>
                    <a:pt x="7069" y="-123"/>
                    <a:pt x="4320" y="87"/>
                  </a:cubicBezTo>
                  <a:cubicBezTo>
                    <a:pt x="1571" y="296"/>
                    <a:pt x="0" y="926"/>
                    <a:pt x="0" y="2394"/>
                  </a:cubicBezTo>
                  <a:cubicBezTo>
                    <a:pt x="0" y="3861"/>
                    <a:pt x="1571" y="6168"/>
                    <a:pt x="5302" y="8790"/>
                  </a:cubicBezTo>
                  <a:cubicBezTo>
                    <a:pt x="9033" y="11411"/>
                    <a:pt x="14924" y="14347"/>
                    <a:pt x="18065" y="16444"/>
                  </a:cubicBezTo>
                  <a:cubicBezTo>
                    <a:pt x="21207" y="18541"/>
                    <a:pt x="21600" y="19799"/>
                    <a:pt x="20815" y="20533"/>
                  </a:cubicBezTo>
                  <a:cubicBezTo>
                    <a:pt x="20029" y="21267"/>
                    <a:pt x="18065" y="21477"/>
                    <a:pt x="15120" y="21267"/>
                  </a:cubicBezTo>
                  <a:cubicBezTo>
                    <a:pt x="12175" y="21058"/>
                    <a:pt x="8247" y="20428"/>
                    <a:pt x="5891" y="18960"/>
                  </a:cubicBezTo>
                  <a:cubicBezTo>
                    <a:pt x="3535" y="17493"/>
                    <a:pt x="2749" y="15186"/>
                    <a:pt x="1964" y="12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8980603" y="152400"/>
              <a:ext cx="277697" cy="384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65" fill="norm" stroke="1" extrusionOk="0">
                  <a:moveTo>
                    <a:pt x="8704" y="0"/>
                  </a:moveTo>
                  <a:cubicBezTo>
                    <a:pt x="7559" y="944"/>
                    <a:pt x="6413" y="1889"/>
                    <a:pt x="5513" y="4013"/>
                  </a:cubicBezTo>
                  <a:cubicBezTo>
                    <a:pt x="4613" y="6138"/>
                    <a:pt x="3959" y="9443"/>
                    <a:pt x="3877" y="12452"/>
                  </a:cubicBezTo>
                  <a:cubicBezTo>
                    <a:pt x="3795" y="15462"/>
                    <a:pt x="4286" y="18177"/>
                    <a:pt x="4941" y="19711"/>
                  </a:cubicBezTo>
                  <a:cubicBezTo>
                    <a:pt x="5595" y="21246"/>
                    <a:pt x="6413" y="21600"/>
                    <a:pt x="6904" y="21423"/>
                  </a:cubicBezTo>
                  <a:cubicBezTo>
                    <a:pt x="7395" y="21246"/>
                    <a:pt x="7559" y="20538"/>
                    <a:pt x="6823" y="19003"/>
                  </a:cubicBezTo>
                  <a:cubicBezTo>
                    <a:pt x="6086" y="17469"/>
                    <a:pt x="4450" y="15108"/>
                    <a:pt x="3304" y="13692"/>
                  </a:cubicBezTo>
                  <a:cubicBezTo>
                    <a:pt x="2159" y="12275"/>
                    <a:pt x="1504" y="11803"/>
                    <a:pt x="932" y="11272"/>
                  </a:cubicBezTo>
                  <a:cubicBezTo>
                    <a:pt x="359" y="10741"/>
                    <a:pt x="-132" y="10151"/>
                    <a:pt x="32" y="9738"/>
                  </a:cubicBezTo>
                  <a:cubicBezTo>
                    <a:pt x="195" y="9325"/>
                    <a:pt x="1013" y="9089"/>
                    <a:pt x="2241" y="9030"/>
                  </a:cubicBezTo>
                  <a:cubicBezTo>
                    <a:pt x="3468" y="8970"/>
                    <a:pt x="5104" y="9089"/>
                    <a:pt x="6986" y="9974"/>
                  </a:cubicBezTo>
                  <a:cubicBezTo>
                    <a:pt x="8868" y="10859"/>
                    <a:pt x="10995" y="12511"/>
                    <a:pt x="12141" y="14105"/>
                  </a:cubicBezTo>
                  <a:cubicBezTo>
                    <a:pt x="13286" y="15698"/>
                    <a:pt x="13450" y="17233"/>
                    <a:pt x="13123" y="18236"/>
                  </a:cubicBezTo>
                  <a:cubicBezTo>
                    <a:pt x="12795" y="19239"/>
                    <a:pt x="11977" y="19711"/>
                    <a:pt x="11486" y="19652"/>
                  </a:cubicBezTo>
                  <a:cubicBezTo>
                    <a:pt x="10995" y="19593"/>
                    <a:pt x="10832" y="19003"/>
                    <a:pt x="11159" y="18000"/>
                  </a:cubicBezTo>
                  <a:cubicBezTo>
                    <a:pt x="11486" y="16997"/>
                    <a:pt x="12304" y="15580"/>
                    <a:pt x="13041" y="14695"/>
                  </a:cubicBezTo>
                  <a:cubicBezTo>
                    <a:pt x="13777" y="13810"/>
                    <a:pt x="14432" y="13456"/>
                    <a:pt x="15086" y="13102"/>
                  </a:cubicBezTo>
                  <a:cubicBezTo>
                    <a:pt x="15741" y="12748"/>
                    <a:pt x="16395" y="12393"/>
                    <a:pt x="16968" y="12452"/>
                  </a:cubicBezTo>
                  <a:cubicBezTo>
                    <a:pt x="17541" y="12511"/>
                    <a:pt x="18032" y="12984"/>
                    <a:pt x="18359" y="13574"/>
                  </a:cubicBezTo>
                  <a:cubicBezTo>
                    <a:pt x="18686" y="14164"/>
                    <a:pt x="18850" y="14872"/>
                    <a:pt x="19095" y="15521"/>
                  </a:cubicBezTo>
                  <a:cubicBezTo>
                    <a:pt x="19341" y="16170"/>
                    <a:pt x="19668" y="16761"/>
                    <a:pt x="19995" y="16761"/>
                  </a:cubicBezTo>
                  <a:cubicBezTo>
                    <a:pt x="20323" y="16761"/>
                    <a:pt x="20650" y="16170"/>
                    <a:pt x="20895" y="14046"/>
                  </a:cubicBezTo>
                  <a:cubicBezTo>
                    <a:pt x="21141" y="11921"/>
                    <a:pt x="21304" y="8262"/>
                    <a:pt x="21468" y="4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9318377" y="133350"/>
              <a:ext cx="159288" cy="342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36" fill="norm" stroke="1" extrusionOk="0">
                  <a:moveTo>
                    <a:pt x="6345" y="0"/>
                  </a:moveTo>
                  <a:cubicBezTo>
                    <a:pt x="5784" y="3843"/>
                    <a:pt x="5223" y="7686"/>
                    <a:pt x="4381" y="10866"/>
                  </a:cubicBezTo>
                  <a:cubicBezTo>
                    <a:pt x="3540" y="14047"/>
                    <a:pt x="2418" y="16564"/>
                    <a:pt x="1576" y="18353"/>
                  </a:cubicBezTo>
                  <a:cubicBezTo>
                    <a:pt x="735" y="20142"/>
                    <a:pt x="174" y="21202"/>
                    <a:pt x="33" y="21401"/>
                  </a:cubicBezTo>
                  <a:cubicBezTo>
                    <a:pt x="-107" y="21600"/>
                    <a:pt x="174" y="20937"/>
                    <a:pt x="1436" y="19546"/>
                  </a:cubicBezTo>
                  <a:cubicBezTo>
                    <a:pt x="2698" y="18155"/>
                    <a:pt x="4942" y="16034"/>
                    <a:pt x="7467" y="14775"/>
                  </a:cubicBezTo>
                  <a:cubicBezTo>
                    <a:pt x="9992" y="13517"/>
                    <a:pt x="12797" y="13119"/>
                    <a:pt x="14901" y="13053"/>
                  </a:cubicBezTo>
                  <a:cubicBezTo>
                    <a:pt x="17005" y="12987"/>
                    <a:pt x="18407" y="13252"/>
                    <a:pt x="19529" y="14047"/>
                  </a:cubicBezTo>
                  <a:cubicBezTo>
                    <a:pt x="20651" y="14842"/>
                    <a:pt x="21493" y="16167"/>
                    <a:pt x="20932" y="17360"/>
                  </a:cubicBezTo>
                  <a:cubicBezTo>
                    <a:pt x="20371" y="18552"/>
                    <a:pt x="18407" y="19612"/>
                    <a:pt x="16023" y="20275"/>
                  </a:cubicBezTo>
                  <a:cubicBezTo>
                    <a:pt x="13638" y="20937"/>
                    <a:pt x="10833" y="21202"/>
                    <a:pt x="8729" y="21136"/>
                  </a:cubicBezTo>
                  <a:cubicBezTo>
                    <a:pt x="6625" y="21070"/>
                    <a:pt x="5223" y="20672"/>
                    <a:pt x="4942" y="19612"/>
                  </a:cubicBezTo>
                  <a:cubicBezTo>
                    <a:pt x="4662" y="18552"/>
                    <a:pt x="5503" y="16829"/>
                    <a:pt x="6345" y="15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9533466" y="14450"/>
              <a:ext cx="385235" cy="49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37" y="12555"/>
                  </a:moveTo>
                  <a:cubicBezTo>
                    <a:pt x="119" y="14660"/>
                    <a:pt x="0" y="16765"/>
                    <a:pt x="0" y="18046"/>
                  </a:cubicBezTo>
                  <a:cubicBezTo>
                    <a:pt x="0" y="19327"/>
                    <a:pt x="119" y="19785"/>
                    <a:pt x="475" y="20014"/>
                  </a:cubicBezTo>
                  <a:cubicBezTo>
                    <a:pt x="831" y="20243"/>
                    <a:pt x="1424" y="20243"/>
                    <a:pt x="2077" y="19785"/>
                  </a:cubicBezTo>
                  <a:cubicBezTo>
                    <a:pt x="2730" y="19327"/>
                    <a:pt x="3442" y="18412"/>
                    <a:pt x="3976" y="17543"/>
                  </a:cubicBezTo>
                  <a:cubicBezTo>
                    <a:pt x="4510" y="16673"/>
                    <a:pt x="4866" y="15849"/>
                    <a:pt x="5044" y="15666"/>
                  </a:cubicBezTo>
                  <a:cubicBezTo>
                    <a:pt x="5222" y="15483"/>
                    <a:pt x="5222" y="15941"/>
                    <a:pt x="5222" y="16444"/>
                  </a:cubicBezTo>
                  <a:cubicBezTo>
                    <a:pt x="5222" y="16948"/>
                    <a:pt x="5222" y="17497"/>
                    <a:pt x="5459" y="17909"/>
                  </a:cubicBezTo>
                  <a:cubicBezTo>
                    <a:pt x="5697" y="18321"/>
                    <a:pt x="6171" y="18595"/>
                    <a:pt x="6705" y="18732"/>
                  </a:cubicBezTo>
                  <a:cubicBezTo>
                    <a:pt x="7240" y="18870"/>
                    <a:pt x="7833" y="18870"/>
                    <a:pt x="9020" y="18138"/>
                  </a:cubicBezTo>
                  <a:cubicBezTo>
                    <a:pt x="10207" y="17405"/>
                    <a:pt x="11987" y="15941"/>
                    <a:pt x="13708" y="13744"/>
                  </a:cubicBezTo>
                  <a:cubicBezTo>
                    <a:pt x="15429" y="11548"/>
                    <a:pt x="17090" y="8619"/>
                    <a:pt x="18158" y="6377"/>
                  </a:cubicBezTo>
                  <a:cubicBezTo>
                    <a:pt x="19226" y="4134"/>
                    <a:pt x="19701" y="2578"/>
                    <a:pt x="19879" y="1571"/>
                  </a:cubicBezTo>
                  <a:cubicBezTo>
                    <a:pt x="20057" y="565"/>
                    <a:pt x="19938" y="107"/>
                    <a:pt x="19642" y="16"/>
                  </a:cubicBezTo>
                  <a:cubicBezTo>
                    <a:pt x="19345" y="-76"/>
                    <a:pt x="18870" y="199"/>
                    <a:pt x="17921" y="1663"/>
                  </a:cubicBezTo>
                  <a:cubicBezTo>
                    <a:pt x="16971" y="3127"/>
                    <a:pt x="15547" y="5782"/>
                    <a:pt x="14538" y="8619"/>
                  </a:cubicBezTo>
                  <a:cubicBezTo>
                    <a:pt x="13530" y="11456"/>
                    <a:pt x="12936" y="14477"/>
                    <a:pt x="12640" y="16490"/>
                  </a:cubicBezTo>
                  <a:cubicBezTo>
                    <a:pt x="12343" y="18504"/>
                    <a:pt x="12343" y="19510"/>
                    <a:pt x="12462" y="20243"/>
                  </a:cubicBezTo>
                  <a:cubicBezTo>
                    <a:pt x="12580" y="20975"/>
                    <a:pt x="12818" y="21432"/>
                    <a:pt x="13292" y="21478"/>
                  </a:cubicBezTo>
                  <a:cubicBezTo>
                    <a:pt x="13767" y="21524"/>
                    <a:pt x="14479" y="21158"/>
                    <a:pt x="14835" y="20471"/>
                  </a:cubicBezTo>
                  <a:cubicBezTo>
                    <a:pt x="15191" y="19785"/>
                    <a:pt x="15191" y="18778"/>
                    <a:pt x="14657" y="17817"/>
                  </a:cubicBezTo>
                  <a:cubicBezTo>
                    <a:pt x="14123" y="16856"/>
                    <a:pt x="13055" y="15941"/>
                    <a:pt x="12284" y="15300"/>
                  </a:cubicBezTo>
                  <a:cubicBezTo>
                    <a:pt x="11512" y="14660"/>
                    <a:pt x="11037" y="14293"/>
                    <a:pt x="11037" y="13927"/>
                  </a:cubicBezTo>
                  <a:cubicBezTo>
                    <a:pt x="11037" y="13561"/>
                    <a:pt x="11512" y="13195"/>
                    <a:pt x="12462" y="13012"/>
                  </a:cubicBezTo>
                  <a:cubicBezTo>
                    <a:pt x="13411" y="12829"/>
                    <a:pt x="14835" y="12829"/>
                    <a:pt x="16022" y="13424"/>
                  </a:cubicBezTo>
                  <a:cubicBezTo>
                    <a:pt x="17209" y="14019"/>
                    <a:pt x="18158" y="15209"/>
                    <a:pt x="18633" y="16078"/>
                  </a:cubicBezTo>
                  <a:cubicBezTo>
                    <a:pt x="19108" y="16948"/>
                    <a:pt x="19108" y="17497"/>
                    <a:pt x="19226" y="18183"/>
                  </a:cubicBezTo>
                  <a:cubicBezTo>
                    <a:pt x="19345" y="18870"/>
                    <a:pt x="19582" y="19693"/>
                    <a:pt x="19760" y="19831"/>
                  </a:cubicBezTo>
                  <a:cubicBezTo>
                    <a:pt x="19938" y="19968"/>
                    <a:pt x="20057" y="19419"/>
                    <a:pt x="20116" y="18275"/>
                  </a:cubicBezTo>
                  <a:cubicBezTo>
                    <a:pt x="20176" y="17131"/>
                    <a:pt x="20176" y="15392"/>
                    <a:pt x="20413" y="14248"/>
                  </a:cubicBezTo>
                  <a:cubicBezTo>
                    <a:pt x="20651" y="13104"/>
                    <a:pt x="21125" y="12555"/>
                    <a:pt x="21600" y="12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9928958" y="336550"/>
              <a:ext cx="116742" cy="15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118" fill="norm" stroke="1" extrusionOk="0">
                  <a:moveTo>
                    <a:pt x="18960" y="0"/>
                  </a:moveTo>
                  <a:cubicBezTo>
                    <a:pt x="14331" y="1152"/>
                    <a:pt x="9703" y="2304"/>
                    <a:pt x="6231" y="4608"/>
                  </a:cubicBezTo>
                  <a:cubicBezTo>
                    <a:pt x="2760" y="6912"/>
                    <a:pt x="445" y="10368"/>
                    <a:pt x="60" y="13392"/>
                  </a:cubicBezTo>
                  <a:cubicBezTo>
                    <a:pt x="-326" y="16416"/>
                    <a:pt x="1217" y="19008"/>
                    <a:pt x="3338" y="20304"/>
                  </a:cubicBezTo>
                  <a:cubicBezTo>
                    <a:pt x="5460" y="21600"/>
                    <a:pt x="8160" y="21600"/>
                    <a:pt x="11245" y="18432"/>
                  </a:cubicBezTo>
                  <a:cubicBezTo>
                    <a:pt x="14331" y="15264"/>
                    <a:pt x="17803" y="8928"/>
                    <a:pt x="21274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0064750" y="349249"/>
              <a:ext cx="17267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0" y="0"/>
                  </a:moveTo>
                  <a:cubicBezTo>
                    <a:pt x="1844" y="2880"/>
                    <a:pt x="3688" y="5760"/>
                    <a:pt x="4610" y="8640"/>
                  </a:cubicBezTo>
                  <a:cubicBezTo>
                    <a:pt x="5532" y="11520"/>
                    <a:pt x="5532" y="14400"/>
                    <a:pt x="5005" y="16560"/>
                  </a:cubicBezTo>
                  <a:cubicBezTo>
                    <a:pt x="4478" y="18720"/>
                    <a:pt x="3424" y="20160"/>
                    <a:pt x="3161" y="20016"/>
                  </a:cubicBezTo>
                  <a:cubicBezTo>
                    <a:pt x="2898" y="19872"/>
                    <a:pt x="3424" y="18144"/>
                    <a:pt x="5400" y="14688"/>
                  </a:cubicBezTo>
                  <a:cubicBezTo>
                    <a:pt x="7376" y="11232"/>
                    <a:pt x="10800" y="6048"/>
                    <a:pt x="13434" y="3312"/>
                  </a:cubicBezTo>
                  <a:cubicBezTo>
                    <a:pt x="16068" y="576"/>
                    <a:pt x="17912" y="288"/>
                    <a:pt x="19229" y="720"/>
                  </a:cubicBezTo>
                  <a:cubicBezTo>
                    <a:pt x="20546" y="1152"/>
                    <a:pt x="21337" y="2304"/>
                    <a:pt x="21468" y="5904"/>
                  </a:cubicBezTo>
                  <a:cubicBezTo>
                    <a:pt x="21600" y="9504"/>
                    <a:pt x="21073" y="15552"/>
                    <a:pt x="20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482600" y="1219200"/>
              <a:ext cx="87185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" y="20965"/>
                    <a:pt x="315" y="20329"/>
                    <a:pt x="485" y="20012"/>
                  </a:cubicBezTo>
                  <a:cubicBezTo>
                    <a:pt x="655" y="19694"/>
                    <a:pt x="839" y="19694"/>
                    <a:pt x="1025" y="19482"/>
                  </a:cubicBezTo>
                  <a:cubicBezTo>
                    <a:pt x="1211" y="19271"/>
                    <a:pt x="1400" y="18847"/>
                    <a:pt x="1620" y="18212"/>
                  </a:cubicBezTo>
                  <a:cubicBezTo>
                    <a:pt x="1841" y="17576"/>
                    <a:pt x="2092" y="16729"/>
                    <a:pt x="2313" y="15988"/>
                  </a:cubicBezTo>
                  <a:cubicBezTo>
                    <a:pt x="2533" y="15247"/>
                    <a:pt x="2722" y="14612"/>
                    <a:pt x="2926" y="13976"/>
                  </a:cubicBezTo>
                  <a:cubicBezTo>
                    <a:pt x="3131" y="13341"/>
                    <a:pt x="3351" y="12706"/>
                    <a:pt x="3516" y="12176"/>
                  </a:cubicBezTo>
                  <a:cubicBezTo>
                    <a:pt x="3681" y="11647"/>
                    <a:pt x="3791" y="11224"/>
                    <a:pt x="3917" y="10800"/>
                  </a:cubicBezTo>
                  <a:cubicBezTo>
                    <a:pt x="4043" y="10376"/>
                    <a:pt x="4185" y="9953"/>
                    <a:pt x="4316" y="9529"/>
                  </a:cubicBezTo>
                  <a:cubicBezTo>
                    <a:pt x="4447" y="9106"/>
                    <a:pt x="4568" y="8682"/>
                    <a:pt x="4706" y="8259"/>
                  </a:cubicBezTo>
                  <a:cubicBezTo>
                    <a:pt x="4845" y="7835"/>
                    <a:pt x="5003" y="7412"/>
                    <a:pt x="5139" y="7094"/>
                  </a:cubicBezTo>
                  <a:cubicBezTo>
                    <a:pt x="5275" y="6776"/>
                    <a:pt x="5391" y="6565"/>
                    <a:pt x="5535" y="6247"/>
                  </a:cubicBezTo>
                  <a:cubicBezTo>
                    <a:pt x="5679" y="5929"/>
                    <a:pt x="5852" y="5506"/>
                    <a:pt x="6017" y="5188"/>
                  </a:cubicBezTo>
                  <a:cubicBezTo>
                    <a:pt x="6183" y="4871"/>
                    <a:pt x="6340" y="4659"/>
                    <a:pt x="6500" y="4341"/>
                  </a:cubicBezTo>
                  <a:cubicBezTo>
                    <a:pt x="6660" y="4024"/>
                    <a:pt x="6822" y="3600"/>
                    <a:pt x="6980" y="3282"/>
                  </a:cubicBezTo>
                  <a:cubicBezTo>
                    <a:pt x="7137" y="2965"/>
                    <a:pt x="7289" y="2753"/>
                    <a:pt x="7454" y="2541"/>
                  </a:cubicBezTo>
                  <a:cubicBezTo>
                    <a:pt x="7620" y="2329"/>
                    <a:pt x="7798" y="2118"/>
                    <a:pt x="7973" y="1906"/>
                  </a:cubicBezTo>
                  <a:cubicBezTo>
                    <a:pt x="8149" y="1694"/>
                    <a:pt x="8322" y="1482"/>
                    <a:pt x="8498" y="1271"/>
                  </a:cubicBezTo>
                  <a:cubicBezTo>
                    <a:pt x="8674" y="1059"/>
                    <a:pt x="8852" y="847"/>
                    <a:pt x="9025" y="635"/>
                  </a:cubicBezTo>
                  <a:cubicBezTo>
                    <a:pt x="9198" y="424"/>
                    <a:pt x="9366" y="212"/>
                    <a:pt x="9547" y="106"/>
                  </a:cubicBezTo>
                  <a:cubicBezTo>
                    <a:pt x="9728" y="0"/>
                    <a:pt x="9922" y="0"/>
                    <a:pt x="10110" y="0"/>
                  </a:cubicBezTo>
                  <a:cubicBezTo>
                    <a:pt x="10299" y="0"/>
                    <a:pt x="10483" y="0"/>
                    <a:pt x="10666" y="0"/>
                  </a:cubicBezTo>
                  <a:cubicBezTo>
                    <a:pt x="10850" y="0"/>
                    <a:pt x="11033" y="0"/>
                    <a:pt x="11212" y="0"/>
                  </a:cubicBezTo>
                  <a:cubicBezTo>
                    <a:pt x="11390" y="0"/>
                    <a:pt x="11563" y="0"/>
                    <a:pt x="11747" y="0"/>
                  </a:cubicBezTo>
                  <a:cubicBezTo>
                    <a:pt x="11930" y="0"/>
                    <a:pt x="12124" y="0"/>
                    <a:pt x="12313" y="106"/>
                  </a:cubicBezTo>
                  <a:cubicBezTo>
                    <a:pt x="12502" y="212"/>
                    <a:pt x="12685" y="424"/>
                    <a:pt x="12869" y="635"/>
                  </a:cubicBezTo>
                  <a:cubicBezTo>
                    <a:pt x="13052" y="847"/>
                    <a:pt x="13236" y="1059"/>
                    <a:pt x="13414" y="1165"/>
                  </a:cubicBezTo>
                  <a:cubicBezTo>
                    <a:pt x="13592" y="1271"/>
                    <a:pt x="13765" y="1271"/>
                    <a:pt x="13946" y="1376"/>
                  </a:cubicBezTo>
                  <a:cubicBezTo>
                    <a:pt x="14127" y="1482"/>
                    <a:pt x="14316" y="1694"/>
                    <a:pt x="14502" y="2012"/>
                  </a:cubicBezTo>
                  <a:cubicBezTo>
                    <a:pt x="14688" y="2329"/>
                    <a:pt x="14872" y="2753"/>
                    <a:pt x="15053" y="3071"/>
                  </a:cubicBezTo>
                  <a:cubicBezTo>
                    <a:pt x="15234" y="3388"/>
                    <a:pt x="15412" y="3600"/>
                    <a:pt x="15583" y="3918"/>
                  </a:cubicBezTo>
                  <a:cubicBezTo>
                    <a:pt x="15753" y="4235"/>
                    <a:pt x="15916" y="4659"/>
                    <a:pt x="16089" y="5082"/>
                  </a:cubicBezTo>
                  <a:cubicBezTo>
                    <a:pt x="16262" y="5506"/>
                    <a:pt x="16445" y="5929"/>
                    <a:pt x="16618" y="6353"/>
                  </a:cubicBezTo>
                  <a:cubicBezTo>
                    <a:pt x="16791" y="6776"/>
                    <a:pt x="16954" y="7200"/>
                    <a:pt x="17190" y="7729"/>
                  </a:cubicBezTo>
                  <a:cubicBezTo>
                    <a:pt x="17426" y="8259"/>
                    <a:pt x="17735" y="8894"/>
                    <a:pt x="17969" y="9424"/>
                  </a:cubicBezTo>
                  <a:cubicBezTo>
                    <a:pt x="18202" y="9953"/>
                    <a:pt x="18359" y="10376"/>
                    <a:pt x="18577" y="11012"/>
                  </a:cubicBezTo>
                  <a:cubicBezTo>
                    <a:pt x="18794" y="11647"/>
                    <a:pt x="19072" y="12494"/>
                    <a:pt x="19329" y="13235"/>
                  </a:cubicBezTo>
                  <a:cubicBezTo>
                    <a:pt x="19586" y="13976"/>
                    <a:pt x="19822" y="14612"/>
                    <a:pt x="20087" y="15353"/>
                  </a:cubicBezTo>
                  <a:cubicBezTo>
                    <a:pt x="20352" y="16094"/>
                    <a:pt x="20646" y="16941"/>
                    <a:pt x="20903" y="17682"/>
                  </a:cubicBezTo>
                  <a:cubicBezTo>
                    <a:pt x="21160" y="18424"/>
                    <a:pt x="21380" y="19059"/>
                    <a:pt x="21600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292100" y="2005226"/>
              <a:ext cx="342900" cy="318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92"/>
                  </a:moveTo>
                  <a:cubicBezTo>
                    <a:pt x="667" y="-50"/>
                    <a:pt x="1333" y="-192"/>
                    <a:pt x="2467" y="1016"/>
                  </a:cubicBezTo>
                  <a:cubicBezTo>
                    <a:pt x="3600" y="2224"/>
                    <a:pt x="5200" y="4782"/>
                    <a:pt x="7533" y="8050"/>
                  </a:cubicBezTo>
                  <a:cubicBezTo>
                    <a:pt x="9867" y="11319"/>
                    <a:pt x="12933" y="15297"/>
                    <a:pt x="14733" y="17571"/>
                  </a:cubicBezTo>
                  <a:cubicBezTo>
                    <a:pt x="16533" y="19845"/>
                    <a:pt x="17067" y="20413"/>
                    <a:pt x="18000" y="20769"/>
                  </a:cubicBezTo>
                  <a:cubicBezTo>
                    <a:pt x="18933" y="21124"/>
                    <a:pt x="20267" y="21266"/>
                    <a:pt x="2160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419100" y="1986327"/>
              <a:ext cx="158750" cy="38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1600" y="427"/>
                  </a:moveTo>
                  <a:cubicBezTo>
                    <a:pt x="20160" y="189"/>
                    <a:pt x="18720" y="-50"/>
                    <a:pt x="17424" y="10"/>
                  </a:cubicBezTo>
                  <a:cubicBezTo>
                    <a:pt x="16128" y="69"/>
                    <a:pt x="14976" y="427"/>
                    <a:pt x="13392" y="1919"/>
                  </a:cubicBezTo>
                  <a:cubicBezTo>
                    <a:pt x="11808" y="3411"/>
                    <a:pt x="9792" y="6036"/>
                    <a:pt x="7488" y="8841"/>
                  </a:cubicBezTo>
                  <a:cubicBezTo>
                    <a:pt x="5184" y="11645"/>
                    <a:pt x="2592" y="14628"/>
                    <a:pt x="1296" y="16777"/>
                  </a:cubicBezTo>
                  <a:cubicBezTo>
                    <a:pt x="0" y="18925"/>
                    <a:pt x="0" y="20237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869950" y="1853693"/>
              <a:ext cx="184150" cy="43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0110" y="17471"/>
                  </a:moveTo>
                  <a:cubicBezTo>
                    <a:pt x="17628" y="16744"/>
                    <a:pt x="15145" y="16017"/>
                    <a:pt x="12414" y="13836"/>
                  </a:cubicBezTo>
                  <a:cubicBezTo>
                    <a:pt x="9683" y="11656"/>
                    <a:pt x="6703" y="8021"/>
                    <a:pt x="5462" y="5529"/>
                  </a:cubicBezTo>
                  <a:cubicBezTo>
                    <a:pt x="4221" y="3036"/>
                    <a:pt x="4717" y="1686"/>
                    <a:pt x="5586" y="908"/>
                  </a:cubicBezTo>
                  <a:cubicBezTo>
                    <a:pt x="6455" y="129"/>
                    <a:pt x="7697" y="-79"/>
                    <a:pt x="8690" y="25"/>
                  </a:cubicBezTo>
                  <a:cubicBezTo>
                    <a:pt x="9683" y="129"/>
                    <a:pt x="10428" y="544"/>
                    <a:pt x="11297" y="2102"/>
                  </a:cubicBezTo>
                  <a:cubicBezTo>
                    <a:pt x="12166" y="3659"/>
                    <a:pt x="13159" y="6359"/>
                    <a:pt x="11917" y="9111"/>
                  </a:cubicBezTo>
                  <a:cubicBezTo>
                    <a:pt x="10676" y="11863"/>
                    <a:pt x="7200" y="14667"/>
                    <a:pt x="5090" y="16277"/>
                  </a:cubicBezTo>
                  <a:cubicBezTo>
                    <a:pt x="2979" y="17886"/>
                    <a:pt x="2234" y="18302"/>
                    <a:pt x="1490" y="18769"/>
                  </a:cubicBezTo>
                  <a:cubicBezTo>
                    <a:pt x="745" y="19236"/>
                    <a:pt x="0" y="19756"/>
                    <a:pt x="0" y="20223"/>
                  </a:cubicBezTo>
                  <a:cubicBezTo>
                    <a:pt x="0" y="20690"/>
                    <a:pt x="745" y="21106"/>
                    <a:pt x="2979" y="21313"/>
                  </a:cubicBezTo>
                  <a:cubicBezTo>
                    <a:pt x="5214" y="21521"/>
                    <a:pt x="8938" y="21521"/>
                    <a:pt x="12290" y="21417"/>
                  </a:cubicBezTo>
                  <a:cubicBezTo>
                    <a:pt x="15641" y="21313"/>
                    <a:pt x="18621" y="21106"/>
                    <a:pt x="2160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1562100" y="1860550"/>
              <a:ext cx="1651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185"/>
                    <a:pt x="2769" y="369"/>
                    <a:pt x="4985" y="2308"/>
                  </a:cubicBezTo>
                  <a:cubicBezTo>
                    <a:pt x="7200" y="4246"/>
                    <a:pt x="10246" y="7938"/>
                    <a:pt x="13154" y="11446"/>
                  </a:cubicBezTo>
                  <a:cubicBezTo>
                    <a:pt x="16062" y="14954"/>
                    <a:pt x="18831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678516" y="1854200"/>
              <a:ext cx="118534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71" y="209"/>
                    <a:pt x="17743" y="417"/>
                    <a:pt x="15814" y="1670"/>
                  </a:cubicBezTo>
                  <a:cubicBezTo>
                    <a:pt x="13886" y="2922"/>
                    <a:pt x="11957" y="5217"/>
                    <a:pt x="9836" y="7930"/>
                  </a:cubicBezTo>
                  <a:cubicBezTo>
                    <a:pt x="7714" y="10643"/>
                    <a:pt x="5400" y="13774"/>
                    <a:pt x="3471" y="15913"/>
                  </a:cubicBezTo>
                  <a:cubicBezTo>
                    <a:pt x="1543" y="18052"/>
                    <a:pt x="0" y="19200"/>
                    <a:pt x="0" y="19983"/>
                  </a:cubicBezTo>
                  <a:cubicBezTo>
                    <a:pt x="0" y="20765"/>
                    <a:pt x="1543" y="2118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268064" y="1996985"/>
              <a:ext cx="481486" cy="30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32" fill="norm" stroke="1" extrusionOk="0">
                  <a:moveTo>
                    <a:pt x="6203" y="6442"/>
                  </a:moveTo>
                  <a:cubicBezTo>
                    <a:pt x="6013" y="5702"/>
                    <a:pt x="5824" y="4962"/>
                    <a:pt x="5445" y="4518"/>
                  </a:cubicBezTo>
                  <a:cubicBezTo>
                    <a:pt x="5066" y="4074"/>
                    <a:pt x="4497" y="3927"/>
                    <a:pt x="3550" y="5850"/>
                  </a:cubicBezTo>
                  <a:cubicBezTo>
                    <a:pt x="2603" y="7773"/>
                    <a:pt x="1276" y="11768"/>
                    <a:pt x="613" y="14209"/>
                  </a:cubicBezTo>
                  <a:cubicBezTo>
                    <a:pt x="-50" y="16650"/>
                    <a:pt x="-50" y="17537"/>
                    <a:pt x="45" y="18351"/>
                  </a:cubicBezTo>
                  <a:cubicBezTo>
                    <a:pt x="139" y="19165"/>
                    <a:pt x="329" y="19905"/>
                    <a:pt x="661" y="20200"/>
                  </a:cubicBezTo>
                  <a:cubicBezTo>
                    <a:pt x="992" y="20496"/>
                    <a:pt x="1466" y="20348"/>
                    <a:pt x="2129" y="19017"/>
                  </a:cubicBezTo>
                  <a:cubicBezTo>
                    <a:pt x="2792" y="17685"/>
                    <a:pt x="3645" y="15170"/>
                    <a:pt x="4118" y="13173"/>
                  </a:cubicBezTo>
                  <a:cubicBezTo>
                    <a:pt x="4592" y="11176"/>
                    <a:pt x="4687" y="9696"/>
                    <a:pt x="4734" y="9327"/>
                  </a:cubicBezTo>
                  <a:cubicBezTo>
                    <a:pt x="4782" y="8957"/>
                    <a:pt x="4782" y="9696"/>
                    <a:pt x="4782" y="10880"/>
                  </a:cubicBezTo>
                  <a:cubicBezTo>
                    <a:pt x="4782" y="12064"/>
                    <a:pt x="4782" y="13691"/>
                    <a:pt x="4829" y="14874"/>
                  </a:cubicBezTo>
                  <a:cubicBezTo>
                    <a:pt x="4876" y="16058"/>
                    <a:pt x="4971" y="16798"/>
                    <a:pt x="5255" y="17242"/>
                  </a:cubicBezTo>
                  <a:cubicBezTo>
                    <a:pt x="5539" y="17685"/>
                    <a:pt x="6013" y="17833"/>
                    <a:pt x="6676" y="16428"/>
                  </a:cubicBezTo>
                  <a:cubicBezTo>
                    <a:pt x="7339" y="15022"/>
                    <a:pt x="8192" y="12064"/>
                    <a:pt x="8761" y="9327"/>
                  </a:cubicBezTo>
                  <a:cubicBezTo>
                    <a:pt x="9329" y="6590"/>
                    <a:pt x="9613" y="4074"/>
                    <a:pt x="9661" y="2447"/>
                  </a:cubicBezTo>
                  <a:cubicBezTo>
                    <a:pt x="9708" y="820"/>
                    <a:pt x="9518" y="80"/>
                    <a:pt x="9566" y="6"/>
                  </a:cubicBezTo>
                  <a:cubicBezTo>
                    <a:pt x="9613" y="-68"/>
                    <a:pt x="9897" y="524"/>
                    <a:pt x="10371" y="1411"/>
                  </a:cubicBezTo>
                  <a:cubicBezTo>
                    <a:pt x="10845" y="2299"/>
                    <a:pt x="11508" y="3483"/>
                    <a:pt x="11555" y="5628"/>
                  </a:cubicBezTo>
                  <a:cubicBezTo>
                    <a:pt x="11603" y="7773"/>
                    <a:pt x="11034" y="10880"/>
                    <a:pt x="10608" y="12803"/>
                  </a:cubicBezTo>
                  <a:cubicBezTo>
                    <a:pt x="10182" y="14727"/>
                    <a:pt x="9897" y="15466"/>
                    <a:pt x="9755" y="16206"/>
                  </a:cubicBezTo>
                  <a:cubicBezTo>
                    <a:pt x="9613" y="16946"/>
                    <a:pt x="9613" y="17685"/>
                    <a:pt x="9850" y="18203"/>
                  </a:cubicBezTo>
                  <a:cubicBezTo>
                    <a:pt x="10087" y="18721"/>
                    <a:pt x="10561" y="19017"/>
                    <a:pt x="11555" y="18647"/>
                  </a:cubicBezTo>
                  <a:cubicBezTo>
                    <a:pt x="12550" y="18277"/>
                    <a:pt x="14066" y="17242"/>
                    <a:pt x="15297" y="15614"/>
                  </a:cubicBezTo>
                  <a:cubicBezTo>
                    <a:pt x="16529" y="13987"/>
                    <a:pt x="17476" y="11768"/>
                    <a:pt x="18045" y="10066"/>
                  </a:cubicBezTo>
                  <a:cubicBezTo>
                    <a:pt x="18613" y="8365"/>
                    <a:pt x="18803" y="7181"/>
                    <a:pt x="18661" y="6516"/>
                  </a:cubicBezTo>
                  <a:cubicBezTo>
                    <a:pt x="18518" y="5850"/>
                    <a:pt x="18045" y="5702"/>
                    <a:pt x="17382" y="6368"/>
                  </a:cubicBezTo>
                  <a:cubicBezTo>
                    <a:pt x="16718" y="7033"/>
                    <a:pt x="15866" y="8513"/>
                    <a:pt x="15297" y="10362"/>
                  </a:cubicBezTo>
                  <a:cubicBezTo>
                    <a:pt x="14729" y="12211"/>
                    <a:pt x="14445" y="14431"/>
                    <a:pt x="14303" y="15910"/>
                  </a:cubicBezTo>
                  <a:cubicBezTo>
                    <a:pt x="14161" y="17390"/>
                    <a:pt x="14161" y="18129"/>
                    <a:pt x="15108" y="19017"/>
                  </a:cubicBezTo>
                  <a:cubicBezTo>
                    <a:pt x="16055" y="19905"/>
                    <a:pt x="17950" y="20940"/>
                    <a:pt x="19182" y="21236"/>
                  </a:cubicBezTo>
                  <a:cubicBezTo>
                    <a:pt x="20413" y="21532"/>
                    <a:pt x="20982" y="21088"/>
                    <a:pt x="21550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397250" y="2089150"/>
              <a:ext cx="190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815"/>
                    <a:pt x="16800" y="11631"/>
                    <a:pt x="13200" y="15231"/>
                  </a:cubicBezTo>
                  <a:cubicBezTo>
                    <a:pt x="9600" y="18831"/>
                    <a:pt x="480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409950" y="1995601"/>
              <a:ext cx="3175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0" y="11153"/>
                    <a:pt x="0" y="2153"/>
                    <a:pt x="3600" y="353"/>
                  </a:cubicBezTo>
                  <a:cubicBezTo>
                    <a:pt x="7200" y="-1447"/>
                    <a:pt x="14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446005" y="1883526"/>
              <a:ext cx="373790" cy="37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056" fill="norm" stroke="1" extrusionOk="0">
                  <a:moveTo>
                    <a:pt x="6670" y="12598"/>
                  </a:moveTo>
                  <a:cubicBezTo>
                    <a:pt x="6305" y="12004"/>
                    <a:pt x="5941" y="11411"/>
                    <a:pt x="5092" y="11352"/>
                  </a:cubicBezTo>
                  <a:cubicBezTo>
                    <a:pt x="4243" y="11292"/>
                    <a:pt x="2908" y="11767"/>
                    <a:pt x="1937" y="13013"/>
                  </a:cubicBezTo>
                  <a:cubicBezTo>
                    <a:pt x="966" y="14259"/>
                    <a:pt x="359" y="16277"/>
                    <a:pt x="117" y="17701"/>
                  </a:cubicBezTo>
                  <a:cubicBezTo>
                    <a:pt x="-126" y="19125"/>
                    <a:pt x="-5" y="19956"/>
                    <a:pt x="602" y="20550"/>
                  </a:cubicBezTo>
                  <a:cubicBezTo>
                    <a:pt x="1209" y="21143"/>
                    <a:pt x="2301" y="21499"/>
                    <a:pt x="3575" y="19956"/>
                  </a:cubicBezTo>
                  <a:cubicBezTo>
                    <a:pt x="4849" y="18413"/>
                    <a:pt x="6305" y="14972"/>
                    <a:pt x="7216" y="11589"/>
                  </a:cubicBezTo>
                  <a:cubicBezTo>
                    <a:pt x="8126" y="8207"/>
                    <a:pt x="8490" y="4884"/>
                    <a:pt x="8611" y="2866"/>
                  </a:cubicBezTo>
                  <a:cubicBezTo>
                    <a:pt x="8732" y="848"/>
                    <a:pt x="8611" y="136"/>
                    <a:pt x="8186" y="18"/>
                  </a:cubicBezTo>
                  <a:cubicBezTo>
                    <a:pt x="7762" y="-101"/>
                    <a:pt x="7034" y="374"/>
                    <a:pt x="6305" y="2095"/>
                  </a:cubicBezTo>
                  <a:cubicBezTo>
                    <a:pt x="5577" y="3815"/>
                    <a:pt x="4849" y="6783"/>
                    <a:pt x="4728" y="9809"/>
                  </a:cubicBezTo>
                  <a:cubicBezTo>
                    <a:pt x="4607" y="12835"/>
                    <a:pt x="5092" y="15921"/>
                    <a:pt x="5881" y="17820"/>
                  </a:cubicBezTo>
                  <a:cubicBezTo>
                    <a:pt x="6670" y="19719"/>
                    <a:pt x="7762" y="20431"/>
                    <a:pt x="8611" y="20668"/>
                  </a:cubicBezTo>
                  <a:cubicBezTo>
                    <a:pt x="9461" y="20906"/>
                    <a:pt x="10067" y="20668"/>
                    <a:pt x="10674" y="19600"/>
                  </a:cubicBezTo>
                  <a:cubicBezTo>
                    <a:pt x="11281" y="18532"/>
                    <a:pt x="11887" y="16633"/>
                    <a:pt x="12070" y="15387"/>
                  </a:cubicBezTo>
                  <a:cubicBezTo>
                    <a:pt x="12252" y="14141"/>
                    <a:pt x="12009" y="13547"/>
                    <a:pt x="11463" y="13251"/>
                  </a:cubicBezTo>
                  <a:cubicBezTo>
                    <a:pt x="10917" y="12954"/>
                    <a:pt x="10067" y="12954"/>
                    <a:pt x="9582" y="13607"/>
                  </a:cubicBezTo>
                  <a:cubicBezTo>
                    <a:pt x="9096" y="14259"/>
                    <a:pt x="8975" y="15565"/>
                    <a:pt x="8975" y="16692"/>
                  </a:cubicBezTo>
                  <a:cubicBezTo>
                    <a:pt x="8975" y="17820"/>
                    <a:pt x="9096" y="18769"/>
                    <a:pt x="9825" y="19422"/>
                  </a:cubicBezTo>
                  <a:cubicBezTo>
                    <a:pt x="10553" y="20075"/>
                    <a:pt x="11887" y="20431"/>
                    <a:pt x="12798" y="20372"/>
                  </a:cubicBezTo>
                  <a:cubicBezTo>
                    <a:pt x="13708" y="20312"/>
                    <a:pt x="14193" y="19837"/>
                    <a:pt x="14618" y="19363"/>
                  </a:cubicBezTo>
                  <a:cubicBezTo>
                    <a:pt x="15043" y="18888"/>
                    <a:pt x="15407" y="18413"/>
                    <a:pt x="15407" y="17939"/>
                  </a:cubicBezTo>
                  <a:cubicBezTo>
                    <a:pt x="15407" y="17464"/>
                    <a:pt x="15043" y="16989"/>
                    <a:pt x="15164" y="15980"/>
                  </a:cubicBezTo>
                  <a:cubicBezTo>
                    <a:pt x="15285" y="14972"/>
                    <a:pt x="15892" y="13429"/>
                    <a:pt x="16438" y="12301"/>
                  </a:cubicBezTo>
                  <a:cubicBezTo>
                    <a:pt x="16984" y="11174"/>
                    <a:pt x="17470" y="10462"/>
                    <a:pt x="18076" y="10046"/>
                  </a:cubicBezTo>
                  <a:cubicBezTo>
                    <a:pt x="18683" y="9631"/>
                    <a:pt x="19411" y="9512"/>
                    <a:pt x="19957" y="9690"/>
                  </a:cubicBezTo>
                  <a:cubicBezTo>
                    <a:pt x="20503" y="9868"/>
                    <a:pt x="20867" y="10343"/>
                    <a:pt x="21110" y="11767"/>
                  </a:cubicBezTo>
                  <a:cubicBezTo>
                    <a:pt x="21353" y="13191"/>
                    <a:pt x="21474" y="15565"/>
                    <a:pt x="21413" y="17167"/>
                  </a:cubicBezTo>
                  <a:cubicBezTo>
                    <a:pt x="21353" y="18769"/>
                    <a:pt x="21110" y="19600"/>
                    <a:pt x="20867" y="20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926015" y="1879600"/>
              <a:ext cx="74486" cy="391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80" fill="norm" stroke="1" extrusionOk="0">
                  <a:moveTo>
                    <a:pt x="19314" y="0"/>
                  </a:moveTo>
                  <a:cubicBezTo>
                    <a:pt x="13914" y="2555"/>
                    <a:pt x="8514" y="5110"/>
                    <a:pt x="4914" y="8129"/>
                  </a:cubicBezTo>
                  <a:cubicBezTo>
                    <a:pt x="1314" y="11148"/>
                    <a:pt x="-486" y="14632"/>
                    <a:pt x="114" y="16955"/>
                  </a:cubicBezTo>
                  <a:cubicBezTo>
                    <a:pt x="714" y="19277"/>
                    <a:pt x="3714" y="20439"/>
                    <a:pt x="6714" y="21019"/>
                  </a:cubicBezTo>
                  <a:cubicBezTo>
                    <a:pt x="9714" y="21600"/>
                    <a:pt x="12714" y="21600"/>
                    <a:pt x="15114" y="21194"/>
                  </a:cubicBezTo>
                  <a:cubicBezTo>
                    <a:pt x="17514" y="20787"/>
                    <a:pt x="19314" y="19974"/>
                    <a:pt x="21114" y="19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885068" y="2044700"/>
              <a:ext cx="248783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5040" y="6703"/>
                  </a:moveTo>
                  <a:cubicBezTo>
                    <a:pt x="3942" y="6455"/>
                    <a:pt x="2844" y="6207"/>
                    <a:pt x="1837" y="5834"/>
                  </a:cubicBezTo>
                  <a:cubicBezTo>
                    <a:pt x="830" y="5462"/>
                    <a:pt x="-85" y="4966"/>
                    <a:pt x="7" y="4593"/>
                  </a:cubicBezTo>
                  <a:cubicBezTo>
                    <a:pt x="98" y="4221"/>
                    <a:pt x="1196" y="3972"/>
                    <a:pt x="3576" y="4593"/>
                  </a:cubicBezTo>
                  <a:cubicBezTo>
                    <a:pt x="5956" y="5214"/>
                    <a:pt x="9617" y="6703"/>
                    <a:pt x="11996" y="9186"/>
                  </a:cubicBezTo>
                  <a:cubicBezTo>
                    <a:pt x="14376" y="11669"/>
                    <a:pt x="15474" y="15145"/>
                    <a:pt x="16207" y="17628"/>
                  </a:cubicBezTo>
                  <a:cubicBezTo>
                    <a:pt x="16939" y="20110"/>
                    <a:pt x="17305" y="21600"/>
                    <a:pt x="17671" y="21600"/>
                  </a:cubicBezTo>
                  <a:cubicBezTo>
                    <a:pt x="18037" y="21600"/>
                    <a:pt x="18403" y="20110"/>
                    <a:pt x="18678" y="16634"/>
                  </a:cubicBezTo>
                  <a:cubicBezTo>
                    <a:pt x="18952" y="13159"/>
                    <a:pt x="19135" y="7697"/>
                    <a:pt x="19593" y="4593"/>
                  </a:cubicBezTo>
                  <a:cubicBezTo>
                    <a:pt x="20051" y="1490"/>
                    <a:pt x="20783" y="745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169075" y="1902775"/>
              <a:ext cx="610359" cy="57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10" fill="norm" stroke="1" extrusionOk="0">
                  <a:moveTo>
                    <a:pt x="3453" y="8330"/>
                  </a:moveTo>
                  <a:cubicBezTo>
                    <a:pt x="3677" y="8016"/>
                    <a:pt x="3900" y="7702"/>
                    <a:pt x="4049" y="7348"/>
                  </a:cubicBezTo>
                  <a:cubicBezTo>
                    <a:pt x="4198" y="6995"/>
                    <a:pt x="4272" y="6602"/>
                    <a:pt x="4124" y="6366"/>
                  </a:cubicBezTo>
                  <a:cubicBezTo>
                    <a:pt x="3975" y="6131"/>
                    <a:pt x="3602" y="6052"/>
                    <a:pt x="2932" y="6523"/>
                  </a:cubicBezTo>
                  <a:cubicBezTo>
                    <a:pt x="2261" y="6995"/>
                    <a:pt x="1293" y="8016"/>
                    <a:pt x="697" y="9076"/>
                  </a:cubicBezTo>
                  <a:cubicBezTo>
                    <a:pt x="101" y="10136"/>
                    <a:pt x="-122" y="11236"/>
                    <a:pt x="64" y="11982"/>
                  </a:cubicBezTo>
                  <a:cubicBezTo>
                    <a:pt x="250" y="12728"/>
                    <a:pt x="846" y="13121"/>
                    <a:pt x="1926" y="12964"/>
                  </a:cubicBezTo>
                  <a:cubicBezTo>
                    <a:pt x="3006" y="12807"/>
                    <a:pt x="4570" y="12100"/>
                    <a:pt x="5762" y="11275"/>
                  </a:cubicBezTo>
                  <a:cubicBezTo>
                    <a:pt x="6954" y="10451"/>
                    <a:pt x="7773" y="9508"/>
                    <a:pt x="8146" y="8840"/>
                  </a:cubicBezTo>
                  <a:cubicBezTo>
                    <a:pt x="8518" y="8173"/>
                    <a:pt x="8444" y="7780"/>
                    <a:pt x="8183" y="7584"/>
                  </a:cubicBezTo>
                  <a:cubicBezTo>
                    <a:pt x="7922" y="7387"/>
                    <a:pt x="7475" y="7387"/>
                    <a:pt x="7140" y="7544"/>
                  </a:cubicBezTo>
                  <a:cubicBezTo>
                    <a:pt x="6805" y="7702"/>
                    <a:pt x="6581" y="8016"/>
                    <a:pt x="6470" y="8369"/>
                  </a:cubicBezTo>
                  <a:cubicBezTo>
                    <a:pt x="6358" y="8723"/>
                    <a:pt x="6358" y="9115"/>
                    <a:pt x="6507" y="9430"/>
                  </a:cubicBezTo>
                  <a:cubicBezTo>
                    <a:pt x="6656" y="9744"/>
                    <a:pt x="6954" y="9979"/>
                    <a:pt x="7215" y="9940"/>
                  </a:cubicBezTo>
                  <a:cubicBezTo>
                    <a:pt x="7475" y="9901"/>
                    <a:pt x="7699" y="9587"/>
                    <a:pt x="7959" y="9547"/>
                  </a:cubicBezTo>
                  <a:cubicBezTo>
                    <a:pt x="8220" y="9508"/>
                    <a:pt x="8518" y="9744"/>
                    <a:pt x="8667" y="10058"/>
                  </a:cubicBezTo>
                  <a:cubicBezTo>
                    <a:pt x="8816" y="10372"/>
                    <a:pt x="8816" y="10765"/>
                    <a:pt x="8965" y="11079"/>
                  </a:cubicBezTo>
                  <a:cubicBezTo>
                    <a:pt x="9114" y="11393"/>
                    <a:pt x="9412" y="11629"/>
                    <a:pt x="9747" y="11747"/>
                  </a:cubicBezTo>
                  <a:cubicBezTo>
                    <a:pt x="10082" y="11864"/>
                    <a:pt x="10455" y="11864"/>
                    <a:pt x="10864" y="11511"/>
                  </a:cubicBezTo>
                  <a:cubicBezTo>
                    <a:pt x="11274" y="11158"/>
                    <a:pt x="11721" y="10451"/>
                    <a:pt x="12354" y="8998"/>
                  </a:cubicBezTo>
                  <a:cubicBezTo>
                    <a:pt x="12987" y="7544"/>
                    <a:pt x="13806" y="5345"/>
                    <a:pt x="14290" y="3931"/>
                  </a:cubicBezTo>
                  <a:cubicBezTo>
                    <a:pt x="14775" y="2518"/>
                    <a:pt x="14924" y="1889"/>
                    <a:pt x="14998" y="1339"/>
                  </a:cubicBezTo>
                  <a:cubicBezTo>
                    <a:pt x="15072" y="790"/>
                    <a:pt x="15072" y="318"/>
                    <a:pt x="14886" y="240"/>
                  </a:cubicBezTo>
                  <a:cubicBezTo>
                    <a:pt x="14700" y="161"/>
                    <a:pt x="14328" y="475"/>
                    <a:pt x="13695" y="1732"/>
                  </a:cubicBezTo>
                  <a:cubicBezTo>
                    <a:pt x="13061" y="2989"/>
                    <a:pt x="12168" y="5188"/>
                    <a:pt x="11646" y="7152"/>
                  </a:cubicBezTo>
                  <a:cubicBezTo>
                    <a:pt x="11125" y="9115"/>
                    <a:pt x="10976" y="10843"/>
                    <a:pt x="11013" y="11904"/>
                  </a:cubicBezTo>
                  <a:cubicBezTo>
                    <a:pt x="11050" y="12964"/>
                    <a:pt x="11274" y="13357"/>
                    <a:pt x="11535" y="13671"/>
                  </a:cubicBezTo>
                  <a:cubicBezTo>
                    <a:pt x="11795" y="13985"/>
                    <a:pt x="12093" y="14221"/>
                    <a:pt x="12428" y="14260"/>
                  </a:cubicBezTo>
                  <a:cubicBezTo>
                    <a:pt x="12764" y="14299"/>
                    <a:pt x="13136" y="14142"/>
                    <a:pt x="13955" y="12964"/>
                  </a:cubicBezTo>
                  <a:cubicBezTo>
                    <a:pt x="14775" y="11786"/>
                    <a:pt x="16041" y="9587"/>
                    <a:pt x="16972" y="7544"/>
                  </a:cubicBezTo>
                  <a:cubicBezTo>
                    <a:pt x="17903" y="5502"/>
                    <a:pt x="18499" y="3617"/>
                    <a:pt x="18797" y="2321"/>
                  </a:cubicBezTo>
                  <a:cubicBezTo>
                    <a:pt x="19095" y="1025"/>
                    <a:pt x="19095" y="318"/>
                    <a:pt x="18908" y="83"/>
                  </a:cubicBezTo>
                  <a:cubicBezTo>
                    <a:pt x="18722" y="-153"/>
                    <a:pt x="18350" y="83"/>
                    <a:pt x="17754" y="1222"/>
                  </a:cubicBezTo>
                  <a:cubicBezTo>
                    <a:pt x="17158" y="2360"/>
                    <a:pt x="16339" y="4403"/>
                    <a:pt x="15929" y="6091"/>
                  </a:cubicBezTo>
                  <a:cubicBezTo>
                    <a:pt x="15519" y="7780"/>
                    <a:pt x="15519" y="9115"/>
                    <a:pt x="15594" y="9979"/>
                  </a:cubicBezTo>
                  <a:cubicBezTo>
                    <a:pt x="15668" y="10843"/>
                    <a:pt x="15817" y="11236"/>
                    <a:pt x="16078" y="11472"/>
                  </a:cubicBezTo>
                  <a:cubicBezTo>
                    <a:pt x="16339" y="11707"/>
                    <a:pt x="16711" y="11786"/>
                    <a:pt x="17158" y="11550"/>
                  </a:cubicBezTo>
                  <a:cubicBezTo>
                    <a:pt x="17605" y="11315"/>
                    <a:pt x="18126" y="10765"/>
                    <a:pt x="18536" y="10372"/>
                  </a:cubicBezTo>
                  <a:cubicBezTo>
                    <a:pt x="18946" y="9979"/>
                    <a:pt x="19244" y="9744"/>
                    <a:pt x="19392" y="9822"/>
                  </a:cubicBezTo>
                  <a:cubicBezTo>
                    <a:pt x="19541" y="9901"/>
                    <a:pt x="19541" y="10294"/>
                    <a:pt x="19839" y="10215"/>
                  </a:cubicBezTo>
                  <a:cubicBezTo>
                    <a:pt x="20137" y="10136"/>
                    <a:pt x="20733" y="9587"/>
                    <a:pt x="21068" y="9508"/>
                  </a:cubicBezTo>
                  <a:cubicBezTo>
                    <a:pt x="21404" y="9430"/>
                    <a:pt x="21478" y="9822"/>
                    <a:pt x="21478" y="11236"/>
                  </a:cubicBezTo>
                  <a:cubicBezTo>
                    <a:pt x="21478" y="12650"/>
                    <a:pt x="21404" y="15085"/>
                    <a:pt x="21292" y="16774"/>
                  </a:cubicBezTo>
                  <a:cubicBezTo>
                    <a:pt x="21180" y="18462"/>
                    <a:pt x="21031" y="19405"/>
                    <a:pt x="20584" y="20151"/>
                  </a:cubicBezTo>
                  <a:cubicBezTo>
                    <a:pt x="20137" y="20897"/>
                    <a:pt x="19392" y="21447"/>
                    <a:pt x="18797" y="21408"/>
                  </a:cubicBezTo>
                  <a:cubicBezTo>
                    <a:pt x="18201" y="21368"/>
                    <a:pt x="17754" y="20740"/>
                    <a:pt x="17307" y="20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411754" y="1887688"/>
              <a:ext cx="239747" cy="399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45" fill="norm" stroke="1" extrusionOk="0">
                  <a:moveTo>
                    <a:pt x="15208" y="15853"/>
                  </a:moveTo>
                  <a:cubicBezTo>
                    <a:pt x="13314" y="14722"/>
                    <a:pt x="11419" y="13591"/>
                    <a:pt x="9335" y="13252"/>
                  </a:cubicBezTo>
                  <a:cubicBezTo>
                    <a:pt x="7250" y="12912"/>
                    <a:pt x="4977" y="13365"/>
                    <a:pt x="3366" y="14552"/>
                  </a:cubicBezTo>
                  <a:cubicBezTo>
                    <a:pt x="1756" y="15739"/>
                    <a:pt x="808" y="17662"/>
                    <a:pt x="335" y="18906"/>
                  </a:cubicBezTo>
                  <a:cubicBezTo>
                    <a:pt x="-139" y="20150"/>
                    <a:pt x="-139" y="20715"/>
                    <a:pt x="524" y="21055"/>
                  </a:cubicBezTo>
                  <a:cubicBezTo>
                    <a:pt x="1187" y="21394"/>
                    <a:pt x="2514" y="21507"/>
                    <a:pt x="4314" y="20998"/>
                  </a:cubicBezTo>
                  <a:cubicBezTo>
                    <a:pt x="6114" y="20489"/>
                    <a:pt x="8387" y="19358"/>
                    <a:pt x="10472" y="17210"/>
                  </a:cubicBezTo>
                  <a:cubicBezTo>
                    <a:pt x="12556" y="15061"/>
                    <a:pt x="14450" y="11894"/>
                    <a:pt x="15682" y="9067"/>
                  </a:cubicBezTo>
                  <a:cubicBezTo>
                    <a:pt x="16914" y="6240"/>
                    <a:pt x="17482" y="3752"/>
                    <a:pt x="17672" y="2225"/>
                  </a:cubicBezTo>
                  <a:cubicBezTo>
                    <a:pt x="17861" y="699"/>
                    <a:pt x="17672" y="133"/>
                    <a:pt x="17198" y="20"/>
                  </a:cubicBezTo>
                  <a:cubicBezTo>
                    <a:pt x="16724" y="-93"/>
                    <a:pt x="15966" y="246"/>
                    <a:pt x="15114" y="1603"/>
                  </a:cubicBezTo>
                  <a:cubicBezTo>
                    <a:pt x="14261" y="2960"/>
                    <a:pt x="13314" y="5335"/>
                    <a:pt x="12840" y="8049"/>
                  </a:cubicBezTo>
                  <a:cubicBezTo>
                    <a:pt x="12366" y="10764"/>
                    <a:pt x="12366" y="13817"/>
                    <a:pt x="12556" y="15626"/>
                  </a:cubicBezTo>
                  <a:cubicBezTo>
                    <a:pt x="12745" y="17436"/>
                    <a:pt x="13124" y="18001"/>
                    <a:pt x="13693" y="18454"/>
                  </a:cubicBezTo>
                  <a:cubicBezTo>
                    <a:pt x="14261" y="18906"/>
                    <a:pt x="15019" y="19245"/>
                    <a:pt x="15682" y="19189"/>
                  </a:cubicBezTo>
                  <a:cubicBezTo>
                    <a:pt x="16345" y="19132"/>
                    <a:pt x="16914" y="18680"/>
                    <a:pt x="17482" y="18001"/>
                  </a:cubicBezTo>
                  <a:cubicBezTo>
                    <a:pt x="18050" y="17323"/>
                    <a:pt x="18619" y="16418"/>
                    <a:pt x="19187" y="15626"/>
                  </a:cubicBezTo>
                  <a:cubicBezTo>
                    <a:pt x="19756" y="14835"/>
                    <a:pt x="20324" y="14156"/>
                    <a:pt x="20608" y="14156"/>
                  </a:cubicBezTo>
                  <a:cubicBezTo>
                    <a:pt x="20893" y="14156"/>
                    <a:pt x="20893" y="14835"/>
                    <a:pt x="20987" y="14043"/>
                  </a:cubicBezTo>
                  <a:cubicBezTo>
                    <a:pt x="21082" y="13252"/>
                    <a:pt x="21272" y="10990"/>
                    <a:pt x="21461" y="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5697623" y="2042583"/>
              <a:ext cx="99927" cy="201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409" fill="norm" stroke="1" extrusionOk="0">
                  <a:moveTo>
                    <a:pt x="20811" y="900"/>
                  </a:moveTo>
                  <a:cubicBezTo>
                    <a:pt x="16403" y="450"/>
                    <a:pt x="11995" y="0"/>
                    <a:pt x="8689" y="0"/>
                  </a:cubicBezTo>
                  <a:cubicBezTo>
                    <a:pt x="5382" y="0"/>
                    <a:pt x="3178" y="450"/>
                    <a:pt x="1635" y="1800"/>
                  </a:cubicBezTo>
                  <a:cubicBezTo>
                    <a:pt x="93" y="3150"/>
                    <a:pt x="-789" y="5400"/>
                    <a:pt x="974" y="7875"/>
                  </a:cubicBezTo>
                  <a:cubicBezTo>
                    <a:pt x="2738" y="10350"/>
                    <a:pt x="7146" y="13050"/>
                    <a:pt x="9791" y="15300"/>
                  </a:cubicBezTo>
                  <a:cubicBezTo>
                    <a:pt x="12435" y="17550"/>
                    <a:pt x="13317" y="19350"/>
                    <a:pt x="12215" y="20362"/>
                  </a:cubicBezTo>
                  <a:cubicBezTo>
                    <a:pt x="11113" y="21375"/>
                    <a:pt x="8027" y="21600"/>
                    <a:pt x="5603" y="21262"/>
                  </a:cubicBezTo>
                  <a:cubicBezTo>
                    <a:pt x="3178" y="20925"/>
                    <a:pt x="1415" y="20025"/>
                    <a:pt x="974" y="18000"/>
                  </a:cubicBezTo>
                  <a:cubicBezTo>
                    <a:pt x="533" y="15975"/>
                    <a:pt x="1415" y="12825"/>
                    <a:pt x="2297" y="9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5828169" y="1911350"/>
              <a:ext cx="166232" cy="36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42" fill="norm" stroke="1" extrusionOk="0">
                  <a:moveTo>
                    <a:pt x="11630" y="0"/>
                  </a:moveTo>
                  <a:cubicBezTo>
                    <a:pt x="9443" y="3893"/>
                    <a:pt x="7255" y="7786"/>
                    <a:pt x="6162" y="10800"/>
                  </a:cubicBezTo>
                  <a:cubicBezTo>
                    <a:pt x="5068" y="13814"/>
                    <a:pt x="5068" y="15949"/>
                    <a:pt x="5205" y="17393"/>
                  </a:cubicBezTo>
                  <a:cubicBezTo>
                    <a:pt x="5341" y="18837"/>
                    <a:pt x="5615" y="19591"/>
                    <a:pt x="6572" y="20156"/>
                  </a:cubicBezTo>
                  <a:cubicBezTo>
                    <a:pt x="7529" y="20721"/>
                    <a:pt x="9169" y="21098"/>
                    <a:pt x="10400" y="20909"/>
                  </a:cubicBezTo>
                  <a:cubicBezTo>
                    <a:pt x="11630" y="20721"/>
                    <a:pt x="12450" y="19967"/>
                    <a:pt x="11767" y="18398"/>
                  </a:cubicBezTo>
                  <a:cubicBezTo>
                    <a:pt x="11083" y="16828"/>
                    <a:pt x="8896" y="14442"/>
                    <a:pt x="7255" y="13060"/>
                  </a:cubicBezTo>
                  <a:cubicBezTo>
                    <a:pt x="5615" y="11679"/>
                    <a:pt x="4521" y="11302"/>
                    <a:pt x="3154" y="11051"/>
                  </a:cubicBezTo>
                  <a:cubicBezTo>
                    <a:pt x="1787" y="10800"/>
                    <a:pt x="146" y="10674"/>
                    <a:pt x="10" y="10486"/>
                  </a:cubicBezTo>
                  <a:cubicBezTo>
                    <a:pt x="-127" y="10298"/>
                    <a:pt x="1240" y="10047"/>
                    <a:pt x="4384" y="10800"/>
                  </a:cubicBezTo>
                  <a:cubicBezTo>
                    <a:pt x="7529" y="11553"/>
                    <a:pt x="12450" y="13312"/>
                    <a:pt x="15184" y="15070"/>
                  </a:cubicBezTo>
                  <a:cubicBezTo>
                    <a:pt x="17919" y="16828"/>
                    <a:pt x="18465" y="18586"/>
                    <a:pt x="18602" y="19779"/>
                  </a:cubicBezTo>
                  <a:cubicBezTo>
                    <a:pt x="18739" y="20972"/>
                    <a:pt x="18465" y="21600"/>
                    <a:pt x="18055" y="21537"/>
                  </a:cubicBezTo>
                  <a:cubicBezTo>
                    <a:pt x="17645" y="21474"/>
                    <a:pt x="17098" y="20721"/>
                    <a:pt x="17645" y="19402"/>
                  </a:cubicBezTo>
                  <a:cubicBezTo>
                    <a:pt x="18192" y="18084"/>
                    <a:pt x="19832" y="16200"/>
                    <a:pt x="21473" y="14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6052079" y="2127250"/>
              <a:ext cx="24872" cy="12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045" fill="norm" stroke="1" extrusionOk="0">
                  <a:moveTo>
                    <a:pt x="10350" y="3187"/>
                  </a:moveTo>
                  <a:cubicBezTo>
                    <a:pt x="6750" y="6728"/>
                    <a:pt x="3150" y="10269"/>
                    <a:pt x="1350" y="13633"/>
                  </a:cubicBezTo>
                  <a:cubicBezTo>
                    <a:pt x="-450" y="16997"/>
                    <a:pt x="-450" y="20184"/>
                    <a:pt x="1350" y="20892"/>
                  </a:cubicBezTo>
                  <a:cubicBezTo>
                    <a:pt x="3150" y="21600"/>
                    <a:pt x="6750" y="19830"/>
                    <a:pt x="10350" y="15934"/>
                  </a:cubicBezTo>
                  <a:cubicBezTo>
                    <a:pt x="13950" y="12039"/>
                    <a:pt x="17550" y="6020"/>
                    <a:pt x="211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6148252" y="1854200"/>
              <a:ext cx="111147" cy="43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529" fill="norm" stroke="1" extrusionOk="0">
                  <a:moveTo>
                    <a:pt x="14125" y="0"/>
                  </a:moveTo>
                  <a:cubicBezTo>
                    <a:pt x="13325" y="4024"/>
                    <a:pt x="12525" y="8047"/>
                    <a:pt x="10925" y="11276"/>
                  </a:cubicBezTo>
                  <a:cubicBezTo>
                    <a:pt x="9325" y="14506"/>
                    <a:pt x="6925" y="16941"/>
                    <a:pt x="4925" y="18371"/>
                  </a:cubicBezTo>
                  <a:cubicBezTo>
                    <a:pt x="2925" y="19800"/>
                    <a:pt x="1325" y="20224"/>
                    <a:pt x="525" y="20171"/>
                  </a:cubicBezTo>
                  <a:cubicBezTo>
                    <a:pt x="-275" y="20118"/>
                    <a:pt x="-275" y="19588"/>
                    <a:pt x="1325" y="18371"/>
                  </a:cubicBezTo>
                  <a:cubicBezTo>
                    <a:pt x="2925" y="17153"/>
                    <a:pt x="6125" y="15247"/>
                    <a:pt x="8725" y="14082"/>
                  </a:cubicBezTo>
                  <a:cubicBezTo>
                    <a:pt x="11325" y="12918"/>
                    <a:pt x="13325" y="12494"/>
                    <a:pt x="14925" y="12494"/>
                  </a:cubicBezTo>
                  <a:cubicBezTo>
                    <a:pt x="16525" y="12494"/>
                    <a:pt x="17725" y="12918"/>
                    <a:pt x="18925" y="13818"/>
                  </a:cubicBezTo>
                  <a:cubicBezTo>
                    <a:pt x="20125" y="14718"/>
                    <a:pt x="21325" y="16094"/>
                    <a:pt x="20925" y="17312"/>
                  </a:cubicBezTo>
                  <a:cubicBezTo>
                    <a:pt x="20525" y="18529"/>
                    <a:pt x="18525" y="19588"/>
                    <a:pt x="16525" y="20276"/>
                  </a:cubicBezTo>
                  <a:cubicBezTo>
                    <a:pt x="14525" y="20965"/>
                    <a:pt x="12525" y="21282"/>
                    <a:pt x="10525" y="21441"/>
                  </a:cubicBezTo>
                  <a:cubicBezTo>
                    <a:pt x="8525" y="21600"/>
                    <a:pt x="6525" y="21600"/>
                    <a:pt x="5925" y="20965"/>
                  </a:cubicBezTo>
                  <a:cubicBezTo>
                    <a:pt x="5325" y="20329"/>
                    <a:pt x="6125" y="19059"/>
                    <a:pt x="6925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6311900" y="1829964"/>
              <a:ext cx="721784" cy="45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190" y="13145"/>
                  </a:moveTo>
                  <a:cubicBezTo>
                    <a:pt x="127" y="14845"/>
                    <a:pt x="63" y="16545"/>
                    <a:pt x="32" y="17645"/>
                  </a:cubicBezTo>
                  <a:cubicBezTo>
                    <a:pt x="0" y="18745"/>
                    <a:pt x="0" y="19245"/>
                    <a:pt x="0" y="19745"/>
                  </a:cubicBezTo>
                  <a:cubicBezTo>
                    <a:pt x="0" y="20245"/>
                    <a:pt x="0" y="20745"/>
                    <a:pt x="158" y="20845"/>
                  </a:cubicBezTo>
                  <a:cubicBezTo>
                    <a:pt x="317" y="20945"/>
                    <a:pt x="633" y="20645"/>
                    <a:pt x="982" y="19995"/>
                  </a:cubicBezTo>
                  <a:cubicBezTo>
                    <a:pt x="1330" y="19345"/>
                    <a:pt x="1710" y="18345"/>
                    <a:pt x="1995" y="17645"/>
                  </a:cubicBezTo>
                  <a:cubicBezTo>
                    <a:pt x="2280" y="16945"/>
                    <a:pt x="2470" y="16545"/>
                    <a:pt x="2597" y="16695"/>
                  </a:cubicBezTo>
                  <a:cubicBezTo>
                    <a:pt x="2724" y="16845"/>
                    <a:pt x="2787" y="17545"/>
                    <a:pt x="2914" y="18095"/>
                  </a:cubicBezTo>
                  <a:cubicBezTo>
                    <a:pt x="3040" y="18645"/>
                    <a:pt x="3230" y="19045"/>
                    <a:pt x="3484" y="19245"/>
                  </a:cubicBezTo>
                  <a:cubicBezTo>
                    <a:pt x="3737" y="19445"/>
                    <a:pt x="4054" y="19445"/>
                    <a:pt x="4592" y="18695"/>
                  </a:cubicBezTo>
                  <a:cubicBezTo>
                    <a:pt x="5131" y="17945"/>
                    <a:pt x="5891" y="16445"/>
                    <a:pt x="6809" y="14045"/>
                  </a:cubicBezTo>
                  <a:cubicBezTo>
                    <a:pt x="7728" y="11645"/>
                    <a:pt x="8805" y="8345"/>
                    <a:pt x="9438" y="6345"/>
                  </a:cubicBezTo>
                  <a:cubicBezTo>
                    <a:pt x="10072" y="4345"/>
                    <a:pt x="10262" y="3645"/>
                    <a:pt x="10452" y="2945"/>
                  </a:cubicBezTo>
                  <a:cubicBezTo>
                    <a:pt x="10642" y="2245"/>
                    <a:pt x="10832" y="1545"/>
                    <a:pt x="10737" y="1345"/>
                  </a:cubicBezTo>
                  <a:cubicBezTo>
                    <a:pt x="10642" y="1145"/>
                    <a:pt x="10262" y="1445"/>
                    <a:pt x="9691" y="2695"/>
                  </a:cubicBezTo>
                  <a:cubicBezTo>
                    <a:pt x="9121" y="3945"/>
                    <a:pt x="8361" y="6145"/>
                    <a:pt x="7665" y="8745"/>
                  </a:cubicBezTo>
                  <a:cubicBezTo>
                    <a:pt x="6968" y="11345"/>
                    <a:pt x="6334" y="14345"/>
                    <a:pt x="6049" y="16395"/>
                  </a:cubicBezTo>
                  <a:cubicBezTo>
                    <a:pt x="5764" y="18445"/>
                    <a:pt x="5828" y="19545"/>
                    <a:pt x="6018" y="20245"/>
                  </a:cubicBezTo>
                  <a:cubicBezTo>
                    <a:pt x="6208" y="20945"/>
                    <a:pt x="6524" y="21245"/>
                    <a:pt x="6841" y="21345"/>
                  </a:cubicBezTo>
                  <a:cubicBezTo>
                    <a:pt x="7158" y="21445"/>
                    <a:pt x="7474" y="21345"/>
                    <a:pt x="7728" y="20995"/>
                  </a:cubicBezTo>
                  <a:cubicBezTo>
                    <a:pt x="7981" y="20645"/>
                    <a:pt x="8171" y="20045"/>
                    <a:pt x="8108" y="18995"/>
                  </a:cubicBezTo>
                  <a:cubicBezTo>
                    <a:pt x="8045" y="17945"/>
                    <a:pt x="7728" y="16445"/>
                    <a:pt x="7443" y="15445"/>
                  </a:cubicBezTo>
                  <a:cubicBezTo>
                    <a:pt x="7158" y="14445"/>
                    <a:pt x="6904" y="13945"/>
                    <a:pt x="6524" y="13495"/>
                  </a:cubicBezTo>
                  <a:cubicBezTo>
                    <a:pt x="6144" y="13045"/>
                    <a:pt x="5638" y="12645"/>
                    <a:pt x="5701" y="12645"/>
                  </a:cubicBezTo>
                  <a:cubicBezTo>
                    <a:pt x="5764" y="12645"/>
                    <a:pt x="6398" y="13045"/>
                    <a:pt x="7379" y="13345"/>
                  </a:cubicBezTo>
                  <a:cubicBezTo>
                    <a:pt x="8361" y="13645"/>
                    <a:pt x="9691" y="13845"/>
                    <a:pt x="10515" y="13945"/>
                  </a:cubicBezTo>
                  <a:cubicBezTo>
                    <a:pt x="11338" y="14045"/>
                    <a:pt x="11655" y="14045"/>
                    <a:pt x="11972" y="13945"/>
                  </a:cubicBezTo>
                  <a:cubicBezTo>
                    <a:pt x="12289" y="13845"/>
                    <a:pt x="12605" y="13645"/>
                    <a:pt x="12605" y="13495"/>
                  </a:cubicBezTo>
                  <a:cubicBezTo>
                    <a:pt x="12605" y="13345"/>
                    <a:pt x="12289" y="13245"/>
                    <a:pt x="11718" y="13345"/>
                  </a:cubicBezTo>
                  <a:cubicBezTo>
                    <a:pt x="11148" y="13445"/>
                    <a:pt x="10325" y="13745"/>
                    <a:pt x="9787" y="14545"/>
                  </a:cubicBezTo>
                  <a:cubicBezTo>
                    <a:pt x="9248" y="15345"/>
                    <a:pt x="8995" y="16645"/>
                    <a:pt x="9153" y="17645"/>
                  </a:cubicBezTo>
                  <a:cubicBezTo>
                    <a:pt x="9311" y="18645"/>
                    <a:pt x="9882" y="19345"/>
                    <a:pt x="11022" y="19445"/>
                  </a:cubicBezTo>
                  <a:cubicBezTo>
                    <a:pt x="12162" y="19545"/>
                    <a:pt x="13872" y="19045"/>
                    <a:pt x="15044" y="18395"/>
                  </a:cubicBezTo>
                  <a:cubicBezTo>
                    <a:pt x="16216" y="17745"/>
                    <a:pt x="16849" y="16945"/>
                    <a:pt x="17324" y="16195"/>
                  </a:cubicBezTo>
                  <a:cubicBezTo>
                    <a:pt x="17799" y="15445"/>
                    <a:pt x="18116" y="14745"/>
                    <a:pt x="18084" y="14345"/>
                  </a:cubicBezTo>
                  <a:cubicBezTo>
                    <a:pt x="18053" y="13945"/>
                    <a:pt x="17673" y="13845"/>
                    <a:pt x="17071" y="14395"/>
                  </a:cubicBezTo>
                  <a:cubicBezTo>
                    <a:pt x="16469" y="14945"/>
                    <a:pt x="15646" y="16145"/>
                    <a:pt x="15202" y="16995"/>
                  </a:cubicBezTo>
                  <a:cubicBezTo>
                    <a:pt x="14759" y="17845"/>
                    <a:pt x="14696" y="18345"/>
                    <a:pt x="14664" y="18845"/>
                  </a:cubicBezTo>
                  <a:cubicBezTo>
                    <a:pt x="14632" y="19345"/>
                    <a:pt x="14632" y="19845"/>
                    <a:pt x="14791" y="20195"/>
                  </a:cubicBezTo>
                  <a:cubicBezTo>
                    <a:pt x="14949" y="20545"/>
                    <a:pt x="15266" y="20745"/>
                    <a:pt x="15772" y="20695"/>
                  </a:cubicBezTo>
                  <a:cubicBezTo>
                    <a:pt x="16279" y="20645"/>
                    <a:pt x="16976" y="20345"/>
                    <a:pt x="17704" y="19095"/>
                  </a:cubicBezTo>
                  <a:cubicBezTo>
                    <a:pt x="18433" y="17845"/>
                    <a:pt x="19193" y="15645"/>
                    <a:pt x="19826" y="12745"/>
                  </a:cubicBezTo>
                  <a:cubicBezTo>
                    <a:pt x="20460" y="9845"/>
                    <a:pt x="20967" y="6245"/>
                    <a:pt x="21252" y="4145"/>
                  </a:cubicBezTo>
                  <a:cubicBezTo>
                    <a:pt x="21537" y="2045"/>
                    <a:pt x="21600" y="1445"/>
                    <a:pt x="21600" y="895"/>
                  </a:cubicBezTo>
                  <a:cubicBezTo>
                    <a:pt x="21600" y="345"/>
                    <a:pt x="21537" y="-155"/>
                    <a:pt x="21315" y="45"/>
                  </a:cubicBezTo>
                  <a:cubicBezTo>
                    <a:pt x="21093" y="245"/>
                    <a:pt x="20713" y="1145"/>
                    <a:pt x="20301" y="3145"/>
                  </a:cubicBezTo>
                  <a:cubicBezTo>
                    <a:pt x="19890" y="5145"/>
                    <a:pt x="19446" y="8245"/>
                    <a:pt x="19351" y="11245"/>
                  </a:cubicBezTo>
                  <a:cubicBezTo>
                    <a:pt x="19256" y="14245"/>
                    <a:pt x="19510" y="17145"/>
                    <a:pt x="19763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15008" y="3058401"/>
              <a:ext cx="190973" cy="395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95" fill="norm" stroke="1" extrusionOk="0">
                  <a:moveTo>
                    <a:pt x="2018" y="1504"/>
                  </a:moveTo>
                  <a:cubicBezTo>
                    <a:pt x="2715" y="1963"/>
                    <a:pt x="3411" y="2423"/>
                    <a:pt x="4921" y="2652"/>
                  </a:cubicBezTo>
                  <a:cubicBezTo>
                    <a:pt x="6431" y="2882"/>
                    <a:pt x="8753" y="2882"/>
                    <a:pt x="11192" y="2595"/>
                  </a:cubicBezTo>
                  <a:cubicBezTo>
                    <a:pt x="13631" y="2308"/>
                    <a:pt x="16186" y="1733"/>
                    <a:pt x="18044" y="1216"/>
                  </a:cubicBezTo>
                  <a:cubicBezTo>
                    <a:pt x="19902" y="699"/>
                    <a:pt x="21063" y="240"/>
                    <a:pt x="20947" y="67"/>
                  </a:cubicBezTo>
                  <a:cubicBezTo>
                    <a:pt x="20831" y="-105"/>
                    <a:pt x="19437" y="10"/>
                    <a:pt x="16534" y="929"/>
                  </a:cubicBezTo>
                  <a:cubicBezTo>
                    <a:pt x="13631" y="1848"/>
                    <a:pt x="9218" y="3572"/>
                    <a:pt x="6547" y="4721"/>
                  </a:cubicBezTo>
                  <a:cubicBezTo>
                    <a:pt x="3876" y="5869"/>
                    <a:pt x="2947" y="6444"/>
                    <a:pt x="2366" y="7076"/>
                  </a:cubicBezTo>
                  <a:cubicBezTo>
                    <a:pt x="1786" y="7708"/>
                    <a:pt x="1553" y="8397"/>
                    <a:pt x="2250" y="8857"/>
                  </a:cubicBezTo>
                  <a:cubicBezTo>
                    <a:pt x="2947" y="9316"/>
                    <a:pt x="4573" y="9546"/>
                    <a:pt x="5966" y="9718"/>
                  </a:cubicBezTo>
                  <a:cubicBezTo>
                    <a:pt x="7360" y="9891"/>
                    <a:pt x="8521" y="10006"/>
                    <a:pt x="8869" y="10350"/>
                  </a:cubicBezTo>
                  <a:cubicBezTo>
                    <a:pt x="9218" y="10695"/>
                    <a:pt x="8753" y="11269"/>
                    <a:pt x="7128" y="12476"/>
                  </a:cubicBezTo>
                  <a:cubicBezTo>
                    <a:pt x="5502" y="13682"/>
                    <a:pt x="2715" y="15521"/>
                    <a:pt x="1205" y="16899"/>
                  </a:cubicBezTo>
                  <a:cubicBezTo>
                    <a:pt x="-305" y="18278"/>
                    <a:pt x="-537" y="19197"/>
                    <a:pt x="1321" y="20001"/>
                  </a:cubicBezTo>
                  <a:cubicBezTo>
                    <a:pt x="3179" y="20806"/>
                    <a:pt x="7128" y="21495"/>
                    <a:pt x="10611" y="21495"/>
                  </a:cubicBezTo>
                  <a:cubicBezTo>
                    <a:pt x="14095" y="21495"/>
                    <a:pt x="17115" y="20806"/>
                    <a:pt x="20134" y="2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768350" y="3238500"/>
              <a:ext cx="234950" cy="165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0"/>
                  </a:moveTo>
                  <a:cubicBezTo>
                    <a:pt x="1557" y="3281"/>
                    <a:pt x="3114" y="6562"/>
                    <a:pt x="3697" y="9706"/>
                  </a:cubicBezTo>
                  <a:cubicBezTo>
                    <a:pt x="4281" y="12851"/>
                    <a:pt x="3892" y="15858"/>
                    <a:pt x="3405" y="18046"/>
                  </a:cubicBezTo>
                  <a:cubicBezTo>
                    <a:pt x="2919" y="20233"/>
                    <a:pt x="2335" y="21600"/>
                    <a:pt x="2432" y="21327"/>
                  </a:cubicBezTo>
                  <a:cubicBezTo>
                    <a:pt x="2530" y="21053"/>
                    <a:pt x="3308" y="19139"/>
                    <a:pt x="5059" y="16405"/>
                  </a:cubicBezTo>
                  <a:cubicBezTo>
                    <a:pt x="6811" y="13671"/>
                    <a:pt x="9535" y="10116"/>
                    <a:pt x="11189" y="7792"/>
                  </a:cubicBezTo>
                  <a:cubicBezTo>
                    <a:pt x="12843" y="5468"/>
                    <a:pt x="13427" y="4375"/>
                    <a:pt x="13232" y="4101"/>
                  </a:cubicBezTo>
                  <a:cubicBezTo>
                    <a:pt x="13038" y="3828"/>
                    <a:pt x="12065" y="4375"/>
                    <a:pt x="10800" y="5742"/>
                  </a:cubicBezTo>
                  <a:cubicBezTo>
                    <a:pt x="9535" y="7109"/>
                    <a:pt x="7978" y="9296"/>
                    <a:pt x="7005" y="11347"/>
                  </a:cubicBezTo>
                  <a:cubicBezTo>
                    <a:pt x="6032" y="13397"/>
                    <a:pt x="5643" y="15311"/>
                    <a:pt x="5741" y="16815"/>
                  </a:cubicBezTo>
                  <a:cubicBezTo>
                    <a:pt x="5838" y="18319"/>
                    <a:pt x="6422" y="19413"/>
                    <a:pt x="9146" y="19823"/>
                  </a:cubicBezTo>
                  <a:cubicBezTo>
                    <a:pt x="11870" y="20233"/>
                    <a:pt x="16735" y="19959"/>
                    <a:pt x="21600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84200" y="3517899"/>
              <a:ext cx="317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4" y="14400"/>
                    <a:pt x="11808" y="7200"/>
                    <a:pt x="15408" y="3600"/>
                  </a:cubicBezTo>
                  <a:cubicBezTo>
                    <a:pt x="19008" y="0"/>
                    <a:pt x="203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774699" y="3524249"/>
              <a:ext cx="177801" cy="4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3086" y="13500"/>
                  </a:moveTo>
                  <a:cubicBezTo>
                    <a:pt x="1543" y="16200"/>
                    <a:pt x="0" y="18900"/>
                    <a:pt x="0" y="20250"/>
                  </a:cubicBezTo>
                  <a:cubicBezTo>
                    <a:pt x="0" y="21600"/>
                    <a:pt x="1543" y="21600"/>
                    <a:pt x="5400" y="18000"/>
                  </a:cubicBezTo>
                  <a:cubicBezTo>
                    <a:pt x="9257" y="14400"/>
                    <a:pt x="1542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1085850" y="3263899"/>
              <a:ext cx="317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00"/>
                    <a:pt x="7200" y="3600"/>
                    <a:pt x="3600" y="7200"/>
                  </a:cubicBezTo>
                  <a:cubicBezTo>
                    <a:pt x="0" y="10800"/>
                    <a:pt x="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1162050" y="34163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1778000" y="3225800"/>
              <a:ext cx="2730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8" y="3370"/>
                    <a:pt x="9377" y="6740"/>
                    <a:pt x="12726" y="10034"/>
                  </a:cubicBezTo>
                  <a:cubicBezTo>
                    <a:pt x="16074" y="13328"/>
                    <a:pt x="18084" y="16545"/>
                    <a:pt x="19340" y="18460"/>
                  </a:cubicBezTo>
                  <a:cubicBezTo>
                    <a:pt x="20595" y="20374"/>
                    <a:pt x="21098" y="209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860550" y="3171706"/>
              <a:ext cx="184150" cy="377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1987"/>
                  </a:moveTo>
                  <a:cubicBezTo>
                    <a:pt x="21103" y="1147"/>
                    <a:pt x="20607" y="307"/>
                    <a:pt x="19862" y="67"/>
                  </a:cubicBezTo>
                  <a:cubicBezTo>
                    <a:pt x="19117" y="-173"/>
                    <a:pt x="18124" y="187"/>
                    <a:pt x="16262" y="1927"/>
                  </a:cubicBezTo>
                  <a:cubicBezTo>
                    <a:pt x="14400" y="3667"/>
                    <a:pt x="11669" y="6787"/>
                    <a:pt x="8814" y="10267"/>
                  </a:cubicBezTo>
                  <a:cubicBezTo>
                    <a:pt x="5959" y="13747"/>
                    <a:pt x="2979" y="17587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2259380" y="3333750"/>
              <a:ext cx="280620" cy="120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34" fill="norm" stroke="1" extrusionOk="0">
                  <a:moveTo>
                    <a:pt x="3017" y="15641"/>
                  </a:moveTo>
                  <a:cubicBezTo>
                    <a:pt x="2205" y="16014"/>
                    <a:pt x="1393" y="16386"/>
                    <a:pt x="824" y="15641"/>
                  </a:cubicBezTo>
                  <a:cubicBezTo>
                    <a:pt x="256" y="14897"/>
                    <a:pt x="-69" y="13034"/>
                    <a:pt x="12" y="10986"/>
                  </a:cubicBezTo>
                  <a:cubicBezTo>
                    <a:pt x="93" y="8938"/>
                    <a:pt x="581" y="6703"/>
                    <a:pt x="2286" y="5586"/>
                  </a:cubicBezTo>
                  <a:cubicBezTo>
                    <a:pt x="3991" y="4469"/>
                    <a:pt x="6914" y="4469"/>
                    <a:pt x="9188" y="6517"/>
                  </a:cubicBezTo>
                  <a:cubicBezTo>
                    <a:pt x="11462" y="8566"/>
                    <a:pt x="13086" y="12662"/>
                    <a:pt x="14223" y="15269"/>
                  </a:cubicBezTo>
                  <a:cubicBezTo>
                    <a:pt x="15360" y="17876"/>
                    <a:pt x="16009" y="18993"/>
                    <a:pt x="16740" y="19924"/>
                  </a:cubicBezTo>
                  <a:cubicBezTo>
                    <a:pt x="17471" y="20855"/>
                    <a:pt x="18283" y="21600"/>
                    <a:pt x="18851" y="21041"/>
                  </a:cubicBezTo>
                  <a:cubicBezTo>
                    <a:pt x="19420" y="20483"/>
                    <a:pt x="19745" y="18621"/>
                    <a:pt x="20151" y="14897"/>
                  </a:cubicBezTo>
                  <a:cubicBezTo>
                    <a:pt x="20557" y="11172"/>
                    <a:pt x="21044" y="5586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2757352" y="3172554"/>
              <a:ext cx="214449" cy="354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81" fill="norm" stroke="1" extrusionOk="0">
                  <a:moveTo>
                    <a:pt x="4937" y="904"/>
                  </a:moveTo>
                  <a:cubicBezTo>
                    <a:pt x="4090" y="398"/>
                    <a:pt x="3243" y="-107"/>
                    <a:pt x="2820" y="19"/>
                  </a:cubicBezTo>
                  <a:cubicBezTo>
                    <a:pt x="2396" y="146"/>
                    <a:pt x="2396" y="904"/>
                    <a:pt x="1973" y="3177"/>
                  </a:cubicBezTo>
                  <a:cubicBezTo>
                    <a:pt x="1549" y="5451"/>
                    <a:pt x="702" y="9240"/>
                    <a:pt x="279" y="11956"/>
                  </a:cubicBezTo>
                  <a:cubicBezTo>
                    <a:pt x="-145" y="14672"/>
                    <a:pt x="-145" y="16314"/>
                    <a:pt x="702" y="17640"/>
                  </a:cubicBezTo>
                  <a:cubicBezTo>
                    <a:pt x="1549" y="18967"/>
                    <a:pt x="3243" y="19977"/>
                    <a:pt x="5255" y="20609"/>
                  </a:cubicBezTo>
                  <a:cubicBezTo>
                    <a:pt x="7267" y="21240"/>
                    <a:pt x="9596" y="21493"/>
                    <a:pt x="11926" y="20609"/>
                  </a:cubicBezTo>
                  <a:cubicBezTo>
                    <a:pt x="14255" y="19725"/>
                    <a:pt x="16584" y="17704"/>
                    <a:pt x="18173" y="14861"/>
                  </a:cubicBezTo>
                  <a:cubicBezTo>
                    <a:pt x="19761" y="12019"/>
                    <a:pt x="20608" y="8356"/>
                    <a:pt x="21031" y="6209"/>
                  </a:cubicBezTo>
                  <a:cubicBezTo>
                    <a:pt x="21455" y="4061"/>
                    <a:pt x="21455" y="3430"/>
                    <a:pt x="21455" y="2798"/>
                  </a:cubicBezTo>
                  <a:cubicBezTo>
                    <a:pt x="21455" y="2167"/>
                    <a:pt x="21455" y="1535"/>
                    <a:pt x="21031" y="1409"/>
                  </a:cubicBezTo>
                  <a:cubicBezTo>
                    <a:pt x="20608" y="1282"/>
                    <a:pt x="19761" y="1661"/>
                    <a:pt x="18914" y="2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004191" y="3348840"/>
              <a:ext cx="100959" cy="17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968" fill="norm" stroke="1" extrusionOk="0">
                  <a:moveTo>
                    <a:pt x="2564" y="5952"/>
                  </a:moveTo>
                  <a:cubicBezTo>
                    <a:pt x="1664" y="9855"/>
                    <a:pt x="764" y="13759"/>
                    <a:pt x="314" y="16622"/>
                  </a:cubicBezTo>
                  <a:cubicBezTo>
                    <a:pt x="-136" y="19484"/>
                    <a:pt x="-136" y="21306"/>
                    <a:pt x="539" y="20916"/>
                  </a:cubicBezTo>
                  <a:cubicBezTo>
                    <a:pt x="1214" y="20525"/>
                    <a:pt x="2564" y="17923"/>
                    <a:pt x="3914" y="14670"/>
                  </a:cubicBezTo>
                  <a:cubicBezTo>
                    <a:pt x="5264" y="11417"/>
                    <a:pt x="6614" y="7513"/>
                    <a:pt x="7964" y="4911"/>
                  </a:cubicBezTo>
                  <a:cubicBezTo>
                    <a:pt x="9314" y="2308"/>
                    <a:pt x="10664" y="1007"/>
                    <a:pt x="12689" y="357"/>
                  </a:cubicBezTo>
                  <a:cubicBezTo>
                    <a:pt x="14714" y="-294"/>
                    <a:pt x="17414" y="-294"/>
                    <a:pt x="18989" y="2439"/>
                  </a:cubicBezTo>
                  <a:cubicBezTo>
                    <a:pt x="20564" y="5171"/>
                    <a:pt x="21014" y="10636"/>
                    <a:pt x="21239" y="14149"/>
                  </a:cubicBezTo>
                  <a:cubicBezTo>
                    <a:pt x="21464" y="17663"/>
                    <a:pt x="21464" y="19224"/>
                    <a:pt x="21464" y="2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187700" y="3365499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3187700" y="3263900"/>
              <a:ext cx="127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3269686" y="3133989"/>
              <a:ext cx="121214" cy="40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29" fill="norm" stroke="1" extrusionOk="0">
                  <a:moveTo>
                    <a:pt x="21327" y="1852"/>
                  </a:moveTo>
                  <a:cubicBezTo>
                    <a:pt x="19465" y="1286"/>
                    <a:pt x="17603" y="721"/>
                    <a:pt x="15368" y="381"/>
                  </a:cubicBezTo>
                  <a:cubicBezTo>
                    <a:pt x="13134" y="42"/>
                    <a:pt x="10527" y="-71"/>
                    <a:pt x="8479" y="42"/>
                  </a:cubicBezTo>
                  <a:cubicBezTo>
                    <a:pt x="6430" y="155"/>
                    <a:pt x="4941" y="494"/>
                    <a:pt x="3451" y="2474"/>
                  </a:cubicBezTo>
                  <a:cubicBezTo>
                    <a:pt x="1961" y="4453"/>
                    <a:pt x="472" y="8071"/>
                    <a:pt x="99" y="11521"/>
                  </a:cubicBezTo>
                  <a:cubicBezTo>
                    <a:pt x="-273" y="14970"/>
                    <a:pt x="472" y="18249"/>
                    <a:pt x="1217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3217997" y="3346449"/>
              <a:ext cx="21100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147" y="21600"/>
                  </a:moveTo>
                  <a:cubicBezTo>
                    <a:pt x="-67" y="18514"/>
                    <a:pt x="-281" y="15429"/>
                    <a:pt x="1323" y="12086"/>
                  </a:cubicBezTo>
                  <a:cubicBezTo>
                    <a:pt x="2927" y="8743"/>
                    <a:pt x="6349" y="5143"/>
                    <a:pt x="9984" y="3086"/>
                  </a:cubicBezTo>
                  <a:cubicBezTo>
                    <a:pt x="13620" y="1029"/>
                    <a:pt x="17469" y="514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3467100" y="3227777"/>
              <a:ext cx="120650" cy="34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21600" y="268"/>
                  </a:moveTo>
                  <a:cubicBezTo>
                    <a:pt x="19326" y="8"/>
                    <a:pt x="17053" y="-252"/>
                    <a:pt x="14211" y="464"/>
                  </a:cubicBezTo>
                  <a:cubicBezTo>
                    <a:pt x="11368" y="1179"/>
                    <a:pt x="7958" y="2871"/>
                    <a:pt x="5116" y="5343"/>
                  </a:cubicBezTo>
                  <a:cubicBezTo>
                    <a:pt x="2274" y="7815"/>
                    <a:pt x="0" y="11068"/>
                    <a:pt x="0" y="13866"/>
                  </a:cubicBezTo>
                  <a:cubicBezTo>
                    <a:pt x="0" y="16664"/>
                    <a:pt x="2274" y="19006"/>
                    <a:pt x="4926" y="20177"/>
                  </a:cubicBezTo>
                  <a:cubicBezTo>
                    <a:pt x="7579" y="21348"/>
                    <a:pt x="10611" y="21348"/>
                    <a:pt x="13642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3605398" y="3339117"/>
              <a:ext cx="111090" cy="21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0830" fill="norm" stroke="1" extrusionOk="0">
                  <a:moveTo>
                    <a:pt x="14399" y="719"/>
                  </a:moveTo>
                  <a:cubicBezTo>
                    <a:pt x="12042" y="96"/>
                    <a:pt x="9686" y="-527"/>
                    <a:pt x="7133" y="719"/>
                  </a:cubicBezTo>
                  <a:cubicBezTo>
                    <a:pt x="4580" y="1965"/>
                    <a:pt x="1831" y="5081"/>
                    <a:pt x="653" y="8300"/>
                  </a:cubicBezTo>
                  <a:cubicBezTo>
                    <a:pt x="-525" y="11519"/>
                    <a:pt x="-132" y="14842"/>
                    <a:pt x="2028" y="17023"/>
                  </a:cubicBezTo>
                  <a:cubicBezTo>
                    <a:pt x="4188" y="19204"/>
                    <a:pt x="8115" y="20242"/>
                    <a:pt x="11060" y="20658"/>
                  </a:cubicBezTo>
                  <a:cubicBezTo>
                    <a:pt x="14006" y="21073"/>
                    <a:pt x="15970" y="20865"/>
                    <a:pt x="17737" y="18581"/>
                  </a:cubicBezTo>
                  <a:cubicBezTo>
                    <a:pt x="19504" y="16296"/>
                    <a:pt x="21075" y="11935"/>
                    <a:pt x="20486" y="8611"/>
                  </a:cubicBezTo>
                  <a:cubicBezTo>
                    <a:pt x="19897" y="5288"/>
                    <a:pt x="17148" y="3004"/>
                    <a:pt x="14595" y="1861"/>
                  </a:cubicBezTo>
                  <a:cubicBezTo>
                    <a:pt x="12042" y="719"/>
                    <a:pt x="9686" y="719"/>
                    <a:pt x="8704" y="1446"/>
                  </a:cubicBezTo>
                  <a:cubicBezTo>
                    <a:pt x="7722" y="2173"/>
                    <a:pt x="8115" y="3627"/>
                    <a:pt x="8508" y="5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3746500" y="3562350"/>
              <a:ext cx="508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3951816" y="3409950"/>
              <a:ext cx="4235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914"/>
                    <a:pt x="0" y="11829"/>
                    <a:pt x="0" y="15429"/>
                  </a:cubicBezTo>
                  <a:cubicBezTo>
                    <a:pt x="0" y="19029"/>
                    <a:pt x="108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4032250" y="3282950"/>
              <a:ext cx="67963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0" y="0"/>
                  </a:moveTo>
                  <a:cubicBezTo>
                    <a:pt x="7200" y="3600"/>
                    <a:pt x="14400" y="7200"/>
                    <a:pt x="18000" y="10568"/>
                  </a:cubicBezTo>
                  <a:cubicBezTo>
                    <a:pt x="21600" y="13935"/>
                    <a:pt x="21600" y="17071"/>
                    <a:pt x="19964" y="18871"/>
                  </a:cubicBezTo>
                  <a:cubicBezTo>
                    <a:pt x="18327" y="20671"/>
                    <a:pt x="15055" y="21135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232400" y="3257550"/>
              <a:ext cx="13970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6912"/>
                    <a:pt x="10473" y="13824"/>
                    <a:pt x="14073" y="17424"/>
                  </a:cubicBezTo>
                  <a:cubicBezTo>
                    <a:pt x="17673" y="21024"/>
                    <a:pt x="19636" y="213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5314949" y="3250068"/>
              <a:ext cx="127001" cy="38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21600" y="1137"/>
                  </a:moveTo>
                  <a:cubicBezTo>
                    <a:pt x="21600" y="541"/>
                    <a:pt x="21600" y="-56"/>
                    <a:pt x="21060" y="4"/>
                  </a:cubicBezTo>
                  <a:cubicBezTo>
                    <a:pt x="20520" y="63"/>
                    <a:pt x="19440" y="779"/>
                    <a:pt x="17280" y="3047"/>
                  </a:cubicBezTo>
                  <a:cubicBezTo>
                    <a:pt x="15120" y="5314"/>
                    <a:pt x="11880" y="9133"/>
                    <a:pt x="8820" y="12474"/>
                  </a:cubicBezTo>
                  <a:cubicBezTo>
                    <a:pt x="5760" y="15816"/>
                    <a:pt x="2880" y="18680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519096" y="3397250"/>
              <a:ext cx="278455" cy="115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34" fill="norm" stroke="1" extrusionOk="0">
                  <a:moveTo>
                    <a:pt x="3854" y="20029"/>
                  </a:moveTo>
                  <a:cubicBezTo>
                    <a:pt x="3036" y="20815"/>
                    <a:pt x="2218" y="21600"/>
                    <a:pt x="1482" y="21404"/>
                  </a:cubicBezTo>
                  <a:cubicBezTo>
                    <a:pt x="745" y="21207"/>
                    <a:pt x="91" y="20029"/>
                    <a:pt x="9" y="18458"/>
                  </a:cubicBezTo>
                  <a:cubicBezTo>
                    <a:pt x="-73" y="16887"/>
                    <a:pt x="418" y="14924"/>
                    <a:pt x="1809" y="13156"/>
                  </a:cubicBezTo>
                  <a:cubicBezTo>
                    <a:pt x="3200" y="11389"/>
                    <a:pt x="5491" y="9818"/>
                    <a:pt x="7700" y="10800"/>
                  </a:cubicBezTo>
                  <a:cubicBezTo>
                    <a:pt x="9909" y="11782"/>
                    <a:pt x="12036" y="15316"/>
                    <a:pt x="13754" y="17673"/>
                  </a:cubicBezTo>
                  <a:cubicBezTo>
                    <a:pt x="15472" y="20029"/>
                    <a:pt x="16782" y="21207"/>
                    <a:pt x="17845" y="19636"/>
                  </a:cubicBezTo>
                  <a:cubicBezTo>
                    <a:pt x="18909" y="18065"/>
                    <a:pt x="19727" y="13745"/>
                    <a:pt x="20300" y="10015"/>
                  </a:cubicBezTo>
                  <a:cubicBezTo>
                    <a:pt x="20872" y="6284"/>
                    <a:pt x="21200" y="3142"/>
                    <a:pt x="215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961435" y="3233879"/>
              <a:ext cx="213713" cy="34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07" fill="norm" stroke="1" extrusionOk="0">
                  <a:moveTo>
                    <a:pt x="3934" y="1438"/>
                  </a:moveTo>
                  <a:cubicBezTo>
                    <a:pt x="3934" y="795"/>
                    <a:pt x="3934" y="152"/>
                    <a:pt x="3510" y="24"/>
                  </a:cubicBezTo>
                  <a:cubicBezTo>
                    <a:pt x="3086" y="-105"/>
                    <a:pt x="2239" y="281"/>
                    <a:pt x="1498" y="1502"/>
                  </a:cubicBezTo>
                  <a:cubicBezTo>
                    <a:pt x="757" y="2724"/>
                    <a:pt x="122" y="4781"/>
                    <a:pt x="16" y="7609"/>
                  </a:cubicBezTo>
                  <a:cubicBezTo>
                    <a:pt x="-90" y="10438"/>
                    <a:pt x="334" y="14038"/>
                    <a:pt x="1604" y="16545"/>
                  </a:cubicBezTo>
                  <a:cubicBezTo>
                    <a:pt x="2875" y="19052"/>
                    <a:pt x="4992" y="20466"/>
                    <a:pt x="7216" y="20981"/>
                  </a:cubicBezTo>
                  <a:cubicBezTo>
                    <a:pt x="9439" y="21495"/>
                    <a:pt x="11769" y="21109"/>
                    <a:pt x="13886" y="20081"/>
                  </a:cubicBezTo>
                  <a:cubicBezTo>
                    <a:pt x="16004" y="19052"/>
                    <a:pt x="17910" y="17381"/>
                    <a:pt x="19181" y="14616"/>
                  </a:cubicBezTo>
                  <a:cubicBezTo>
                    <a:pt x="20451" y="11852"/>
                    <a:pt x="21086" y="7995"/>
                    <a:pt x="21298" y="5616"/>
                  </a:cubicBezTo>
                  <a:cubicBezTo>
                    <a:pt x="21510" y="3238"/>
                    <a:pt x="21298" y="2338"/>
                    <a:pt x="20875" y="1631"/>
                  </a:cubicBezTo>
                  <a:cubicBezTo>
                    <a:pt x="20451" y="924"/>
                    <a:pt x="19816" y="409"/>
                    <a:pt x="19286" y="409"/>
                  </a:cubicBezTo>
                  <a:cubicBezTo>
                    <a:pt x="18757" y="409"/>
                    <a:pt x="18334" y="924"/>
                    <a:pt x="17910" y="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6223425" y="3368953"/>
              <a:ext cx="126575" cy="16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154" fill="norm" stroke="1" extrusionOk="0">
                  <a:moveTo>
                    <a:pt x="3168" y="4476"/>
                  </a:moveTo>
                  <a:cubicBezTo>
                    <a:pt x="2088" y="7757"/>
                    <a:pt x="1008" y="11038"/>
                    <a:pt x="468" y="13362"/>
                  </a:cubicBezTo>
                  <a:cubicBezTo>
                    <a:pt x="-72" y="15686"/>
                    <a:pt x="-72" y="17053"/>
                    <a:pt x="108" y="18420"/>
                  </a:cubicBezTo>
                  <a:cubicBezTo>
                    <a:pt x="288" y="19787"/>
                    <a:pt x="648" y="21154"/>
                    <a:pt x="1008" y="21154"/>
                  </a:cubicBezTo>
                  <a:cubicBezTo>
                    <a:pt x="1368" y="21154"/>
                    <a:pt x="1728" y="19787"/>
                    <a:pt x="2628" y="17053"/>
                  </a:cubicBezTo>
                  <a:cubicBezTo>
                    <a:pt x="3528" y="14319"/>
                    <a:pt x="4968" y="10217"/>
                    <a:pt x="6408" y="7073"/>
                  </a:cubicBezTo>
                  <a:cubicBezTo>
                    <a:pt x="7848" y="3929"/>
                    <a:pt x="9288" y="1741"/>
                    <a:pt x="10908" y="648"/>
                  </a:cubicBezTo>
                  <a:cubicBezTo>
                    <a:pt x="12528" y="-446"/>
                    <a:pt x="14328" y="-446"/>
                    <a:pt x="16128" y="2972"/>
                  </a:cubicBezTo>
                  <a:cubicBezTo>
                    <a:pt x="17928" y="6389"/>
                    <a:pt x="19728" y="13225"/>
                    <a:pt x="21528" y="20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6419850" y="340995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6464300" y="3244849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6558331" y="3157834"/>
              <a:ext cx="134569" cy="429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06" fill="norm" stroke="1" extrusionOk="0">
                  <a:moveTo>
                    <a:pt x="21457" y="1177"/>
                  </a:moveTo>
                  <a:cubicBezTo>
                    <a:pt x="16732" y="541"/>
                    <a:pt x="12007" y="-94"/>
                    <a:pt x="8632" y="12"/>
                  </a:cubicBezTo>
                  <a:cubicBezTo>
                    <a:pt x="5257" y="118"/>
                    <a:pt x="3232" y="965"/>
                    <a:pt x="1882" y="3188"/>
                  </a:cubicBezTo>
                  <a:cubicBezTo>
                    <a:pt x="532" y="5412"/>
                    <a:pt x="-143" y="9012"/>
                    <a:pt x="26" y="12294"/>
                  </a:cubicBezTo>
                  <a:cubicBezTo>
                    <a:pt x="194" y="15577"/>
                    <a:pt x="1207" y="18541"/>
                    <a:pt x="2219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6521450" y="3371850"/>
              <a:ext cx="1524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" y="18327"/>
                    <a:pt x="600" y="15055"/>
                    <a:pt x="4200" y="11455"/>
                  </a:cubicBezTo>
                  <a:cubicBezTo>
                    <a:pt x="7800" y="7855"/>
                    <a:pt x="147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6890163" y="3196652"/>
              <a:ext cx="145638" cy="41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466" fill="norm" stroke="1" extrusionOk="0">
                  <a:moveTo>
                    <a:pt x="20641" y="1830"/>
                  </a:moveTo>
                  <a:cubicBezTo>
                    <a:pt x="20041" y="1175"/>
                    <a:pt x="19441" y="521"/>
                    <a:pt x="18391" y="193"/>
                  </a:cubicBezTo>
                  <a:cubicBezTo>
                    <a:pt x="17341" y="-134"/>
                    <a:pt x="15841" y="-134"/>
                    <a:pt x="13141" y="902"/>
                  </a:cubicBezTo>
                  <a:cubicBezTo>
                    <a:pt x="10441" y="1939"/>
                    <a:pt x="6541" y="4011"/>
                    <a:pt x="3691" y="6793"/>
                  </a:cubicBezTo>
                  <a:cubicBezTo>
                    <a:pt x="841" y="9575"/>
                    <a:pt x="-959" y="13066"/>
                    <a:pt x="541" y="15630"/>
                  </a:cubicBezTo>
                  <a:cubicBezTo>
                    <a:pt x="2041" y="18193"/>
                    <a:pt x="6841" y="19830"/>
                    <a:pt x="9991" y="20648"/>
                  </a:cubicBezTo>
                  <a:cubicBezTo>
                    <a:pt x="13141" y="21466"/>
                    <a:pt x="14641" y="21466"/>
                    <a:pt x="16141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Shape"/>
            <p:cNvSpPr/>
            <p:nvPr/>
          </p:nvSpPr>
          <p:spPr>
            <a:xfrm>
              <a:off x="7077289" y="3320234"/>
              <a:ext cx="129456" cy="20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050" fill="norm" stroke="1" extrusionOk="0">
                  <a:moveTo>
                    <a:pt x="15908" y="4619"/>
                  </a:moveTo>
                  <a:cubicBezTo>
                    <a:pt x="15565" y="3107"/>
                    <a:pt x="15222" y="1595"/>
                    <a:pt x="14022" y="731"/>
                  </a:cubicBezTo>
                  <a:cubicBezTo>
                    <a:pt x="12822" y="-133"/>
                    <a:pt x="10765" y="-349"/>
                    <a:pt x="8537" y="731"/>
                  </a:cubicBezTo>
                  <a:cubicBezTo>
                    <a:pt x="6308" y="1811"/>
                    <a:pt x="3908" y="4187"/>
                    <a:pt x="2194" y="7103"/>
                  </a:cubicBezTo>
                  <a:cubicBezTo>
                    <a:pt x="480" y="10019"/>
                    <a:pt x="-549" y="13475"/>
                    <a:pt x="308" y="16283"/>
                  </a:cubicBezTo>
                  <a:cubicBezTo>
                    <a:pt x="1165" y="19091"/>
                    <a:pt x="3908" y="21251"/>
                    <a:pt x="7508" y="21035"/>
                  </a:cubicBezTo>
                  <a:cubicBezTo>
                    <a:pt x="11108" y="20819"/>
                    <a:pt x="15565" y="18227"/>
                    <a:pt x="17965" y="15851"/>
                  </a:cubicBezTo>
                  <a:cubicBezTo>
                    <a:pt x="20365" y="13475"/>
                    <a:pt x="20708" y="11315"/>
                    <a:pt x="20880" y="9587"/>
                  </a:cubicBezTo>
                  <a:cubicBezTo>
                    <a:pt x="21051" y="7859"/>
                    <a:pt x="21051" y="6563"/>
                    <a:pt x="20194" y="5807"/>
                  </a:cubicBezTo>
                  <a:cubicBezTo>
                    <a:pt x="19337" y="5051"/>
                    <a:pt x="17622" y="4835"/>
                    <a:pt x="15908" y="4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264400" y="3505200"/>
              <a:ext cx="381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5486"/>
                    <a:pt x="19200" y="10971"/>
                    <a:pt x="15600" y="14571"/>
                  </a:cubicBezTo>
                  <a:cubicBezTo>
                    <a:pt x="12000" y="18171"/>
                    <a:pt x="600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493000" y="3327400"/>
              <a:ext cx="190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7619573" y="3327399"/>
              <a:ext cx="108463" cy="21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4" h="21284" fill="norm" stroke="1" extrusionOk="0">
                  <a:moveTo>
                    <a:pt x="13039" y="635"/>
                  </a:moveTo>
                  <a:cubicBezTo>
                    <a:pt x="8719" y="1482"/>
                    <a:pt x="4399" y="2329"/>
                    <a:pt x="2043" y="4659"/>
                  </a:cubicBezTo>
                  <a:cubicBezTo>
                    <a:pt x="-313" y="6988"/>
                    <a:pt x="-706" y="10800"/>
                    <a:pt x="1258" y="13871"/>
                  </a:cubicBezTo>
                  <a:cubicBezTo>
                    <a:pt x="3221" y="16941"/>
                    <a:pt x="7541" y="19271"/>
                    <a:pt x="10683" y="20435"/>
                  </a:cubicBezTo>
                  <a:cubicBezTo>
                    <a:pt x="13825" y="21600"/>
                    <a:pt x="15789" y="21600"/>
                    <a:pt x="17556" y="20224"/>
                  </a:cubicBezTo>
                  <a:cubicBezTo>
                    <a:pt x="19323" y="18847"/>
                    <a:pt x="20894" y="16094"/>
                    <a:pt x="19716" y="12494"/>
                  </a:cubicBezTo>
                  <a:cubicBezTo>
                    <a:pt x="18538" y="8894"/>
                    <a:pt x="14610" y="4447"/>
                    <a:pt x="106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7766050" y="3225800"/>
              <a:ext cx="91316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10080" y="0"/>
                  </a:moveTo>
                  <a:cubicBezTo>
                    <a:pt x="14400" y="2437"/>
                    <a:pt x="18720" y="4874"/>
                    <a:pt x="20160" y="7809"/>
                  </a:cubicBezTo>
                  <a:cubicBezTo>
                    <a:pt x="21600" y="10745"/>
                    <a:pt x="20160" y="14178"/>
                    <a:pt x="16320" y="16560"/>
                  </a:cubicBezTo>
                  <a:cubicBezTo>
                    <a:pt x="12480" y="18942"/>
                    <a:pt x="6240" y="20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8756650" y="3294518"/>
              <a:ext cx="295564" cy="31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23" fill="norm" stroke="1" extrusionOk="0">
                  <a:moveTo>
                    <a:pt x="0" y="1346"/>
                  </a:moveTo>
                  <a:cubicBezTo>
                    <a:pt x="154" y="640"/>
                    <a:pt x="309" y="-66"/>
                    <a:pt x="463" y="5"/>
                  </a:cubicBezTo>
                  <a:cubicBezTo>
                    <a:pt x="617" y="75"/>
                    <a:pt x="771" y="922"/>
                    <a:pt x="1389" y="3463"/>
                  </a:cubicBezTo>
                  <a:cubicBezTo>
                    <a:pt x="2006" y="6005"/>
                    <a:pt x="3086" y="10240"/>
                    <a:pt x="3934" y="13346"/>
                  </a:cubicBezTo>
                  <a:cubicBezTo>
                    <a:pt x="4783" y="16452"/>
                    <a:pt x="5400" y="18428"/>
                    <a:pt x="5940" y="19699"/>
                  </a:cubicBezTo>
                  <a:cubicBezTo>
                    <a:pt x="6480" y="20969"/>
                    <a:pt x="6943" y="21534"/>
                    <a:pt x="7406" y="21252"/>
                  </a:cubicBezTo>
                  <a:cubicBezTo>
                    <a:pt x="7869" y="20969"/>
                    <a:pt x="8331" y="19840"/>
                    <a:pt x="8871" y="17510"/>
                  </a:cubicBezTo>
                  <a:cubicBezTo>
                    <a:pt x="9411" y="15181"/>
                    <a:pt x="10029" y="11652"/>
                    <a:pt x="10569" y="9463"/>
                  </a:cubicBezTo>
                  <a:cubicBezTo>
                    <a:pt x="11109" y="7275"/>
                    <a:pt x="11571" y="6428"/>
                    <a:pt x="11957" y="6358"/>
                  </a:cubicBezTo>
                  <a:cubicBezTo>
                    <a:pt x="12343" y="6287"/>
                    <a:pt x="12651" y="6993"/>
                    <a:pt x="13423" y="8687"/>
                  </a:cubicBezTo>
                  <a:cubicBezTo>
                    <a:pt x="14194" y="10381"/>
                    <a:pt x="15429" y="13063"/>
                    <a:pt x="16354" y="14687"/>
                  </a:cubicBezTo>
                  <a:cubicBezTo>
                    <a:pt x="17280" y="16310"/>
                    <a:pt x="17897" y="16875"/>
                    <a:pt x="18591" y="16946"/>
                  </a:cubicBezTo>
                  <a:cubicBezTo>
                    <a:pt x="19286" y="17016"/>
                    <a:pt x="20057" y="16593"/>
                    <a:pt x="20597" y="14899"/>
                  </a:cubicBezTo>
                  <a:cubicBezTo>
                    <a:pt x="21137" y="13205"/>
                    <a:pt x="21446" y="10240"/>
                    <a:pt x="21523" y="7910"/>
                  </a:cubicBezTo>
                  <a:cubicBezTo>
                    <a:pt x="21600" y="5581"/>
                    <a:pt x="21446" y="3887"/>
                    <a:pt x="21369" y="2687"/>
                  </a:cubicBezTo>
                  <a:cubicBezTo>
                    <a:pt x="21291" y="1487"/>
                    <a:pt x="21291" y="781"/>
                    <a:pt x="21214" y="852"/>
                  </a:cubicBezTo>
                  <a:cubicBezTo>
                    <a:pt x="21137" y="922"/>
                    <a:pt x="20983" y="1769"/>
                    <a:pt x="20829" y="2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9251405" y="3359150"/>
              <a:ext cx="254546" cy="12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055" fill="norm" stroke="1" extrusionOk="0">
                  <a:moveTo>
                    <a:pt x="1652" y="19769"/>
                  </a:moveTo>
                  <a:cubicBezTo>
                    <a:pt x="938" y="18671"/>
                    <a:pt x="224" y="17573"/>
                    <a:pt x="46" y="16108"/>
                  </a:cubicBezTo>
                  <a:cubicBezTo>
                    <a:pt x="-133" y="14644"/>
                    <a:pt x="224" y="12814"/>
                    <a:pt x="849" y="10800"/>
                  </a:cubicBezTo>
                  <a:cubicBezTo>
                    <a:pt x="1474" y="8786"/>
                    <a:pt x="2366" y="6590"/>
                    <a:pt x="3259" y="5125"/>
                  </a:cubicBezTo>
                  <a:cubicBezTo>
                    <a:pt x="4151" y="3661"/>
                    <a:pt x="5044" y="2929"/>
                    <a:pt x="5758" y="3295"/>
                  </a:cubicBezTo>
                  <a:cubicBezTo>
                    <a:pt x="6472" y="3661"/>
                    <a:pt x="7007" y="5125"/>
                    <a:pt x="7811" y="7871"/>
                  </a:cubicBezTo>
                  <a:cubicBezTo>
                    <a:pt x="8614" y="10617"/>
                    <a:pt x="9685" y="14644"/>
                    <a:pt x="10578" y="17390"/>
                  </a:cubicBezTo>
                  <a:cubicBezTo>
                    <a:pt x="11470" y="20136"/>
                    <a:pt x="12184" y="21600"/>
                    <a:pt x="13612" y="20868"/>
                  </a:cubicBezTo>
                  <a:cubicBezTo>
                    <a:pt x="15041" y="20136"/>
                    <a:pt x="17183" y="17207"/>
                    <a:pt x="18611" y="13363"/>
                  </a:cubicBezTo>
                  <a:cubicBezTo>
                    <a:pt x="20039" y="9519"/>
                    <a:pt x="20753" y="4759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9695225" y="3236060"/>
              <a:ext cx="207829" cy="36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38" fill="norm" stroke="1" extrusionOk="0">
                  <a:moveTo>
                    <a:pt x="4053" y="3140"/>
                  </a:moveTo>
                  <a:cubicBezTo>
                    <a:pt x="3181" y="2391"/>
                    <a:pt x="2308" y="1642"/>
                    <a:pt x="1763" y="1829"/>
                  </a:cubicBezTo>
                  <a:cubicBezTo>
                    <a:pt x="1217" y="2017"/>
                    <a:pt x="999" y="3140"/>
                    <a:pt x="672" y="5512"/>
                  </a:cubicBezTo>
                  <a:cubicBezTo>
                    <a:pt x="344" y="7885"/>
                    <a:pt x="-92" y="11506"/>
                    <a:pt x="17" y="14190"/>
                  </a:cubicBezTo>
                  <a:cubicBezTo>
                    <a:pt x="126" y="16874"/>
                    <a:pt x="781" y="18622"/>
                    <a:pt x="1653" y="19746"/>
                  </a:cubicBezTo>
                  <a:cubicBezTo>
                    <a:pt x="2526" y="20870"/>
                    <a:pt x="3617" y="21369"/>
                    <a:pt x="5363" y="21432"/>
                  </a:cubicBezTo>
                  <a:cubicBezTo>
                    <a:pt x="7108" y="21494"/>
                    <a:pt x="9508" y="21119"/>
                    <a:pt x="12235" y="19309"/>
                  </a:cubicBezTo>
                  <a:cubicBezTo>
                    <a:pt x="14963" y="17499"/>
                    <a:pt x="18017" y="14252"/>
                    <a:pt x="19653" y="11069"/>
                  </a:cubicBezTo>
                  <a:cubicBezTo>
                    <a:pt x="21290" y="7885"/>
                    <a:pt x="21508" y="4763"/>
                    <a:pt x="21399" y="2828"/>
                  </a:cubicBezTo>
                  <a:cubicBezTo>
                    <a:pt x="21290" y="893"/>
                    <a:pt x="20853" y="144"/>
                    <a:pt x="20308" y="19"/>
                  </a:cubicBezTo>
                  <a:cubicBezTo>
                    <a:pt x="19763" y="-106"/>
                    <a:pt x="19108" y="393"/>
                    <a:pt x="19217" y="1205"/>
                  </a:cubicBezTo>
                  <a:cubicBezTo>
                    <a:pt x="19326" y="2017"/>
                    <a:pt x="20199" y="3140"/>
                    <a:pt x="21072" y="4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9925844" y="3374278"/>
              <a:ext cx="133717" cy="18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315" fill="norm" stroke="1" extrusionOk="0">
                  <a:moveTo>
                    <a:pt x="4860" y="8653"/>
                  </a:moveTo>
                  <a:cubicBezTo>
                    <a:pt x="3863" y="11632"/>
                    <a:pt x="2866" y="14612"/>
                    <a:pt x="2035" y="16846"/>
                  </a:cubicBezTo>
                  <a:cubicBezTo>
                    <a:pt x="1204" y="19081"/>
                    <a:pt x="540" y="20570"/>
                    <a:pt x="207" y="20694"/>
                  </a:cubicBezTo>
                  <a:cubicBezTo>
                    <a:pt x="-125" y="20818"/>
                    <a:pt x="-125" y="19577"/>
                    <a:pt x="706" y="16101"/>
                  </a:cubicBezTo>
                  <a:cubicBezTo>
                    <a:pt x="1537" y="12625"/>
                    <a:pt x="3198" y="6915"/>
                    <a:pt x="4693" y="3687"/>
                  </a:cubicBezTo>
                  <a:cubicBezTo>
                    <a:pt x="6189" y="460"/>
                    <a:pt x="7518" y="-285"/>
                    <a:pt x="10343" y="87"/>
                  </a:cubicBezTo>
                  <a:cubicBezTo>
                    <a:pt x="13167" y="460"/>
                    <a:pt x="17487" y="1949"/>
                    <a:pt x="19481" y="5177"/>
                  </a:cubicBezTo>
                  <a:cubicBezTo>
                    <a:pt x="21475" y="8405"/>
                    <a:pt x="21143" y="13370"/>
                    <a:pt x="20478" y="16349"/>
                  </a:cubicBezTo>
                  <a:cubicBezTo>
                    <a:pt x="19813" y="19329"/>
                    <a:pt x="18817" y="20322"/>
                    <a:pt x="1782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0083800" y="3423146"/>
              <a:ext cx="38100" cy="8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8924"/>
                  </a:moveTo>
                  <a:cubicBezTo>
                    <a:pt x="6000" y="4906"/>
                    <a:pt x="12000" y="887"/>
                    <a:pt x="15600" y="133"/>
                  </a:cubicBezTo>
                  <a:cubicBezTo>
                    <a:pt x="19200" y="-620"/>
                    <a:pt x="20400" y="1892"/>
                    <a:pt x="21000" y="5910"/>
                  </a:cubicBezTo>
                  <a:cubicBezTo>
                    <a:pt x="21600" y="9929"/>
                    <a:pt x="21600" y="15454"/>
                    <a:pt x="21600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0115550" y="3301999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0198100" y="3178862"/>
              <a:ext cx="107950" cy="38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2276"/>
                  </a:moveTo>
                  <a:cubicBezTo>
                    <a:pt x="20329" y="1564"/>
                    <a:pt x="19059" y="851"/>
                    <a:pt x="17153" y="436"/>
                  </a:cubicBezTo>
                  <a:cubicBezTo>
                    <a:pt x="15247" y="21"/>
                    <a:pt x="12706" y="-98"/>
                    <a:pt x="10800" y="80"/>
                  </a:cubicBezTo>
                  <a:cubicBezTo>
                    <a:pt x="8894" y="258"/>
                    <a:pt x="7624" y="733"/>
                    <a:pt x="5929" y="2750"/>
                  </a:cubicBezTo>
                  <a:cubicBezTo>
                    <a:pt x="4235" y="4768"/>
                    <a:pt x="2118" y="8328"/>
                    <a:pt x="1059" y="11711"/>
                  </a:cubicBezTo>
                  <a:cubicBezTo>
                    <a:pt x="0" y="15093"/>
                    <a:pt x="0" y="18298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0157322" y="3390900"/>
              <a:ext cx="174128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329" y="21600"/>
                  </a:moveTo>
                  <a:cubicBezTo>
                    <a:pt x="69" y="19029"/>
                    <a:pt x="-191" y="16457"/>
                    <a:pt x="199" y="14400"/>
                  </a:cubicBezTo>
                  <a:cubicBezTo>
                    <a:pt x="590" y="12343"/>
                    <a:pt x="1631" y="10800"/>
                    <a:pt x="5274" y="8486"/>
                  </a:cubicBezTo>
                  <a:cubicBezTo>
                    <a:pt x="8917" y="6171"/>
                    <a:pt x="15163" y="3086"/>
                    <a:pt x="214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0419219" y="3224594"/>
              <a:ext cx="159881" cy="33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24" fill="norm" stroke="1" extrusionOk="0">
                  <a:moveTo>
                    <a:pt x="21468" y="898"/>
                  </a:moveTo>
                  <a:cubicBezTo>
                    <a:pt x="20331" y="488"/>
                    <a:pt x="19194" y="78"/>
                    <a:pt x="17915" y="9"/>
                  </a:cubicBezTo>
                  <a:cubicBezTo>
                    <a:pt x="16636" y="-59"/>
                    <a:pt x="15215" y="214"/>
                    <a:pt x="12657" y="1718"/>
                  </a:cubicBezTo>
                  <a:cubicBezTo>
                    <a:pt x="10100" y="3222"/>
                    <a:pt x="6405" y="5956"/>
                    <a:pt x="3847" y="8895"/>
                  </a:cubicBezTo>
                  <a:cubicBezTo>
                    <a:pt x="1289" y="11835"/>
                    <a:pt x="-132" y="14979"/>
                    <a:pt x="10" y="17166"/>
                  </a:cubicBezTo>
                  <a:cubicBezTo>
                    <a:pt x="152" y="19354"/>
                    <a:pt x="1857" y="20584"/>
                    <a:pt x="5268" y="21063"/>
                  </a:cubicBezTo>
                  <a:cubicBezTo>
                    <a:pt x="8679" y="21541"/>
                    <a:pt x="13794" y="21268"/>
                    <a:pt x="18910" y="20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0641541" y="3332227"/>
              <a:ext cx="127391" cy="19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0665" fill="norm" stroke="1" extrusionOk="0">
                  <a:moveTo>
                    <a:pt x="17942" y="846"/>
                  </a:moveTo>
                  <a:cubicBezTo>
                    <a:pt x="15503" y="391"/>
                    <a:pt x="13064" y="-64"/>
                    <a:pt x="9929" y="1642"/>
                  </a:cubicBezTo>
                  <a:cubicBezTo>
                    <a:pt x="6793" y="3347"/>
                    <a:pt x="2961" y="7212"/>
                    <a:pt x="1219" y="10623"/>
                  </a:cubicBezTo>
                  <a:cubicBezTo>
                    <a:pt x="-523" y="14033"/>
                    <a:pt x="-175" y="16989"/>
                    <a:pt x="871" y="18808"/>
                  </a:cubicBezTo>
                  <a:cubicBezTo>
                    <a:pt x="1916" y="20627"/>
                    <a:pt x="3658" y="21309"/>
                    <a:pt x="7142" y="19945"/>
                  </a:cubicBezTo>
                  <a:cubicBezTo>
                    <a:pt x="10625" y="18581"/>
                    <a:pt x="15851" y="15170"/>
                    <a:pt x="18464" y="12101"/>
                  </a:cubicBezTo>
                  <a:cubicBezTo>
                    <a:pt x="21077" y="9031"/>
                    <a:pt x="21077" y="6303"/>
                    <a:pt x="20903" y="4370"/>
                  </a:cubicBezTo>
                  <a:cubicBezTo>
                    <a:pt x="20729" y="2437"/>
                    <a:pt x="20380" y="1301"/>
                    <a:pt x="19335" y="618"/>
                  </a:cubicBezTo>
                  <a:cubicBezTo>
                    <a:pt x="18290" y="-64"/>
                    <a:pt x="16548" y="-291"/>
                    <a:pt x="14980" y="505"/>
                  </a:cubicBezTo>
                  <a:cubicBezTo>
                    <a:pt x="13412" y="1301"/>
                    <a:pt x="12019" y="3120"/>
                    <a:pt x="10625" y="4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0750550" y="3498850"/>
              <a:ext cx="571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950"/>
                    <a:pt x="16800" y="9900"/>
                    <a:pt x="13200" y="13500"/>
                  </a:cubicBezTo>
                  <a:cubicBezTo>
                    <a:pt x="9600" y="17100"/>
                    <a:pt x="48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0947400" y="3333750"/>
              <a:ext cx="254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0994936" y="3346449"/>
              <a:ext cx="109491" cy="17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054" fill="norm" stroke="1" extrusionOk="0">
                  <a:moveTo>
                    <a:pt x="18968" y="0"/>
                  </a:moveTo>
                  <a:cubicBezTo>
                    <a:pt x="14077" y="514"/>
                    <a:pt x="9187" y="1029"/>
                    <a:pt x="5722" y="3471"/>
                  </a:cubicBezTo>
                  <a:cubicBezTo>
                    <a:pt x="2258" y="5914"/>
                    <a:pt x="221" y="10286"/>
                    <a:pt x="17" y="13757"/>
                  </a:cubicBezTo>
                  <a:cubicBezTo>
                    <a:pt x="-187" y="17229"/>
                    <a:pt x="1443" y="19800"/>
                    <a:pt x="4907" y="20700"/>
                  </a:cubicBezTo>
                  <a:cubicBezTo>
                    <a:pt x="8371" y="21600"/>
                    <a:pt x="13670" y="20829"/>
                    <a:pt x="16930" y="17871"/>
                  </a:cubicBezTo>
                  <a:cubicBezTo>
                    <a:pt x="20190" y="14914"/>
                    <a:pt x="21413" y="9771"/>
                    <a:pt x="21005" y="6429"/>
                  </a:cubicBezTo>
                  <a:cubicBezTo>
                    <a:pt x="20598" y="3086"/>
                    <a:pt x="18560" y="1543"/>
                    <a:pt x="16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1080749" y="3282950"/>
              <a:ext cx="14337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17843" y="0"/>
                  </a:moveTo>
                  <a:cubicBezTo>
                    <a:pt x="19722" y="2520"/>
                    <a:pt x="21600" y="5040"/>
                    <a:pt x="21130" y="8040"/>
                  </a:cubicBezTo>
                  <a:cubicBezTo>
                    <a:pt x="20661" y="11040"/>
                    <a:pt x="17843" y="14520"/>
                    <a:pt x="13930" y="16860"/>
                  </a:cubicBezTo>
                  <a:cubicBezTo>
                    <a:pt x="10017" y="19200"/>
                    <a:pt x="5009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7634584" y="1979977"/>
              <a:ext cx="512466" cy="5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947" fill="norm" stroke="1" extrusionOk="0">
                  <a:moveTo>
                    <a:pt x="988" y="16645"/>
                  </a:moveTo>
                  <a:cubicBezTo>
                    <a:pt x="454" y="18188"/>
                    <a:pt x="-79" y="19731"/>
                    <a:pt x="10" y="20503"/>
                  </a:cubicBezTo>
                  <a:cubicBezTo>
                    <a:pt x="99" y="21274"/>
                    <a:pt x="810" y="21274"/>
                    <a:pt x="2765" y="18574"/>
                  </a:cubicBezTo>
                  <a:cubicBezTo>
                    <a:pt x="4721" y="15874"/>
                    <a:pt x="7921" y="10474"/>
                    <a:pt x="10810" y="6617"/>
                  </a:cubicBezTo>
                  <a:cubicBezTo>
                    <a:pt x="13699" y="2760"/>
                    <a:pt x="16277" y="445"/>
                    <a:pt x="18010" y="60"/>
                  </a:cubicBezTo>
                  <a:cubicBezTo>
                    <a:pt x="19743" y="-326"/>
                    <a:pt x="20632" y="1217"/>
                    <a:pt x="21521" y="2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7639050" y="2127250"/>
              <a:ext cx="4889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6" y="18720"/>
                    <a:pt x="6732" y="15840"/>
                    <a:pt x="10332" y="12240"/>
                  </a:cubicBezTo>
                  <a:cubicBezTo>
                    <a:pt x="13932" y="8640"/>
                    <a:pt x="17766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7931150" y="1856316"/>
              <a:ext cx="326150" cy="5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9197" y="170"/>
                  </a:moveTo>
                  <a:cubicBezTo>
                    <a:pt x="8501" y="85"/>
                    <a:pt x="7804" y="0"/>
                    <a:pt x="7037" y="0"/>
                  </a:cubicBezTo>
                  <a:cubicBezTo>
                    <a:pt x="6271" y="0"/>
                    <a:pt x="5435" y="85"/>
                    <a:pt x="5226" y="340"/>
                  </a:cubicBezTo>
                  <a:cubicBezTo>
                    <a:pt x="5017" y="595"/>
                    <a:pt x="5435" y="1020"/>
                    <a:pt x="7177" y="1998"/>
                  </a:cubicBezTo>
                  <a:cubicBezTo>
                    <a:pt x="8919" y="2976"/>
                    <a:pt x="11985" y="4507"/>
                    <a:pt x="14563" y="5868"/>
                  </a:cubicBezTo>
                  <a:cubicBezTo>
                    <a:pt x="17141" y="7228"/>
                    <a:pt x="19231" y="8419"/>
                    <a:pt x="20346" y="9227"/>
                  </a:cubicBezTo>
                  <a:cubicBezTo>
                    <a:pt x="21461" y="10035"/>
                    <a:pt x="21600" y="10460"/>
                    <a:pt x="21391" y="10800"/>
                  </a:cubicBezTo>
                  <a:cubicBezTo>
                    <a:pt x="21182" y="11140"/>
                    <a:pt x="20625" y="11395"/>
                    <a:pt x="18465" y="12373"/>
                  </a:cubicBezTo>
                  <a:cubicBezTo>
                    <a:pt x="16305" y="13351"/>
                    <a:pt x="12542" y="15052"/>
                    <a:pt x="9197" y="16710"/>
                  </a:cubicBezTo>
                  <a:cubicBezTo>
                    <a:pt x="5853" y="18369"/>
                    <a:pt x="2926" y="19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747000" y="1816100"/>
              <a:ext cx="184150" cy="57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24" y="3280"/>
                    <a:pt x="14648" y="6560"/>
                    <a:pt x="11793" y="9280"/>
                  </a:cubicBezTo>
                  <a:cubicBezTo>
                    <a:pt x="8938" y="12000"/>
                    <a:pt x="6703" y="14160"/>
                    <a:pt x="4841" y="16120"/>
                  </a:cubicBezTo>
                  <a:cubicBezTo>
                    <a:pt x="2979" y="18080"/>
                    <a:pt x="1490" y="19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845550" y="2012950"/>
              <a:ext cx="25400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0"/>
                    <a:pt x="1800" y="0"/>
                    <a:pt x="3510" y="1012"/>
                  </a:cubicBezTo>
                  <a:cubicBezTo>
                    <a:pt x="5220" y="2025"/>
                    <a:pt x="7740" y="4050"/>
                    <a:pt x="10350" y="7144"/>
                  </a:cubicBezTo>
                  <a:cubicBezTo>
                    <a:pt x="12960" y="10238"/>
                    <a:pt x="15660" y="14400"/>
                    <a:pt x="17550" y="16987"/>
                  </a:cubicBezTo>
                  <a:cubicBezTo>
                    <a:pt x="19440" y="19575"/>
                    <a:pt x="20520" y="205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897191" y="2012950"/>
              <a:ext cx="253160" cy="40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506" fill="norm" stroke="1" extrusionOk="0">
                  <a:moveTo>
                    <a:pt x="21351" y="0"/>
                  </a:moveTo>
                  <a:cubicBezTo>
                    <a:pt x="20458" y="0"/>
                    <a:pt x="19566" y="0"/>
                    <a:pt x="18049" y="724"/>
                  </a:cubicBezTo>
                  <a:cubicBezTo>
                    <a:pt x="16531" y="1447"/>
                    <a:pt x="14389" y="2895"/>
                    <a:pt x="11890" y="5511"/>
                  </a:cubicBezTo>
                  <a:cubicBezTo>
                    <a:pt x="9391" y="8128"/>
                    <a:pt x="6534" y="11913"/>
                    <a:pt x="4571" y="14530"/>
                  </a:cubicBezTo>
                  <a:cubicBezTo>
                    <a:pt x="2607" y="17146"/>
                    <a:pt x="1536" y="18594"/>
                    <a:pt x="822" y="19652"/>
                  </a:cubicBezTo>
                  <a:cubicBezTo>
                    <a:pt x="108" y="20709"/>
                    <a:pt x="-249" y="21377"/>
                    <a:pt x="197" y="21489"/>
                  </a:cubicBezTo>
                  <a:cubicBezTo>
                    <a:pt x="644" y="21600"/>
                    <a:pt x="1893" y="21155"/>
                    <a:pt x="3143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9302750" y="2139950"/>
              <a:ext cx="1968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4400"/>
                    <a:pt x="9755" y="7200"/>
                    <a:pt x="13355" y="3600"/>
                  </a:cubicBezTo>
                  <a:cubicBezTo>
                    <a:pt x="16955" y="0"/>
                    <a:pt x="192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9251950" y="2241550"/>
              <a:ext cx="2730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1" y="17723"/>
                    <a:pt x="7702" y="13846"/>
                    <a:pt x="11302" y="10246"/>
                  </a:cubicBezTo>
                  <a:cubicBezTo>
                    <a:pt x="14902" y="6646"/>
                    <a:pt x="18251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9645650" y="1955800"/>
              <a:ext cx="1905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3892"/>
                    <a:pt x="8160" y="7784"/>
                    <a:pt x="11760" y="11384"/>
                  </a:cubicBezTo>
                  <a:cubicBezTo>
                    <a:pt x="15360" y="14984"/>
                    <a:pt x="18480" y="182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9728200" y="2000250"/>
              <a:ext cx="215900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47" y="1846"/>
                    <a:pt x="16094" y="3692"/>
                    <a:pt x="13553" y="5954"/>
                  </a:cubicBezTo>
                  <a:cubicBezTo>
                    <a:pt x="11012" y="8215"/>
                    <a:pt x="8682" y="10892"/>
                    <a:pt x="6459" y="13569"/>
                  </a:cubicBezTo>
                  <a:cubicBezTo>
                    <a:pt x="4235" y="16246"/>
                    <a:pt x="2118" y="189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0" y="4038600"/>
              <a:ext cx="1143635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456"/>
                  </a:moveTo>
                  <a:cubicBezTo>
                    <a:pt x="132" y="12866"/>
                    <a:pt x="264" y="12275"/>
                    <a:pt x="408" y="11685"/>
                  </a:cubicBezTo>
                  <a:cubicBezTo>
                    <a:pt x="552" y="11095"/>
                    <a:pt x="708" y="10505"/>
                    <a:pt x="852" y="9974"/>
                  </a:cubicBezTo>
                  <a:cubicBezTo>
                    <a:pt x="995" y="9443"/>
                    <a:pt x="1127" y="8970"/>
                    <a:pt x="1277" y="8498"/>
                  </a:cubicBezTo>
                  <a:cubicBezTo>
                    <a:pt x="1427" y="8026"/>
                    <a:pt x="1595" y="7554"/>
                    <a:pt x="1741" y="7200"/>
                  </a:cubicBezTo>
                  <a:cubicBezTo>
                    <a:pt x="1887" y="6846"/>
                    <a:pt x="2011" y="6610"/>
                    <a:pt x="2141" y="6374"/>
                  </a:cubicBezTo>
                  <a:cubicBezTo>
                    <a:pt x="2271" y="6138"/>
                    <a:pt x="2407" y="5902"/>
                    <a:pt x="2557" y="5607"/>
                  </a:cubicBezTo>
                  <a:cubicBezTo>
                    <a:pt x="2706" y="5311"/>
                    <a:pt x="2870" y="4957"/>
                    <a:pt x="3042" y="4662"/>
                  </a:cubicBezTo>
                  <a:cubicBezTo>
                    <a:pt x="3214" y="4367"/>
                    <a:pt x="3394" y="4131"/>
                    <a:pt x="3526" y="3954"/>
                  </a:cubicBezTo>
                  <a:cubicBezTo>
                    <a:pt x="3658" y="3777"/>
                    <a:pt x="3742" y="3659"/>
                    <a:pt x="3830" y="3541"/>
                  </a:cubicBezTo>
                  <a:cubicBezTo>
                    <a:pt x="3918" y="3423"/>
                    <a:pt x="4010" y="3305"/>
                    <a:pt x="4112" y="3187"/>
                  </a:cubicBezTo>
                  <a:cubicBezTo>
                    <a:pt x="4214" y="3069"/>
                    <a:pt x="4326" y="2951"/>
                    <a:pt x="4424" y="2833"/>
                  </a:cubicBezTo>
                  <a:cubicBezTo>
                    <a:pt x="4521" y="2715"/>
                    <a:pt x="4605" y="2597"/>
                    <a:pt x="4699" y="2479"/>
                  </a:cubicBezTo>
                  <a:cubicBezTo>
                    <a:pt x="4793" y="2361"/>
                    <a:pt x="4897" y="2243"/>
                    <a:pt x="4999" y="2125"/>
                  </a:cubicBezTo>
                  <a:cubicBezTo>
                    <a:pt x="5101" y="2007"/>
                    <a:pt x="5201" y="1889"/>
                    <a:pt x="5311" y="1770"/>
                  </a:cubicBezTo>
                  <a:cubicBezTo>
                    <a:pt x="5421" y="1652"/>
                    <a:pt x="5541" y="1534"/>
                    <a:pt x="5643" y="1475"/>
                  </a:cubicBezTo>
                  <a:cubicBezTo>
                    <a:pt x="5745" y="1416"/>
                    <a:pt x="5829" y="1416"/>
                    <a:pt x="5931" y="1357"/>
                  </a:cubicBezTo>
                  <a:cubicBezTo>
                    <a:pt x="6033" y="1298"/>
                    <a:pt x="6153" y="1180"/>
                    <a:pt x="6267" y="1121"/>
                  </a:cubicBezTo>
                  <a:cubicBezTo>
                    <a:pt x="6380" y="1062"/>
                    <a:pt x="6488" y="1062"/>
                    <a:pt x="6592" y="1003"/>
                  </a:cubicBezTo>
                  <a:cubicBezTo>
                    <a:pt x="6696" y="944"/>
                    <a:pt x="6796" y="826"/>
                    <a:pt x="6904" y="767"/>
                  </a:cubicBezTo>
                  <a:cubicBezTo>
                    <a:pt x="7012" y="708"/>
                    <a:pt x="7128" y="708"/>
                    <a:pt x="7246" y="649"/>
                  </a:cubicBezTo>
                  <a:cubicBezTo>
                    <a:pt x="7364" y="590"/>
                    <a:pt x="7484" y="472"/>
                    <a:pt x="7662" y="413"/>
                  </a:cubicBezTo>
                  <a:cubicBezTo>
                    <a:pt x="7840" y="354"/>
                    <a:pt x="8076" y="354"/>
                    <a:pt x="8251" y="295"/>
                  </a:cubicBezTo>
                  <a:cubicBezTo>
                    <a:pt x="8427" y="236"/>
                    <a:pt x="8543" y="118"/>
                    <a:pt x="8669" y="59"/>
                  </a:cubicBezTo>
                  <a:cubicBezTo>
                    <a:pt x="8795" y="0"/>
                    <a:pt x="8931" y="0"/>
                    <a:pt x="9065" y="0"/>
                  </a:cubicBezTo>
                  <a:cubicBezTo>
                    <a:pt x="9199" y="0"/>
                    <a:pt x="9331" y="0"/>
                    <a:pt x="9465" y="0"/>
                  </a:cubicBezTo>
                  <a:cubicBezTo>
                    <a:pt x="9599" y="0"/>
                    <a:pt x="9735" y="0"/>
                    <a:pt x="9867" y="0"/>
                  </a:cubicBezTo>
                  <a:cubicBezTo>
                    <a:pt x="9998" y="0"/>
                    <a:pt x="10126" y="0"/>
                    <a:pt x="10264" y="0"/>
                  </a:cubicBezTo>
                  <a:cubicBezTo>
                    <a:pt x="10402" y="0"/>
                    <a:pt x="10550" y="0"/>
                    <a:pt x="10696" y="0"/>
                  </a:cubicBezTo>
                  <a:cubicBezTo>
                    <a:pt x="10842" y="0"/>
                    <a:pt x="10986" y="0"/>
                    <a:pt x="11130" y="59"/>
                  </a:cubicBezTo>
                  <a:cubicBezTo>
                    <a:pt x="11274" y="118"/>
                    <a:pt x="11418" y="236"/>
                    <a:pt x="11558" y="354"/>
                  </a:cubicBezTo>
                  <a:cubicBezTo>
                    <a:pt x="11698" y="472"/>
                    <a:pt x="11833" y="590"/>
                    <a:pt x="11977" y="708"/>
                  </a:cubicBezTo>
                  <a:cubicBezTo>
                    <a:pt x="12121" y="826"/>
                    <a:pt x="12273" y="944"/>
                    <a:pt x="12421" y="1121"/>
                  </a:cubicBezTo>
                  <a:cubicBezTo>
                    <a:pt x="12569" y="1298"/>
                    <a:pt x="12713" y="1534"/>
                    <a:pt x="12859" y="1770"/>
                  </a:cubicBezTo>
                  <a:cubicBezTo>
                    <a:pt x="13005" y="2007"/>
                    <a:pt x="13153" y="2243"/>
                    <a:pt x="13293" y="2479"/>
                  </a:cubicBezTo>
                  <a:cubicBezTo>
                    <a:pt x="13433" y="2715"/>
                    <a:pt x="13564" y="2951"/>
                    <a:pt x="13704" y="3246"/>
                  </a:cubicBezTo>
                  <a:cubicBezTo>
                    <a:pt x="13844" y="3541"/>
                    <a:pt x="13992" y="3895"/>
                    <a:pt x="14136" y="4249"/>
                  </a:cubicBezTo>
                  <a:cubicBezTo>
                    <a:pt x="14280" y="4603"/>
                    <a:pt x="14420" y="4957"/>
                    <a:pt x="14622" y="5430"/>
                  </a:cubicBezTo>
                  <a:cubicBezTo>
                    <a:pt x="14824" y="5902"/>
                    <a:pt x="15088" y="6492"/>
                    <a:pt x="15290" y="6964"/>
                  </a:cubicBezTo>
                  <a:cubicBezTo>
                    <a:pt x="15491" y="7436"/>
                    <a:pt x="15631" y="7790"/>
                    <a:pt x="15765" y="8203"/>
                  </a:cubicBezTo>
                  <a:cubicBezTo>
                    <a:pt x="15899" y="8616"/>
                    <a:pt x="16027" y="9089"/>
                    <a:pt x="16155" y="9502"/>
                  </a:cubicBezTo>
                  <a:cubicBezTo>
                    <a:pt x="16283" y="9915"/>
                    <a:pt x="16411" y="10269"/>
                    <a:pt x="16531" y="10623"/>
                  </a:cubicBezTo>
                  <a:cubicBezTo>
                    <a:pt x="16651" y="10977"/>
                    <a:pt x="16763" y="11331"/>
                    <a:pt x="16883" y="11685"/>
                  </a:cubicBezTo>
                  <a:cubicBezTo>
                    <a:pt x="17003" y="12039"/>
                    <a:pt x="17130" y="12393"/>
                    <a:pt x="17252" y="12748"/>
                  </a:cubicBezTo>
                  <a:cubicBezTo>
                    <a:pt x="17374" y="13102"/>
                    <a:pt x="17490" y="13456"/>
                    <a:pt x="17608" y="13751"/>
                  </a:cubicBezTo>
                  <a:cubicBezTo>
                    <a:pt x="17726" y="14046"/>
                    <a:pt x="17846" y="14282"/>
                    <a:pt x="17960" y="14518"/>
                  </a:cubicBezTo>
                  <a:cubicBezTo>
                    <a:pt x="18074" y="14754"/>
                    <a:pt x="18182" y="14990"/>
                    <a:pt x="18348" y="15344"/>
                  </a:cubicBezTo>
                  <a:cubicBezTo>
                    <a:pt x="18514" y="15698"/>
                    <a:pt x="18738" y="16170"/>
                    <a:pt x="18947" y="16643"/>
                  </a:cubicBezTo>
                  <a:cubicBezTo>
                    <a:pt x="19157" y="17115"/>
                    <a:pt x="19353" y="17587"/>
                    <a:pt x="19551" y="18000"/>
                  </a:cubicBezTo>
                  <a:cubicBezTo>
                    <a:pt x="19749" y="18413"/>
                    <a:pt x="19949" y="18767"/>
                    <a:pt x="20135" y="19121"/>
                  </a:cubicBezTo>
                  <a:cubicBezTo>
                    <a:pt x="20321" y="19475"/>
                    <a:pt x="20493" y="19830"/>
                    <a:pt x="20651" y="20125"/>
                  </a:cubicBezTo>
                  <a:cubicBezTo>
                    <a:pt x="20808" y="20420"/>
                    <a:pt x="20952" y="20656"/>
                    <a:pt x="21108" y="20892"/>
                  </a:cubicBezTo>
                  <a:cubicBezTo>
                    <a:pt x="21264" y="21128"/>
                    <a:pt x="21432" y="213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8100" y="4622799"/>
              <a:ext cx="2222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34" y="0"/>
                    <a:pt x="2469" y="0"/>
                    <a:pt x="4423" y="1800"/>
                  </a:cubicBezTo>
                  <a:cubicBezTo>
                    <a:pt x="6377" y="3600"/>
                    <a:pt x="9051" y="7200"/>
                    <a:pt x="12034" y="10800"/>
                  </a:cubicBezTo>
                  <a:cubicBezTo>
                    <a:pt x="15017" y="14400"/>
                    <a:pt x="18309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06919" y="4572000"/>
              <a:ext cx="13598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21025" y="0"/>
                  </a:moveTo>
                  <a:cubicBezTo>
                    <a:pt x="18734" y="1844"/>
                    <a:pt x="16443" y="3688"/>
                    <a:pt x="14152" y="6059"/>
                  </a:cubicBezTo>
                  <a:cubicBezTo>
                    <a:pt x="11861" y="8429"/>
                    <a:pt x="9570" y="11327"/>
                    <a:pt x="6952" y="13829"/>
                  </a:cubicBezTo>
                  <a:cubicBezTo>
                    <a:pt x="4334" y="16332"/>
                    <a:pt x="1389" y="18439"/>
                    <a:pt x="407" y="19668"/>
                  </a:cubicBezTo>
                  <a:cubicBezTo>
                    <a:pt x="-575" y="20898"/>
                    <a:pt x="407" y="21249"/>
                    <a:pt x="1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88261" y="4813300"/>
              <a:ext cx="303890" cy="18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261" fill="norm" stroke="1" extrusionOk="0">
                  <a:moveTo>
                    <a:pt x="3535" y="16386"/>
                  </a:moveTo>
                  <a:cubicBezTo>
                    <a:pt x="2785" y="16634"/>
                    <a:pt x="2035" y="16883"/>
                    <a:pt x="1435" y="16510"/>
                  </a:cubicBezTo>
                  <a:cubicBezTo>
                    <a:pt x="835" y="16138"/>
                    <a:pt x="385" y="15145"/>
                    <a:pt x="160" y="13655"/>
                  </a:cubicBezTo>
                  <a:cubicBezTo>
                    <a:pt x="-65" y="12166"/>
                    <a:pt x="-65" y="10179"/>
                    <a:pt x="235" y="8814"/>
                  </a:cubicBezTo>
                  <a:cubicBezTo>
                    <a:pt x="535" y="7448"/>
                    <a:pt x="1135" y="6703"/>
                    <a:pt x="2335" y="7448"/>
                  </a:cubicBezTo>
                  <a:cubicBezTo>
                    <a:pt x="3535" y="8193"/>
                    <a:pt x="5335" y="10428"/>
                    <a:pt x="6985" y="13034"/>
                  </a:cubicBezTo>
                  <a:cubicBezTo>
                    <a:pt x="8635" y="15641"/>
                    <a:pt x="10135" y="18621"/>
                    <a:pt x="11260" y="20110"/>
                  </a:cubicBezTo>
                  <a:cubicBezTo>
                    <a:pt x="12385" y="21600"/>
                    <a:pt x="13135" y="21600"/>
                    <a:pt x="14035" y="20359"/>
                  </a:cubicBezTo>
                  <a:cubicBezTo>
                    <a:pt x="14935" y="19117"/>
                    <a:pt x="15985" y="16634"/>
                    <a:pt x="17260" y="13034"/>
                  </a:cubicBezTo>
                  <a:cubicBezTo>
                    <a:pt x="18535" y="9434"/>
                    <a:pt x="20035" y="4717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892672" y="4595355"/>
              <a:ext cx="278173" cy="44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51" fill="norm" stroke="1" extrusionOk="0">
                  <a:moveTo>
                    <a:pt x="3129" y="1010"/>
                  </a:moveTo>
                  <a:cubicBezTo>
                    <a:pt x="2317" y="1112"/>
                    <a:pt x="1505" y="1213"/>
                    <a:pt x="1018" y="1670"/>
                  </a:cubicBezTo>
                  <a:cubicBezTo>
                    <a:pt x="531" y="2126"/>
                    <a:pt x="368" y="2937"/>
                    <a:pt x="206" y="5118"/>
                  </a:cubicBezTo>
                  <a:cubicBezTo>
                    <a:pt x="43" y="7298"/>
                    <a:pt x="-119" y="10847"/>
                    <a:pt x="125" y="13687"/>
                  </a:cubicBezTo>
                  <a:cubicBezTo>
                    <a:pt x="368" y="16526"/>
                    <a:pt x="1018" y="18656"/>
                    <a:pt x="1667" y="19872"/>
                  </a:cubicBezTo>
                  <a:cubicBezTo>
                    <a:pt x="2317" y="21089"/>
                    <a:pt x="2967" y="21394"/>
                    <a:pt x="4104" y="21444"/>
                  </a:cubicBezTo>
                  <a:cubicBezTo>
                    <a:pt x="5240" y="21495"/>
                    <a:pt x="6864" y="21292"/>
                    <a:pt x="9463" y="19822"/>
                  </a:cubicBezTo>
                  <a:cubicBezTo>
                    <a:pt x="12061" y="18351"/>
                    <a:pt x="15634" y="15613"/>
                    <a:pt x="17908" y="12571"/>
                  </a:cubicBezTo>
                  <a:cubicBezTo>
                    <a:pt x="20182" y="9529"/>
                    <a:pt x="21156" y="6182"/>
                    <a:pt x="21319" y="4053"/>
                  </a:cubicBezTo>
                  <a:cubicBezTo>
                    <a:pt x="21481" y="1923"/>
                    <a:pt x="20831" y="1010"/>
                    <a:pt x="20101" y="503"/>
                  </a:cubicBezTo>
                  <a:cubicBezTo>
                    <a:pt x="19370" y="-4"/>
                    <a:pt x="18558" y="-105"/>
                    <a:pt x="18070" y="98"/>
                  </a:cubicBezTo>
                  <a:cubicBezTo>
                    <a:pt x="17583" y="301"/>
                    <a:pt x="17421" y="808"/>
                    <a:pt x="17340" y="1315"/>
                  </a:cubicBezTo>
                  <a:cubicBezTo>
                    <a:pt x="17258" y="1822"/>
                    <a:pt x="17258" y="2329"/>
                    <a:pt x="17258" y="2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1194889" y="4762500"/>
              <a:ext cx="13226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84" fill="norm" stroke="1" extrusionOk="0">
                  <a:moveTo>
                    <a:pt x="3938" y="0"/>
                  </a:moveTo>
                  <a:cubicBezTo>
                    <a:pt x="3595" y="5832"/>
                    <a:pt x="3253" y="11664"/>
                    <a:pt x="2567" y="15444"/>
                  </a:cubicBezTo>
                  <a:cubicBezTo>
                    <a:pt x="1881" y="19224"/>
                    <a:pt x="853" y="20952"/>
                    <a:pt x="338" y="21276"/>
                  </a:cubicBezTo>
                  <a:cubicBezTo>
                    <a:pt x="-176" y="21600"/>
                    <a:pt x="-176" y="20520"/>
                    <a:pt x="853" y="17388"/>
                  </a:cubicBezTo>
                  <a:cubicBezTo>
                    <a:pt x="1881" y="14256"/>
                    <a:pt x="3938" y="9072"/>
                    <a:pt x="5824" y="6048"/>
                  </a:cubicBezTo>
                  <a:cubicBezTo>
                    <a:pt x="7710" y="3024"/>
                    <a:pt x="9424" y="2160"/>
                    <a:pt x="11824" y="2052"/>
                  </a:cubicBezTo>
                  <a:cubicBezTo>
                    <a:pt x="14224" y="1944"/>
                    <a:pt x="17310" y="2592"/>
                    <a:pt x="19024" y="5940"/>
                  </a:cubicBezTo>
                  <a:cubicBezTo>
                    <a:pt x="20738" y="9288"/>
                    <a:pt x="21081" y="15336"/>
                    <a:pt x="21424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358900" y="4806950"/>
              <a:ext cx="254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384300" y="464185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454928" y="4540684"/>
              <a:ext cx="88122" cy="39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461" fill="norm" stroke="1" extrusionOk="0">
                  <a:moveTo>
                    <a:pt x="20913" y="2056"/>
                  </a:moveTo>
                  <a:cubicBezTo>
                    <a:pt x="18904" y="1478"/>
                    <a:pt x="16894" y="901"/>
                    <a:pt x="14634" y="496"/>
                  </a:cubicBezTo>
                  <a:cubicBezTo>
                    <a:pt x="12373" y="92"/>
                    <a:pt x="9862" y="-139"/>
                    <a:pt x="7601" y="92"/>
                  </a:cubicBezTo>
                  <a:cubicBezTo>
                    <a:pt x="5341" y="323"/>
                    <a:pt x="3332" y="1016"/>
                    <a:pt x="1825" y="2922"/>
                  </a:cubicBezTo>
                  <a:cubicBezTo>
                    <a:pt x="318" y="4828"/>
                    <a:pt x="-687" y="7947"/>
                    <a:pt x="569" y="11239"/>
                  </a:cubicBezTo>
                  <a:cubicBezTo>
                    <a:pt x="1825" y="14531"/>
                    <a:pt x="5341" y="17996"/>
                    <a:pt x="8857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422400" y="4747804"/>
              <a:ext cx="152400" cy="90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0" y="21081"/>
                  </a:moveTo>
                  <a:cubicBezTo>
                    <a:pt x="0" y="17645"/>
                    <a:pt x="0" y="14208"/>
                    <a:pt x="2700" y="10526"/>
                  </a:cubicBezTo>
                  <a:cubicBezTo>
                    <a:pt x="5400" y="6845"/>
                    <a:pt x="10800" y="2917"/>
                    <a:pt x="14400" y="1199"/>
                  </a:cubicBezTo>
                  <a:cubicBezTo>
                    <a:pt x="18000" y="-519"/>
                    <a:pt x="19800" y="-28"/>
                    <a:pt x="21600" y="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608436" y="4551743"/>
              <a:ext cx="156865" cy="39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50" fill="norm" stroke="1" extrusionOk="0">
                  <a:moveTo>
                    <a:pt x="21343" y="759"/>
                  </a:moveTo>
                  <a:cubicBezTo>
                    <a:pt x="20191" y="412"/>
                    <a:pt x="19039" y="66"/>
                    <a:pt x="17599" y="8"/>
                  </a:cubicBezTo>
                  <a:cubicBezTo>
                    <a:pt x="16159" y="-50"/>
                    <a:pt x="14431" y="181"/>
                    <a:pt x="11983" y="1394"/>
                  </a:cubicBezTo>
                  <a:cubicBezTo>
                    <a:pt x="9535" y="2607"/>
                    <a:pt x="6367" y="4801"/>
                    <a:pt x="3919" y="7400"/>
                  </a:cubicBezTo>
                  <a:cubicBezTo>
                    <a:pt x="1471" y="9999"/>
                    <a:pt x="-257" y="13002"/>
                    <a:pt x="31" y="15428"/>
                  </a:cubicBezTo>
                  <a:cubicBezTo>
                    <a:pt x="319" y="17854"/>
                    <a:pt x="2623" y="19702"/>
                    <a:pt x="4927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781356" y="4688031"/>
              <a:ext cx="97856" cy="228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217" fill="norm" stroke="1" extrusionOk="0">
                  <a:moveTo>
                    <a:pt x="13848" y="2195"/>
                  </a:moveTo>
                  <a:cubicBezTo>
                    <a:pt x="12085" y="1214"/>
                    <a:pt x="10321" y="232"/>
                    <a:pt x="8338" y="35"/>
                  </a:cubicBezTo>
                  <a:cubicBezTo>
                    <a:pt x="6354" y="-161"/>
                    <a:pt x="4150" y="428"/>
                    <a:pt x="2387" y="2392"/>
                  </a:cubicBezTo>
                  <a:cubicBezTo>
                    <a:pt x="623" y="4355"/>
                    <a:pt x="-699" y="7694"/>
                    <a:pt x="403" y="11032"/>
                  </a:cubicBezTo>
                  <a:cubicBezTo>
                    <a:pt x="1505" y="14370"/>
                    <a:pt x="5032" y="17708"/>
                    <a:pt x="7897" y="19475"/>
                  </a:cubicBezTo>
                  <a:cubicBezTo>
                    <a:pt x="10762" y="21243"/>
                    <a:pt x="12966" y="21439"/>
                    <a:pt x="14730" y="21046"/>
                  </a:cubicBezTo>
                  <a:cubicBezTo>
                    <a:pt x="16493" y="20654"/>
                    <a:pt x="17815" y="19672"/>
                    <a:pt x="18917" y="16824"/>
                  </a:cubicBezTo>
                  <a:cubicBezTo>
                    <a:pt x="20019" y="13977"/>
                    <a:pt x="20901" y="9264"/>
                    <a:pt x="20019" y="6417"/>
                  </a:cubicBezTo>
                  <a:cubicBezTo>
                    <a:pt x="19138" y="3570"/>
                    <a:pt x="16493" y="2588"/>
                    <a:pt x="13848" y="1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905000" y="4895850"/>
              <a:ext cx="698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2153561" y="4667250"/>
              <a:ext cx="24489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4547"/>
                    <a:pt x="6425" y="9095"/>
                    <a:pt x="2825" y="12032"/>
                  </a:cubicBezTo>
                  <a:cubicBezTo>
                    <a:pt x="-775" y="14968"/>
                    <a:pt x="-775" y="16295"/>
                    <a:pt x="1925" y="17621"/>
                  </a:cubicBezTo>
                  <a:cubicBezTo>
                    <a:pt x="4625" y="18947"/>
                    <a:pt x="10025" y="20274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2248842" y="4687242"/>
              <a:ext cx="59673" cy="184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8" h="21161" fill="norm" stroke="1" extrusionOk="0">
                  <a:moveTo>
                    <a:pt x="19120" y="1348"/>
                  </a:moveTo>
                  <a:cubicBezTo>
                    <a:pt x="16240" y="620"/>
                    <a:pt x="13360" y="-108"/>
                    <a:pt x="10840" y="13"/>
                  </a:cubicBezTo>
                  <a:cubicBezTo>
                    <a:pt x="8320" y="135"/>
                    <a:pt x="6160" y="1105"/>
                    <a:pt x="4000" y="4139"/>
                  </a:cubicBezTo>
                  <a:cubicBezTo>
                    <a:pt x="1840" y="7173"/>
                    <a:pt x="-320" y="12270"/>
                    <a:pt x="40" y="15425"/>
                  </a:cubicBezTo>
                  <a:cubicBezTo>
                    <a:pt x="400" y="18580"/>
                    <a:pt x="3280" y="19793"/>
                    <a:pt x="6520" y="20521"/>
                  </a:cubicBezTo>
                  <a:cubicBezTo>
                    <a:pt x="9760" y="21249"/>
                    <a:pt x="13360" y="21492"/>
                    <a:pt x="16240" y="20521"/>
                  </a:cubicBezTo>
                  <a:cubicBezTo>
                    <a:pt x="19120" y="19550"/>
                    <a:pt x="21280" y="17366"/>
                    <a:pt x="19840" y="13847"/>
                  </a:cubicBezTo>
                  <a:cubicBezTo>
                    <a:pt x="18400" y="10328"/>
                    <a:pt x="13360" y="5474"/>
                    <a:pt x="8320" y="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2343149" y="4597400"/>
              <a:ext cx="123865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5492" y="785"/>
                  </a:moveTo>
                  <a:cubicBezTo>
                    <a:pt x="6956" y="393"/>
                    <a:pt x="8420" y="0"/>
                    <a:pt x="9885" y="0"/>
                  </a:cubicBezTo>
                  <a:cubicBezTo>
                    <a:pt x="11349" y="0"/>
                    <a:pt x="12814" y="393"/>
                    <a:pt x="15376" y="2356"/>
                  </a:cubicBezTo>
                  <a:cubicBezTo>
                    <a:pt x="17939" y="4320"/>
                    <a:pt x="21600" y="7855"/>
                    <a:pt x="21417" y="10865"/>
                  </a:cubicBezTo>
                  <a:cubicBezTo>
                    <a:pt x="21234" y="13876"/>
                    <a:pt x="17207" y="16364"/>
                    <a:pt x="12997" y="18065"/>
                  </a:cubicBezTo>
                  <a:cubicBezTo>
                    <a:pt x="8786" y="19767"/>
                    <a:pt x="4393" y="20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3733800" y="4637384"/>
              <a:ext cx="368300" cy="28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778"/>
                  </a:moveTo>
                  <a:cubicBezTo>
                    <a:pt x="372" y="818"/>
                    <a:pt x="745" y="-142"/>
                    <a:pt x="1117" y="18"/>
                  </a:cubicBezTo>
                  <a:cubicBezTo>
                    <a:pt x="1490" y="178"/>
                    <a:pt x="1862" y="1458"/>
                    <a:pt x="2607" y="4578"/>
                  </a:cubicBezTo>
                  <a:cubicBezTo>
                    <a:pt x="3352" y="7698"/>
                    <a:pt x="4469" y="12658"/>
                    <a:pt x="5152" y="15538"/>
                  </a:cubicBezTo>
                  <a:cubicBezTo>
                    <a:pt x="5834" y="18418"/>
                    <a:pt x="6083" y="19218"/>
                    <a:pt x="6393" y="19938"/>
                  </a:cubicBezTo>
                  <a:cubicBezTo>
                    <a:pt x="6703" y="20658"/>
                    <a:pt x="7076" y="21298"/>
                    <a:pt x="7572" y="21378"/>
                  </a:cubicBezTo>
                  <a:cubicBezTo>
                    <a:pt x="8069" y="21458"/>
                    <a:pt x="8690" y="20978"/>
                    <a:pt x="9372" y="19458"/>
                  </a:cubicBezTo>
                  <a:cubicBezTo>
                    <a:pt x="10055" y="17938"/>
                    <a:pt x="10800" y="15378"/>
                    <a:pt x="11359" y="13778"/>
                  </a:cubicBezTo>
                  <a:cubicBezTo>
                    <a:pt x="11917" y="12178"/>
                    <a:pt x="12290" y="11538"/>
                    <a:pt x="12476" y="11698"/>
                  </a:cubicBezTo>
                  <a:cubicBezTo>
                    <a:pt x="12662" y="11858"/>
                    <a:pt x="12662" y="12818"/>
                    <a:pt x="12972" y="14178"/>
                  </a:cubicBezTo>
                  <a:cubicBezTo>
                    <a:pt x="13283" y="15538"/>
                    <a:pt x="13903" y="17298"/>
                    <a:pt x="14462" y="18498"/>
                  </a:cubicBezTo>
                  <a:cubicBezTo>
                    <a:pt x="15021" y="19698"/>
                    <a:pt x="15517" y="20338"/>
                    <a:pt x="16262" y="20738"/>
                  </a:cubicBezTo>
                  <a:cubicBezTo>
                    <a:pt x="17007" y="21138"/>
                    <a:pt x="18000" y="21298"/>
                    <a:pt x="18683" y="20898"/>
                  </a:cubicBezTo>
                  <a:cubicBezTo>
                    <a:pt x="19366" y="20498"/>
                    <a:pt x="19738" y="19538"/>
                    <a:pt x="20172" y="16818"/>
                  </a:cubicBezTo>
                  <a:cubicBezTo>
                    <a:pt x="20607" y="14098"/>
                    <a:pt x="21103" y="9618"/>
                    <a:pt x="21600" y="5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4200789" y="4756150"/>
              <a:ext cx="282311" cy="14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31" fill="norm" stroke="1" extrusionOk="0">
                  <a:moveTo>
                    <a:pt x="2639" y="20965"/>
                  </a:moveTo>
                  <a:cubicBezTo>
                    <a:pt x="1833" y="21282"/>
                    <a:pt x="1027" y="21600"/>
                    <a:pt x="544" y="20965"/>
                  </a:cubicBezTo>
                  <a:cubicBezTo>
                    <a:pt x="60" y="20329"/>
                    <a:pt x="-101" y="18741"/>
                    <a:pt x="60" y="16359"/>
                  </a:cubicBezTo>
                  <a:cubicBezTo>
                    <a:pt x="221" y="13976"/>
                    <a:pt x="705" y="10800"/>
                    <a:pt x="1511" y="8100"/>
                  </a:cubicBezTo>
                  <a:cubicBezTo>
                    <a:pt x="2317" y="5400"/>
                    <a:pt x="3445" y="3176"/>
                    <a:pt x="4412" y="2382"/>
                  </a:cubicBezTo>
                  <a:cubicBezTo>
                    <a:pt x="5380" y="1588"/>
                    <a:pt x="6186" y="2224"/>
                    <a:pt x="7233" y="4606"/>
                  </a:cubicBezTo>
                  <a:cubicBezTo>
                    <a:pt x="8281" y="6988"/>
                    <a:pt x="9571" y="11118"/>
                    <a:pt x="10618" y="13976"/>
                  </a:cubicBezTo>
                  <a:cubicBezTo>
                    <a:pt x="11666" y="16835"/>
                    <a:pt x="12472" y="18424"/>
                    <a:pt x="13359" y="19218"/>
                  </a:cubicBezTo>
                  <a:cubicBezTo>
                    <a:pt x="14245" y="20012"/>
                    <a:pt x="15212" y="20012"/>
                    <a:pt x="16583" y="16676"/>
                  </a:cubicBezTo>
                  <a:cubicBezTo>
                    <a:pt x="17953" y="13341"/>
                    <a:pt x="19726" y="6671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4660891" y="4578869"/>
              <a:ext cx="204431" cy="36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87" fill="norm" stroke="1" extrusionOk="0">
                  <a:moveTo>
                    <a:pt x="2645" y="1477"/>
                  </a:moveTo>
                  <a:cubicBezTo>
                    <a:pt x="1543" y="4616"/>
                    <a:pt x="441" y="7756"/>
                    <a:pt x="111" y="10958"/>
                  </a:cubicBezTo>
                  <a:cubicBezTo>
                    <a:pt x="-220" y="14160"/>
                    <a:pt x="221" y="17425"/>
                    <a:pt x="992" y="19246"/>
                  </a:cubicBezTo>
                  <a:cubicBezTo>
                    <a:pt x="1764" y="21067"/>
                    <a:pt x="2866" y="21444"/>
                    <a:pt x="4519" y="21381"/>
                  </a:cubicBezTo>
                  <a:cubicBezTo>
                    <a:pt x="6172" y="21318"/>
                    <a:pt x="8376" y="20816"/>
                    <a:pt x="11021" y="18932"/>
                  </a:cubicBezTo>
                  <a:cubicBezTo>
                    <a:pt x="13666" y="17049"/>
                    <a:pt x="16751" y="13784"/>
                    <a:pt x="18625" y="10581"/>
                  </a:cubicBezTo>
                  <a:cubicBezTo>
                    <a:pt x="20498" y="7379"/>
                    <a:pt x="21160" y="4239"/>
                    <a:pt x="21270" y="2356"/>
                  </a:cubicBezTo>
                  <a:cubicBezTo>
                    <a:pt x="21380" y="472"/>
                    <a:pt x="20939" y="-156"/>
                    <a:pt x="20388" y="32"/>
                  </a:cubicBezTo>
                  <a:cubicBezTo>
                    <a:pt x="19837" y="221"/>
                    <a:pt x="19176" y="1225"/>
                    <a:pt x="18515" y="2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4908550" y="4727487"/>
              <a:ext cx="110581" cy="20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99" fill="norm" stroke="1" extrusionOk="0">
                  <a:moveTo>
                    <a:pt x="0" y="4307"/>
                  </a:moveTo>
                  <a:cubicBezTo>
                    <a:pt x="800" y="6511"/>
                    <a:pt x="1600" y="8715"/>
                    <a:pt x="1600" y="10699"/>
                  </a:cubicBezTo>
                  <a:cubicBezTo>
                    <a:pt x="1600" y="12683"/>
                    <a:pt x="800" y="14446"/>
                    <a:pt x="400" y="14777"/>
                  </a:cubicBezTo>
                  <a:cubicBezTo>
                    <a:pt x="0" y="15107"/>
                    <a:pt x="0" y="14005"/>
                    <a:pt x="1200" y="11581"/>
                  </a:cubicBezTo>
                  <a:cubicBezTo>
                    <a:pt x="2400" y="9156"/>
                    <a:pt x="4800" y="5409"/>
                    <a:pt x="6800" y="3095"/>
                  </a:cubicBezTo>
                  <a:cubicBezTo>
                    <a:pt x="8800" y="781"/>
                    <a:pt x="10400" y="-101"/>
                    <a:pt x="13000" y="9"/>
                  </a:cubicBezTo>
                  <a:cubicBezTo>
                    <a:pt x="15600" y="119"/>
                    <a:pt x="19200" y="1221"/>
                    <a:pt x="20400" y="4968"/>
                  </a:cubicBezTo>
                  <a:cubicBezTo>
                    <a:pt x="21600" y="8715"/>
                    <a:pt x="20400" y="15107"/>
                    <a:pt x="192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5111750" y="47371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5108756" y="4622800"/>
              <a:ext cx="15695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7280"/>
                    <a:pt x="-1582" y="12960"/>
                    <a:pt x="1118" y="9360"/>
                  </a:cubicBezTo>
                  <a:cubicBezTo>
                    <a:pt x="3818" y="5760"/>
                    <a:pt x="11918" y="2880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5251449" y="4478705"/>
              <a:ext cx="152401" cy="480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4744"/>
                  </a:moveTo>
                  <a:cubicBezTo>
                    <a:pt x="21600" y="3512"/>
                    <a:pt x="21600" y="2280"/>
                    <a:pt x="21000" y="1475"/>
                  </a:cubicBezTo>
                  <a:cubicBezTo>
                    <a:pt x="20400" y="670"/>
                    <a:pt x="19200" y="291"/>
                    <a:pt x="17850" y="101"/>
                  </a:cubicBezTo>
                  <a:cubicBezTo>
                    <a:pt x="16500" y="-88"/>
                    <a:pt x="15000" y="-88"/>
                    <a:pt x="12900" y="765"/>
                  </a:cubicBezTo>
                  <a:cubicBezTo>
                    <a:pt x="10800" y="1617"/>
                    <a:pt x="8100" y="3323"/>
                    <a:pt x="6300" y="5596"/>
                  </a:cubicBezTo>
                  <a:cubicBezTo>
                    <a:pt x="4500" y="7870"/>
                    <a:pt x="3600" y="10712"/>
                    <a:pt x="2700" y="13459"/>
                  </a:cubicBezTo>
                  <a:cubicBezTo>
                    <a:pt x="1800" y="16207"/>
                    <a:pt x="900" y="18859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5212127" y="4737100"/>
              <a:ext cx="191723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136" y="21600"/>
                  </a:moveTo>
                  <a:cubicBezTo>
                    <a:pt x="-99" y="17550"/>
                    <a:pt x="-334" y="13500"/>
                    <a:pt x="2249" y="9900"/>
                  </a:cubicBezTo>
                  <a:cubicBezTo>
                    <a:pt x="4831" y="6300"/>
                    <a:pt x="10231" y="3150"/>
                    <a:pt x="13870" y="1575"/>
                  </a:cubicBezTo>
                  <a:cubicBezTo>
                    <a:pt x="17509" y="0"/>
                    <a:pt x="19388" y="0"/>
                    <a:pt x="212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5438579" y="4578725"/>
              <a:ext cx="155772" cy="367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33" fill="norm" stroke="1" extrusionOk="0">
                  <a:moveTo>
                    <a:pt x="21195" y="2556"/>
                  </a:moveTo>
                  <a:cubicBezTo>
                    <a:pt x="20331" y="1697"/>
                    <a:pt x="19467" y="838"/>
                    <a:pt x="18315" y="347"/>
                  </a:cubicBezTo>
                  <a:cubicBezTo>
                    <a:pt x="17163" y="-144"/>
                    <a:pt x="15723" y="-267"/>
                    <a:pt x="12843" y="1022"/>
                  </a:cubicBezTo>
                  <a:cubicBezTo>
                    <a:pt x="9963" y="2310"/>
                    <a:pt x="5643" y="5010"/>
                    <a:pt x="3051" y="7833"/>
                  </a:cubicBezTo>
                  <a:cubicBezTo>
                    <a:pt x="459" y="10656"/>
                    <a:pt x="-405" y="13601"/>
                    <a:pt x="171" y="15872"/>
                  </a:cubicBezTo>
                  <a:cubicBezTo>
                    <a:pt x="747" y="18142"/>
                    <a:pt x="2763" y="19738"/>
                    <a:pt x="4779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5632449" y="4703655"/>
              <a:ext cx="107539" cy="19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901" fill="norm" stroke="1" extrusionOk="0">
                  <a:moveTo>
                    <a:pt x="14954" y="178"/>
                  </a:moveTo>
                  <a:cubicBezTo>
                    <a:pt x="11631" y="178"/>
                    <a:pt x="8308" y="178"/>
                    <a:pt x="5400" y="1514"/>
                  </a:cubicBezTo>
                  <a:cubicBezTo>
                    <a:pt x="2492" y="2851"/>
                    <a:pt x="0" y="5523"/>
                    <a:pt x="0" y="8974"/>
                  </a:cubicBezTo>
                  <a:cubicBezTo>
                    <a:pt x="0" y="12426"/>
                    <a:pt x="2492" y="16657"/>
                    <a:pt x="5400" y="18884"/>
                  </a:cubicBezTo>
                  <a:cubicBezTo>
                    <a:pt x="8308" y="21110"/>
                    <a:pt x="11631" y="21333"/>
                    <a:pt x="14538" y="20331"/>
                  </a:cubicBezTo>
                  <a:cubicBezTo>
                    <a:pt x="17446" y="19329"/>
                    <a:pt x="19938" y="17102"/>
                    <a:pt x="20769" y="13762"/>
                  </a:cubicBezTo>
                  <a:cubicBezTo>
                    <a:pt x="21600" y="10422"/>
                    <a:pt x="20769" y="5968"/>
                    <a:pt x="19523" y="3296"/>
                  </a:cubicBezTo>
                  <a:cubicBezTo>
                    <a:pt x="18277" y="624"/>
                    <a:pt x="16615" y="-267"/>
                    <a:pt x="15577" y="67"/>
                  </a:cubicBezTo>
                  <a:cubicBezTo>
                    <a:pt x="14538" y="401"/>
                    <a:pt x="14123" y="1960"/>
                    <a:pt x="13708" y="3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5772150" y="4908550"/>
              <a:ext cx="444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6000750" y="4686300"/>
              <a:ext cx="19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320"/>
                    <a:pt x="12000" y="8640"/>
                    <a:pt x="8400" y="12240"/>
                  </a:cubicBezTo>
                  <a:cubicBezTo>
                    <a:pt x="4800" y="15840"/>
                    <a:pt x="24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6045183" y="4759237"/>
              <a:ext cx="140225" cy="151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112" fill="norm" stroke="1" extrusionOk="0">
                  <a:moveTo>
                    <a:pt x="14814" y="3119"/>
                  </a:moveTo>
                  <a:cubicBezTo>
                    <a:pt x="13579" y="1639"/>
                    <a:pt x="12345" y="160"/>
                    <a:pt x="10185" y="12"/>
                  </a:cubicBezTo>
                  <a:cubicBezTo>
                    <a:pt x="8025" y="-136"/>
                    <a:pt x="4939" y="1048"/>
                    <a:pt x="2779" y="4006"/>
                  </a:cubicBezTo>
                  <a:cubicBezTo>
                    <a:pt x="619" y="6965"/>
                    <a:pt x="-615" y="11700"/>
                    <a:pt x="311" y="15102"/>
                  </a:cubicBezTo>
                  <a:cubicBezTo>
                    <a:pt x="1236" y="18505"/>
                    <a:pt x="4322" y="20576"/>
                    <a:pt x="7716" y="21020"/>
                  </a:cubicBezTo>
                  <a:cubicBezTo>
                    <a:pt x="11111" y="21464"/>
                    <a:pt x="14814" y="20280"/>
                    <a:pt x="17282" y="17617"/>
                  </a:cubicBezTo>
                  <a:cubicBezTo>
                    <a:pt x="19751" y="14954"/>
                    <a:pt x="20985" y="10812"/>
                    <a:pt x="20214" y="7705"/>
                  </a:cubicBezTo>
                  <a:cubicBezTo>
                    <a:pt x="19442" y="4598"/>
                    <a:pt x="16665" y="2527"/>
                    <a:pt x="13888" y="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6203950" y="4644180"/>
              <a:ext cx="129873" cy="34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453" fill="norm" stroke="1" extrusionOk="0">
                  <a:moveTo>
                    <a:pt x="10125" y="653"/>
                  </a:moveTo>
                  <a:cubicBezTo>
                    <a:pt x="11812" y="253"/>
                    <a:pt x="13500" y="-147"/>
                    <a:pt x="15187" y="53"/>
                  </a:cubicBezTo>
                  <a:cubicBezTo>
                    <a:pt x="16875" y="253"/>
                    <a:pt x="18563" y="1053"/>
                    <a:pt x="19744" y="3053"/>
                  </a:cubicBezTo>
                  <a:cubicBezTo>
                    <a:pt x="20925" y="5053"/>
                    <a:pt x="21600" y="8253"/>
                    <a:pt x="18225" y="11520"/>
                  </a:cubicBezTo>
                  <a:cubicBezTo>
                    <a:pt x="14850" y="14786"/>
                    <a:pt x="7425" y="18120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7327900" y="4905285"/>
              <a:ext cx="4699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3697" y="6957"/>
                    <a:pt x="7395" y="-898"/>
                    <a:pt x="10995" y="84"/>
                  </a:cubicBezTo>
                  <a:cubicBezTo>
                    <a:pt x="14595" y="1066"/>
                    <a:pt x="18097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7346950" y="5041900"/>
              <a:ext cx="374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37" y="19200"/>
                    <a:pt x="9275" y="16800"/>
                    <a:pt x="12875" y="13200"/>
                  </a:cubicBezTo>
                  <a:cubicBezTo>
                    <a:pt x="16475" y="9600"/>
                    <a:pt x="1903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7772400" y="4800600"/>
              <a:ext cx="19729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0" y="0"/>
                  </a:moveTo>
                  <a:cubicBezTo>
                    <a:pt x="5457" y="1490"/>
                    <a:pt x="10914" y="2979"/>
                    <a:pt x="14665" y="4345"/>
                  </a:cubicBezTo>
                  <a:cubicBezTo>
                    <a:pt x="18417" y="5710"/>
                    <a:pt x="20463" y="6952"/>
                    <a:pt x="21032" y="8441"/>
                  </a:cubicBezTo>
                  <a:cubicBezTo>
                    <a:pt x="21600" y="9931"/>
                    <a:pt x="20691" y="11669"/>
                    <a:pt x="17848" y="13469"/>
                  </a:cubicBezTo>
                  <a:cubicBezTo>
                    <a:pt x="15006" y="15269"/>
                    <a:pt x="10232" y="17131"/>
                    <a:pt x="6935" y="18497"/>
                  </a:cubicBezTo>
                  <a:cubicBezTo>
                    <a:pt x="3638" y="19862"/>
                    <a:pt x="1819" y="207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9074150" y="4699000"/>
              <a:ext cx="2476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8" y="4039"/>
                    <a:pt x="7015" y="8078"/>
                    <a:pt x="9877" y="11239"/>
                  </a:cubicBezTo>
                  <a:cubicBezTo>
                    <a:pt x="12738" y="14400"/>
                    <a:pt x="14954" y="16683"/>
                    <a:pt x="16800" y="18263"/>
                  </a:cubicBezTo>
                  <a:cubicBezTo>
                    <a:pt x="18646" y="19844"/>
                    <a:pt x="20123" y="20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9156700" y="4705350"/>
              <a:ext cx="234950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38" y="2371"/>
                    <a:pt x="18876" y="4741"/>
                    <a:pt x="16638" y="7156"/>
                  </a:cubicBezTo>
                  <a:cubicBezTo>
                    <a:pt x="14400" y="9571"/>
                    <a:pt x="11286" y="12029"/>
                    <a:pt x="8368" y="14444"/>
                  </a:cubicBezTo>
                  <a:cubicBezTo>
                    <a:pt x="5449" y="16859"/>
                    <a:pt x="2724" y="19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7435850" y="4706593"/>
              <a:ext cx="240690" cy="589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78" fill="norm" stroke="1" extrusionOk="0">
                  <a:moveTo>
                    <a:pt x="21032" y="1575"/>
                  </a:moveTo>
                  <a:cubicBezTo>
                    <a:pt x="21221" y="881"/>
                    <a:pt x="21411" y="187"/>
                    <a:pt x="21505" y="32"/>
                  </a:cubicBezTo>
                  <a:cubicBezTo>
                    <a:pt x="21600" y="-122"/>
                    <a:pt x="21600" y="264"/>
                    <a:pt x="20653" y="1652"/>
                  </a:cubicBezTo>
                  <a:cubicBezTo>
                    <a:pt x="19705" y="3041"/>
                    <a:pt x="17811" y="5432"/>
                    <a:pt x="15632" y="7592"/>
                  </a:cubicBezTo>
                  <a:cubicBezTo>
                    <a:pt x="13453" y="9752"/>
                    <a:pt x="10989" y="11681"/>
                    <a:pt x="8337" y="13957"/>
                  </a:cubicBezTo>
                  <a:cubicBezTo>
                    <a:pt x="5684" y="16232"/>
                    <a:pt x="2842" y="18855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9671050" y="4959350"/>
              <a:ext cx="222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0800"/>
                    <a:pt x="6994" y="0"/>
                    <a:pt x="10594" y="0"/>
                  </a:cubicBezTo>
                  <a:cubicBezTo>
                    <a:pt x="14194" y="0"/>
                    <a:pt x="1789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9631821" y="5060950"/>
              <a:ext cx="236080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2417" y="0"/>
                  </a:moveTo>
                  <a:cubicBezTo>
                    <a:pt x="1260" y="6171"/>
                    <a:pt x="103" y="12343"/>
                    <a:pt x="6" y="16200"/>
                  </a:cubicBezTo>
                  <a:cubicBezTo>
                    <a:pt x="-90" y="20057"/>
                    <a:pt x="874" y="21600"/>
                    <a:pt x="4635" y="21600"/>
                  </a:cubicBezTo>
                  <a:cubicBezTo>
                    <a:pt x="8396" y="21600"/>
                    <a:pt x="14953" y="20057"/>
                    <a:pt x="2151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0121900" y="4825744"/>
              <a:ext cx="381000" cy="36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3783"/>
                  </a:moveTo>
                  <a:cubicBezTo>
                    <a:pt x="0" y="3155"/>
                    <a:pt x="0" y="2527"/>
                    <a:pt x="180" y="1774"/>
                  </a:cubicBezTo>
                  <a:cubicBezTo>
                    <a:pt x="360" y="1020"/>
                    <a:pt x="720" y="141"/>
                    <a:pt x="1080" y="16"/>
                  </a:cubicBezTo>
                  <a:cubicBezTo>
                    <a:pt x="1440" y="-110"/>
                    <a:pt x="1800" y="518"/>
                    <a:pt x="2160" y="2904"/>
                  </a:cubicBezTo>
                  <a:cubicBezTo>
                    <a:pt x="2520" y="5290"/>
                    <a:pt x="2880" y="9434"/>
                    <a:pt x="3120" y="12699"/>
                  </a:cubicBezTo>
                  <a:cubicBezTo>
                    <a:pt x="3360" y="15964"/>
                    <a:pt x="3480" y="18350"/>
                    <a:pt x="3780" y="19732"/>
                  </a:cubicBezTo>
                  <a:cubicBezTo>
                    <a:pt x="4080" y="21113"/>
                    <a:pt x="4560" y="21490"/>
                    <a:pt x="4980" y="21364"/>
                  </a:cubicBezTo>
                  <a:cubicBezTo>
                    <a:pt x="5400" y="21239"/>
                    <a:pt x="5760" y="20611"/>
                    <a:pt x="6180" y="19230"/>
                  </a:cubicBezTo>
                  <a:cubicBezTo>
                    <a:pt x="6600" y="17848"/>
                    <a:pt x="7080" y="15713"/>
                    <a:pt x="7440" y="14332"/>
                  </a:cubicBezTo>
                  <a:cubicBezTo>
                    <a:pt x="7800" y="12950"/>
                    <a:pt x="8040" y="12323"/>
                    <a:pt x="8460" y="11946"/>
                  </a:cubicBezTo>
                  <a:cubicBezTo>
                    <a:pt x="8880" y="11569"/>
                    <a:pt x="9480" y="11443"/>
                    <a:pt x="9960" y="11695"/>
                  </a:cubicBezTo>
                  <a:cubicBezTo>
                    <a:pt x="10440" y="11946"/>
                    <a:pt x="10800" y="12574"/>
                    <a:pt x="11400" y="13390"/>
                  </a:cubicBezTo>
                  <a:cubicBezTo>
                    <a:pt x="12000" y="14206"/>
                    <a:pt x="12840" y="15211"/>
                    <a:pt x="13560" y="15713"/>
                  </a:cubicBezTo>
                  <a:cubicBezTo>
                    <a:pt x="14280" y="16216"/>
                    <a:pt x="14880" y="16216"/>
                    <a:pt x="15600" y="15462"/>
                  </a:cubicBezTo>
                  <a:cubicBezTo>
                    <a:pt x="16320" y="14709"/>
                    <a:pt x="17160" y="13202"/>
                    <a:pt x="18180" y="10816"/>
                  </a:cubicBezTo>
                  <a:cubicBezTo>
                    <a:pt x="19200" y="8430"/>
                    <a:pt x="20400" y="5164"/>
                    <a:pt x="21600" y="1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0585449" y="50863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6896741" y="5347567"/>
              <a:ext cx="117893" cy="2456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18" fill="norm" stroke="1" extrusionOk="0">
                  <a:moveTo>
                    <a:pt x="16083" y="103"/>
                  </a:moveTo>
                  <a:cubicBezTo>
                    <a:pt x="16469" y="11"/>
                    <a:pt x="16854" y="-82"/>
                    <a:pt x="17626" y="122"/>
                  </a:cubicBezTo>
                  <a:cubicBezTo>
                    <a:pt x="18397" y="326"/>
                    <a:pt x="19554" y="826"/>
                    <a:pt x="20326" y="1448"/>
                  </a:cubicBezTo>
                  <a:cubicBezTo>
                    <a:pt x="21097" y="2069"/>
                    <a:pt x="21483" y="2810"/>
                    <a:pt x="21483" y="3524"/>
                  </a:cubicBezTo>
                  <a:cubicBezTo>
                    <a:pt x="21483" y="4238"/>
                    <a:pt x="21097" y="4924"/>
                    <a:pt x="20326" y="5647"/>
                  </a:cubicBezTo>
                  <a:cubicBezTo>
                    <a:pt x="19554" y="6370"/>
                    <a:pt x="18397" y="7130"/>
                    <a:pt x="17240" y="7844"/>
                  </a:cubicBezTo>
                  <a:cubicBezTo>
                    <a:pt x="16083" y="8558"/>
                    <a:pt x="14926" y="9225"/>
                    <a:pt x="13769" y="9902"/>
                  </a:cubicBezTo>
                  <a:cubicBezTo>
                    <a:pt x="12612" y="10579"/>
                    <a:pt x="11454" y="11265"/>
                    <a:pt x="10297" y="11979"/>
                  </a:cubicBezTo>
                  <a:cubicBezTo>
                    <a:pt x="9140" y="12693"/>
                    <a:pt x="7983" y="13434"/>
                    <a:pt x="6826" y="14148"/>
                  </a:cubicBezTo>
                  <a:cubicBezTo>
                    <a:pt x="5669" y="14862"/>
                    <a:pt x="4512" y="15548"/>
                    <a:pt x="3354" y="16262"/>
                  </a:cubicBezTo>
                  <a:cubicBezTo>
                    <a:pt x="2197" y="16976"/>
                    <a:pt x="1040" y="17717"/>
                    <a:pt x="462" y="18487"/>
                  </a:cubicBezTo>
                  <a:cubicBezTo>
                    <a:pt x="-117" y="19256"/>
                    <a:pt x="-117" y="20053"/>
                    <a:pt x="269" y="20563"/>
                  </a:cubicBezTo>
                  <a:cubicBezTo>
                    <a:pt x="654" y="21073"/>
                    <a:pt x="1426" y="21296"/>
                    <a:pt x="2197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912894" y="5555686"/>
              <a:ext cx="291306" cy="38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12" fill="norm" stroke="1" extrusionOk="0">
                  <a:moveTo>
                    <a:pt x="20602" y="389"/>
                  </a:moveTo>
                  <a:cubicBezTo>
                    <a:pt x="18254" y="151"/>
                    <a:pt x="15906" y="-88"/>
                    <a:pt x="13402" y="31"/>
                  </a:cubicBezTo>
                  <a:cubicBezTo>
                    <a:pt x="10898" y="151"/>
                    <a:pt x="8237" y="628"/>
                    <a:pt x="6437" y="1344"/>
                  </a:cubicBezTo>
                  <a:cubicBezTo>
                    <a:pt x="4637" y="2060"/>
                    <a:pt x="3698" y="3015"/>
                    <a:pt x="2915" y="4924"/>
                  </a:cubicBezTo>
                  <a:cubicBezTo>
                    <a:pt x="2132" y="6834"/>
                    <a:pt x="1506" y="9698"/>
                    <a:pt x="1037" y="12084"/>
                  </a:cubicBezTo>
                  <a:cubicBezTo>
                    <a:pt x="567" y="14471"/>
                    <a:pt x="254" y="16381"/>
                    <a:pt x="98" y="17753"/>
                  </a:cubicBezTo>
                  <a:cubicBezTo>
                    <a:pt x="-59" y="19125"/>
                    <a:pt x="-59" y="19961"/>
                    <a:pt x="332" y="20498"/>
                  </a:cubicBezTo>
                  <a:cubicBezTo>
                    <a:pt x="724" y="21035"/>
                    <a:pt x="1506" y="21273"/>
                    <a:pt x="4245" y="21273"/>
                  </a:cubicBezTo>
                  <a:cubicBezTo>
                    <a:pt x="6984" y="21273"/>
                    <a:pt x="11680" y="21035"/>
                    <a:pt x="14889" y="21035"/>
                  </a:cubicBezTo>
                  <a:cubicBezTo>
                    <a:pt x="18098" y="21035"/>
                    <a:pt x="19819" y="21273"/>
                    <a:pt x="21541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964601" y="5727700"/>
              <a:ext cx="169749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1386" y="21600"/>
                  </a:moveTo>
                  <a:cubicBezTo>
                    <a:pt x="586" y="17486"/>
                    <a:pt x="-214" y="13371"/>
                    <a:pt x="53" y="10286"/>
                  </a:cubicBezTo>
                  <a:cubicBezTo>
                    <a:pt x="319" y="7200"/>
                    <a:pt x="1653" y="5143"/>
                    <a:pt x="5386" y="3600"/>
                  </a:cubicBezTo>
                  <a:cubicBezTo>
                    <a:pt x="9119" y="2057"/>
                    <a:pt x="15253" y="1029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8283296" y="5560659"/>
              <a:ext cx="253549" cy="37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16" fill="norm" stroke="1" extrusionOk="0">
                  <a:moveTo>
                    <a:pt x="21004" y="1920"/>
                  </a:moveTo>
                  <a:cubicBezTo>
                    <a:pt x="21181" y="1317"/>
                    <a:pt x="21358" y="714"/>
                    <a:pt x="21004" y="352"/>
                  </a:cubicBezTo>
                  <a:cubicBezTo>
                    <a:pt x="20650" y="-10"/>
                    <a:pt x="19765" y="-131"/>
                    <a:pt x="17551" y="171"/>
                  </a:cubicBezTo>
                  <a:cubicBezTo>
                    <a:pt x="15338" y="472"/>
                    <a:pt x="11797" y="1196"/>
                    <a:pt x="9407" y="1981"/>
                  </a:cubicBezTo>
                  <a:cubicBezTo>
                    <a:pt x="7017" y="2765"/>
                    <a:pt x="5778" y="3610"/>
                    <a:pt x="5069" y="5178"/>
                  </a:cubicBezTo>
                  <a:cubicBezTo>
                    <a:pt x="4361" y="6747"/>
                    <a:pt x="4184" y="9040"/>
                    <a:pt x="3565" y="11393"/>
                  </a:cubicBezTo>
                  <a:cubicBezTo>
                    <a:pt x="2945" y="13746"/>
                    <a:pt x="1883" y="16160"/>
                    <a:pt x="1086" y="17849"/>
                  </a:cubicBezTo>
                  <a:cubicBezTo>
                    <a:pt x="289" y="19538"/>
                    <a:pt x="-242" y="20504"/>
                    <a:pt x="112" y="20986"/>
                  </a:cubicBezTo>
                  <a:cubicBezTo>
                    <a:pt x="466" y="21469"/>
                    <a:pt x="1706" y="21469"/>
                    <a:pt x="4184" y="21348"/>
                  </a:cubicBezTo>
                  <a:cubicBezTo>
                    <a:pt x="6663" y="21228"/>
                    <a:pt x="10381" y="20986"/>
                    <a:pt x="14099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8591550" y="5589767"/>
              <a:ext cx="107950" cy="18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1938"/>
                  </a:moveTo>
                  <a:cubicBezTo>
                    <a:pt x="847" y="751"/>
                    <a:pt x="1694" y="-436"/>
                    <a:pt x="2753" y="157"/>
                  </a:cubicBezTo>
                  <a:cubicBezTo>
                    <a:pt x="3812" y="751"/>
                    <a:pt x="5082" y="3124"/>
                    <a:pt x="8259" y="6922"/>
                  </a:cubicBezTo>
                  <a:cubicBezTo>
                    <a:pt x="11435" y="10720"/>
                    <a:pt x="16518" y="15942"/>
                    <a:pt x="21600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684355" y="5664200"/>
              <a:ext cx="104046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21235" y="0"/>
                  </a:moveTo>
                  <a:cubicBezTo>
                    <a:pt x="19075" y="411"/>
                    <a:pt x="16915" y="823"/>
                    <a:pt x="14323" y="2983"/>
                  </a:cubicBezTo>
                  <a:cubicBezTo>
                    <a:pt x="11731" y="5143"/>
                    <a:pt x="8707" y="9051"/>
                    <a:pt x="6115" y="12034"/>
                  </a:cubicBezTo>
                  <a:cubicBezTo>
                    <a:pt x="3523" y="15017"/>
                    <a:pt x="1363" y="17074"/>
                    <a:pt x="499" y="18514"/>
                  </a:cubicBezTo>
                  <a:cubicBezTo>
                    <a:pt x="-365" y="19954"/>
                    <a:pt x="67" y="20777"/>
                    <a:pt x="4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851900" y="5564691"/>
              <a:ext cx="161428" cy="42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95" fill="norm" stroke="1" extrusionOk="0">
                  <a:moveTo>
                    <a:pt x="5891" y="3707"/>
                  </a:moveTo>
                  <a:cubicBezTo>
                    <a:pt x="5610" y="3177"/>
                    <a:pt x="5330" y="2648"/>
                    <a:pt x="6592" y="2013"/>
                  </a:cubicBezTo>
                  <a:cubicBezTo>
                    <a:pt x="7855" y="1377"/>
                    <a:pt x="10660" y="636"/>
                    <a:pt x="12904" y="266"/>
                  </a:cubicBezTo>
                  <a:cubicBezTo>
                    <a:pt x="15148" y="-105"/>
                    <a:pt x="16831" y="-105"/>
                    <a:pt x="18234" y="371"/>
                  </a:cubicBezTo>
                  <a:cubicBezTo>
                    <a:pt x="19636" y="848"/>
                    <a:pt x="20758" y="1801"/>
                    <a:pt x="21179" y="3601"/>
                  </a:cubicBezTo>
                  <a:cubicBezTo>
                    <a:pt x="21600" y="5401"/>
                    <a:pt x="21319" y="8048"/>
                    <a:pt x="21039" y="10483"/>
                  </a:cubicBezTo>
                  <a:cubicBezTo>
                    <a:pt x="20758" y="12919"/>
                    <a:pt x="20478" y="15142"/>
                    <a:pt x="20618" y="16942"/>
                  </a:cubicBezTo>
                  <a:cubicBezTo>
                    <a:pt x="20758" y="18742"/>
                    <a:pt x="21319" y="20119"/>
                    <a:pt x="20899" y="20807"/>
                  </a:cubicBezTo>
                  <a:cubicBezTo>
                    <a:pt x="20478" y="21495"/>
                    <a:pt x="19075" y="21495"/>
                    <a:pt x="15429" y="21230"/>
                  </a:cubicBezTo>
                  <a:cubicBezTo>
                    <a:pt x="11782" y="20966"/>
                    <a:pt x="5891" y="20436"/>
                    <a:pt x="0" y="19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9941356" y="5584512"/>
              <a:ext cx="199594" cy="393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60" fill="norm" stroke="1" extrusionOk="0">
                  <a:moveTo>
                    <a:pt x="21440" y="534"/>
                  </a:moveTo>
                  <a:cubicBezTo>
                    <a:pt x="20531" y="190"/>
                    <a:pt x="19621" y="-155"/>
                    <a:pt x="17461" y="75"/>
                  </a:cubicBezTo>
                  <a:cubicBezTo>
                    <a:pt x="15301" y="305"/>
                    <a:pt x="11891" y="1109"/>
                    <a:pt x="9048" y="2545"/>
                  </a:cubicBezTo>
                  <a:cubicBezTo>
                    <a:pt x="6206" y="3981"/>
                    <a:pt x="3933" y="6049"/>
                    <a:pt x="2455" y="8749"/>
                  </a:cubicBezTo>
                  <a:cubicBezTo>
                    <a:pt x="977" y="11449"/>
                    <a:pt x="295" y="14781"/>
                    <a:pt x="67" y="16792"/>
                  </a:cubicBezTo>
                  <a:cubicBezTo>
                    <a:pt x="-160" y="18802"/>
                    <a:pt x="67" y="19492"/>
                    <a:pt x="2682" y="20066"/>
                  </a:cubicBezTo>
                  <a:cubicBezTo>
                    <a:pt x="5297" y="20641"/>
                    <a:pt x="10299" y="21100"/>
                    <a:pt x="13596" y="21273"/>
                  </a:cubicBezTo>
                  <a:cubicBezTo>
                    <a:pt x="16893" y="21445"/>
                    <a:pt x="18484" y="21330"/>
                    <a:pt x="20076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937750" y="579120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10254118" y="5591439"/>
              <a:ext cx="242432" cy="38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26" fill="norm" stroke="1" extrusionOk="0">
                  <a:moveTo>
                    <a:pt x="21513" y="875"/>
                  </a:moveTo>
                  <a:cubicBezTo>
                    <a:pt x="17756" y="519"/>
                    <a:pt x="14000" y="163"/>
                    <a:pt x="11652" y="45"/>
                  </a:cubicBezTo>
                  <a:cubicBezTo>
                    <a:pt x="9304" y="-74"/>
                    <a:pt x="8365" y="45"/>
                    <a:pt x="7708" y="401"/>
                  </a:cubicBezTo>
                  <a:cubicBezTo>
                    <a:pt x="7050" y="757"/>
                    <a:pt x="6675" y="1350"/>
                    <a:pt x="6487" y="3012"/>
                  </a:cubicBezTo>
                  <a:cubicBezTo>
                    <a:pt x="6299" y="4673"/>
                    <a:pt x="6299" y="7403"/>
                    <a:pt x="5548" y="9955"/>
                  </a:cubicBezTo>
                  <a:cubicBezTo>
                    <a:pt x="4796" y="12506"/>
                    <a:pt x="3294" y="14880"/>
                    <a:pt x="2073" y="16779"/>
                  </a:cubicBezTo>
                  <a:cubicBezTo>
                    <a:pt x="852" y="18678"/>
                    <a:pt x="-87" y="20102"/>
                    <a:pt x="7" y="20814"/>
                  </a:cubicBezTo>
                  <a:cubicBezTo>
                    <a:pt x="101" y="21526"/>
                    <a:pt x="1228" y="21526"/>
                    <a:pt x="3294" y="21526"/>
                  </a:cubicBezTo>
                  <a:cubicBezTo>
                    <a:pt x="5360" y="21526"/>
                    <a:pt x="8365" y="21526"/>
                    <a:pt x="1137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10572750" y="5695950"/>
              <a:ext cx="266700" cy="27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0"/>
                  </a:moveTo>
                  <a:cubicBezTo>
                    <a:pt x="343" y="3792"/>
                    <a:pt x="686" y="7585"/>
                    <a:pt x="1029" y="10470"/>
                  </a:cubicBezTo>
                  <a:cubicBezTo>
                    <a:pt x="1371" y="13356"/>
                    <a:pt x="1714" y="15334"/>
                    <a:pt x="2057" y="16818"/>
                  </a:cubicBezTo>
                  <a:cubicBezTo>
                    <a:pt x="2400" y="18302"/>
                    <a:pt x="2743" y="19292"/>
                    <a:pt x="3171" y="19127"/>
                  </a:cubicBezTo>
                  <a:cubicBezTo>
                    <a:pt x="3600" y="18962"/>
                    <a:pt x="4114" y="17643"/>
                    <a:pt x="4629" y="16571"/>
                  </a:cubicBezTo>
                  <a:cubicBezTo>
                    <a:pt x="5143" y="15499"/>
                    <a:pt x="5657" y="14675"/>
                    <a:pt x="6171" y="14675"/>
                  </a:cubicBezTo>
                  <a:cubicBezTo>
                    <a:pt x="6686" y="14675"/>
                    <a:pt x="7200" y="15499"/>
                    <a:pt x="7629" y="16406"/>
                  </a:cubicBezTo>
                  <a:cubicBezTo>
                    <a:pt x="8057" y="17313"/>
                    <a:pt x="8400" y="18302"/>
                    <a:pt x="8829" y="19127"/>
                  </a:cubicBezTo>
                  <a:cubicBezTo>
                    <a:pt x="9257" y="19951"/>
                    <a:pt x="9771" y="20611"/>
                    <a:pt x="10543" y="21023"/>
                  </a:cubicBezTo>
                  <a:cubicBezTo>
                    <a:pt x="11314" y="21435"/>
                    <a:pt x="12343" y="21600"/>
                    <a:pt x="13114" y="21353"/>
                  </a:cubicBezTo>
                  <a:cubicBezTo>
                    <a:pt x="13886" y="21105"/>
                    <a:pt x="14400" y="20446"/>
                    <a:pt x="15343" y="18302"/>
                  </a:cubicBezTo>
                  <a:cubicBezTo>
                    <a:pt x="16286" y="16159"/>
                    <a:pt x="17657" y="12531"/>
                    <a:pt x="18771" y="9811"/>
                  </a:cubicBezTo>
                  <a:cubicBezTo>
                    <a:pt x="19886" y="7090"/>
                    <a:pt x="20743" y="5276"/>
                    <a:pt x="21600" y="3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10877549" y="5630732"/>
              <a:ext cx="168012" cy="41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89" fill="norm" stroke="1" extrusionOk="0">
                  <a:moveTo>
                    <a:pt x="0" y="2063"/>
                  </a:moveTo>
                  <a:cubicBezTo>
                    <a:pt x="5670" y="1295"/>
                    <a:pt x="11340" y="528"/>
                    <a:pt x="14850" y="199"/>
                  </a:cubicBezTo>
                  <a:cubicBezTo>
                    <a:pt x="18360" y="-130"/>
                    <a:pt x="19710" y="-20"/>
                    <a:pt x="20520" y="309"/>
                  </a:cubicBezTo>
                  <a:cubicBezTo>
                    <a:pt x="21330" y="638"/>
                    <a:pt x="21600" y="1186"/>
                    <a:pt x="21330" y="3050"/>
                  </a:cubicBezTo>
                  <a:cubicBezTo>
                    <a:pt x="21060" y="4914"/>
                    <a:pt x="20250" y="8093"/>
                    <a:pt x="19845" y="10834"/>
                  </a:cubicBezTo>
                  <a:cubicBezTo>
                    <a:pt x="19440" y="13576"/>
                    <a:pt x="19440" y="15878"/>
                    <a:pt x="19440" y="17304"/>
                  </a:cubicBezTo>
                  <a:cubicBezTo>
                    <a:pt x="19440" y="18729"/>
                    <a:pt x="19440" y="19277"/>
                    <a:pt x="19440" y="19825"/>
                  </a:cubicBezTo>
                  <a:cubicBezTo>
                    <a:pt x="19440" y="20374"/>
                    <a:pt x="19440" y="20922"/>
                    <a:pt x="18765" y="21196"/>
                  </a:cubicBezTo>
                  <a:cubicBezTo>
                    <a:pt x="18090" y="21470"/>
                    <a:pt x="16740" y="21470"/>
                    <a:pt x="14445" y="21086"/>
                  </a:cubicBezTo>
                  <a:cubicBezTo>
                    <a:pt x="12150" y="20702"/>
                    <a:pt x="8910" y="19935"/>
                    <a:pt x="5670" y="19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9326033" y="5731679"/>
              <a:ext cx="179918" cy="27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2" fill="norm" stroke="1" extrusionOk="0">
                  <a:moveTo>
                    <a:pt x="2541" y="10985"/>
                  </a:moveTo>
                  <a:cubicBezTo>
                    <a:pt x="1271" y="7899"/>
                    <a:pt x="0" y="4813"/>
                    <a:pt x="0" y="2499"/>
                  </a:cubicBezTo>
                  <a:cubicBezTo>
                    <a:pt x="0" y="185"/>
                    <a:pt x="1271" y="-1358"/>
                    <a:pt x="5082" y="1728"/>
                  </a:cubicBezTo>
                  <a:cubicBezTo>
                    <a:pt x="8894" y="4813"/>
                    <a:pt x="15247" y="12528"/>
                    <a:pt x="21600" y="20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9353549" y="58547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517407" y="5541245"/>
              <a:ext cx="275556" cy="38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221" fill="norm" stroke="1" extrusionOk="0">
                  <a:moveTo>
                    <a:pt x="20969" y="4307"/>
                  </a:moveTo>
                  <a:cubicBezTo>
                    <a:pt x="21132" y="3726"/>
                    <a:pt x="21294" y="3146"/>
                    <a:pt x="20888" y="2333"/>
                  </a:cubicBezTo>
                  <a:cubicBezTo>
                    <a:pt x="20482" y="1520"/>
                    <a:pt x="19508" y="475"/>
                    <a:pt x="17802" y="126"/>
                  </a:cubicBezTo>
                  <a:cubicBezTo>
                    <a:pt x="16097" y="-222"/>
                    <a:pt x="13661" y="126"/>
                    <a:pt x="11062" y="1462"/>
                  </a:cubicBezTo>
                  <a:cubicBezTo>
                    <a:pt x="8464" y="2797"/>
                    <a:pt x="5703" y="5120"/>
                    <a:pt x="3835" y="7675"/>
                  </a:cubicBezTo>
                  <a:cubicBezTo>
                    <a:pt x="1968" y="10230"/>
                    <a:pt x="993" y="13017"/>
                    <a:pt x="425" y="14991"/>
                  </a:cubicBezTo>
                  <a:cubicBezTo>
                    <a:pt x="-144" y="16965"/>
                    <a:pt x="-306" y="18126"/>
                    <a:pt x="993" y="19113"/>
                  </a:cubicBezTo>
                  <a:cubicBezTo>
                    <a:pt x="2292" y="20101"/>
                    <a:pt x="5053" y="20913"/>
                    <a:pt x="7652" y="21146"/>
                  </a:cubicBezTo>
                  <a:cubicBezTo>
                    <a:pt x="10250" y="21378"/>
                    <a:pt x="12686" y="21030"/>
                    <a:pt x="15123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587500" y="5803900"/>
              <a:ext cx="1333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600"/>
                    <a:pt x="6171" y="9600"/>
                    <a:pt x="9771" y="6000"/>
                  </a:cubicBezTo>
                  <a:cubicBezTo>
                    <a:pt x="13371" y="2400"/>
                    <a:pt x="174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853403" y="5546906"/>
              <a:ext cx="286548" cy="39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32" fill="norm" stroke="1" extrusionOk="0">
                  <a:moveTo>
                    <a:pt x="21344" y="166"/>
                  </a:moveTo>
                  <a:cubicBezTo>
                    <a:pt x="18506" y="49"/>
                    <a:pt x="15668" y="-68"/>
                    <a:pt x="13461" y="49"/>
                  </a:cubicBezTo>
                  <a:cubicBezTo>
                    <a:pt x="11253" y="166"/>
                    <a:pt x="9677" y="516"/>
                    <a:pt x="8100" y="1508"/>
                  </a:cubicBezTo>
                  <a:cubicBezTo>
                    <a:pt x="6524" y="2501"/>
                    <a:pt x="4947" y="4135"/>
                    <a:pt x="3922" y="6237"/>
                  </a:cubicBezTo>
                  <a:cubicBezTo>
                    <a:pt x="2897" y="8338"/>
                    <a:pt x="2424" y="10907"/>
                    <a:pt x="1872" y="12950"/>
                  </a:cubicBezTo>
                  <a:cubicBezTo>
                    <a:pt x="1321" y="14994"/>
                    <a:pt x="690" y="16511"/>
                    <a:pt x="296" y="17796"/>
                  </a:cubicBezTo>
                  <a:cubicBezTo>
                    <a:pt x="-98" y="19080"/>
                    <a:pt x="-256" y="20131"/>
                    <a:pt x="848" y="20715"/>
                  </a:cubicBezTo>
                  <a:cubicBezTo>
                    <a:pt x="1951" y="21298"/>
                    <a:pt x="4316" y="21415"/>
                    <a:pt x="6681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2133599" y="5581650"/>
              <a:ext cx="1143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2228850" y="5600700"/>
              <a:ext cx="1143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3600"/>
                    <a:pt x="12800" y="7200"/>
                    <a:pt x="9200" y="10800"/>
                  </a:cubicBezTo>
                  <a:cubicBezTo>
                    <a:pt x="5600" y="14400"/>
                    <a:pt x="2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2451100" y="5527939"/>
              <a:ext cx="159882" cy="445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36" fill="norm" stroke="1" extrusionOk="0">
                  <a:moveTo>
                    <a:pt x="0" y="755"/>
                  </a:moveTo>
                  <a:cubicBezTo>
                    <a:pt x="3979" y="448"/>
                    <a:pt x="7958" y="141"/>
                    <a:pt x="10658" y="38"/>
                  </a:cubicBezTo>
                  <a:cubicBezTo>
                    <a:pt x="13358" y="-64"/>
                    <a:pt x="14779" y="38"/>
                    <a:pt x="15632" y="345"/>
                  </a:cubicBezTo>
                  <a:cubicBezTo>
                    <a:pt x="16484" y="653"/>
                    <a:pt x="16768" y="1164"/>
                    <a:pt x="16768" y="2700"/>
                  </a:cubicBezTo>
                  <a:cubicBezTo>
                    <a:pt x="16768" y="4236"/>
                    <a:pt x="16484" y="6795"/>
                    <a:pt x="16768" y="9661"/>
                  </a:cubicBezTo>
                  <a:cubicBezTo>
                    <a:pt x="17053" y="12527"/>
                    <a:pt x="17905" y="15701"/>
                    <a:pt x="19042" y="17697"/>
                  </a:cubicBezTo>
                  <a:cubicBezTo>
                    <a:pt x="20179" y="19693"/>
                    <a:pt x="21600" y="20512"/>
                    <a:pt x="21458" y="20973"/>
                  </a:cubicBezTo>
                  <a:cubicBezTo>
                    <a:pt x="21316" y="21434"/>
                    <a:pt x="19611" y="21536"/>
                    <a:pt x="16484" y="21536"/>
                  </a:cubicBezTo>
                  <a:cubicBezTo>
                    <a:pt x="13358" y="21536"/>
                    <a:pt x="8811" y="21434"/>
                    <a:pt x="4263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3661833" y="5556249"/>
              <a:ext cx="243417" cy="424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21600" y="0"/>
                  </a:moveTo>
                  <a:cubicBezTo>
                    <a:pt x="18407" y="0"/>
                    <a:pt x="15214" y="0"/>
                    <a:pt x="12490" y="269"/>
                  </a:cubicBezTo>
                  <a:cubicBezTo>
                    <a:pt x="9767" y="537"/>
                    <a:pt x="7513" y="1075"/>
                    <a:pt x="6010" y="1827"/>
                  </a:cubicBezTo>
                  <a:cubicBezTo>
                    <a:pt x="4508" y="2579"/>
                    <a:pt x="3757" y="3546"/>
                    <a:pt x="3005" y="5588"/>
                  </a:cubicBezTo>
                  <a:cubicBezTo>
                    <a:pt x="2254" y="7630"/>
                    <a:pt x="1503" y="10746"/>
                    <a:pt x="939" y="13325"/>
                  </a:cubicBezTo>
                  <a:cubicBezTo>
                    <a:pt x="376" y="15904"/>
                    <a:pt x="0" y="17946"/>
                    <a:pt x="0" y="19236"/>
                  </a:cubicBezTo>
                  <a:cubicBezTo>
                    <a:pt x="0" y="20525"/>
                    <a:pt x="376" y="21063"/>
                    <a:pt x="1033" y="21331"/>
                  </a:cubicBezTo>
                  <a:cubicBezTo>
                    <a:pt x="1690" y="21600"/>
                    <a:pt x="2630" y="21600"/>
                    <a:pt x="4977" y="21385"/>
                  </a:cubicBezTo>
                  <a:cubicBezTo>
                    <a:pt x="7325" y="21170"/>
                    <a:pt x="11082" y="20740"/>
                    <a:pt x="14838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3663950" y="5784850"/>
              <a:ext cx="196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3934955" y="5583766"/>
              <a:ext cx="256045" cy="378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21417" y="241"/>
                  </a:moveTo>
                  <a:cubicBezTo>
                    <a:pt x="17699" y="121"/>
                    <a:pt x="13981" y="0"/>
                    <a:pt x="11679" y="0"/>
                  </a:cubicBezTo>
                  <a:cubicBezTo>
                    <a:pt x="9378" y="0"/>
                    <a:pt x="8492" y="121"/>
                    <a:pt x="7696" y="422"/>
                  </a:cubicBezTo>
                  <a:cubicBezTo>
                    <a:pt x="6899" y="724"/>
                    <a:pt x="6191" y="1207"/>
                    <a:pt x="5748" y="2655"/>
                  </a:cubicBezTo>
                  <a:cubicBezTo>
                    <a:pt x="5306" y="4103"/>
                    <a:pt x="5128" y="6516"/>
                    <a:pt x="4243" y="9352"/>
                  </a:cubicBezTo>
                  <a:cubicBezTo>
                    <a:pt x="3358" y="12188"/>
                    <a:pt x="1765" y="15446"/>
                    <a:pt x="879" y="17497"/>
                  </a:cubicBezTo>
                  <a:cubicBezTo>
                    <a:pt x="-6" y="19549"/>
                    <a:pt x="-183" y="20393"/>
                    <a:pt x="171" y="20876"/>
                  </a:cubicBezTo>
                  <a:cubicBezTo>
                    <a:pt x="525" y="21359"/>
                    <a:pt x="1410" y="21479"/>
                    <a:pt x="3801" y="21540"/>
                  </a:cubicBezTo>
                  <a:cubicBezTo>
                    <a:pt x="6191" y="21600"/>
                    <a:pt x="10086" y="21600"/>
                    <a:pt x="13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4210050" y="5695950"/>
              <a:ext cx="2095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73" y="847"/>
                    <a:pt x="1745" y="1694"/>
                    <a:pt x="2291" y="4553"/>
                  </a:cubicBezTo>
                  <a:cubicBezTo>
                    <a:pt x="2836" y="7412"/>
                    <a:pt x="3055" y="12282"/>
                    <a:pt x="3273" y="15247"/>
                  </a:cubicBezTo>
                  <a:cubicBezTo>
                    <a:pt x="3491" y="18212"/>
                    <a:pt x="3709" y="19271"/>
                    <a:pt x="4364" y="19588"/>
                  </a:cubicBezTo>
                  <a:cubicBezTo>
                    <a:pt x="5018" y="19906"/>
                    <a:pt x="6109" y="19482"/>
                    <a:pt x="6982" y="18847"/>
                  </a:cubicBezTo>
                  <a:cubicBezTo>
                    <a:pt x="7855" y="18212"/>
                    <a:pt x="8509" y="17365"/>
                    <a:pt x="9055" y="17576"/>
                  </a:cubicBezTo>
                  <a:cubicBezTo>
                    <a:pt x="9600" y="17788"/>
                    <a:pt x="10036" y="19059"/>
                    <a:pt x="10691" y="20012"/>
                  </a:cubicBezTo>
                  <a:cubicBezTo>
                    <a:pt x="11345" y="20965"/>
                    <a:pt x="12218" y="21600"/>
                    <a:pt x="13091" y="21600"/>
                  </a:cubicBezTo>
                  <a:cubicBezTo>
                    <a:pt x="13964" y="21600"/>
                    <a:pt x="14836" y="20965"/>
                    <a:pt x="16255" y="17894"/>
                  </a:cubicBezTo>
                  <a:cubicBezTo>
                    <a:pt x="17673" y="14824"/>
                    <a:pt x="19636" y="9318"/>
                    <a:pt x="21600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4445000" y="5588533"/>
              <a:ext cx="205245" cy="43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68" fill="norm" stroke="1" extrusionOk="0">
                  <a:moveTo>
                    <a:pt x="0" y="1861"/>
                  </a:moveTo>
                  <a:cubicBezTo>
                    <a:pt x="3747" y="1232"/>
                    <a:pt x="7494" y="603"/>
                    <a:pt x="10580" y="289"/>
                  </a:cubicBezTo>
                  <a:cubicBezTo>
                    <a:pt x="13665" y="-26"/>
                    <a:pt x="16090" y="-26"/>
                    <a:pt x="17853" y="26"/>
                  </a:cubicBezTo>
                  <a:cubicBezTo>
                    <a:pt x="19616" y="79"/>
                    <a:pt x="20718" y="184"/>
                    <a:pt x="21159" y="551"/>
                  </a:cubicBezTo>
                  <a:cubicBezTo>
                    <a:pt x="21600" y="918"/>
                    <a:pt x="21380" y="1547"/>
                    <a:pt x="20278" y="3644"/>
                  </a:cubicBezTo>
                  <a:cubicBezTo>
                    <a:pt x="19176" y="5741"/>
                    <a:pt x="17192" y="9306"/>
                    <a:pt x="16310" y="12085"/>
                  </a:cubicBezTo>
                  <a:cubicBezTo>
                    <a:pt x="15429" y="14863"/>
                    <a:pt x="15649" y="16856"/>
                    <a:pt x="16420" y="18376"/>
                  </a:cubicBezTo>
                  <a:cubicBezTo>
                    <a:pt x="17192" y="19896"/>
                    <a:pt x="18514" y="20945"/>
                    <a:pt x="18184" y="21259"/>
                  </a:cubicBezTo>
                  <a:cubicBezTo>
                    <a:pt x="17853" y="21574"/>
                    <a:pt x="15869" y="21155"/>
                    <a:pt x="13335" y="20683"/>
                  </a:cubicBezTo>
                  <a:cubicBezTo>
                    <a:pt x="10800" y="20211"/>
                    <a:pt x="7714" y="19687"/>
                    <a:pt x="4629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940050" y="5732309"/>
              <a:ext cx="196850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8669"/>
                  </a:moveTo>
                  <a:cubicBezTo>
                    <a:pt x="3019" y="3586"/>
                    <a:pt x="6039" y="-1496"/>
                    <a:pt x="9639" y="410"/>
                  </a:cubicBezTo>
                  <a:cubicBezTo>
                    <a:pt x="13239" y="2316"/>
                    <a:pt x="17419" y="11210"/>
                    <a:pt x="21600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927350" y="5867400"/>
              <a:ext cx="1905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6457"/>
                    <a:pt x="960" y="11314"/>
                    <a:pt x="4560" y="7714"/>
                  </a:cubicBezTo>
                  <a:cubicBezTo>
                    <a:pt x="8160" y="4114"/>
                    <a:pt x="1488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629505" y="6210300"/>
              <a:ext cx="269145" cy="488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15" fill="norm" stroke="1" extrusionOk="0">
                  <a:moveTo>
                    <a:pt x="194" y="6118"/>
                  </a:moveTo>
                  <a:cubicBezTo>
                    <a:pt x="26" y="5377"/>
                    <a:pt x="-143" y="4635"/>
                    <a:pt x="194" y="4357"/>
                  </a:cubicBezTo>
                  <a:cubicBezTo>
                    <a:pt x="532" y="4079"/>
                    <a:pt x="1376" y="4264"/>
                    <a:pt x="2641" y="5609"/>
                  </a:cubicBezTo>
                  <a:cubicBezTo>
                    <a:pt x="3907" y="6953"/>
                    <a:pt x="5595" y="9456"/>
                    <a:pt x="7029" y="12052"/>
                  </a:cubicBezTo>
                  <a:cubicBezTo>
                    <a:pt x="8463" y="14647"/>
                    <a:pt x="9645" y="17336"/>
                    <a:pt x="10404" y="18912"/>
                  </a:cubicBezTo>
                  <a:cubicBezTo>
                    <a:pt x="11163" y="20488"/>
                    <a:pt x="11501" y="20951"/>
                    <a:pt x="12091" y="21229"/>
                  </a:cubicBezTo>
                  <a:cubicBezTo>
                    <a:pt x="12682" y="21507"/>
                    <a:pt x="13526" y="21600"/>
                    <a:pt x="14285" y="20580"/>
                  </a:cubicBezTo>
                  <a:cubicBezTo>
                    <a:pt x="15045" y="19561"/>
                    <a:pt x="15720" y="17428"/>
                    <a:pt x="16226" y="14601"/>
                  </a:cubicBezTo>
                  <a:cubicBezTo>
                    <a:pt x="16732" y="11773"/>
                    <a:pt x="17070" y="8251"/>
                    <a:pt x="17491" y="5887"/>
                  </a:cubicBezTo>
                  <a:cubicBezTo>
                    <a:pt x="17913" y="3523"/>
                    <a:pt x="18420" y="2318"/>
                    <a:pt x="18926" y="1437"/>
                  </a:cubicBezTo>
                  <a:cubicBezTo>
                    <a:pt x="19432" y="556"/>
                    <a:pt x="19938" y="0"/>
                    <a:pt x="20276" y="0"/>
                  </a:cubicBezTo>
                  <a:cubicBezTo>
                    <a:pt x="20613" y="0"/>
                    <a:pt x="20782" y="556"/>
                    <a:pt x="20951" y="1344"/>
                  </a:cubicBezTo>
                  <a:cubicBezTo>
                    <a:pt x="21120" y="2132"/>
                    <a:pt x="21288" y="3152"/>
                    <a:pt x="21457" y="4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943826" y="6449171"/>
              <a:ext cx="81825" cy="186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93" fill="norm" stroke="1" extrusionOk="0">
                  <a:moveTo>
                    <a:pt x="13102" y="16296"/>
                  </a:moveTo>
                  <a:cubicBezTo>
                    <a:pt x="13656" y="11442"/>
                    <a:pt x="14210" y="6589"/>
                    <a:pt x="13656" y="3676"/>
                  </a:cubicBezTo>
                  <a:cubicBezTo>
                    <a:pt x="13102" y="764"/>
                    <a:pt x="11441" y="-207"/>
                    <a:pt x="9502" y="36"/>
                  </a:cubicBezTo>
                  <a:cubicBezTo>
                    <a:pt x="7564" y="278"/>
                    <a:pt x="5348" y="1735"/>
                    <a:pt x="3687" y="4404"/>
                  </a:cubicBezTo>
                  <a:cubicBezTo>
                    <a:pt x="2025" y="7074"/>
                    <a:pt x="918" y="10957"/>
                    <a:pt x="364" y="13505"/>
                  </a:cubicBezTo>
                  <a:cubicBezTo>
                    <a:pt x="-190" y="16054"/>
                    <a:pt x="-190" y="17267"/>
                    <a:pt x="918" y="18238"/>
                  </a:cubicBezTo>
                  <a:cubicBezTo>
                    <a:pt x="2025" y="19209"/>
                    <a:pt x="4241" y="19937"/>
                    <a:pt x="5902" y="18966"/>
                  </a:cubicBezTo>
                  <a:cubicBezTo>
                    <a:pt x="7564" y="17995"/>
                    <a:pt x="8672" y="15326"/>
                    <a:pt x="9225" y="14719"/>
                  </a:cubicBezTo>
                  <a:cubicBezTo>
                    <a:pt x="9779" y="14112"/>
                    <a:pt x="9779" y="15568"/>
                    <a:pt x="10333" y="16903"/>
                  </a:cubicBezTo>
                  <a:cubicBezTo>
                    <a:pt x="10887" y="18238"/>
                    <a:pt x="11995" y="19451"/>
                    <a:pt x="13933" y="20180"/>
                  </a:cubicBezTo>
                  <a:cubicBezTo>
                    <a:pt x="15872" y="20908"/>
                    <a:pt x="18641" y="21150"/>
                    <a:pt x="2141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2063750" y="6457950"/>
              <a:ext cx="165100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340"/>
                  </a:moveTo>
                  <a:cubicBezTo>
                    <a:pt x="0" y="9191"/>
                    <a:pt x="0" y="8043"/>
                    <a:pt x="692" y="7583"/>
                  </a:cubicBezTo>
                  <a:cubicBezTo>
                    <a:pt x="1385" y="7123"/>
                    <a:pt x="2769" y="7353"/>
                    <a:pt x="4846" y="8732"/>
                  </a:cubicBezTo>
                  <a:cubicBezTo>
                    <a:pt x="6923" y="10111"/>
                    <a:pt x="9692" y="12638"/>
                    <a:pt x="11354" y="14591"/>
                  </a:cubicBezTo>
                  <a:cubicBezTo>
                    <a:pt x="13015" y="16545"/>
                    <a:pt x="13569" y="17923"/>
                    <a:pt x="13846" y="19187"/>
                  </a:cubicBezTo>
                  <a:cubicBezTo>
                    <a:pt x="14123" y="20451"/>
                    <a:pt x="14123" y="21600"/>
                    <a:pt x="13708" y="21600"/>
                  </a:cubicBezTo>
                  <a:cubicBezTo>
                    <a:pt x="13292" y="21600"/>
                    <a:pt x="12462" y="20451"/>
                    <a:pt x="11908" y="18038"/>
                  </a:cubicBezTo>
                  <a:cubicBezTo>
                    <a:pt x="11354" y="15626"/>
                    <a:pt x="11077" y="11949"/>
                    <a:pt x="12738" y="8732"/>
                  </a:cubicBezTo>
                  <a:cubicBezTo>
                    <a:pt x="14400" y="5515"/>
                    <a:pt x="18000" y="27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358193" y="6348777"/>
              <a:ext cx="92908" cy="29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36" fill="norm" stroke="1" extrusionOk="0">
                  <a:moveTo>
                    <a:pt x="21069" y="544"/>
                  </a:moveTo>
                  <a:cubicBezTo>
                    <a:pt x="18189" y="240"/>
                    <a:pt x="15309" y="-64"/>
                    <a:pt x="12909" y="12"/>
                  </a:cubicBezTo>
                  <a:cubicBezTo>
                    <a:pt x="10509" y="88"/>
                    <a:pt x="8589" y="544"/>
                    <a:pt x="6189" y="2598"/>
                  </a:cubicBezTo>
                  <a:cubicBezTo>
                    <a:pt x="3789" y="4651"/>
                    <a:pt x="909" y="8302"/>
                    <a:pt x="189" y="11421"/>
                  </a:cubicBezTo>
                  <a:cubicBezTo>
                    <a:pt x="-531" y="14539"/>
                    <a:pt x="909" y="17125"/>
                    <a:pt x="2829" y="18722"/>
                  </a:cubicBezTo>
                  <a:cubicBezTo>
                    <a:pt x="4749" y="20319"/>
                    <a:pt x="7149" y="20928"/>
                    <a:pt x="9549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2540000" y="6381750"/>
              <a:ext cx="889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3600"/>
                    <a:pt x="3086" y="7200"/>
                    <a:pt x="6686" y="10800"/>
                  </a:cubicBezTo>
                  <a:cubicBezTo>
                    <a:pt x="10286" y="14400"/>
                    <a:pt x="1594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609850" y="6407150"/>
              <a:ext cx="1270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2016"/>
                    <a:pt x="12240" y="4032"/>
                    <a:pt x="8640" y="6912"/>
                  </a:cubicBezTo>
                  <a:cubicBezTo>
                    <a:pt x="5040" y="9792"/>
                    <a:pt x="2520" y="13536"/>
                    <a:pt x="1260" y="16128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793999" y="6355152"/>
              <a:ext cx="95588" cy="350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1414" fill="norm" stroke="1" extrusionOk="0">
                  <a:moveTo>
                    <a:pt x="0" y="1625"/>
                  </a:moveTo>
                  <a:cubicBezTo>
                    <a:pt x="1350" y="1107"/>
                    <a:pt x="2700" y="590"/>
                    <a:pt x="4500" y="267"/>
                  </a:cubicBezTo>
                  <a:cubicBezTo>
                    <a:pt x="6300" y="-57"/>
                    <a:pt x="8550" y="-186"/>
                    <a:pt x="11025" y="461"/>
                  </a:cubicBezTo>
                  <a:cubicBezTo>
                    <a:pt x="13500" y="1107"/>
                    <a:pt x="16200" y="2530"/>
                    <a:pt x="18225" y="4794"/>
                  </a:cubicBezTo>
                  <a:cubicBezTo>
                    <a:pt x="20250" y="7057"/>
                    <a:pt x="21600" y="10161"/>
                    <a:pt x="18450" y="13071"/>
                  </a:cubicBezTo>
                  <a:cubicBezTo>
                    <a:pt x="15300" y="15982"/>
                    <a:pt x="7650" y="18698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3200400" y="6495486"/>
              <a:ext cx="1651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15" y="11375"/>
                    <a:pt x="11631" y="2735"/>
                    <a:pt x="15231" y="575"/>
                  </a:cubicBezTo>
                  <a:cubicBezTo>
                    <a:pt x="18831" y="-1585"/>
                    <a:pt x="2021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3213100" y="6635750"/>
              <a:ext cx="177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619500" y="6347576"/>
              <a:ext cx="203200" cy="347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711"/>
                  </a:moveTo>
                  <a:cubicBezTo>
                    <a:pt x="0" y="930"/>
                    <a:pt x="0" y="149"/>
                    <a:pt x="338" y="19"/>
                  </a:cubicBezTo>
                  <a:cubicBezTo>
                    <a:pt x="675" y="-111"/>
                    <a:pt x="1350" y="409"/>
                    <a:pt x="2700" y="2296"/>
                  </a:cubicBezTo>
                  <a:cubicBezTo>
                    <a:pt x="4050" y="4183"/>
                    <a:pt x="6075" y="7436"/>
                    <a:pt x="8325" y="10689"/>
                  </a:cubicBezTo>
                  <a:cubicBezTo>
                    <a:pt x="10575" y="13942"/>
                    <a:pt x="13050" y="17195"/>
                    <a:pt x="14738" y="19082"/>
                  </a:cubicBezTo>
                  <a:cubicBezTo>
                    <a:pt x="16425" y="20969"/>
                    <a:pt x="17325" y="21489"/>
                    <a:pt x="18000" y="21359"/>
                  </a:cubicBezTo>
                  <a:cubicBezTo>
                    <a:pt x="18675" y="21229"/>
                    <a:pt x="19125" y="20448"/>
                    <a:pt x="19463" y="18041"/>
                  </a:cubicBezTo>
                  <a:cubicBezTo>
                    <a:pt x="19800" y="15634"/>
                    <a:pt x="20025" y="11600"/>
                    <a:pt x="20138" y="8672"/>
                  </a:cubicBezTo>
                  <a:cubicBezTo>
                    <a:pt x="20250" y="5744"/>
                    <a:pt x="20250" y="3923"/>
                    <a:pt x="20250" y="2687"/>
                  </a:cubicBezTo>
                  <a:cubicBezTo>
                    <a:pt x="20250" y="1450"/>
                    <a:pt x="20250" y="800"/>
                    <a:pt x="20362" y="800"/>
                  </a:cubicBezTo>
                  <a:cubicBezTo>
                    <a:pt x="20475" y="800"/>
                    <a:pt x="20700" y="1450"/>
                    <a:pt x="20925" y="2101"/>
                  </a:cubicBezTo>
                  <a:cubicBezTo>
                    <a:pt x="21150" y="2752"/>
                    <a:pt x="21375" y="3402"/>
                    <a:pt x="21600" y="4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845189" y="6521450"/>
              <a:ext cx="256911" cy="14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88" fill="norm" stroke="1" extrusionOk="0">
                  <a:moveTo>
                    <a:pt x="6617" y="9529"/>
                  </a:moveTo>
                  <a:cubicBezTo>
                    <a:pt x="6263" y="7624"/>
                    <a:pt x="5909" y="5718"/>
                    <a:pt x="5466" y="4129"/>
                  </a:cubicBezTo>
                  <a:cubicBezTo>
                    <a:pt x="5023" y="2541"/>
                    <a:pt x="4492" y="1271"/>
                    <a:pt x="3784" y="794"/>
                  </a:cubicBezTo>
                  <a:cubicBezTo>
                    <a:pt x="3076" y="318"/>
                    <a:pt x="2191" y="635"/>
                    <a:pt x="1482" y="2541"/>
                  </a:cubicBezTo>
                  <a:cubicBezTo>
                    <a:pt x="774" y="4447"/>
                    <a:pt x="243" y="7941"/>
                    <a:pt x="66" y="10641"/>
                  </a:cubicBezTo>
                  <a:cubicBezTo>
                    <a:pt x="-111" y="13341"/>
                    <a:pt x="66" y="15247"/>
                    <a:pt x="597" y="16200"/>
                  </a:cubicBezTo>
                  <a:cubicBezTo>
                    <a:pt x="1128" y="17153"/>
                    <a:pt x="2014" y="17153"/>
                    <a:pt x="2810" y="16518"/>
                  </a:cubicBezTo>
                  <a:cubicBezTo>
                    <a:pt x="3607" y="15882"/>
                    <a:pt x="4315" y="14612"/>
                    <a:pt x="5200" y="14453"/>
                  </a:cubicBezTo>
                  <a:cubicBezTo>
                    <a:pt x="6086" y="14294"/>
                    <a:pt x="7148" y="15247"/>
                    <a:pt x="8122" y="16041"/>
                  </a:cubicBezTo>
                  <a:cubicBezTo>
                    <a:pt x="9096" y="16835"/>
                    <a:pt x="9981" y="17471"/>
                    <a:pt x="10600" y="16994"/>
                  </a:cubicBezTo>
                  <a:cubicBezTo>
                    <a:pt x="11220" y="16518"/>
                    <a:pt x="11574" y="14929"/>
                    <a:pt x="11751" y="12547"/>
                  </a:cubicBezTo>
                  <a:cubicBezTo>
                    <a:pt x="11928" y="10165"/>
                    <a:pt x="11928" y="6988"/>
                    <a:pt x="12194" y="4765"/>
                  </a:cubicBezTo>
                  <a:cubicBezTo>
                    <a:pt x="12459" y="2541"/>
                    <a:pt x="12991" y="1271"/>
                    <a:pt x="13787" y="1112"/>
                  </a:cubicBezTo>
                  <a:cubicBezTo>
                    <a:pt x="14584" y="953"/>
                    <a:pt x="15646" y="1906"/>
                    <a:pt x="16974" y="4765"/>
                  </a:cubicBezTo>
                  <a:cubicBezTo>
                    <a:pt x="18302" y="7624"/>
                    <a:pt x="19896" y="12388"/>
                    <a:pt x="20604" y="15565"/>
                  </a:cubicBezTo>
                  <a:cubicBezTo>
                    <a:pt x="21312" y="18741"/>
                    <a:pt x="21135" y="20329"/>
                    <a:pt x="20604" y="20965"/>
                  </a:cubicBezTo>
                  <a:cubicBezTo>
                    <a:pt x="20073" y="21600"/>
                    <a:pt x="19187" y="21282"/>
                    <a:pt x="18568" y="20171"/>
                  </a:cubicBezTo>
                  <a:cubicBezTo>
                    <a:pt x="17948" y="19059"/>
                    <a:pt x="17594" y="17153"/>
                    <a:pt x="18125" y="13659"/>
                  </a:cubicBezTo>
                  <a:cubicBezTo>
                    <a:pt x="18656" y="10165"/>
                    <a:pt x="20073" y="5082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194799" y="6370873"/>
              <a:ext cx="97802" cy="316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72" fill="norm" stroke="1" extrusionOk="0">
                  <a:moveTo>
                    <a:pt x="21235" y="3310"/>
                  </a:moveTo>
                  <a:cubicBezTo>
                    <a:pt x="19397" y="2166"/>
                    <a:pt x="17558" y="1021"/>
                    <a:pt x="15490" y="449"/>
                  </a:cubicBezTo>
                  <a:cubicBezTo>
                    <a:pt x="13422" y="-123"/>
                    <a:pt x="11124" y="-123"/>
                    <a:pt x="9286" y="306"/>
                  </a:cubicBezTo>
                  <a:cubicBezTo>
                    <a:pt x="7448" y="735"/>
                    <a:pt x="6069" y="1594"/>
                    <a:pt x="4461" y="4025"/>
                  </a:cubicBezTo>
                  <a:cubicBezTo>
                    <a:pt x="2852" y="6457"/>
                    <a:pt x="1014" y="10462"/>
                    <a:pt x="324" y="13395"/>
                  </a:cubicBezTo>
                  <a:cubicBezTo>
                    <a:pt x="-365" y="16327"/>
                    <a:pt x="95" y="18187"/>
                    <a:pt x="1244" y="19403"/>
                  </a:cubicBezTo>
                  <a:cubicBezTo>
                    <a:pt x="2392" y="20619"/>
                    <a:pt x="4231" y="21191"/>
                    <a:pt x="6529" y="21334"/>
                  </a:cubicBezTo>
                  <a:cubicBezTo>
                    <a:pt x="8826" y="21477"/>
                    <a:pt x="11584" y="21191"/>
                    <a:pt x="14341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337050" y="6438900"/>
              <a:ext cx="234950" cy="20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9918"/>
                  </a:moveTo>
                  <a:cubicBezTo>
                    <a:pt x="389" y="11682"/>
                    <a:pt x="778" y="13445"/>
                    <a:pt x="1168" y="14878"/>
                  </a:cubicBezTo>
                  <a:cubicBezTo>
                    <a:pt x="1557" y="16310"/>
                    <a:pt x="1946" y="17412"/>
                    <a:pt x="2335" y="18514"/>
                  </a:cubicBezTo>
                  <a:cubicBezTo>
                    <a:pt x="2724" y="19616"/>
                    <a:pt x="3114" y="20718"/>
                    <a:pt x="3795" y="21159"/>
                  </a:cubicBezTo>
                  <a:cubicBezTo>
                    <a:pt x="4476" y="21600"/>
                    <a:pt x="5449" y="21380"/>
                    <a:pt x="6227" y="20718"/>
                  </a:cubicBezTo>
                  <a:cubicBezTo>
                    <a:pt x="7005" y="20057"/>
                    <a:pt x="7589" y="18955"/>
                    <a:pt x="8173" y="17853"/>
                  </a:cubicBezTo>
                  <a:cubicBezTo>
                    <a:pt x="8757" y="16751"/>
                    <a:pt x="9341" y="15649"/>
                    <a:pt x="9730" y="15869"/>
                  </a:cubicBezTo>
                  <a:cubicBezTo>
                    <a:pt x="10119" y="16090"/>
                    <a:pt x="10314" y="17633"/>
                    <a:pt x="10800" y="18735"/>
                  </a:cubicBezTo>
                  <a:cubicBezTo>
                    <a:pt x="11286" y="19837"/>
                    <a:pt x="12065" y="20498"/>
                    <a:pt x="12843" y="20498"/>
                  </a:cubicBezTo>
                  <a:cubicBezTo>
                    <a:pt x="13622" y="20498"/>
                    <a:pt x="14400" y="19837"/>
                    <a:pt x="15859" y="16310"/>
                  </a:cubicBezTo>
                  <a:cubicBezTo>
                    <a:pt x="17319" y="12784"/>
                    <a:pt x="19459" y="63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559300" y="6426199"/>
              <a:ext cx="9430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18720" y="0"/>
                  </a:moveTo>
                  <a:cubicBezTo>
                    <a:pt x="20160" y="3273"/>
                    <a:pt x="21600" y="6545"/>
                    <a:pt x="21360" y="9360"/>
                  </a:cubicBezTo>
                  <a:cubicBezTo>
                    <a:pt x="21120" y="12175"/>
                    <a:pt x="19200" y="14531"/>
                    <a:pt x="15360" y="16495"/>
                  </a:cubicBezTo>
                  <a:cubicBezTo>
                    <a:pt x="11520" y="18458"/>
                    <a:pt x="5760" y="20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7905750" y="6461878"/>
              <a:ext cx="279400" cy="40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7476"/>
                  </a:moveTo>
                  <a:cubicBezTo>
                    <a:pt x="655" y="5806"/>
                    <a:pt x="1309" y="4136"/>
                    <a:pt x="1718" y="2856"/>
                  </a:cubicBezTo>
                  <a:cubicBezTo>
                    <a:pt x="2127" y="1575"/>
                    <a:pt x="2291" y="684"/>
                    <a:pt x="2700" y="851"/>
                  </a:cubicBezTo>
                  <a:cubicBezTo>
                    <a:pt x="3109" y="1018"/>
                    <a:pt x="3764" y="2243"/>
                    <a:pt x="4418" y="4637"/>
                  </a:cubicBezTo>
                  <a:cubicBezTo>
                    <a:pt x="5073" y="7031"/>
                    <a:pt x="5727" y="10594"/>
                    <a:pt x="6709" y="13489"/>
                  </a:cubicBezTo>
                  <a:cubicBezTo>
                    <a:pt x="7691" y="16383"/>
                    <a:pt x="9000" y="18610"/>
                    <a:pt x="9982" y="19891"/>
                  </a:cubicBezTo>
                  <a:cubicBezTo>
                    <a:pt x="10964" y="21171"/>
                    <a:pt x="11618" y="21505"/>
                    <a:pt x="12273" y="21505"/>
                  </a:cubicBezTo>
                  <a:cubicBezTo>
                    <a:pt x="12927" y="21505"/>
                    <a:pt x="13582" y="21171"/>
                    <a:pt x="14155" y="19167"/>
                  </a:cubicBezTo>
                  <a:cubicBezTo>
                    <a:pt x="14727" y="17163"/>
                    <a:pt x="15218" y="13489"/>
                    <a:pt x="15709" y="10148"/>
                  </a:cubicBezTo>
                  <a:cubicBezTo>
                    <a:pt x="16200" y="6808"/>
                    <a:pt x="16691" y="3802"/>
                    <a:pt x="17182" y="2076"/>
                  </a:cubicBezTo>
                  <a:cubicBezTo>
                    <a:pt x="17673" y="350"/>
                    <a:pt x="18164" y="-95"/>
                    <a:pt x="18900" y="16"/>
                  </a:cubicBezTo>
                  <a:cubicBezTo>
                    <a:pt x="19636" y="128"/>
                    <a:pt x="20618" y="796"/>
                    <a:pt x="21600" y="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8198761" y="6597649"/>
              <a:ext cx="329290" cy="229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08" fill="norm" stroke="1" extrusionOk="0">
                  <a:moveTo>
                    <a:pt x="4925" y="5302"/>
                  </a:moveTo>
                  <a:cubicBezTo>
                    <a:pt x="4371" y="4320"/>
                    <a:pt x="3817" y="3338"/>
                    <a:pt x="3194" y="2945"/>
                  </a:cubicBezTo>
                  <a:cubicBezTo>
                    <a:pt x="2571" y="2553"/>
                    <a:pt x="1878" y="2749"/>
                    <a:pt x="1325" y="4124"/>
                  </a:cubicBezTo>
                  <a:cubicBezTo>
                    <a:pt x="771" y="5498"/>
                    <a:pt x="355" y="8051"/>
                    <a:pt x="148" y="9818"/>
                  </a:cubicBezTo>
                  <a:cubicBezTo>
                    <a:pt x="-60" y="11585"/>
                    <a:pt x="-60" y="12567"/>
                    <a:pt x="217" y="13451"/>
                  </a:cubicBezTo>
                  <a:cubicBezTo>
                    <a:pt x="494" y="14335"/>
                    <a:pt x="1048" y="15120"/>
                    <a:pt x="1602" y="15218"/>
                  </a:cubicBezTo>
                  <a:cubicBezTo>
                    <a:pt x="2155" y="15316"/>
                    <a:pt x="2709" y="14727"/>
                    <a:pt x="3125" y="13844"/>
                  </a:cubicBezTo>
                  <a:cubicBezTo>
                    <a:pt x="3540" y="12960"/>
                    <a:pt x="3817" y="11782"/>
                    <a:pt x="4025" y="11684"/>
                  </a:cubicBezTo>
                  <a:cubicBezTo>
                    <a:pt x="4232" y="11585"/>
                    <a:pt x="4371" y="12567"/>
                    <a:pt x="4648" y="13451"/>
                  </a:cubicBezTo>
                  <a:cubicBezTo>
                    <a:pt x="4925" y="14335"/>
                    <a:pt x="5340" y="15120"/>
                    <a:pt x="5755" y="15120"/>
                  </a:cubicBezTo>
                  <a:cubicBezTo>
                    <a:pt x="6171" y="15120"/>
                    <a:pt x="6586" y="14335"/>
                    <a:pt x="6932" y="13255"/>
                  </a:cubicBezTo>
                  <a:cubicBezTo>
                    <a:pt x="7278" y="12175"/>
                    <a:pt x="7555" y="10800"/>
                    <a:pt x="7763" y="9622"/>
                  </a:cubicBezTo>
                  <a:cubicBezTo>
                    <a:pt x="7971" y="8444"/>
                    <a:pt x="8109" y="7462"/>
                    <a:pt x="8525" y="6971"/>
                  </a:cubicBezTo>
                  <a:cubicBezTo>
                    <a:pt x="8940" y="6480"/>
                    <a:pt x="9632" y="6480"/>
                    <a:pt x="10878" y="7658"/>
                  </a:cubicBezTo>
                  <a:cubicBezTo>
                    <a:pt x="12125" y="8836"/>
                    <a:pt x="13925" y="11193"/>
                    <a:pt x="14963" y="13451"/>
                  </a:cubicBezTo>
                  <a:cubicBezTo>
                    <a:pt x="16002" y="15709"/>
                    <a:pt x="16278" y="17869"/>
                    <a:pt x="15794" y="19342"/>
                  </a:cubicBezTo>
                  <a:cubicBezTo>
                    <a:pt x="15309" y="20815"/>
                    <a:pt x="14063" y="21600"/>
                    <a:pt x="13094" y="21207"/>
                  </a:cubicBezTo>
                  <a:cubicBezTo>
                    <a:pt x="12125" y="20815"/>
                    <a:pt x="11432" y="19244"/>
                    <a:pt x="11640" y="16593"/>
                  </a:cubicBezTo>
                  <a:cubicBezTo>
                    <a:pt x="11848" y="13942"/>
                    <a:pt x="12955" y="10211"/>
                    <a:pt x="14755" y="7265"/>
                  </a:cubicBezTo>
                  <a:cubicBezTo>
                    <a:pt x="16555" y="4320"/>
                    <a:pt x="19048" y="216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8589818" y="6474512"/>
              <a:ext cx="109683" cy="38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02" fill="norm" stroke="1" extrusionOk="0">
                  <a:moveTo>
                    <a:pt x="21118" y="2276"/>
                  </a:moveTo>
                  <a:cubicBezTo>
                    <a:pt x="19488" y="1564"/>
                    <a:pt x="17858" y="851"/>
                    <a:pt x="16024" y="436"/>
                  </a:cubicBezTo>
                  <a:cubicBezTo>
                    <a:pt x="14190" y="21"/>
                    <a:pt x="12152" y="-98"/>
                    <a:pt x="10522" y="80"/>
                  </a:cubicBezTo>
                  <a:cubicBezTo>
                    <a:pt x="8892" y="258"/>
                    <a:pt x="7669" y="733"/>
                    <a:pt x="5631" y="2928"/>
                  </a:cubicBezTo>
                  <a:cubicBezTo>
                    <a:pt x="3593" y="5124"/>
                    <a:pt x="741" y="9040"/>
                    <a:pt x="129" y="12304"/>
                  </a:cubicBezTo>
                  <a:cubicBezTo>
                    <a:pt x="-482" y="15568"/>
                    <a:pt x="1148" y="18179"/>
                    <a:pt x="3390" y="19603"/>
                  </a:cubicBezTo>
                  <a:cubicBezTo>
                    <a:pt x="5631" y="21027"/>
                    <a:pt x="8484" y="21265"/>
                    <a:pt x="11337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8756650" y="6553200"/>
              <a:ext cx="1143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8814745" y="6578549"/>
              <a:ext cx="138755" cy="3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73" fill="norm" stroke="1" extrusionOk="0">
                  <a:moveTo>
                    <a:pt x="21454" y="393"/>
                  </a:moveTo>
                  <a:cubicBezTo>
                    <a:pt x="19818" y="133"/>
                    <a:pt x="18181" y="-127"/>
                    <a:pt x="16872" y="68"/>
                  </a:cubicBezTo>
                  <a:cubicBezTo>
                    <a:pt x="15563" y="263"/>
                    <a:pt x="14581" y="914"/>
                    <a:pt x="12127" y="3256"/>
                  </a:cubicBezTo>
                  <a:cubicBezTo>
                    <a:pt x="9672" y="5598"/>
                    <a:pt x="5745" y="9632"/>
                    <a:pt x="3290" y="12755"/>
                  </a:cubicBezTo>
                  <a:cubicBezTo>
                    <a:pt x="836" y="15878"/>
                    <a:pt x="-146" y="18090"/>
                    <a:pt x="18" y="19391"/>
                  </a:cubicBezTo>
                  <a:cubicBezTo>
                    <a:pt x="181" y="20692"/>
                    <a:pt x="1490" y="21083"/>
                    <a:pt x="2799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9004299" y="6538535"/>
              <a:ext cx="77328" cy="38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3" h="21359" fill="norm" stroke="1" extrusionOk="0">
                  <a:moveTo>
                    <a:pt x="4985" y="456"/>
                  </a:moveTo>
                  <a:cubicBezTo>
                    <a:pt x="7200" y="107"/>
                    <a:pt x="9415" y="-241"/>
                    <a:pt x="11631" y="224"/>
                  </a:cubicBezTo>
                  <a:cubicBezTo>
                    <a:pt x="13846" y="688"/>
                    <a:pt x="16062" y="1965"/>
                    <a:pt x="18000" y="4288"/>
                  </a:cubicBezTo>
                  <a:cubicBezTo>
                    <a:pt x="19938" y="6611"/>
                    <a:pt x="21600" y="9978"/>
                    <a:pt x="18554" y="12998"/>
                  </a:cubicBezTo>
                  <a:cubicBezTo>
                    <a:pt x="15508" y="16017"/>
                    <a:pt x="7754" y="18688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9359900" y="664210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4400"/>
                    <a:pt x="11631" y="7200"/>
                    <a:pt x="15231" y="3600"/>
                  </a:cubicBezTo>
                  <a:cubicBezTo>
                    <a:pt x="18831" y="0"/>
                    <a:pt x="202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9340850" y="6756399"/>
              <a:ext cx="228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100"/>
                    <a:pt x="3600" y="12600"/>
                    <a:pt x="7200" y="9000"/>
                  </a:cubicBezTo>
                  <a:cubicBezTo>
                    <a:pt x="10800" y="5400"/>
                    <a:pt x="162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9791700" y="6476999"/>
              <a:ext cx="215900" cy="38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4904"/>
                  </a:moveTo>
                  <a:cubicBezTo>
                    <a:pt x="2329" y="7589"/>
                    <a:pt x="4659" y="10275"/>
                    <a:pt x="6882" y="12902"/>
                  </a:cubicBezTo>
                  <a:cubicBezTo>
                    <a:pt x="9106" y="15529"/>
                    <a:pt x="11224" y="18097"/>
                    <a:pt x="12918" y="19615"/>
                  </a:cubicBezTo>
                  <a:cubicBezTo>
                    <a:pt x="14612" y="21133"/>
                    <a:pt x="15882" y="21600"/>
                    <a:pt x="16835" y="21483"/>
                  </a:cubicBezTo>
                  <a:cubicBezTo>
                    <a:pt x="17788" y="21366"/>
                    <a:pt x="18424" y="20666"/>
                    <a:pt x="19059" y="18389"/>
                  </a:cubicBezTo>
                  <a:cubicBezTo>
                    <a:pt x="19694" y="16112"/>
                    <a:pt x="20329" y="12259"/>
                    <a:pt x="20753" y="8932"/>
                  </a:cubicBezTo>
                  <a:cubicBezTo>
                    <a:pt x="21176" y="5604"/>
                    <a:pt x="21388" y="28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0013949" y="6690783"/>
              <a:ext cx="139701" cy="118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12764" y="9474"/>
                  </a:moveTo>
                  <a:cubicBezTo>
                    <a:pt x="12436" y="7579"/>
                    <a:pt x="12109" y="5684"/>
                    <a:pt x="10473" y="3789"/>
                  </a:cubicBezTo>
                  <a:cubicBezTo>
                    <a:pt x="8836" y="1895"/>
                    <a:pt x="5891" y="0"/>
                    <a:pt x="3927" y="0"/>
                  </a:cubicBezTo>
                  <a:cubicBezTo>
                    <a:pt x="1964" y="0"/>
                    <a:pt x="982" y="1895"/>
                    <a:pt x="491" y="3789"/>
                  </a:cubicBezTo>
                  <a:cubicBezTo>
                    <a:pt x="0" y="5684"/>
                    <a:pt x="0" y="7579"/>
                    <a:pt x="0" y="9474"/>
                  </a:cubicBezTo>
                  <a:cubicBezTo>
                    <a:pt x="0" y="11368"/>
                    <a:pt x="0" y="13263"/>
                    <a:pt x="982" y="14589"/>
                  </a:cubicBezTo>
                  <a:cubicBezTo>
                    <a:pt x="1964" y="15916"/>
                    <a:pt x="3927" y="16674"/>
                    <a:pt x="6709" y="15726"/>
                  </a:cubicBezTo>
                  <a:cubicBezTo>
                    <a:pt x="9491" y="14779"/>
                    <a:pt x="13091" y="12126"/>
                    <a:pt x="14891" y="11747"/>
                  </a:cubicBezTo>
                  <a:cubicBezTo>
                    <a:pt x="16691" y="11368"/>
                    <a:pt x="16691" y="13263"/>
                    <a:pt x="17018" y="15537"/>
                  </a:cubicBezTo>
                  <a:cubicBezTo>
                    <a:pt x="17345" y="17811"/>
                    <a:pt x="18000" y="20463"/>
                    <a:pt x="18818" y="21032"/>
                  </a:cubicBezTo>
                  <a:cubicBezTo>
                    <a:pt x="19636" y="21600"/>
                    <a:pt x="20618" y="20084"/>
                    <a:pt x="21600" y="18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0160000" y="6623050"/>
              <a:ext cx="190500" cy="23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1469"/>
                  </a:moveTo>
                  <a:cubicBezTo>
                    <a:pt x="0" y="10513"/>
                    <a:pt x="0" y="9558"/>
                    <a:pt x="120" y="8602"/>
                  </a:cubicBezTo>
                  <a:cubicBezTo>
                    <a:pt x="240" y="7646"/>
                    <a:pt x="480" y="6690"/>
                    <a:pt x="1320" y="6308"/>
                  </a:cubicBezTo>
                  <a:cubicBezTo>
                    <a:pt x="2160" y="5926"/>
                    <a:pt x="3600" y="6117"/>
                    <a:pt x="6000" y="7646"/>
                  </a:cubicBezTo>
                  <a:cubicBezTo>
                    <a:pt x="8400" y="9175"/>
                    <a:pt x="11760" y="12042"/>
                    <a:pt x="13560" y="14050"/>
                  </a:cubicBezTo>
                  <a:cubicBezTo>
                    <a:pt x="15360" y="16057"/>
                    <a:pt x="15600" y="17204"/>
                    <a:pt x="15600" y="18255"/>
                  </a:cubicBezTo>
                  <a:cubicBezTo>
                    <a:pt x="15600" y="19306"/>
                    <a:pt x="15360" y="20262"/>
                    <a:pt x="14640" y="20835"/>
                  </a:cubicBezTo>
                  <a:cubicBezTo>
                    <a:pt x="13920" y="21409"/>
                    <a:pt x="12720" y="21600"/>
                    <a:pt x="11760" y="21218"/>
                  </a:cubicBezTo>
                  <a:cubicBezTo>
                    <a:pt x="10800" y="20835"/>
                    <a:pt x="10080" y="19880"/>
                    <a:pt x="10440" y="17012"/>
                  </a:cubicBezTo>
                  <a:cubicBezTo>
                    <a:pt x="10800" y="14145"/>
                    <a:pt x="12240" y="9366"/>
                    <a:pt x="14280" y="6212"/>
                  </a:cubicBezTo>
                  <a:cubicBezTo>
                    <a:pt x="16320" y="3058"/>
                    <a:pt x="18960" y="15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0474236" y="6523184"/>
              <a:ext cx="104865" cy="366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75" fill="norm" stroke="1" extrusionOk="0">
                  <a:moveTo>
                    <a:pt x="21402" y="2490"/>
                  </a:moveTo>
                  <a:cubicBezTo>
                    <a:pt x="21402" y="1750"/>
                    <a:pt x="21402" y="1009"/>
                    <a:pt x="20322" y="516"/>
                  </a:cubicBezTo>
                  <a:cubicBezTo>
                    <a:pt x="19242" y="22"/>
                    <a:pt x="17082" y="-225"/>
                    <a:pt x="14274" y="269"/>
                  </a:cubicBezTo>
                  <a:cubicBezTo>
                    <a:pt x="11466" y="762"/>
                    <a:pt x="8010" y="1997"/>
                    <a:pt x="5202" y="4280"/>
                  </a:cubicBezTo>
                  <a:cubicBezTo>
                    <a:pt x="2394" y="6564"/>
                    <a:pt x="234" y="9896"/>
                    <a:pt x="18" y="12550"/>
                  </a:cubicBezTo>
                  <a:cubicBezTo>
                    <a:pt x="-198" y="15204"/>
                    <a:pt x="1530" y="17178"/>
                    <a:pt x="4986" y="18536"/>
                  </a:cubicBezTo>
                  <a:cubicBezTo>
                    <a:pt x="8442" y="19894"/>
                    <a:pt x="13626" y="20634"/>
                    <a:pt x="1881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0668000" y="6634618"/>
              <a:ext cx="266700" cy="27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1585"/>
                  </a:moveTo>
                  <a:cubicBezTo>
                    <a:pt x="343" y="754"/>
                    <a:pt x="686" y="-77"/>
                    <a:pt x="1029" y="6"/>
                  </a:cubicBezTo>
                  <a:cubicBezTo>
                    <a:pt x="1371" y="89"/>
                    <a:pt x="1714" y="1086"/>
                    <a:pt x="1886" y="3828"/>
                  </a:cubicBezTo>
                  <a:cubicBezTo>
                    <a:pt x="2057" y="6569"/>
                    <a:pt x="2057" y="11055"/>
                    <a:pt x="2143" y="13714"/>
                  </a:cubicBezTo>
                  <a:cubicBezTo>
                    <a:pt x="2229" y="16372"/>
                    <a:pt x="2400" y="17203"/>
                    <a:pt x="2743" y="18283"/>
                  </a:cubicBezTo>
                  <a:cubicBezTo>
                    <a:pt x="3086" y="19363"/>
                    <a:pt x="3600" y="20692"/>
                    <a:pt x="4200" y="21108"/>
                  </a:cubicBezTo>
                  <a:cubicBezTo>
                    <a:pt x="4800" y="21523"/>
                    <a:pt x="5486" y="21025"/>
                    <a:pt x="6171" y="19280"/>
                  </a:cubicBezTo>
                  <a:cubicBezTo>
                    <a:pt x="6857" y="17535"/>
                    <a:pt x="7543" y="14545"/>
                    <a:pt x="8143" y="12634"/>
                  </a:cubicBezTo>
                  <a:cubicBezTo>
                    <a:pt x="8743" y="10723"/>
                    <a:pt x="9257" y="9892"/>
                    <a:pt x="9514" y="9892"/>
                  </a:cubicBezTo>
                  <a:cubicBezTo>
                    <a:pt x="9771" y="9892"/>
                    <a:pt x="9771" y="10723"/>
                    <a:pt x="10029" y="11886"/>
                  </a:cubicBezTo>
                  <a:cubicBezTo>
                    <a:pt x="10286" y="13049"/>
                    <a:pt x="10800" y="14545"/>
                    <a:pt x="11400" y="15541"/>
                  </a:cubicBezTo>
                  <a:cubicBezTo>
                    <a:pt x="12000" y="16538"/>
                    <a:pt x="12686" y="17037"/>
                    <a:pt x="13457" y="17286"/>
                  </a:cubicBezTo>
                  <a:cubicBezTo>
                    <a:pt x="14229" y="17535"/>
                    <a:pt x="15086" y="17535"/>
                    <a:pt x="16114" y="16372"/>
                  </a:cubicBezTo>
                  <a:cubicBezTo>
                    <a:pt x="17143" y="15209"/>
                    <a:pt x="18343" y="12883"/>
                    <a:pt x="19286" y="10391"/>
                  </a:cubicBezTo>
                  <a:cubicBezTo>
                    <a:pt x="20229" y="7898"/>
                    <a:pt x="20914" y="5240"/>
                    <a:pt x="21600" y="2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0947399" y="6572250"/>
              <a:ext cx="119124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3407" y="0"/>
                  </a:moveTo>
                  <a:cubicBezTo>
                    <a:pt x="16386" y="2713"/>
                    <a:pt x="19366" y="5426"/>
                    <a:pt x="20483" y="8139"/>
                  </a:cubicBezTo>
                  <a:cubicBezTo>
                    <a:pt x="21600" y="10852"/>
                    <a:pt x="20855" y="13565"/>
                    <a:pt x="17131" y="15809"/>
                  </a:cubicBezTo>
                  <a:cubicBezTo>
                    <a:pt x="13407" y="18052"/>
                    <a:pt x="6703" y="198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2168706" y="7144266"/>
              <a:ext cx="212545" cy="37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49" fill="norm" stroke="1" extrusionOk="0">
                  <a:moveTo>
                    <a:pt x="303" y="1791"/>
                  </a:moveTo>
                  <a:cubicBezTo>
                    <a:pt x="89" y="3247"/>
                    <a:pt x="-125" y="4703"/>
                    <a:pt x="89" y="5734"/>
                  </a:cubicBezTo>
                  <a:cubicBezTo>
                    <a:pt x="303" y="6766"/>
                    <a:pt x="944" y="7373"/>
                    <a:pt x="1800" y="7737"/>
                  </a:cubicBezTo>
                  <a:cubicBezTo>
                    <a:pt x="2655" y="8101"/>
                    <a:pt x="3725" y="8222"/>
                    <a:pt x="5435" y="7251"/>
                  </a:cubicBezTo>
                  <a:cubicBezTo>
                    <a:pt x="7146" y="6280"/>
                    <a:pt x="9499" y="4218"/>
                    <a:pt x="11103" y="2701"/>
                  </a:cubicBezTo>
                  <a:cubicBezTo>
                    <a:pt x="12707" y="1184"/>
                    <a:pt x="13562" y="213"/>
                    <a:pt x="13990" y="31"/>
                  </a:cubicBezTo>
                  <a:cubicBezTo>
                    <a:pt x="14418" y="-151"/>
                    <a:pt x="14418" y="456"/>
                    <a:pt x="14738" y="2155"/>
                  </a:cubicBezTo>
                  <a:cubicBezTo>
                    <a:pt x="15059" y="3853"/>
                    <a:pt x="15701" y="6645"/>
                    <a:pt x="16235" y="9375"/>
                  </a:cubicBezTo>
                  <a:cubicBezTo>
                    <a:pt x="16770" y="12105"/>
                    <a:pt x="17198" y="14775"/>
                    <a:pt x="17412" y="16474"/>
                  </a:cubicBezTo>
                  <a:cubicBezTo>
                    <a:pt x="17625" y="18173"/>
                    <a:pt x="17625" y="18901"/>
                    <a:pt x="17198" y="19568"/>
                  </a:cubicBezTo>
                  <a:cubicBezTo>
                    <a:pt x="16770" y="20236"/>
                    <a:pt x="15915" y="20842"/>
                    <a:pt x="14952" y="21146"/>
                  </a:cubicBezTo>
                  <a:cubicBezTo>
                    <a:pt x="13990" y="21449"/>
                    <a:pt x="12921" y="21449"/>
                    <a:pt x="11210" y="20903"/>
                  </a:cubicBezTo>
                  <a:cubicBezTo>
                    <a:pt x="9499" y="20357"/>
                    <a:pt x="7146" y="19265"/>
                    <a:pt x="5863" y="18415"/>
                  </a:cubicBezTo>
                  <a:cubicBezTo>
                    <a:pt x="4580" y="17566"/>
                    <a:pt x="4366" y="16959"/>
                    <a:pt x="4687" y="16474"/>
                  </a:cubicBezTo>
                  <a:cubicBezTo>
                    <a:pt x="5008" y="15988"/>
                    <a:pt x="5863" y="15624"/>
                    <a:pt x="8750" y="15200"/>
                  </a:cubicBezTo>
                  <a:cubicBezTo>
                    <a:pt x="11637" y="14775"/>
                    <a:pt x="16556" y="14289"/>
                    <a:pt x="21475" y="13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3235912" y="7219950"/>
              <a:ext cx="173333" cy="18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415" fill="norm" stroke="1" extrusionOk="0">
                  <a:moveTo>
                    <a:pt x="2629" y="0"/>
                  </a:moveTo>
                  <a:cubicBezTo>
                    <a:pt x="1600" y="2945"/>
                    <a:pt x="571" y="5891"/>
                    <a:pt x="186" y="9082"/>
                  </a:cubicBezTo>
                  <a:cubicBezTo>
                    <a:pt x="-200" y="12273"/>
                    <a:pt x="57" y="15709"/>
                    <a:pt x="571" y="17918"/>
                  </a:cubicBezTo>
                  <a:cubicBezTo>
                    <a:pt x="1086" y="20127"/>
                    <a:pt x="1857" y="21109"/>
                    <a:pt x="2886" y="21355"/>
                  </a:cubicBezTo>
                  <a:cubicBezTo>
                    <a:pt x="3914" y="21600"/>
                    <a:pt x="5200" y="21109"/>
                    <a:pt x="6229" y="19636"/>
                  </a:cubicBezTo>
                  <a:cubicBezTo>
                    <a:pt x="7257" y="18164"/>
                    <a:pt x="8029" y="15709"/>
                    <a:pt x="8543" y="13745"/>
                  </a:cubicBezTo>
                  <a:cubicBezTo>
                    <a:pt x="9057" y="11782"/>
                    <a:pt x="9314" y="10309"/>
                    <a:pt x="9571" y="10309"/>
                  </a:cubicBezTo>
                  <a:cubicBezTo>
                    <a:pt x="9829" y="10309"/>
                    <a:pt x="10086" y="11782"/>
                    <a:pt x="10600" y="13132"/>
                  </a:cubicBezTo>
                  <a:cubicBezTo>
                    <a:pt x="11114" y="14482"/>
                    <a:pt x="11886" y="15709"/>
                    <a:pt x="12914" y="16568"/>
                  </a:cubicBezTo>
                  <a:cubicBezTo>
                    <a:pt x="13943" y="17427"/>
                    <a:pt x="15229" y="17918"/>
                    <a:pt x="16771" y="17059"/>
                  </a:cubicBezTo>
                  <a:cubicBezTo>
                    <a:pt x="18314" y="16200"/>
                    <a:pt x="20114" y="13991"/>
                    <a:pt x="20757" y="10923"/>
                  </a:cubicBezTo>
                  <a:cubicBezTo>
                    <a:pt x="21400" y="7855"/>
                    <a:pt x="20886" y="3927"/>
                    <a:pt x="203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2677583" y="7277100"/>
              <a:ext cx="192618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374" y="0"/>
                  </a:moveTo>
                  <a:cubicBezTo>
                    <a:pt x="1187" y="7200"/>
                    <a:pt x="0" y="14400"/>
                    <a:pt x="0" y="18000"/>
                  </a:cubicBezTo>
                  <a:cubicBezTo>
                    <a:pt x="0" y="21600"/>
                    <a:pt x="1187" y="21600"/>
                    <a:pt x="4985" y="21600"/>
                  </a:cubicBezTo>
                  <a:cubicBezTo>
                    <a:pt x="8782" y="21600"/>
                    <a:pt x="1519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2686050" y="736600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9800"/>
                    <a:pt x="8640" y="18000"/>
                    <a:pt x="12240" y="14400"/>
                  </a:cubicBezTo>
                  <a:cubicBezTo>
                    <a:pt x="15840" y="10800"/>
                    <a:pt x="1872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2711450" y="7131050"/>
              <a:ext cx="1524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3323"/>
                    <a:pt x="15000" y="6646"/>
                    <a:pt x="11400" y="10246"/>
                  </a:cubicBezTo>
                  <a:cubicBezTo>
                    <a:pt x="7800" y="13846"/>
                    <a:pt x="390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8456083" y="7200900"/>
              <a:ext cx="154047" cy="398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18" fill="norm" stroke="1" extrusionOk="0">
                  <a:moveTo>
                    <a:pt x="1184" y="0"/>
                  </a:moveTo>
                  <a:cubicBezTo>
                    <a:pt x="592" y="1486"/>
                    <a:pt x="0" y="2971"/>
                    <a:pt x="0" y="4000"/>
                  </a:cubicBezTo>
                  <a:cubicBezTo>
                    <a:pt x="0" y="5029"/>
                    <a:pt x="592" y="5600"/>
                    <a:pt x="2663" y="5657"/>
                  </a:cubicBezTo>
                  <a:cubicBezTo>
                    <a:pt x="4734" y="5714"/>
                    <a:pt x="8285" y="5257"/>
                    <a:pt x="10504" y="4800"/>
                  </a:cubicBezTo>
                  <a:cubicBezTo>
                    <a:pt x="12723" y="4343"/>
                    <a:pt x="13611" y="3886"/>
                    <a:pt x="14351" y="3371"/>
                  </a:cubicBezTo>
                  <a:cubicBezTo>
                    <a:pt x="15090" y="2857"/>
                    <a:pt x="15682" y="2286"/>
                    <a:pt x="15978" y="2286"/>
                  </a:cubicBezTo>
                  <a:cubicBezTo>
                    <a:pt x="16274" y="2286"/>
                    <a:pt x="16274" y="2857"/>
                    <a:pt x="17014" y="4800"/>
                  </a:cubicBezTo>
                  <a:cubicBezTo>
                    <a:pt x="17753" y="6743"/>
                    <a:pt x="19233" y="10057"/>
                    <a:pt x="20121" y="12571"/>
                  </a:cubicBezTo>
                  <a:cubicBezTo>
                    <a:pt x="21008" y="15086"/>
                    <a:pt x="21304" y="16800"/>
                    <a:pt x="21452" y="17943"/>
                  </a:cubicBezTo>
                  <a:cubicBezTo>
                    <a:pt x="21600" y="19086"/>
                    <a:pt x="21600" y="19657"/>
                    <a:pt x="21008" y="20171"/>
                  </a:cubicBezTo>
                  <a:cubicBezTo>
                    <a:pt x="20416" y="20686"/>
                    <a:pt x="19233" y="21143"/>
                    <a:pt x="17753" y="21371"/>
                  </a:cubicBezTo>
                  <a:cubicBezTo>
                    <a:pt x="16274" y="21600"/>
                    <a:pt x="14499" y="21600"/>
                    <a:pt x="12427" y="21086"/>
                  </a:cubicBezTo>
                  <a:cubicBezTo>
                    <a:pt x="10356" y="20571"/>
                    <a:pt x="7989" y="19543"/>
                    <a:pt x="6362" y="18743"/>
                  </a:cubicBezTo>
                  <a:cubicBezTo>
                    <a:pt x="4734" y="17943"/>
                    <a:pt x="3847" y="17371"/>
                    <a:pt x="3403" y="16686"/>
                  </a:cubicBezTo>
                  <a:cubicBezTo>
                    <a:pt x="2959" y="16000"/>
                    <a:pt x="2959" y="15200"/>
                    <a:pt x="5030" y="14571"/>
                  </a:cubicBezTo>
                  <a:cubicBezTo>
                    <a:pt x="7101" y="13943"/>
                    <a:pt x="11244" y="13486"/>
                    <a:pt x="15386" y="13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9099550" y="7327900"/>
              <a:ext cx="177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9124949" y="74104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9427633" y="7334250"/>
              <a:ext cx="231849" cy="135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31" fill="norm" stroke="1" extrusionOk="0">
                  <a:moveTo>
                    <a:pt x="785" y="0"/>
                  </a:moveTo>
                  <a:cubicBezTo>
                    <a:pt x="393" y="5317"/>
                    <a:pt x="0" y="10634"/>
                    <a:pt x="0" y="14289"/>
                  </a:cubicBezTo>
                  <a:cubicBezTo>
                    <a:pt x="0" y="17945"/>
                    <a:pt x="393" y="19938"/>
                    <a:pt x="1080" y="20769"/>
                  </a:cubicBezTo>
                  <a:cubicBezTo>
                    <a:pt x="1767" y="21600"/>
                    <a:pt x="2749" y="21268"/>
                    <a:pt x="3535" y="20105"/>
                  </a:cubicBezTo>
                  <a:cubicBezTo>
                    <a:pt x="4320" y="18942"/>
                    <a:pt x="4909" y="16948"/>
                    <a:pt x="5400" y="15120"/>
                  </a:cubicBezTo>
                  <a:cubicBezTo>
                    <a:pt x="5891" y="13292"/>
                    <a:pt x="6284" y="11631"/>
                    <a:pt x="6676" y="11631"/>
                  </a:cubicBezTo>
                  <a:cubicBezTo>
                    <a:pt x="7069" y="11631"/>
                    <a:pt x="7462" y="13292"/>
                    <a:pt x="8640" y="14954"/>
                  </a:cubicBezTo>
                  <a:cubicBezTo>
                    <a:pt x="9818" y="16615"/>
                    <a:pt x="11782" y="18277"/>
                    <a:pt x="13745" y="18942"/>
                  </a:cubicBezTo>
                  <a:cubicBezTo>
                    <a:pt x="15709" y="19606"/>
                    <a:pt x="17673" y="19274"/>
                    <a:pt x="19145" y="17446"/>
                  </a:cubicBezTo>
                  <a:cubicBezTo>
                    <a:pt x="20618" y="15618"/>
                    <a:pt x="21600" y="12295"/>
                    <a:pt x="21502" y="9305"/>
                  </a:cubicBezTo>
                  <a:cubicBezTo>
                    <a:pt x="21404" y="6314"/>
                    <a:pt x="20225" y="3655"/>
                    <a:pt x="19047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7" name="Drawing"/>
          <p:cNvGrpSpPr/>
          <p:nvPr/>
        </p:nvGrpSpPr>
        <p:grpSpPr>
          <a:xfrm>
            <a:off x="6476999" y="1268548"/>
            <a:ext cx="4140379" cy="7983402"/>
            <a:chOff x="0" y="0"/>
            <a:chExt cx="4140376" cy="7983402"/>
          </a:xfrm>
        </p:grpSpPr>
        <p:sp>
          <p:nvSpPr>
            <p:cNvPr id="1622" name="Line"/>
            <p:cNvSpPr/>
            <p:nvPr/>
          </p:nvSpPr>
          <p:spPr>
            <a:xfrm>
              <a:off x="0" y="966652"/>
              <a:ext cx="393436" cy="701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21252" y="0"/>
                  </a:moveTo>
                  <a:cubicBezTo>
                    <a:pt x="21252" y="280"/>
                    <a:pt x="21252" y="560"/>
                    <a:pt x="21310" y="834"/>
                  </a:cubicBezTo>
                  <a:cubicBezTo>
                    <a:pt x="21368" y="1108"/>
                    <a:pt x="21484" y="1375"/>
                    <a:pt x="21542" y="1635"/>
                  </a:cubicBezTo>
                  <a:cubicBezTo>
                    <a:pt x="21600" y="1896"/>
                    <a:pt x="21600" y="2150"/>
                    <a:pt x="21542" y="2404"/>
                  </a:cubicBezTo>
                  <a:cubicBezTo>
                    <a:pt x="21484" y="2658"/>
                    <a:pt x="21368" y="2913"/>
                    <a:pt x="21077" y="3144"/>
                  </a:cubicBezTo>
                  <a:cubicBezTo>
                    <a:pt x="20787" y="3375"/>
                    <a:pt x="20323" y="3584"/>
                    <a:pt x="19858" y="3809"/>
                  </a:cubicBezTo>
                  <a:cubicBezTo>
                    <a:pt x="19394" y="4033"/>
                    <a:pt x="18929" y="4274"/>
                    <a:pt x="18465" y="4515"/>
                  </a:cubicBezTo>
                  <a:cubicBezTo>
                    <a:pt x="18000" y="4757"/>
                    <a:pt x="17535" y="4998"/>
                    <a:pt x="17129" y="5249"/>
                  </a:cubicBezTo>
                  <a:cubicBezTo>
                    <a:pt x="16723" y="5499"/>
                    <a:pt x="16374" y="5760"/>
                    <a:pt x="16084" y="6030"/>
                  </a:cubicBezTo>
                  <a:cubicBezTo>
                    <a:pt x="15794" y="6301"/>
                    <a:pt x="15561" y="6581"/>
                    <a:pt x="15387" y="6861"/>
                  </a:cubicBezTo>
                  <a:cubicBezTo>
                    <a:pt x="15213" y="7141"/>
                    <a:pt x="15097" y="7422"/>
                    <a:pt x="14981" y="7702"/>
                  </a:cubicBezTo>
                  <a:cubicBezTo>
                    <a:pt x="14865" y="7982"/>
                    <a:pt x="14748" y="8262"/>
                    <a:pt x="14690" y="8503"/>
                  </a:cubicBezTo>
                  <a:cubicBezTo>
                    <a:pt x="14632" y="8744"/>
                    <a:pt x="14632" y="8946"/>
                    <a:pt x="14574" y="9151"/>
                  </a:cubicBezTo>
                  <a:cubicBezTo>
                    <a:pt x="14516" y="9357"/>
                    <a:pt x="14400" y="9565"/>
                    <a:pt x="14342" y="9770"/>
                  </a:cubicBezTo>
                  <a:cubicBezTo>
                    <a:pt x="14284" y="9976"/>
                    <a:pt x="14284" y="10178"/>
                    <a:pt x="14284" y="10383"/>
                  </a:cubicBezTo>
                  <a:cubicBezTo>
                    <a:pt x="14284" y="10588"/>
                    <a:pt x="14284" y="10797"/>
                    <a:pt x="14226" y="11012"/>
                  </a:cubicBezTo>
                  <a:cubicBezTo>
                    <a:pt x="14168" y="11227"/>
                    <a:pt x="14052" y="11448"/>
                    <a:pt x="13935" y="11663"/>
                  </a:cubicBezTo>
                  <a:cubicBezTo>
                    <a:pt x="13819" y="11878"/>
                    <a:pt x="13703" y="12087"/>
                    <a:pt x="13587" y="12302"/>
                  </a:cubicBezTo>
                  <a:cubicBezTo>
                    <a:pt x="13471" y="12517"/>
                    <a:pt x="13355" y="12738"/>
                    <a:pt x="13239" y="12963"/>
                  </a:cubicBezTo>
                  <a:cubicBezTo>
                    <a:pt x="13123" y="13188"/>
                    <a:pt x="13006" y="13416"/>
                    <a:pt x="12890" y="13634"/>
                  </a:cubicBezTo>
                  <a:cubicBezTo>
                    <a:pt x="12774" y="13853"/>
                    <a:pt x="12658" y="14061"/>
                    <a:pt x="12542" y="14270"/>
                  </a:cubicBezTo>
                  <a:cubicBezTo>
                    <a:pt x="12426" y="14478"/>
                    <a:pt x="12310" y="14687"/>
                    <a:pt x="12135" y="14898"/>
                  </a:cubicBezTo>
                  <a:cubicBezTo>
                    <a:pt x="11961" y="15110"/>
                    <a:pt x="11729" y="15325"/>
                    <a:pt x="11497" y="15579"/>
                  </a:cubicBezTo>
                  <a:cubicBezTo>
                    <a:pt x="11265" y="15833"/>
                    <a:pt x="11032" y="16127"/>
                    <a:pt x="10742" y="16417"/>
                  </a:cubicBezTo>
                  <a:cubicBezTo>
                    <a:pt x="10452" y="16707"/>
                    <a:pt x="10103" y="16993"/>
                    <a:pt x="9755" y="17267"/>
                  </a:cubicBezTo>
                  <a:cubicBezTo>
                    <a:pt x="9406" y="17541"/>
                    <a:pt x="9058" y="17801"/>
                    <a:pt x="8594" y="18091"/>
                  </a:cubicBezTo>
                  <a:cubicBezTo>
                    <a:pt x="8129" y="18381"/>
                    <a:pt x="7548" y="18700"/>
                    <a:pt x="6968" y="19000"/>
                  </a:cubicBezTo>
                  <a:cubicBezTo>
                    <a:pt x="6387" y="19300"/>
                    <a:pt x="5806" y="19580"/>
                    <a:pt x="5168" y="19841"/>
                  </a:cubicBezTo>
                  <a:cubicBezTo>
                    <a:pt x="4529" y="20101"/>
                    <a:pt x="3832" y="20342"/>
                    <a:pt x="3077" y="20587"/>
                  </a:cubicBezTo>
                  <a:cubicBezTo>
                    <a:pt x="2323" y="20831"/>
                    <a:pt x="1510" y="21079"/>
                    <a:pt x="987" y="21248"/>
                  </a:cubicBezTo>
                  <a:cubicBezTo>
                    <a:pt x="465" y="21418"/>
                    <a:pt x="232" y="21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2061313" y="963866"/>
              <a:ext cx="116670" cy="258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405" fill="norm" stroke="1" extrusionOk="0">
                  <a:moveTo>
                    <a:pt x="17489" y="3919"/>
                  </a:moveTo>
                  <a:cubicBezTo>
                    <a:pt x="17110" y="3041"/>
                    <a:pt x="16731" y="2163"/>
                    <a:pt x="15783" y="1460"/>
                  </a:cubicBezTo>
                  <a:cubicBezTo>
                    <a:pt x="14836" y="758"/>
                    <a:pt x="13320" y="231"/>
                    <a:pt x="11615" y="56"/>
                  </a:cubicBezTo>
                  <a:cubicBezTo>
                    <a:pt x="9910" y="-120"/>
                    <a:pt x="8015" y="56"/>
                    <a:pt x="7067" y="1548"/>
                  </a:cubicBezTo>
                  <a:cubicBezTo>
                    <a:pt x="6120" y="3041"/>
                    <a:pt x="6120" y="5851"/>
                    <a:pt x="8394" y="8836"/>
                  </a:cubicBezTo>
                  <a:cubicBezTo>
                    <a:pt x="10667" y="11821"/>
                    <a:pt x="15215" y="14982"/>
                    <a:pt x="17867" y="17002"/>
                  </a:cubicBezTo>
                  <a:cubicBezTo>
                    <a:pt x="20520" y="19021"/>
                    <a:pt x="21278" y="19900"/>
                    <a:pt x="20710" y="20514"/>
                  </a:cubicBezTo>
                  <a:cubicBezTo>
                    <a:pt x="20141" y="21129"/>
                    <a:pt x="18246" y="21480"/>
                    <a:pt x="15025" y="21392"/>
                  </a:cubicBezTo>
                  <a:cubicBezTo>
                    <a:pt x="11804" y="21304"/>
                    <a:pt x="7257" y="20778"/>
                    <a:pt x="4225" y="20075"/>
                  </a:cubicBezTo>
                  <a:cubicBezTo>
                    <a:pt x="1194" y="19373"/>
                    <a:pt x="-322" y="18495"/>
                    <a:pt x="57" y="17792"/>
                  </a:cubicBezTo>
                  <a:cubicBezTo>
                    <a:pt x="436" y="17090"/>
                    <a:pt x="2710" y="16563"/>
                    <a:pt x="4983" y="16124"/>
                  </a:cubicBezTo>
                  <a:cubicBezTo>
                    <a:pt x="7257" y="15685"/>
                    <a:pt x="9531" y="15334"/>
                    <a:pt x="11804" y="14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2232319" y="1041231"/>
              <a:ext cx="136231" cy="122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148" fill="norm" stroke="1" extrusionOk="0">
                  <a:moveTo>
                    <a:pt x="11419" y="9067"/>
                  </a:moveTo>
                  <a:cubicBezTo>
                    <a:pt x="12748" y="7602"/>
                    <a:pt x="14077" y="6138"/>
                    <a:pt x="14243" y="4673"/>
                  </a:cubicBezTo>
                  <a:cubicBezTo>
                    <a:pt x="14410" y="3209"/>
                    <a:pt x="13413" y="1745"/>
                    <a:pt x="12083" y="829"/>
                  </a:cubicBezTo>
                  <a:cubicBezTo>
                    <a:pt x="10754" y="-86"/>
                    <a:pt x="9093" y="-452"/>
                    <a:pt x="7099" y="829"/>
                  </a:cubicBezTo>
                  <a:cubicBezTo>
                    <a:pt x="5105" y="2111"/>
                    <a:pt x="2779" y="5040"/>
                    <a:pt x="1450" y="7602"/>
                  </a:cubicBezTo>
                  <a:cubicBezTo>
                    <a:pt x="120" y="10165"/>
                    <a:pt x="-212" y="12362"/>
                    <a:pt x="120" y="14192"/>
                  </a:cubicBezTo>
                  <a:cubicBezTo>
                    <a:pt x="453" y="16023"/>
                    <a:pt x="1450" y="17487"/>
                    <a:pt x="2779" y="17853"/>
                  </a:cubicBezTo>
                  <a:cubicBezTo>
                    <a:pt x="4108" y="18219"/>
                    <a:pt x="5770" y="17487"/>
                    <a:pt x="7431" y="15656"/>
                  </a:cubicBezTo>
                  <a:cubicBezTo>
                    <a:pt x="9093" y="13826"/>
                    <a:pt x="10754" y="10897"/>
                    <a:pt x="11751" y="10348"/>
                  </a:cubicBezTo>
                  <a:cubicBezTo>
                    <a:pt x="12748" y="9799"/>
                    <a:pt x="13080" y="11629"/>
                    <a:pt x="14576" y="13826"/>
                  </a:cubicBezTo>
                  <a:cubicBezTo>
                    <a:pt x="16071" y="16023"/>
                    <a:pt x="18730" y="18585"/>
                    <a:pt x="21388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2432555" y="1034457"/>
              <a:ext cx="380496" cy="14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271" fill="norm" stroke="1" extrusionOk="0">
                  <a:moveTo>
                    <a:pt x="331" y="6024"/>
                  </a:moveTo>
                  <a:cubicBezTo>
                    <a:pt x="211" y="7930"/>
                    <a:pt x="91" y="9836"/>
                    <a:pt x="31" y="11583"/>
                  </a:cubicBezTo>
                  <a:cubicBezTo>
                    <a:pt x="-29" y="13330"/>
                    <a:pt x="-29" y="14918"/>
                    <a:pt x="271" y="14759"/>
                  </a:cubicBezTo>
                  <a:cubicBezTo>
                    <a:pt x="571" y="14600"/>
                    <a:pt x="1171" y="12695"/>
                    <a:pt x="1651" y="10789"/>
                  </a:cubicBezTo>
                  <a:cubicBezTo>
                    <a:pt x="2131" y="8883"/>
                    <a:pt x="2491" y="6977"/>
                    <a:pt x="2911" y="5389"/>
                  </a:cubicBezTo>
                  <a:cubicBezTo>
                    <a:pt x="3331" y="3800"/>
                    <a:pt x="3811" y="2530"/>
                    <a:pt x="4111" y="2689"/>
                  </a:cubicBezTo>
                  <a:cubicBezTo>
                    <a:pt x="4411" y="2847"/>
                    <a:pt x="4531" y="4436"/>
                    <a:pt x="4591" y="6818"/>
                  </a:cubicBezTo>
                  <a:cubicBezTo>
                    <a:pt x="4651" y="9200"/>
                    <a:pt x="4651" y="12377"/>
                    <a:pt x="4591" y="14759"/>
                  </a:cubicBezTo>
                  <a:cubicBezTo>
                    <a:pt x="4531" y="17142"/>
                    <a:pt x="4411" y="18730"/>
                    <a:pt x="4411" y="18571"/>
                  </a:cubicBezTo>
                  <a:cubicBezTo>
                    <a:pt x="4411" y="18412"/>
                    <a:pt x="4531" y="16506"/>
                    <a:pt x="5011" y="14124"/>
                  </a:cubicBezTo>
                  <a:cubicBezTo>
                    <a:pt x="5491" y="11742"/>
                    <a:pt x="6331" y="8883"/>
                    <a:pt x="7051" y="7295"/>
                  </a:cubicBezTo>
                  <a:cubicBezTo>
                    <a:pt x="7771" y="5706"/>
                    <a:pt x="8371" y="5389"/>
                    <a:pt x="8731" y="6183"/>
                  </a:cubicBezTo>
                  <a:cubicBezTo>
                    <a:pt x="9091" y="6977"/>
                    <a:pt x="9211" y="8883"/>
                    <a:pt x="9211" y="10789"/>
                  </a:cubicBezTo>
                  <a:cubicBezTo>
                    <a:pt x="9211" y="12695"/>
                    <a:pt x="9091" y="14600"/>
                    <a:pt x="9211" y="16189"/>
                  </a:cubicBezTo>
                  <a:cubicBezTo>
                    <a:pt x="9331" y="17777"/>
                    <a:pt x="9691" y="19047"/>
                    <a:pt x="10171" y="19683"/>
                  </a:cubicBezTo>
                  <a:cubicBezTo>
                    <a:pt x="10651" y="20318"/>
                    <a:pt x="11251" y="20318"/>
                    <a:pt x="12511" y="18253"/>
                  </a:cubicBezTo>
                  <a:cubicBezTo>
                    <a:pt x="13771" y="16189"/>
                    <a:pt x="15691" y="12059"/>
                    <a:pt x="16831" y="9359"/>
                  </a:cubicBezTo>
                  <a:cubicBezTo>
                    <a:pt x="17971" y="6659"/>
                    <a:pt x="18331" y="5389"/>
                    <a:pt x="18451" y="3959"/>
                  </a:cubicBezTo>
                  <a:cubicBezTo>
                    <a:pt x="18571" y="2530"/>
                    <a:pt x="18451" y="942"/>
                    <a:pt x="18091" y="306"/>
                  </a:cubicBezTo>
                  <a:cubicBezTo>
                    <a:pt x="17731" y="-329"/>
                    <a:pt x="17131" y="-11"/>
                    <a:pt x="16411" y="1577"/>
                  </a:cubicBezTo>
                  <a:cubicBezTo>
                    <a:pt x="15691" y="3165"/>
                    <a:pt x="14851" y="6024"/>
                    <a:pt x="14431" y="8565"/>
                  </a:cubicBezTo>
                  <a:cubicBezTo>
                    <a:pt x="14011" y="11106"/>
                    <a:pt x="14011" y="13330"/>
                    <a:pt x="14971" y="15236"/>
                  </a:cubicBezTo>
                  <a:cubicBezTo>
                    <a:pt x="15931" y="17142"/>
                    <a:pt x="17851" y="18730"/>
                    <a:pt x="19111" y="19683"/>
                  </a:cubicBezTo>
                  <a:cubicBezTo>
                    <a:pt x="20371" y="20636"/>
                    <a:pt x="20971" y="20953"/>
                    <a:pt x="21571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2114550" y="1288057"/>
              <a:ext cx="4889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805" y="12582"/>
                    <a:pt x="5610" y="4867"/>
                    <a:pt x="8977" y="1782"/>
                  </a:cubicBezTo>
                  <a:cubicBezTo>
                    <a:pt x="12343" y="-1304"/>
                    <a:pt x="16270" y="239"/>
                    <a:pt x="18468" y="1782"/>
                  </a:cubicBezTo>
                  <a:cubicBezTo>
                    <a:pt x="20665" y="3325"/>
                    <a:pt x="21132" y="4867"/>
                    <a:pt x="21600" y="6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2235200" y="1309552"/>
              <a:ext cx="457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4400"/>
                    <a:pt x="8400" y="7200"/>
                    <a:pt x="12000" y="3600"/>
                  </a:cubicBezTo>
                  <a:cubicBezTo>
                    <a:pt x="15600" y="0"/>
                    <a:pt x="18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2305050" y="52252"/>
              <a:ext cx="273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7" y="0"/>
                    <a:pt x="1674" y="0"/>
                    <a:pt x="3516" y="1425"/>
                  </a:cubicBezTo>
                  <a:cubicBezTo>
                    <a:pt x="5358" y="2850"/>
                    <a:pt x="8205" y="5700"/>
                    <a:pt x="11386" y="9300"/>
                  </a:cubicBezTo>
                  <a:cubicBezTo>
                    <a:pt x="14567" y="12900"/>
                    <a:pt x="18084" y="17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2412484" y="0"/>
              <a:ext cx="171966" cy="376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41" fill="norm" stroke="1" extrusionOk="0">
                  <a:moveTo>
                    <a:pt x="21401" y="82"/>
                  </a:moveTo>
                  <a:cubicBezTo>
                    <a:pt x="19821" y="-38"/>
                    <a:pt x="18240" y="-159"/>
                    <a:pt x="16264" y="746"/>
                  </a:cubicBezTo>
                  <a:cubicBezTo>
                    <a:pt x="14289" y="1651"/>
                    <a:pt x="11918" y="3582"/>
                    <a:pt x="9284" y="6538"/>
                  </a:cubicBezTo>
                  <a:cubicBezTo>
                    <a:pt x="6650" y="9495"/>
                    <a:pt x="3752" y="13477"/>
                    <a:pt x="2040" y="15950"/>
                  </a:cubicBezTo>
                  <a:cubicBezTo>
                    <a:pt x="328" y="18424"/>
                    <a:pt x="-199" y="19390"/>
                    <a:pt x="64" y="20053"/>
                  </a:cubicBezTo>
                  <a:cubicBezTo>
                    <a:pt x="328" y="20717"/>
                    <a:pt x="1381" y="21079"/>
                    <a:pt x="243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2673299" y="255452"/>
              <a:ext cx="25452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5082"/>
                    <a:pt x="3363" y="10165"/>
                    <a:pt x="870" y="13765"/>
                  </a:cubicBezTo>
                  <a:cubicBezTo>
                    <a:pt x="-1622" y="17365"/>
                    <a:pt x="1701" y="19482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2863850" y="185602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2844800" y="261802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3232149" y="1452"/>
              <a:ext cx="1397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2667"/>
                    <a:pt x="5891" y="5333"/>
                    <a:pt x="8673" y="8200"/>
                  </a:cubicBezTo>
                  <a:cubicBezTo>
                    <a:pt x="11455" y="11067"/>
                    <a:pt x="14073" y="14133"/>
                    <a:pt x="16200" y="16400"/>
                  </a:cubicBezTo>
                  <a:cubicBezTo>
                    <a:pt x="18327" y="18667"/>
                    <a:pt x="19964" y="20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3225799" y="26852"/>
              <a:ext cx="1968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1152"/>
                    <a:pt x="16026" y="2304"/>
                    <a:pt x="12658" y="4752"/>
                  </a:cubicBezTo>
                  <a:cubicBezTo>
                    <a:pt x="9290" y="7200"/>
                    <a:pt x="5342" y="10944"/>
                    <a:pt x="3135" y="13968"/>
                  </a:cubicBezTo>
                  <a:cubicBezTo>
                    <a:pt x="929" y="16992"/>
                    <a:pt x="465" y="192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3448050" y="264739"/>
              <a:ext cx="152401" cy="11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779"/>
                  </a:moveTo>
                  <a:cubicBezTo>
                    <a:pt x="1500" y="1007"/>
                    <a:pt x="3000" y="236"/>
                    <a:pt x="4650" y="43"/>
                  </a:cubicBezTo>
                  <a:cubicBezTo>
                    <a:pt x="6300" y="-150"/>
                    <a:pt x="8100" y="236"/>
                    <a:pt x="8700" y="2550"/>
                  </a:cubicBezTo>
                  <a:cubicBezTo>
                    <a:pt x="9300" y="4864"/>
                    <a:pt x="8700" y="9107"/>
                    <a:pt x="7650" y="11807"/>
                  </a:cubicBezTo>
                  <a:cubicBezTo>
                    <a:pt x="6600" y="14507"/>
                    <a:pt x="5100" y="15664"/>
                    <a:pt x="3750" y="17014"/>
                  </a:cubicBezTo>
                  <a:cubicBezTo>
                    <a:pt x="2400" y="18364"/>
                    <a:pt x="1200" y="19907"/>
                    <a:pt x="1800" y="20679"/>
                  </a:cubicBezTo>
                  <a:cubicBezTo>
                    <a:pt x="2400" y="21450"/>
                    <a:pt x="4800" y="21450"/>
                    <a:pt x="8400" y="21450"/>
                  </a:cubicBezTo>
                  <a:cubicBezTo>
                    <a:pt x="12000" y="21450"/>
                    <a:pt x="16800" y="214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12473" y="1882334"/>
              <a:ext cx="198777" cy="47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99" fill="norm" stroke="1" extrusionOk="0">
                  <a:moveTo>
                    <a:pt x="18624" y="3110"/>
                  </a:moveTo>
                  <a:cubicBezTo>
                    <a:pt x="18624" y="2630"/>
                    <a:pt x="18624" y="2150"/>
                    <a:pt x="17714" y="1622"/>
                  </a:cubicBezTo>
                  <a:cubicBezTo>
                    <a:pt x="16805" y="1094"/>
                    <a:pt x="14986" y="518"/>
                    <a:pt x="13508" y="230"/>
                  </a:cubicBezTo>
                  <a:cubicBezTo>
                    <a:pt x="12030" y="-58"/>
                    <a:pt x="10893" y="-58"/>
                    <a:pt x="9984" y="134"/>
                  </a:cubicBezTo>
                  <a:cubicBezTo>
                    <a:pt x="9074" y="326"/>
                    <a:pt x="8392" y="710"/>
                    <a:pt x="7255" y="2102"/>
                  </a:cubicBezTo>
                  <a:cubicBezTo>
                    <a:pt x="6118" y="3494"/>
                    <a:pt x="4527" y="5894"/>
                    <a:pt x="3163" y="8630"/>
                  </a:cubicBezTo>
                  <a:cubicBezTo>
                    <a:pt x="1798" y="11366"/>
                    <a:pt x="661" y="14438"/>
                    <a:pt x="207" y="16550"/>
                  </a:cubicBezTo>
                  <a:cubicBezTo>
                    <a:pt x="-248" y="18662"/>
                    <a:pt x="-21" y="19814"/>
                    <a:pt x="1571" y="20534"/>
                  </a:cubicBezTo>
                  <a:cubicBezTo>
                    <a:pt x="3163" y="21254"/>
                    <a:pt x="6118" y="21542"/>
                    <a:pt x="9643" y="21494"/>
                  </a:cubicBezTo>
                  <a:cubicBezTo>
                    <a:pt x="13167" y="21446"/>
                    <a:pt x="17259" y="21062"/>
                    <a:pt x="21352" y="20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920750" y="2154102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7280"/>
                    <a:pt x="8337" y="12960"/>
                    <a:pt x="11937" y="9360"/>
                  </a:cubicBezTo>
                  <a:cubicBezTo>
                    <a:pt x="15537" y="5760"/>
                    <a:pt x="1856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171315" y="1871237"/>
              <a:ext cx="251085" cy="513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08" fill="norm" stroke="1" extrusionOk="0">
                  <a:moveTo>
                    <a:pt x="21532" y="1731"/>
                  </a:moveTo>
                  <a:cubicBezTo>
                    <a:pt x="21169" y="1291"/>
                    <a:pt x="20806" y="850"/>
                    <a:pt x="19626" y="497"/>
                  </a:cubicBezTo>
                  <a:cubicBezTo>
                    <a:pt x="18446" y="144"/>
                    <a:pt x="16450" y="-120"/>
                    <a:pt x="14816" y="56"/>
                  </a:cubicBezTo>
                  <a:cubicBezTo>
                    <a:pt x="13182" y="233"/>
                    <a:pt x="11912" y="850"/>
                    <a:pt x="10732" y="2172"/>
                  </a:cubicBezTo>
                  <a:cubicBezTo>
                    <a:pt x="9552" y="3495"/>
                    <a:pt x="8463" y="5522"/>
                    <a:pt x="6829" y="8035"/>
                  </a:cubicBezTo>
                  <a:cubicBezTo>
                    <a:pt x="5196" y="10548"/>
                    <a:pt x="3018" y="13545"/>
                    <a:pt x="1747" y="15617"/>
                  </a:cubicBezTo>
                  <a:cubicBezTo>
                    <a:pt x="477" y="17689"/>
                    <a:pt x="114" y="18835"/>
                    <a:pt x="23" y="19629"/>
                  </a:cubicBezTo>
                  <a:cubicBezTo>
                    <a:pt x="-68" y="20422"/>
                    <a:pt x="114" y="20863"/>
                    <a:pt x="658" y="21127"/>
                  </a:cubicBezTo>
                  <a:cubicBezTo>
                    <a:pt x="1203" y="21392"/>
                    <a:pt x="2110" y="21480"/>
                    <a:pt x="3744" y="21348"/>
                  </a:cubicBezTo>
                  <a:cubicBezTo>
                    <a:pt x="5377" y="21216"/>
                    <a:pt x="7737" y="20863"/>
                    <a:pt x="10097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449182" y="1968645"/>
              <a:ext cx="151018" cy="38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292" fill="norm" stroke="1" extrusionOk="0">
                  <a:moveTo>
                    <a:pt x="20826" y="73"/>
                  </a:moveTo>
                  <a:cubicBezTo>
                    <a:pt x="18783" y="-45"/>
                    <a:pt x="16740" y="-162"/>
                    <a:pt x="13529" y="953"/>
                  </a:cubicBezTo>
                  <a:cubicBezTo>
                    <a:pt x="10318" y="2068"/>
                    <a:pt x="5940" y="4416"/>
                    <a:pt x="3167" y="7292"/>
                  </a:cubicBezTo>
                  <a:cubicBezTo>
                    <a:pt x="394" y="10168"/>
                    <a:pt x="-774" y="13573"/>
                    <a:pt x="540" y="16038"/>
                  </a:cubicBezTo>
                  <a:cubicBezTo>
                    <a:pt x="1853" y="18503"/>
                    <a:pt x="5648" y="20029"/>
                    <a:pt x="9296" y="20734"/>
                  </a:cubicBezTo>
                  <a:cubicBezTo>
                    <a:pt x="12945" y="21438"/>
                    <a:pt x="16448" y="21321"/>
                    <a:pt x="19950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727200" y="2001702"/>
              <a:ext cx="1714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3240"/>
                    <a:pt x="3200" y="6480"/>
                    <a:pt x="5733" y="9780"/>
                  </a:cubicBezTo>
                  <a:cubicBezTo>
                    <a:pt x="8267" y="13080"/>
                    <a:pt x="11733" y="16440"/>
                    <a:pt x="14533" y="18420"/>
                  </a:cubicBezTo>
                  <a:cubicBezTo>
                    <a:pt x="17333" y="20400"/>
                    <a:pt x="19467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749112" y="2014402"/>
              <a:ext cx="17493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21252" y="0"/>
                  </a:moveTo>
                  <a:cubicBezTo>
                    <a:pt x="19966" y="0"/>
                    <a:pt x="18681" y="0"/>
                    <a:pt x="15852" y="1257"/>
                  </a:cubicBezTo>
                  <a:cubicBezTo>
                    <a:pt x="13023" y="2514"/>
                    <a:pt x="8652" y="5029"/>
                    <a:pt x="5566" y="7771"/>
                  </a:cubicBezTo>
                  <a:cubicBezTo>
                    <a:pt x="2481" y="10514"/>
                    <a:pt x="681" y="13486"/>
                    <a:pt x="166" y="15829"/>
                  </a:cubicBezTo>
                  <a:cubicBezTo>
                    <a:pt x="-348" y="18171"/>
                    <a:pt x="423" y="19886"/>
                    <a:pt x="11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981200" y="2262052"/>
              <a:ext cx="317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2216150" y="2262052"/>
              <a:ext cx="203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2314293" y="2192202"/>
              <a:ext cx="980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354"/>
                    <a:pt x="-1585" y="10708"/>
                    <a:pt x="575" y="14308"/>
                  </a:cubicBezTo>
                  <a:cubicBezTo>
                    <a:pt x="2735" y="17908"/>
                    <a:pt x="11375" y="1975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2533650" y="2122352"/>
              <a:ext cx="184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3953"/>
                    <a:pt x="5462" y="7906"/>
                    <a:pt x="9062" y="11506"/>
                  </a:cubicBezTo>
                  <a:cubicBezTo>
                    <a:pt x="12662" y="15106"/>
                    <a:pt x="17131" y="183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2563799" y="2090602"/>
              <a:ext cx="192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1308" y="0"/>
                  </a:moveTo>
                  <a:cubicBezTo>
                    <a:pt x="17082" y="2715"/>
                    <a:pt x="12856" y="5430"/>
                    <a:pt x="9217" y="8439"/>
                  </a:cubicBezTo>
                  <a:cubicBezTo>
                    <a:pt x="5578" y="11449"/>
                    <a:pt x="2525" y="14754"/>
                    <a:pt x="1117" y="16997"/>
                  </a:cubicBezTo>
                  <a:cubicBezTo>
                    <a:pt x="-292" y="19239"/>
                    <a:pt x="-57" y="20420"/>
                    <a:pt x="1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2781300" y="2337689"/>
              <a:ext cx="114301" cy="147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994"/>
                  </a:moveTo>
                  <a:cubicBezTo>
                    <a:pt x="3200" y="385"/>
                    <a:pt x="6400" y="-223"/>
                    <a:pt x="8600" y="81"/>
                  </a:cubicBezTo>
                  <a:cubicBezTo>
                    <a:pt x="10800" y="385"/>
                    <a:pt x="12000" y="1602"/>
                    <a:pt x="12000" y="3884"/>
                  </a:cubicBezTo>
                  <a:cubicBezTo>
                    <a:pt x="12000" y="6166"/>
                    <a:pt x="10800" y="9512"/>
                    <a:pt x="9400" y="11794"/>
                  </a:cubicBezTo>
                  <a:cubicBezTo>
                    <a:pt x="8000" y="14076"/>
                    <a:pt x="6400" y="15292"/>
                    <a:pt x="5000" y="16509"/>
                  </a:cubicBezTo>
                  <a:cubicBezTo>
                    <a:pt x="3600" y="17726"/>
                    <a:pt x="2400" y="18943"/>
                    <a:pt x="3000" y="19856"/>
                  </a:cubicBezTo>
                  <a:cubicBezTo>
                    <a:pt x="3600" y="20769"/>
                    <a:pt x="6000" y="21377"/>
                    <a:pt x="9400" y="21073"/>
                  </a:cubicBezTo>
                  <a:cubicBezTo>
                    <a:pt x="12800" y="20769"/>
                    <a:pt x="17200" y="19552"/>
                    <a:pt x="21600" y="18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022600" y="2084252"/>
              <a:ext cx="84989" cy="426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54" fill="norm" stroke="1" extrusionOk="0">
                  <a:moveTo>
                    <a:pt x="1580" y="0"/>
                  </a:moveTo>
                  <a:cubicBezTo>
                    <a:pt x="6849" y="2352"/>
                    <a:pt x="12117" y="4705"/>
                    <a:pt x="15805" y="7646"/>
                  </a:cubicBezTo>
                  <a:cubicBezTo>
                    <a:pt x="19493" y="10586"/>
                    <a:pt x="21600" y="14115"/>
                    <a:pt x="21073" y="16467"/>
                  </a:cubicBezTo>
                  <a:cubicBezTo>
                    <a:pt x="20546" y="18820"/>
                    <a:pt x="17385" y="19996"/>
                    <a:pt x="14488" y="20691"/>
                  </a:cubicBezTo>
                  <a:cubicBezTo>
                    <a:pt x="11590" y="21386"/>
                    <a:pt x="8956" y="21600"/>
                    <a:pt x="6585" y="21547"/>
                  </a:cubicBezTo>
                  <a:cubicBezTo>
                    <a:pt x="4215" y="21493"/>
                    <a:pt x="2107" y="21172"/>
                    <a:pt x="0" y="20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175000" y="1945494"/>
              <a:ext cx="76201" cy="15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1621"/>
                  </a:moveTo>
                  <a:cubicBezTo>
                    <a:pt x="2400" y="746"/>
                    <a:pt x="4800" y="-130"/>
                    <a:pt x="6900" y="16"/>
                  </a:cubicBezTo>
                  <a:cubicBezTo>
                    <a:pt x="9000" y="162"/>
                    <a:pt x="10800" y="1329"/>
                    <a:pt x="12300" y="3956"/>
                  </a:cubicBezTo>
                  <a:cubicBezTo>
                    <a:pt x="13800" y="6584"/>
                    <a:pt x="15000" y="10670"/>
                    <a:pt x="14700" y="13297"/>
                  </a:cubicBezTo>
                  <a:cubicBezTo>
                    <a:pt x="14400" y="15924"/>
                    <a:pt x="12600" y="17092"/>
                    <a:pt x="10500" y="18113"/>
                  </a:cubicBezTo>
                  <a:cubicBezTo>
                    <a:pt x="8400" y="19135"/>
                    <a:pt x="6000" y="20011"/>
                    <a:pt x="6300" y="20594"/>
                  </a:cubicBezTo>
                  <a:cubicBezTo>
                    <a:pt x="6600" y="21178"/>
                    <a:pt x="9600" y="21470"/>
                    <a:pt x="12600" y="21324"/>
                  </a:cubicBezTo>
                  <a:cubicBezTo>
                    <a:pt x="15600" y="21178"/>
                    <a:pt x="18600" y="20594"/>
                    <a:pt x="21600" y="20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282950" y="1890857"/>
              <a:ext cx="225161" cy="693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23" fill="norm" stroke="1" extrusionOk="0">
                  <a:moveTo>
                    <a:pt x="6662" y="1468"/>
                  </a:moveTo>
                  <a:cubicBezTo>
                    <a:pt x="7065" y="1140"/>
                    <a:pt x="7469" y="811"/>
                    <a:pt x="9387" y="549"/>
                  </a:cubicBezTo>
                  <a:cubicBezTo>
                    <a:pt x="11305" y="286"/>
                    <a:pt x="14736" y="89"/>
                    <a:pt x="16957" y="24"/>
                  </a:cubicBezTo>
                  <a:cubicBezTo>
                    <a:pt x="19178" y="-42"/>
                    <a:pt x="20187" y="24"/>
                    <a:pt x="20793" y="253"/>
                  </a:cubicBezTo>
                  <a:cubicBezTo>
                    <a:pt x="21398" y="483"/>
                    <a:pt x="21600" y="877"/>
                    <a:pt x="21398" y="2157"/>
                  </a:cubicBezTo>
                  <a:cubicBezTo>
                    <a:pt x="21196" y="3438"/>
                    <a:pt x="20591" y="5604"/>
                    <a:pt x="19783" y="8001"/>
                  </a:cubicBezTo>
                  <a:cubicBezTo>
                    <a:pt x="18976" y="10397"/>
                    <a:pt x="17966" y="13023"/>
                    <a:pt x="17462" y="15091"/>
                  </a:cubicBezTo>
                  <a:cubicBezTo>
                    <a:pt x="16957" y="17159"/>
                    <a:pt x="16957" y="18669"/>
                    <a:pt x="16957" y="19654"/>
                  </a:cubicBezTo>
                  <a:cubicBezTo>
                    <a:pt x="16957" y="20639"/>
                    <a:pt x="16957" y="21098"/>
                    <a:pt x="16452" y="21328"/>
                  </a:cubicBezTo>
                  <a:cubicBezTo>
                    <a:pt x="15948" y="21558"/>
                    <a:pt x="14938" y="21558"/>
                    <a:pt x="12112" y="21460"/>
                  </a:cubicBezTo>
                  <a:cubicBezTo>
                    <a:pt x="9286" y="21361"/>
                    <a:pt x="4643" y="21164"/>
                    <a:pt x="0" y="20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029205" y="2946635"/>
              <a:ext cx="259846" cy="467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98" fill="norm" stroke="1" extrusionOk="0">
                  <a:moveTo>
                    <a:pt x="21558" y="640"/>
                  </a:moveTo>
                  <a:cubicBezTo>
                    <a:pt x="20856" y="348"/>
                    <a:pt x="20153" y="56"/>
                    <a:pt x="18573" y="8"/>
                  </a:cubicBezTo>
                  <a:cubicBezTo>
                    <a:pt x="16992" y="-41"/>
                    <a:pt x="14534" y="154"/>
                    <a:pt x="11899" y="640"/>
                  </a:cubicBezTo>
                  <a:cubicBezTo>
                    <a:pt x="9265" y="1127"/>
                    <a:pt x="6456" y="1905"/>
                    <a:pt x="4787" y="2489"/>
                  </a:cubicBezTo>
                  <a:cubicBezTo>
                    <a:pt x="3119" y="3073"/>
                    <a:pt x="2592" y="3462"/>
                    <a:pt x="2329" y="4435"/>
                  </a:cubicBezTo>
                  <a:cubicBezTo>
                    <a:pt x="2065" y="5408"/>
                    <a:pt x="2065" y="6964"/>
                    <a:pt x="1802" y="9008"/>
                  </a:cubicBezTo>
                  <a:cubicBezTo>
                    <a:pt x="1538" y="11051"/>
                    <a:pt x="1012" y="13581"/>
                    <a:pt x="660" y="15478"/>
                  </a:cubicBezTo>
                  <a:cubicBezTo>
                    <a:pt x="309" y="17375"/>
                    <a:pt x="134" y="18640"/>
                    <a:pt x="46" y="19516"/>
                  </a:cubicBezTo>
                  <a:cubicBezTo>
                    <a:pt x="-42" y="20391"/>
                    <a:pt x="-42" y="20878"/>
                    <a:pt x="397" y="21170"/>
                  </a:cubicBezTo>
                  <a:cubicBezTo>
                    <a:pt x="836" y="21462"/>
                    <a:pt x="1714" y="21559"/>
                    <a:pt x="4436" y="21462"/>
                  </a:cubicBezTo>
                  <a:cubicBezTo>
                    <a:pt x="7158" y="21364"/>
                    <a:pt x="11724" y="21073"/>
                    <a:pt x="16290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1041400" y="3201852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8000"/>
                    <a:pt x="1543" y="14400"/>
                    <a:pt x="5143" y="10800"/>
                  </a:cubicBezTo>
                  <a:cubicBezTo>
                    <a:pt x="8743" y="7200"/>
                    <a:pt x="151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388643" y="2975368"/>
              <a:ext cx="243307" cy="48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78" fill="norm" stroke="1" extrusionOk="0">
                  <a:moveTo>
                    <a:pt x="21404" y="751"/>
                  </a:moveTo>
                  <a:cubicBezTo>
                    <a:pt x="20845" y="376"/>
                    <a:pt x="20287" y="0"/>
                    <a:pt x="18052" y="0"/>
                  </a:cubicBezTo>
                  <a:cubicBezTo>
                    <a:pt x="15818" y="0"/>
                    <a:pt x="11907" y="376"/>
                    <a:pt x="9301" y="892"/>
                  </a:cubicBezTo>
                  <a:cubicBezTo>
                    <a:pt x="6694" y="1409"/>
                    <a:pt x="5390" y="2066"/>
                    <a:pt x="4738" y="3146"/>
                  </a:cubicBezTo>
                  <a:cubicBezTo>
                    <a:pt x="4087" y="4226"/>
                    <a:pt x="4087" y="5729"/>
                    <a:pt x="3807" y="7795"/>
                  </a:cubicBezTo>
                  <a:cubicBezTo>
                    <a:pt x="3528" y="9861"/>
                    <a:pt x="2970" y="12490"/>
                    <a:pt x="2318" y="14650"/>
                  </a:cubicBezTo>
                  <a:cubicBezTo>
                    <a:pt x="1666" y="16810"/>
                    <a:pt x="921" y="18501"/>
                    <a:pt x="456" y="19581"/>
                  </a:cubicBezTo>
                  <a:cubicBezTo>
                    <a:pt x="-10" y="20661"/>
                    <a:pt x="-196" y="21130"/>
                    <a:pt x="270" y="21365"/>
                  </a:cubicBezTo>
                  <a:cubicBezTo>
                    <a:pt x="735" y="21600"/>
                    <a:pt x="1852" y="21600"/>
                    <a:pt x="5018" y="21553"/>
                  </a:cubicBezTo>
                  <a:cubicBezTo>
                    <a:pt x="8183" y="21506"/>
                    <a:pt x="13397" y="21412"/>
                    <a:pt x="18611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818799" y="3036279"/>
              <a:ext cx="143351" cy="413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514" fill="norm" stroke="1" extrusionOk="0">
                  <a:moveTo>
                    <a:pt x="20604" y="1016"/>
                  </a:moveTo>
                  <a:cubicBezTo>
                    <a:pt x="19691" y="575"/>
                    <a:pt x="18779" y="134"/>
                    <a:pt x="17562" y="24"/>
                  </a:cubicBezTo>
                  <a:cubicBezTo>
                    <a:pt x="16345" y="-86"/>
                    <a:pt x="14824" y="134"/>
                    <a:pt x="12086" y="1512"/>
                  </a:cubicBezTo>
                  <a:cubicBezTo>
                    <a:pt x="9348" y="2890"/>
                    <a:pt x="5393" y="5424"/>
                    <a:pt x="2807" y="8124"/>
                  </a:cubicBezTo>
                  <a:cubicBezTo>
                    <a:pt x="221" y="10824"/>
                    <a:pt x="-996" y="13690"/>
                    <a:pt x="981" y="15949"/>
                  </a:cubicBezTo>
                  <a:cubicBezTo>
                    <a:pt x="2959" y="18208"/>
                    <a:pt x="8131" y="19861"/>
                    <a:pt x="13303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057523" y="3106617"/>
              <a:ext cx="177678" cy="30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05" fill="norm" stroke="1" extrusionOk="0">
                  <a:moveTo>
                    <a:pt x="747" y="3525"/>
                  </a:moveTo>
                  <a:cubicBezTo>
                    <a:pt x="747" y="2497"/>
                    <a:pt x="747" y="1468"/>
                    <a:pt x="1383" y="807"/>
                  </a:cubicBezTo>
                  <a:cubicBezTo>
                    <a:pt x="2018" y="146"/>
                    <a:pt x="3289" y="-148"/>
                    <a:pt x="6084" y="72"/>
                  </a:cubicBezTo>
                  <a:cubicBezTo>
                    <a:pt x="8879" y="293"/>
                    <a:pt x="13199" y="1028"/>
                    <a:pt x="14978" y="2644"/>
                  </a:cubicBezTo>
                  <a:cubicBezTo>
                    <a:pt x="16757" y="4260"/>
                    <a:pt x="15995" y="6758"/>
                    <a:pt x="13199" y="9697"/>
                  </a:cubicBezTo>
                  <a:cubicBezTo>
                    <a:pt x="10404" y="12636"/>
                    <a:pt x="5576" y="16015"/>
                    <a:pt x="2907" y="18072"/>
                  </a:cubicBezTo>
                  <a:cubicBezTo>
                    <a:pt x="239" y="20130"/>
                    <a:pt x="-269" y="20864"/>
                    <a:pt x="112" y="21158"/>
                  </a:cubicBezTo>
                  <a:cubicBezTo>
                    <a:pt x="493" y="21452"/>
                    <a:pt x="1764" y="21305"/>
                    <a:pt x="5449" y="20717"/>
                  </a:cubicBezTo>
                  <a:cubicBezTo>
                    <a:pt x="9133" y="20130"/>
                    <a:pt x="15232" y="19101"/>
                    <a:pt x="21331" y="18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2324100" y="3119302"/>
              <a:ext cx="2032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75" y="3900"/>
                    <a:pt x="8550" y="7800"/>
                    <a:pt x="12150" y="11400"/>
                  </a:cubicBezTo>
                  <a:cubicBezTo>
                    <a:pt x="15750" y="15000"/>
                    <a:pt x="18675" y="18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2391833" y="3074852"/>
              <a:ext cx="16721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21330" y="0"/>
                  </a:moveTo>
                  <a:cubicBezTo>
                    <a:pt x="19170" y="1137"/>
                    <a:pt x="17010" y="2274"/>
                    <a:pt x="14310" y="4611"/>
                  </a:cubicBezTo>
                  <a:cubicBezTo>
                    <a:pt x="11610" y="6947"/>
                    <a:pt x="8370" y="10484"/>
                    <a:pt x="5805" y="13200"/>
                  </a:cubicBezTo>
                  <a:cubicBezTo>
                    <a:pt x="3240" y="15916"/>
                    <a:pt x="1350" y="17811"/>
                    <a:pt x="540" y="19074"/>
                  </a:cubicBezTo>
                  <a:cubicBezTo>
                    <a:pt x="-270" y="20337"/>
                    <a:pt x="0" y="20968"/>
                    <a:pt x="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2609850" y="3335202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2730500" y="3106602"/>
              <a:ext cx="97830" cy="40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552" fill="norm" stroke="1" extrusionOk="0">
                  <a:moveTo>
                    <a:pt x="0" y="0"/>
                  </a:moveTo>
                  <a:cubicBezTo>
                    <a:pt x="3600" y="1023"/>
                    <a:pt x="7200" y="2046"/>
                    <a:pt x="11025" y="4491"/>
                  </a:cubicBezTo>
                  <a:cubicBezTo>
                    <a:pt x="14850" y="6935"/>
                    <a:pt x="18900" y="10800"/>
                    <a:pt x="20250" y="13756"/>
                  </a:cubicBezTo>
                  <a:cubicBezTo>
                    <a:pt x="21600" y="16712"/>
                    <a:pt x="20250" y="18758"/>
                    <a:pt x="18450" y="19952"/>
                  </a:cubicBezTo>
                  <a:cubicBezTo>
                    <a:pt x="16650" y="21145"/>
                    <a:pt x="14400" y="21486"/>
                    <a:pt x="12150" y="21543"/>
                  </a:cubicBezTo>
                  <a:cubicBezTo>
                    <a:pt x="9900" y="21600"/>
                    <a:pt x="7650" y="21373"/>
                    <a:pt x="540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2882900" y="2992293"/>
              <a:ext cx="114301" cy="176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3051"/>
                  </a:moveTo>
                  <a:cubicBezTo>
                    <a:pt x="1200" y="1780"/>
                    <a:pt x="2400" y="509"/>
                    <a:pt x="4000" y="128"/>
                  </a:cubicBezTo>
                  <a:cubicBezTo>
                    <a:pt x="5600" y="-253"/>
                    <a:pt x="7600" y="255"/>
                    <a:pt x="9000" y="1145"/>
                  </a:cubicBezTo>
                  <a:cubicBezTo>
                    <a:pt x="10400" y="2034"/>
                    <a:pt x="11200" y="3305"/>
                    <a:pt x="10400" y="5846"/>
                  </a:cubicBezTo>
                  <a:cubicBezTo>
                    <a:pt x="9600" y="8387"/>
                    <a:pt x="7200" y="12199"/>
                    <a:pt x="5200" y="14994"/>
                  </a:cubicBezTo>
                  <a:cubicBezTo>
                    <a:pt x="3200" y="17789"/>
                    <a:pt x="1600" y="19568"/>
                    <a:pt x="2000" y="20458"/>
                  </a:cubicBezTo>
                  <a:cubicBezTo>
                    <a:pt x="2400" y="21347"/>
                    <a:pt x="4800" y="21347"/>
                    <a:pt x="8400" y="20839"/>
                  </a:cubicBezTo>
                  <a:cubicBezTo>
                    <a:pt x="12000" y="20331"/>
                    <a:pt x="16800" y="19314"/>
                    <a:pt x="21600" y="1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3016250" y="2967846"/>
              <a:ext cx="227630" cy="594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18" fill="norm" stroke="1" extrusionOk="0">
                  <a:moveTo>
                    <a:pt x="6539" y="655"/>
                  </a:moveTo>
                  <a:cubicBezTo>
                    <a:pt x="9116" y="349"/>
                    <a:pt x="11692" y="43"/>
                    <a:pt x="14070" y="4"/>
                  </a:cubicBezTo>
                  <a:cubicBezTo>
                    <a:pt x="16448" y="-34"/>
                    <a:pt x="18628" y="196"/>
                    <a:pt x="19916" y="694"/>
                  </a:cubicBezTo>
                  <a:cubicBezTo>
                    <a:pt x="21204" y="1192"/>
                    <a:pt x="21600" y="1957"/>
                    <a:pt x="21105" y="3298"/>
                  </a:cubicBezTo>
                  <a:cubicBezTo>
                    <a:pt x="20609" y="4638"/>
                    <a:pt x="19222" y="6553"/>
                    <a:pt x="17736" y="8698"/>
                  </a:cubicBezTo>
                  <a:cubicBezTo>
                    <a:pt x="16250" y="10843"/>
                    <a:pt x="14664" y="13217"/>
                    <a:pt x="13971" y="15209"/>
                  </a:cubicBezTo>
                  <a:cubicBezTo>
                    <a:pt x="13277" y="17200"/>
                    <a:pt x="13475" y="18809"/>
                    <a:pt x="13673" y="19804"/>
                  </a:cubicBezTo>
                  <a:cubicBezTo>
                    <a:pt x="13872" y="20800"/>
                    <a:pt x="14070" y="21183"/>
                    <a:pt x="13673" y="21375"/>
                  </a:cubicBezTo>
                  <a:cubicBezTo>
                    <a:pt x="13277" y="21566"/>
                    <a:pt x="12286" y="21566"/>
                    <a:pt x="9908" y="21375"/>
                  </a:cubicBezTo>
                  <a:cubicBezTo>
                    <a:pt x="7530" y="21183"/>
                    <a:pt x="3765" y="20800"/>
                    <a:pt x="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77900" y="4089629"/>
              <a:ext cx="2667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29" y="11040"/>
                    <a:pt x="9257" y="1783"/>
                    <a:pt x="12857" y="240"/>
                  </a:cubicBezTo>
                  <a:cubicBezTo>
                    <a:pt x="16457" y="-1303"/>
                    <a:pt x="1902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066800" y="424960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570374" y="3918245"/>
              <a:ext cx="283826" cy="46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21" fill="norm" stroke="1" extrusionOk="0">
                  <a:moveTo>
                    <a:pt x="18575" y="2115"/>
                  </a:moveTo>
                  <a:cubicBezTo>
                    <a:pt x="18415" y="1428"/>
                    <a:pt x="18255" y="741"/>
                    <a:pt x="17695" y="348"/>
                  </a:cubicBezTo>
                  <a:cubicBezTo>
                    <a:pt x="17135" y="-45"/>
                    <a:pt x="16175" y="-143"/>
                    <a:pt x="14415" y="250"/>
                  </a:cubicBezTo>
                  <a:cubicBezTo>
                    <a:pt x="12655" y="642"/>
                    <a:pt x="10095" y="1526"/>
                    <a:pt x="8015" y="3244"/>
                  </a:cubicBezTo>
                  <a:cubicBezTo>
                    <a:pt x="5935" y="4962"/>
                    <a:pt x="4335" y="7515"/>
                    <a:pt x="3055" y="9970"/>
                  </a:cubicBezTo>
                  <a:cubicBezTo>
                    <a:pt x="1775" y="12424"/>
                    <a:pt x="815" y="14781"/>
                    <a:pt x="335" y="16302"/>
                  </a:cubicBezTo>
                  <a:cubicBezTo>
                    <a:pt x="-145" y="17824"/>
                    <a:pt x="-145" y="18512"/>
                    <a:pt x="575" y="19150"/>
                  </a:cubicBezTo>
                  <a:cubicBezTo>
                    <a:pt x="1295" y="19788"/>
                    <a:pt x="2735" y="20377"/>
                    <a:pt x="5935" y="20770"/>
                  </a:cubicBezTo>
                  <a:cubicBezTo>
                    <a:pt x="9135" y="21162"/>
                    <a:pt x="14095" y="21359"/>
                    <a:pt x="16975" y="21408"/>
                  </a:cubicBezTo>
                  <a:cubicBezTo>
                    <a:pt x="19855" y="21457"/>
                    <a:pt x="20655" y="21359"/>
                    <a:pt x="21455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651000" y="4160702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7600"/>
                    <a:pt x="5929" y="13600"/>
                    <a:pt x="9529" y="10000"/>
                  </a:cubicBezTo>
                  <a:cubicBezTo>
                    <a:pt x="13129" y="6400"/>
                    <a:pt x="17365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985297" y="3924502"/>
              <a:ext cx="281654" cy="49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71" fill="norm" stroke="1" extrusionOk="0">
                  <a:moveTo>
                    <a:pt x="21449" y="1702"/>
                  </a:moveTo>
                  <a:cubicBezTo>
                    <a:pt x="20159" y="1152"/>
                    <a:pt x="18870" y="603"/>
                    <a:pt x="17177" y="283"/>
                  </a:cubicBezTo>
                  <a:cubicBezTo>
                    <a:pt x="15485" y="-37"/>
                    <a:pt x="13389" y="-129"/>
                    <a:pt x="11536" y="237"/>
                  </a:cubicBezTo>
                  <a:cubicBezTo>
                    <a:pt x="9682" y="603"/>
                    <a:pt x="8070" y="1427"/>
                    <a:pt x="7022" y="2937"/>
                  </a:cubicBezTo>
                  <a:cubicBezTo>
                    <a:pt x="5974" y="4447"/>
                    <a:pt x="5491" y="6644"/>
                    <a:pt x="4765" y="9069"/>
                  </a:cubicBezTo>
                  <a:cubicBezTo>
                    <a:pt x="4040" y="11495"/>
                    <a:pt x="3073" y="14149"/>
                    <a:pt x="2267" y="15934"/>
                  </a:cubicBezTo>
                  <a:cubicBezTo>
                    <a:pt x="1461" y="17718"/>
                    <a:pt x="816" y="18634"/>
                    <a:pt x="413" y="19412"/>
                  </a:cubicBezTo>
                  <a:cubicBezTo>
                    <a:pt x="10" y="20190"/>
                    <a:pt x="-151" y="20830"/>
                    <a:pt x="171" y="21151"/>
                  </a:cubicBezTo>
                  <a:cubicBezTo>
                    <a:pt x="494" y="21471"/>
                    <a:pt x="1300" y="21471"/>
                    <a:pt x="3798" y="21471"/>
                  </a:cubicBezTo>
                  <a:cubicBezTo>
                    <a:pt x="6297" y="21471"/>
                    <a:pt x="10488" y="21471"/>
                    <a:pt x="14679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413475" y="4033702"/>
              <a:ext cx="209076" cy="28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14207" y="0"/>
                  </a:moveTo>
                  <a:cubicBezTo>
                    <a:pt x="11183" y="4415"/>
                    <a:pt x="8159" y="8829"/>
                    <a:pt x="5891" y="11982"/>
                  </a:cubicBezTo>
                  <a:cubicBezTo>
                    <a:pt x="3623" y="15136"/>
                    <a:pt x="2111" y="17028"/>
                    <a:pt x="1139" y="18368"/>
                  </a:cubicBezTo>
                  <a:cubicBezTo>
                    <a:pt x="167" y="19708"/>
                    <a:pt x="-265" y="20496"/>
                    <a:pt x="167" y="20969"/>
                  </a:cubicBezTo>
                  <a:cubicBezTo>
                    <a:pt x="599" y="21442"/>
                    <a:pt x="1895" y="21600"/>
                    <a:pt x="5027" y="21600"/>
                  </a:cubicBezTo>
                  <a:cubicBezTo>
                    <a:pt x="8159" y="21600"/>
                    <a:pt x="13127" y="21442"/>
                    <a:pt x="16151" y="21127"/>
                  </a:cubicBezTo>
                  <a:cubicBezTo>
                    <a:pt x="19175" y="20812"/>
                    <a:pt x="20255" y="20339"/>
                    <a:pt x="21335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559050" y="4236902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207"/>
                    <a:pt x="0" y="12414"/>
                    <a:pt x="0" y="16014"/>
                  </a:cubicBezTo>
                  <a:cubicBezTo>
                    <a:pt x="0" y="19614"/>
                    <a:pt x="10800" y="206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2743200" y="4109902"/>
              <a:ext cx="177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4752"/>
                    <a:pt x="9771" y="9504"/>
                    <a:pt x="13371" y="13104"/>
                  </a:cubicBezTo>
                  <a:cubicBezTo>
                    <a:pt x="16971" y="16704"/>
                    <a:pt x="19286" y="191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2802101" y="4116252"/>
              <a:ext cx="16969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1379" y="0"/>
                  </a:moveTo>
                  <a:cubicBezTo>
                    <a:pt x="17646" y="1950"/>
                    <a:pt x="13912" y="3900"/>
                    <a:pt x="10312" y="6900"/>
                  </a:cubicBezTo>
                  <a:cubicBezTo>
                    <a:pt x="6712" y="9900"/>
                    <a:pt x="3246" y="13950"/>
                    <a:pt x="1512" y="16350"/>
                  </a:cubicBezTo>
                  <a:cubicBezTo>
                    <a:pt x="-221" y="18750"/>
                    <a:pt x="-221" y="19500"/>
                    <a:pt x="312" y="20100"/>
                  </a:cubicBezTo>
                  <a:cubicBezTo>
                    <a:pt x="846" y="20700"/>
                    <a:pt x="1912" y="21150"/>
                    <a:pt x="29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3060700" y="4376602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3136900" y="4026130"/>
              <a:ext cx="101601" cy="161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845"/>
                  </a:moveTo>
                  <a:cubicBezTo>
                    <a:pt x="1800" y="1003"/>
                    <a:pt x="3600" y="162"/>
                    <a:pt x="5625" y="21"/>
                  </a:cubicBezTo>
                  <a:cubicBezTo>
                    <a:pt x="7650" y="-119"/>
                    <a:pt x="9900" y="442"/>
                    <a:pt x="12150" y="1143"/>
                  </a:cubicBezTo>
                  <a:cubicBezTo>
                    <a:pt x="14400" y="1845"/>
                    <a:pt x="16650" y="2686"/>
                    <a:pt x="16425" y="5071"/>
                  </a:cubicBezTo>
                  <a:cubicBezTo>
                    <a:pt x="16200" y="7455"/>
                    <a:pt x="13500" y="11382"/>
                    <a:pt x="10800" y="14187"/>
                  </a:cubicBezTo>
                  <a:cubicBezTo>
                    <a:pt x="8100" y="16993"/>
                    <a:pt x="5400" y="18676"/>
                    <a:pt x="5175" y="19798"/>
                  </a:cubicBezTo>
                  <a:cubicBezTo>
                    <a:pt x="4950" y="20920"/>
                    <a:pt x="7200" y="21481"/>
                    <a:pt x="10350" y="21341"/>
                  </a:cubicBezTo>
                  <a:cubicBezTo>
                    <a:pt x="13500" y="21200"/>
                    <a:pt x="17550" y="20359"/>
                    <a:pt x="21600" y="19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213099" y="4011212"/>
              <a:ext cx="209536" cy="58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49" fill="norm" stroke="1" extrusionOk="0">
                  <a:moveTo>
                    <a:pt x="12312" y="1059"/>
                  </a:moveTo>
                  <a:cubicBezTo>
                    <a:pt x="12960" y="748"/>
                    <a:pt x="13608" y="437"/>
                    <a:pt x="14688" y="243"/>
                  </a:cubicBezTo>
                  <a:cubicBezTo>
                    <a:pt x="15768" y="49"/>
                    <a:pt x="17280" y="-29"/>
                    <a:pt x="18576" y="10"/>
                  </a:cubicBezTo>
                  <a:cubicBezTo>
                    <a:pt x="19872" y="49"/>
                    <a:pt x="20952" y="204"/>
                    <a:pt x="21276" y="865"/>
                  </a:cubicBezTo>
                  <a:cubicBezTo>
                    <a:pt x="21600" y="1525"/>
                    <a:pt x="21168" y="2690"/>
                    <a:pt x="20196" y="4361"/>
                  </a:cubicBezTo>
                  <a:cubicBezTo>
                    <a:pt x="19224" y="6031"/>
                    <a:pt x="17712" y="8207"/>
                    <a:pt x="16524" y="10499"/>
                  </a:cubicBezTo>
                  <a:cubicBezTo>
                    <a:pt x="15336" y="12791"/>
                    <a:pt x="14472" y="15200"/>
                    <a:pt x="14040" y="16793"/>
                  </a:cubicBezTo>
                  <a:cubicBezTo>
                    <a:pt x="13608" y="18385"/>
                    <a:pt x="13608" y="19162"/>
                    <a:pt x="13608" y="19862"/>
                  </a:cubicBezTo>
                  <a:cubicBezTo>
                    <a:pt x="13608" y="20561"/>
                    <a:pt x="13608" y="21183"/>
                    <a:pt x="11340" y="21377"/>
                  </a:cubicBezTo>
                  <a:cubicBezTo>
                    <a:pt x="9072" y="21571"/>
                    <a:pt x="4536" y="21338"/>
                    <a:pt x="0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130300" y="5125339"/>
              <a:ext cx="2349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086" y="2735"/>
                    <a:pt x="8173" y="-1585"/>
                    <a:pt x="11773" y="575"/>
                  </a:cubicBezTo>
                  <a:cubicBezTo>
                    <a:pt x="15373" y="2735"/>
                    <a:pt x="1848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1180827" y="5240202"/>
              <a:ext cx="197124" cy="1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700" fill="norm" stroke="1" extrusionOk="0">
                  <a:moveTo>
                    <a:pt x="2098" y="0"/>
                  </a:moveTo>
                  <a:cubicBezTo>
                    <a:pt x="949" y="7200"/>
                    <a:pt x="-200" y="14400"/>
                    <a:pt x="30" y="18000"/>
                  </a:cubicBezTo>
                  <a:cubicBezTo>
                    <a:pt x="260" y="21600"/>
                    <a:pt x="1868" y="21600"/>
                    <a:pt x="5660" y="18000"/>
                  </a:cubicBezTo>
                  <a:cubicBezTo>
                    <a:pt x="9451" y="14400"/>
                    <a:pt x="15426" y="7200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788447" y="5005252"/>
              <a:ext cx="180054" cy="339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16" fill="norm" stroke="1" extrusionOk="0">
                  <a:moveTo>
                    <a:pt x="12323" y="0"/>
                  </a:moveTo>
                  <a:cubicBezTo>
                    <a:pt x="12323" y="1342"/>
                    <a:pt x="12323" y="2683"/>
                    <a:pt x="10816" y="5232"/>
                  </a:cubicBezTo>
                  <a:cubicBezTo>
                    <a:pt x="9309" y="7781"/>
                    <a:pt x="6295" y="11538"/>
                    <a:pt x="4286" y="14087"/>
                  </a:cubicBezTo>
                  <a:cubicBezTo>
                    <a:pt x="2277" y="16636"/>
                    <a:pt x="1272" y="17978"/>
                    <a:pt x="644" y="18984"/>
                  </a:cubicBezTo>
                  <a:cubicBezTo>
                    <a:pt x="16" y="19990"/>
                    <a:pt x="-235" y="20661"/>
                    <a:pt x="267" y="21063"/>
                  </a:cubicBezTo>
                  <a:cubicBezTo>
                    <a:pt x="770" y="21466"/>
                    <a:pt x="2025" y="21600"/>
                    <a:pt x="5165" y="21466"/>
                  </a:cubicBezTo>
                  <a:cubicBezTo>
                    <a:pt x="8305" y="21332"/>
                    <a:pt x="13328" y="20929"/>
                    <a:pt x="16342" y="20527"/>
                  </a:cubicBezTo>
                  <a:cubicBezTo>
                    <a:pt x="19356" y="20124"/>
                    <a:pt x="20360" y="19722"/>
                    <a:pt x="21365" y="19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902555" y="5227502"/>
              <a:ext cx="2784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082"/>
                    <a:pt x="4867" y="10165"/>
                    <a:pt x="1782" y="13765"/>
                  </a:cubicBezTo>
                  <a:cubicBezTo>
                    <a:pt x="-1304" y="17365"/>
                    <a:pt x="239" y="19482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2233355" y="5034885"/>
              <a:ext cx="230445" cy="43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9" fill="norm" stroke="1" extrusionOk="0">
                  <a:moveTo>
                    <a:pt x="21378" y="417"/>
                  </a:moveTo>
                  <a:cubicBezTo>
                    <a:pt x="16862" y="209"/>
                    <a:pt x="12345" y="0"/>
                    <a:pt x="9498" y="0"/>
                  </a:cubicBezTo>
                  <a:cubicBezTo>
                    <a:pt x="6651" y="0"/>
                    <a:pt x="5473" y="209"/>
                    <a:pt x="4785" y="626"/>
                  </a:cubicBezTo>
                  <a:cubicBezTo>
                    <a:pt x="4098" y="1043"/>
                    <a:pt x="3902" y="1670"/>
                    <a:pt x="3509" y="3861"/>
                  </a:cubicBezTo>
                  <a:cubicBezTo>
                    <a:pt x="3116" y="6052"/>
                    <a:pt x="2527" y="9809"/>
                    <a:pt x="1938" y="12313"/>
                  </a:cubicBezTo>
                  <a:cubicBezTo>
                    <a:pt x="1349" y="14817"/>
                    <a:pt x="760" y="16070"/>
                    <a:pt x="465" y="16957"/>
                  </a:cubicBezTo>
                  <a:cubicBezTo>
                    <a:pt x="171" y="17843"/>
                    <a:pt x="171" y="18365"/>
                    <a:pt x="73" y="19043"/>
                  </a:cubicBezTo>
                  <a:cubicBezTo>
                    <a:pt x="-26" y="19722"/>
                    <a:pt x="-222" y="20557"/>
                    <a:pt x="1054" y="21026"/>
                  </a:cubicBezTo>
                  <a:cubicBezTo>
                    <a:pt x="2331" y="21496"/>
                    <a:pt x="5080" y="21600"/>
                    <a:pt x="8025" y="21339"/>
                  </a:cubicBezTo>
                  <a:cubicBezTo>
                    <a:pt x="10971" y="21078"/>
                    <a:pt x="14113" y="20452"/>
                    <a:pt x="17254" y="19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2241550" y="5246552"/>
              <a:ext cx="247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6200"/>
                    <a:pt x="11815" y="10800"/>
                    <a:pt x="15415" y="7200"/>
                  </a:cubicBezTo>
                  <a:cubicBezTo>
                    <a:pt x="19015" y="3600"/>
                    <a:pt x="2030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2521728" y="5047902"/>
              <a:ext cx="278623" cy="46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42" fill="norm" stroke="1" extrusionOk="0">
                  <a:moveTo>
                    <a:pt x="21378" y="1843"/>
                  </a:moveTo>
                  <a:cubicBezTo>
                    <a:pt x="18292" y="1159"/>
                    <a:pt x="15207" y="474"/>
                    <a:pt x="12852" y="181"/>
                  </a:cubicBezTo>
                  <a:cubicBezTo>
                    <a:pt x="10497" y="-112"/>
                    <a:pt x="8873" y="-14"/>
                    <a:pt x="7817" y="230"/>
                  </a:cubicBezTo>
                  <a:cubicBezTo>
                    <a:pt x="6761" y="474"/>
                    <a:pt x="6274" y="865"/>
                    <a:pt x="5949" y="2038"/>
                  </a:cubicBezTo>
                  <a:cubicBezTo>
                    <a:pt x="5625" y="3211"/>
                    <a:pt x="5462" y="5166"/>
                    <a:pt x="4894" y="7609"/>
                  </a:cubicBezTo>
                  <a:cubicBezTo>
                    <a:pt x="4325" y="10053"/>
                    <a:pt x="3351" y="12985"/>
                    <a:pt x="2539" y="14940"/>
                  </a:cubicBezTo>
                  <a:cubicBezTo>
                    <a:pt x="1727" y="16894"/>
                    <a:pt x="1077" y="17872"/>
                    <a:pt x="590" y="18800"/>
                  </a:cubicBezTo>
                  <a:cubicBezTo>
                    <a:pt x="103" y="19729"/>
                    <a:pt x="-222" y="20608"/>
                    <a:pt x="184" y="21048"/>
                  </a:cubicBezTo>
                  <a:cubicBezTo>
                    <a:pt x="590" y="21488"/>
                    <a:pt x="1727" y="21488"/>
                    <a:pt x="3595" y="21390"/>
                  </a:cubicBezTo>
                  <a:cubicBezTo>
                    <a:pt x="5462" y="21293"/>
                    <a:pt x="8061" y="21097"/>
                    <a:pt x="10659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857500" y="5170352"/>
              <a:ext cx="1968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94" y="1029"/>
                    <a:pt x="2787" y="2057"/>
                    <a:pt x="5226" y="4564"/>
                  </a:cubicBezTo>
                  <a:cubicBezTo>
                    <a:pt x="7665" y="7071"/>
                    <a:pt x="11148" y="11057"/>
                    <a:pt x="14052" y="14143"/>
                  </a:cubicBezTo>
                  <a:cubicBezTo>
                    <a:pt x="16955" y="17229"/>
                    <a:pt x="19277" y="194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901950" y="5157652"/>
              <a:ext cx="1651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1768"/>
                    <a:pt x="14954" y="3537"/>
                    <a:pt x="11908" y="5747"/>
                  </a:cubicBezTo>
                  <a:cubicBezTo>
                    <a:pt x="8862" y="7958"/>
                    <a:pt x="6092" y="10611"/>
                    <a:pt x="4154" y="13326"/>
                  </a:cubicBezTo>
                  <a:cubicBezTo>
                    <a:pt x="2215" y="16042"/>
                    <a:pt x="1108" y="188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3175000" y="5405302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3263900" y="5091707"/>
              <a:ext cx="76201" cy="16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324"/>
                  </a:moveTo>
                  <a:cubicBezTo>
                    <a:pt x="5400" y="44"/>
                    <a:pt x="10800" y="-237"/>
                    <a:pt x="14700" y="324"/>
                  </a:cubicBezTo>
                  <a:cubicBezTo>
                    <a:pt x="18600" y="885"/>
                    <a:pt x="21000" y="2288"/>
                    <a:pt x="19800" y="4953"/>
                  </a:cubicBezTo>
                  <a:cubicBezTo>
                    <a:pt x="18600" y="7618"/>
                    <a:pt x="13800" y="11545"/>
                    <a:pt x="10500" y="14069"/>
                  </a:cubicBezTo>
                  <a:cubicBezTo>
                    <a:pt x="7200" y="16594"/>
                    <a:pt x="5400" y="17716"/>
                    <a:pt x="6000" y="18698"/>
                  </a:cubicBezTo>
                  <a:cubicBezTo>
                    <a:pt x="6600" y="19680"/>
                    <a:pt x="9600" y="20521"/>
                    <a:pt x="12600" y="20942"/>
                  </a:cubicBezTo>
                  <a:cubicBezTo>
                    <a:pt x="15600" y="21363"/>
                    <a:pt x="18600" y="21363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3308349" y="5073926"/>
              <a:ext cx="289016" cy="58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04" fill="norm" stroke="1" extrusionOk="0">
                  <a:moveTo>
                    <a:pt x="12298" y="1442"/>
                  </a:moveTo>
                  <a:cubicBezTo>
                    <a:pt x="14032" y="898"/>
                    <a:pt x="15766" y="354"/>
                    <a:pt x="17107" y="121"/>
                  </a:cubicBezTo>
                  <a:cubicBezTo>
                    <a:pt x="18447" y="-112"/>
                    <a:pt x="19393" y="-34"/>
                    <a:pt x="20181" y="587"/>
                  </a:cubicBezTo>
                  <a:cubicBezTo>
                    <a:pt x="20969" y="1209"/>
                    <a:pt x="21600" y="2374"/>
                    <a:pt x="21521" y="3851"/>
                  </a:cubicBezTo>
                  <a:cubicBezTo>
                    <a:pt x="21442" y="5327"/>
                    <a:pt x="20654" y="7114"/>
                    <a:pt x="19472" y="9173"/>
                  </a:cubicBezTo>
                  <a:cubicBezTo>
                    <a:pt x="18289" y="11232"/>
                    <a:pt x="16712" y="13563"/>
                    <a:pt x="15688" y="15156"/>
                  </a:cubicBezTo>
                  <a:cubicBezTo>
                    <a:pt x="14663" y="16748"/>
                    <a:pt x="14190" y="17603"/>
                    <a:pt x="13796" y="18574"/>
                  </a:cubicBezTo>
                  <a:cubicBezTo>
                    <a:pt x="13401" y="19546"/>
                    <a:pt x="13086" y="20633"/>
                    <a:pt x="12455" y="21061"/>
                  </a:cubicBezTo>
                  <a:cubicBezTo>
                    <a:pt x="11825" y="21488"/>
                    <a:pt x="10879" y="21255"/>
                    <a:pt x="8750" y="21100"/>
                  </a:cubicBezTo>
                  <a:cubicBezTo>
                    <a:pt x="6622" y="20944"/>
                    <a:pt x="3311" y="20866"/>
                    <a:pt x="0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533520" y="4720143"/>
              <a:ext cx="2606857" cy="113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49" fill="norm" stroke="1" extrusionOk="0">
                  <a:moveTo>
                    <a:pt x="18533" y="5177"/>
                  </a:moveTo>
                  <a:cubicBezTo>
                    <a:pt x="18184" y="4694"/>
                    <a:pt x="17834" y="4211"/>
                    <a:pt x="17441" y="3729"/>
                  </a:cubicBezTo>
                  <a:cubicBezTo>
                    <a:pt x="17048" y="3246"/>
                    <a:pt x="16611" y="2763"/>
                    <a:pt x="16104" y="2301"/>
                  </a:cubicBezTo>
                  <a:cubicBezTo>
                    <a:pt x="15597" y="1838"/>
                    <a:pt x="15021" y="1396"/>
                    <a:pt x="14391" y="1054"/>
                  </a:cubicBezTo>
                  <a:cubicBezTo>
                    <a:pt x="13762" y="712"/>
                    <a:pt x="13081" y="471"/>
                    <a:pt x="12399" y="310"/>
                  </a:cubicBezTo>
                  <a:cubicBezTo>
                    <a:pt x="11718" y="149"/>
                    <a:pt x="11036" y="68"/>
                    <a:pt x="10363" y="28"/>
                  </a:cubicBezTo>
                  <a:cubicBezTo>
                    <a:pt x="9690" y="-12"/>
                    <a:pt x="9026" y="-12"/>
                    <a:pt x="8345" y="48"/>
                  </a:cubicBezTo>
                  <a:cubicBezTo>
                    <a:pt x="7663" y="109"/>
                    <a:pt x="6964" y="229"/>
                    <a:pt x="6326" y="430"/>
                  </a:cubicBezTo>
                  <a:cubicBezTo>
                    <a:pt x="5689" y="632"/>
                    <a:pt x="5112" y="913"/>
                    <a:pt x="4544" y="1315"/>
                  </a:cubicBezTo>
                  <a:cubicBezTo>
                    <a:pt x="3976" y="1718"/>
                    <a:pt x="3417" y="2241"/>
                    <a:pt x="2822" y="2824"/>
                  </a:cubicBezTo>
                  <a:cubicBezTo>
                    <a:pt x="2228" y="3407"/>
                    <a:pt x="1599" y="4051"/>
                    <a:pt x="1136" y="4775"/>
                  </a:cubicBezTo>
                  <a:cubicBezTo>
                    <a:pt x="673" y="5499"/>
                    <a:pt x="376" y="6303"/>
                    <a:pt x="192" y="7349"/>
                  </a:cubicBezTo>
                  <a:cubicBezTo>
                    <a:pt x="9" y="8395"/>
                    <a:pt x="-61" y="9682"/>
                    <a:pt x="61" y="10868"/>
                  </a:cubicBezTo>
                  <a:cubicBezTo>
                    <a:pt x="184" y="12055"/>
                    <a:pt x="498" y="13141"/>
                    <a:pt x="926" y="14026"/>
                  </a:cubicBezTo>
                  <a:cubicBezTo>
                    <a:pt x="1355" y="14911"/>
                    <a:pt x="1896" y="15595"/>
                    <a:pt x="2482" y="16218"/>
                  </a:cubicBezTo>
                  <a:cubicBezTo>
                    <a:pt x="3067" y="16842"/>
                    <a:pt x="3696" y="17405"/>
                    <a:pt x="4299" y="17847"/>
                  </a:cubicBezTo>
                  <a:cubicBezTo>
                    <a:pt x="4902" y="18290"/>
                    <a:pt x="5479" y="18611"/>
                    <a:pt x="6108" y="18893"/>
                  </a:cubicBezTo>
                  <a:cubicBezTo>
                    <a:pt x="6737" y="19175"/>
                    <a:pt x="7419" y="19416"/>
                    <a:pt x="8100" y="19637"/>
                  </a:cubicBezTo>
                  <a:cubicBezTo>
                    <a:pt x="8782" y="19858"/>
                    <a:pt x="9463" y="20060"/>
                    <a:pt x="10171" y="20261"/>
                  </a:cubicBezTo>
                  <a:cubicBezTo>
                    <a:pt x="10879" y="20462"/>
                    <a:pt x="11613" y="20663"/>
                    <a:pt x="12356" y="20884"/>
                  </a:cubicBezTo>
                  <a:cubicBezTo>
                    <a:pt x="13098" y="21105"/>
                    <a:pt x="13850" y="21347"/>
                    <a:pt x="14540" y="21467"/>
                  </a:cubicBezTo>
                  <a:cubicBezTo>
                    <a:pt x="15230" y="21588"/>
                    <a:pt x="15859" y="21588"/>
                    <a:pt x="16462" y="21387"/>
                  </a:cubicBezTo>
                  <a:cubicBezTo>
                    <a:pt x="17065" y="21186"/>
                    <a:pt x="17642" y="20784"/>
                    <a:pt x="18210" y="20281"/>
                  </a:cubicBezTo>
                  <a:cubicBezTo>
                    <a:pt x="18778" y="19778"/>
                    <a:pt x="19337" y="19175"/>
                    <a:pt x="19826" y="18491"/>
                  </a:cubicBezTo>
                  <a:cubicBezTo>
                    <a:pt x="20316" y="17807"/>
                    <a:pt x="20735" y="17043"/>
                    <a:pt x="21032" y="15997"/>
                  </a:cubicBezTo>
                  <a:cubicBezTo>
                    <a:pt x="21329" y="14951"/>
                    <a:pt x="21504" y="13624"/>
                    <a:pt x="21522" y="12236"/>
                  </a:cubicBezTo>
                  <a:cubicBezTo>
                    <a:pt x="21539" y="10848"/>
                    <a:pt x="21399" y="9400"/>
                    <a:pt x="21128" y="8173"/>
                  </a:cubicBezTo>
                  <a:cubicBezTo>
                    <a:pt x="20857" y="6947"/>
                    <a:pt x="20456" y="5941"/>
                    <a:pt x="19949" y="5016"/>
                  </a:cubicBezTo>
                  <a:cubicBezTo>
                    <a:pt x="19442" y="4091"/>
                    <a:pt x="18830" y="3246"/>
                    <a:pt x="18367" y="2683"/>
                  </a:cubicBezTo>
                  <a:cubicBezTo>
                    <a:pt x="17904" y="2120"/>
                    <a:pt x="17589" y="1838"/>
                    <a:pt x="17275" y="1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24" name="Drawing"/>
          <p:cNvGrpSpPr/>
          <p:nvPr/>
        </p:nvGrpSpPr>
        <p:grpSpPr>
          <a:xfrm>
            <a:off x="971549" y="1177093"/>
            <a:ext cx="5551007" cy="6728657"/>
            <a:chOff x="0" y="0"/>
            <a:chExt cx="5551005" cy="6728656"/>
          </a:xfrm>
        </p:grpSpPr>
        <p:sp>
          <p:nvSpPr>
            <p:cNvPr id="1688" name="Line"/>
            <p:cNvSpPr/>
            <p:nvPr/>
          </p:nvSpPr>
          <p:spPr>
            <a:xfrm>
              <a:off x="1034999" y="1058106"/>
              <a:ext cx="254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145"/>
                    <a:pt x="-1622" y="8291"/>
                    <a:pt x="870" y="11891"/>
                  </a:cubicBezTo>
                  <a:cubicBezTo>
                    <a:pt x="3363" y="15491"/>
                    <a:pt x="11670" y="18545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016000" y="956506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122123" y="868604"/>
              <a:ext cx="160578" cy="41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157" fill="norm" stroke="1" extrusionOk="0">
                  <a:moveTo>
                    <a:pt x="13707" y="11289"/>
                  </a:moveTo>
                  <a:cubicBezTo>
                    <a:pt x="12865" y="10533"/>
                    <a:pt x="12024" y="9777"/>
                    <a:pt x="10762" y="9237"/>
                  </a:cubicBezTo>
                  <a:cubicBezTo>
                    <a:pt x="9499" y="8697"/>
                    <a:pt x="7816" y="8373"/>
                    <a:pt x="5993" y="9021"/>
                  </a:cubicBezTo>
                  <a:cubicBezTo>
                    <a:pt x="4169" y="9669"/>
                    <a:pt x="2206" y="11289"/>
                    <a:pt x="1084" y="13395"/>
                  </a:cubicBezTo>
                  <a:cubicBezTo>
                    <a:pt x="-38" y="15501"/>
                    <a:pt x="-319" y="18093"/>
                    <a:pt x="382" y="19605"/>
                  </a:cubicBezTo>
                  <a:cubicBezTo>
                    <a:pt x="1084" y="21117"/>
                    <a:pt x="2767" y="21549"/>
                    <a:pt x="5432" y="20793"/>
                  </a:cubicBezTo>
                  <a:cubicBezTo>
                    <a:pt x="8097" y="20037"/>
                    <a:pt x="11743" y="18093"/>
                    <a:pt x="13707" y="14691"/>
                  </a:cubicBezTo>
                  <a:cubicBezTo>
                    <a:pt x="15671" y="11289"/>
                    <a:pt x="15951" y="6429"/>
                    <a:pt x="16091" y="3621"/>
                  </a:cubicBezTo>
                  <a:cubicBezTo>
                    <a:pt x="16232" y="813"/>
                    <a:pt x="16232" y="57"/>
                    <a:pt x="15811" y="3"/>
                  </a:cubicBezTo>
                  <a:cubicBezTo>
                    <a:pt x="15390" y="-51"/>
                    <a:pt x="14549" y="597"/>
                    <a:pt x="14268" y="2595"/>
                  </a:cubicBezTo>
                  <a:cubicBezTo>
                    <a:pt x="13987" y="4593"/>
                    <a:pt x="14268" y="7941"/>
                    <a:pt x="15530" y="10533"/>
                  </a:cubicBezTo>
                  <a:cubicBezTo>
                    <a:pt x="16793" y="13125"/>
                    <a:pt x="19037" y="14961"/>
                    <a:pt x="21281" y="16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327150" y="1023930"/>
              <a:ext cx="101600" cy="21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9868"/>
                  </a:moveTo>
                  <a:cubicBezTo>
                    <a:pt x="4050" y="7516"/>
                    <a:pt x="8100" y="5164"/>
                    <a:pt x="9900" y="3346"/>
                  </a:cubicBezTo>
                  <a:cubicBezTo>
                    <a:pt x="11700" y="1528"/>
                    <a:pt x="11250" y="245"/>
                    <a:pt x="10125" y="31"/>
                  </a:cubicBezTo>
                  <a:cubicBezTo>
                    <a:pt x="9000" y="-183"/>
                    <a:pt x="7200" y="672"/>
                    <a:pt x="5175" y="3453"/>
                  </a:cubicBezTo>
                  <a:cubicBezTo>
                    <a:pt x="3150" y="6233"/>
                    <a:pt x="900" y="10938"/>
                    <a:pt x="675" y="14253"/>
                  </a:cubicBezTo>
                  <a:cubicBezTo>
                    <a:pt x="450" y="17567"/>
                    <a:pt x="2250" y="19492"/>
                    <a:pt x="6075" y="20455"/>
                  </a:cubicBezTo>
                  <a:cubicBezTo>
                    <a:pt x="9900" y="21417"/>
                    <a:pt x="15750" y="21417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1465627" y="1032851"/>
              <a:ext cx="90124" cy="20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144" fill="norm" stroke="1" extrusionOk="0">
                  <a:moveTo>
                    <a:pt x="1797" y="5275"/>
                  </a:moveTo>
                  <a:cubicBezTo>
                    <a:pt x="793" y="8140"/>
                    <a:pt x="-212" y="11005"/>
                    <a:pt x="39" y="10564"/>
                  </a:cubicBezTo>
                  <a:cubicBezTo>
                    <a:pt x="290" y="10124"/>
                    <a:pt x="1797" y="6377"/>
                    <a:pt x="3304" y="4062"/>
                  </a:cubicBezTo>
                  <a:cubicBezTo>
                    <a:pt x="4811" y="1748"/>
                    <a:pt x="6318" y="866"/>
                    <a:pt x="8328" y="315"/>
                  </a:cubicBezTo>
                  <a:cubicBezTo>
                    <a:pt x="10337" y="-236"/>
                    <a:pt x="12848" y="-456"/>
                    <a:pt x="15109" y="3071"/>
                  </a:cubicBezTo>
                  <a:cubicBezTo>
                    <a:pt x="17369" y="6597"/>
                    <a:pt x="19379" y="13871"/>
                    <a:pt x="21388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586536" y="791406"/>
              <a:ext cx="15242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600" fill="norm" stroke="1" extrusionOk="0">
                  <a:moveTo>
                    <a:pt x="10360" y="0"/>
                  </a:moveTo>
                  <a:cubicBezTo>
                    <a:pt x="8939" y="2509"/>
                    <a:pt x="7518" y="5018"/>
                    <a:pt x="6666" y="8018"/>
                  </a:cubicBezTo>
                  <a:cubicBezTo>
                    <a:pt x="5813" y="11018"/>
                    <a:pt x="5529" y="14509"/>
                    <a:pt x="5387" y="16527"/>
                  </a:cubicBezTo>
                  <a:cubicBezTo>
                    <a:pt x="5245" y="18545"/>
                    <a:pt x="5245" y="19091"/>
                    <a:pt x="5813" y="19636"/>
                  </a:cubicBezTo>
                  <a:cubicBezTo>
                    <a:pt x="6381" y="20182"/>
                    <a:pt x="7518" y="20727"/>
                    <a:pt x="8797" y="20727"/>
                  </a:cubicBezTo>
                  <a:cubicBezTo>
                    <a:pt x="10076" y="20727"/>
                    <a:pt x="11497" y="20182"/>
                    <a:pt x="12350" y="19255"/>
                  </a:cubicBezTo>
                  <a:cubicBezTo>
                    <a:pt x="13203" y="18327"/>
                    <a:pt x="13487" y="17018"/>
                    <a:pt x="12350" y="15982"/>
                  </a:cubicBezTo>
                  <a:cubicBezTo>
                    <a:pt x="11213" y="14945"/>
                    <a:pt x="8655" y="14182"/>
                    <a:pt x="6666" y="13800"/>
                  </a:cubicBezTo>
                  <a:cubicBezTo>
                    <a:pt x="4676" y="13418"/>
                    <a:pt x="3255" y="13418"/>
                    <a:pt x="1834" y="13418"/>
                  </a:cubicBezTo>
                  <a:cubicBezTo>
                    <a:pt x="413" y="13418"/>
                    <a:pt x="-1008" y="13418"/>
                    <a:pt x="981" y="13309"/>
                  </a:cubicBezTo>
                  <a:cubicBezTo>
                    <a:pt x="2971" y="13200"/>
                    <a:pt x="8371" y="12982"/>
                    <a:pt x="11781" y="12873"/>
                  </a:cubicBezTo>
                  <a:cubicBezTo>
                    <a:pt x="15192" y="12764"/>
                    <a:pt x="16613" y="12764"/>
                    <a:pt x="17892" y="13527"/>
                  </a:cubicBezTo>
                  <a:cubicBezTo>
                    <a:pt x="19171" y="14291"/>
                    <a:pt x="20308" y="15818"/>
                    <a:pt x="20450" y="17291"/>
                  </a:cubicBezTo>
                  <a:cubicBezTo>
                    <a:pt x="20592" y="18764"/>
                    <a:pt x="19739" y="20182"/>
                    <a:pt x="188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727200" y="915141"/>
              <a:ext cx="4445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3086" y="6957"/>
                    <a:pt x="6171" y="-898"/>
                    <a:pt x="9771" y="84"/>
                  </a:cubicBezTo>
                  <a:cubicBezTo>
                    <a:pt x="13371" y="1066"/>
                    <a:pt x="17486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808619" y="798700"/>
              <a:ext cx="368423" cy="39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24" fill="norm" stroke="1" extrusionOk="0">
                  <a:moveTo>
                    <a:pt x="4879" y="12769"/>
                  </a:moveTo>
                  <a:cubicBezTo>
                    <a:pt x="4385" y="12307"/>
                    <a:pt x="3892" y="11845"/>
                    <a:pt x="3336" y="11672"/>
                  </a:cubicBezTo>
                  <a:cubicBezTo>
                    <a:pt x="2781" y="11499"/>
                    <a:pt x="2164" y="11614"/>
                    <a:pt x="1485" y="12769"/>
                  </a:cubicBezTo>
                  <a:cubicBezTo>
                    <a:pt x="806" y="13924"/>
                    <a:pt x="65" y="16119"/>
                    <a:pt x="4" y="17794"/>
                  </a:cubicBezTo>
                  <a:cubicBezTo>
                    <a:pt x="-58" y="19469"/>
                    <a:pt x="559" y="20624"/>
                    <a:pt x="1917" y="21086"/>
                  </a:cubicBezTo>
                  <a:cubicBezTo>
                    <a:pt x="3275" y="21548"/>
                    <a:pt x="5373" y="21317"/>
                    <a:pt x="7101" y="20566"/>
                  </a:cubicBezTo>
                  <a:cubicBezTo>
                    <a:pt x="8829" y="19815"/>
                    <a:pt x="10187" y="18545"/>
                    <a:pt x="10989" y="17621"/>
                  </a:cubicBezTo>
                  <a:cubicBezTo>
                    <a:pt x="11791" y="16697"/>
                    <a:pt x="12038" y="16119"/>
                    <a:pt x="11853" y="15715"/>
                  </a:cubicBezTo>
                  <a:cubicBezTo>
                    <a:pt x="11668" y="15311"/>
                    <a:pt x="11051" y="15080"/>
                    <a:pt x="10495" y="15137"/>
                  </a:cubicBezTo>
                  <a:cubicBezTo>
                    <a:pt x="9940" y="15195"/>
                    <a:pt x="9446" y="15542"/>
                    <a:pt x="9631" y="15773"/>
                  </a:cubicBezTo>
                  <a:cubicBezTo>
                    <a:pt x="9816" y="16004"/>
                    <a:pt x="10680" y="16119"/>
                    <a:pt x="11236" y="16466"/>
                  </a:cubicBezTo>
                  <a:cubicBezTo>
                    <a:pt x="11791" y="16812"/>
                    <a:pt x="12038" y="17390"/>
                    <a:pt x="12347" y="17909"/>
                  </a:cubicBezTo>
                  <a:cubicBezTo>
                    <a:pt x="12655" y="18429"/>
                    <a:pt x="13025" y="18891"/>
                    <a:pt x="13519" y="19180"/>
                  </a:cubicBezTo>
                  <a:cubicBezTo>
                    <a:pt x="14013" y="19469"/>
                    <a:pt x="14630" y="19584"/>
                    <a:pt x="15185" y="19469"/>
                  </a:cubicBezTo>
                  <a:cubicBezTo>
                    <a:pt x="15741" y="19353"/>
                    <a:pt x="16235" y="19007"/>
                    <a:pt x="17099" y="17390"/>
                  </a:cubicBezTo>
                  <a:cubicBezTo>
                    <a:pt x="17963" y="15773"/>
                    <a:pt x="19197" y="12885"/>
                    <a:pt x="19999" y="10286"/>
                  </a:cubicBezTo>
                  <a:cubicBezTo>
                    <a:pt x="20801" y="7687"/>
                    <a:pt x="21172" y="5377"/>
                    <a:pt x="21357" y="3818"/>
                  </a:cubicBezTo>
                  <a:cubicBezTo>
                    <a:pt x="21542" y="2258"/>
                    <a:pt x="21542" y="1450"/>
                    <a:pt x="21233" y="872"/>
                  </a:cubicBezTo>
                  <a:cubicBezTo>
                    <a:pt x="20925" y="295"/>
                    <a:pt x="20308" y="-52"/>
                    <a:pt x="19691" y="6"/>
                  </a:cubicBezTo>
                  <a:cubicBezTo>
                    <a:pt x="19073" y="64"/>
                    <a:pt x="18456" y="526"/>
                    <a:pt x="17901" y="2200"/>
                  </a:cubicBezTo>
                  <a:cubicBezTo>
                    <a:pt x="17345" y="3875"/>
                    <a:pt x="16852" y="6763"/>
                    <a:pt x="16913" y="9246"/>
                  </a:cubicBezTo>
                  <a:cubicBezTo>
                    <a:pt x="16975" y="11730"/>
                    <a:pt x="17592" y="13809"/>
                    <a:pt x="18209" y="15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473199" y="1083506"/>
              <a:ext cx="31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933"/>
                    <a:pt x="10080" y="5867"/>
                    <a:pt x="6480" y="9467"/>
                  </a:cubicBezTo>
                  <a:cubicBezTo>
                    <a:pt x="2880" y="13067"/>
                    <a:pt x="1440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143000" y="1267656"/>
              <a:ext cx="908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13" y="18450"/>
                    <a:pt x="3827" y="15300"/>
                    <a:pt x="5589" y="12600"/>
                  </a:cubicBezTo>
                  <a:cubicBezTo>
                    <a:pt x="7351" y="9900"/>
                    <a:pt x="8962" y="7650"/>
                    <a:pt x="10926" y="5625"/>
                  </a:cubicBezTo>
                  <a:cubicBezTo>
                    <a:pt x="12890" y="3600"/>
                    <a:pt x="15206" y="1800"/>
                    <a:pt x="17043" y="900"/>
                  </a:cubicBezTo>
                  <a:cubicBezTo>
                    <a:pt x="18881" y="0"/>
                    <a:pt x="202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460500" y="1337506"/>
              <a:ext cx="7048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76" y="19326"/>
                    <a:pt x="4151" y="17053"/>
                    <a:pt x="6389" y="14589"/>
                  </a:cubicBezTo>
                  <a:cubicBezTo>
                    <a:pt x="8627" y="12126"/>
                    <a:pt x="11027" y="9474"/>
                    <a:pt x="13589" y="7011"/>
                  </a:cubicBezTo>
                  <a:cubicBezTo>
                    <a:pt x="16151" y="4547"/>
                    <a:pt x="18876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206500" y="48456"/>
              <a:ext cx="247650" cy="29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0"/>
                  </a:moveTo>
                  <a:cubicBezTo>
                    <a:pt x="2215" y="1532"/>
                    <a:pt x="4431" y="3064"/>
                    <a:pt x="7385" y="6128"/>
                  </a:cubicBezTo>
                  <a:cubicBezTo>
                    <a:pt x="10338" y="9191"/>
                    <a:pt x="14031" y="13787"/>
                    <a:pt x="16154" y="16468"/>
                  </a:cubicBezTo>
                  <a:cubicBezTo>
                    <a:pt x="18277" y="19149"/>
                    <a:pt x="18831" y="19915"/>
                    <a:pt x="19477" y="20528"/>
                  </a:cubicBezTo>
                  <a:cubicBezTo>
                    <a:pt x="20123" y="21140"/>
                    <a:pt x="20862" y="21600"/>
                    <a:pt x="21231" y="21447"/>
                  </a:cubicBezTo>
                  <a:cubicBezTo>
                    <a:pt x="21600" y="21294"/>
                    <a:pt x="21600" y="20528"/>
                    <a:pt x="21600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314450" y="40432"/>
              <a:ext cx="82550" cy="31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2244"/>
                  </a:moveTo>
                  <a:cubicBezTo>
                    <a:pt x="19385" y="1249"/>
                    <a:pt x="17169" y="254"/>
                    <a:pt x="15231" y="41"/>
                  </a:cubicBezTo>
                  <a:cubicBezTo>
                    <a:pt x="13292" y="-172"/>
                    <a:pt x="11631" y="396"/>
                    <a:pt x="9692" y="2741"/>
                  </a:cubicBezTo>
                  <a:cubicBezTo>
                    <a:pt x="7754" y="5086"/>
                    <a:pt x="5538" y="9207"/>
                    <a:pt x="3877" y="12617"/>
                  </a:cubicBezTo>
                  <a:cubicBezTo>
                    <a:pt x="2215" y="16028"/>
                    <a:pt x="1108" y="18728"/>
                    <a:pt x="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511299" y="264356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860550" y="181806"/>
              <a:ext cx="317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874192" y="128890"/>
              <a:ext cx="43509" cy="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5713" y="9818"/>
                  </a:moveTo>
                  <a:cubicBezTo>
                    <a:pt x="2628" y="4909"/>
                    <a:pt x="-458" y="0"/>
                    <a:pt x="56" y="0"/>
                  </a:cubicBezTo>
                  <a:cubicBezTo>
                    <a:pt x="571" y="0"/>
                    <a:pt x="4685" y="4909"/>
                    <a:pt x="8799" y="9327"/>
                  </a:cubicBezTo>
                  <a:cubicBezTo>
                    <a:pt x="12913" y="13745"/>
                    <a:pt x="17028" y="17673"/>
                    <a:pt x="211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936083" y="147597"/>
              <a:ext cx="94545" cy="17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233" fill="norm" stroke="1" extrusionOk="0">
                  <a:moveTo>
                    <a:pt x="13932" y="2553"/>
                  </a:moveTo>
                  <a:cubicBezTo>
                    <a:pt x="12554" y="1548"/>
                    <a:pt x="11175" y="543"/>
                    <a:pt x="8877" y="167"/>
                  </a:cubicBezTo>
                  <a:cubicBezTo>
                    <a:pt x="6579" y="-210"/>
                    <a:pt x="3362" y="41"/>
                    <a:pt x="1524" y="1046"/>
                  </a:cubicBezTo>
                  <a:cubicBezTo>
                    <a:pt x="-314" y="2050"/>
                    <a:pt x="-774" y="3809"/>
                    <a:pt x="1754" y="6069"/>
                  </a:cubicBezTo>
                  <a:cubicBezTo>
                    <a:pt x="4281" y="8330"/>
                    <a:pt x="9796" y="11092"/>
                    <a:pt x="13473" y="13102"/>
                  </a:cubicBezTo>
                  <a:cubicBezTo>
                    <a:pt x="17149" y="15111"/>
                    <a:pt x="18988" y="16367"/>
                    <a:pt x="19907" y="17623"/>
                  </a:cubicBezTo>
                  <a:cubicBezTo>
                    <a:pt x="20826" y="18878"/>
                    <a:pt x="20826" y="20134"/>
                    <a:pt x="19217" y="20762"/>
                  </a:cubicBezTo>
                  <a:cubicBezTo>
                    <a:pt x="17609" y="21390"/>
                    <a:pt x="14392" y="21390"/>
                    <a:pt x="12094" y="20762"/>
                  </a:cubicBezTo>
                  <a:cubicBezTo>
                    <a:pt x="9796" y="20134"/>
                    <a:pt x="8417" y="18878"/>
                    <a:pt x="7039" y="17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349500" y="200856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368550" y="16275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2385882" y="46340"/>
              <a:ext cx="281118" cy="259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28" fill="norm" stroke="1" extrusionOk="0">
                  <a:moveTo>
                    <a:pt x="7384" y="11766"/>
                  </a:moveTo>
                  <a:cubicBezTo>
                    <a:pt x="5933" y="11415"/>
                    <a:pt x="4483" y="11063"/>
                    <a:pt x="3193" y="12117"/>
                  </a:cubicBezTo>
                  <a:cubicBezTo>
                    <a:pt x="1904" y="13171"/>
                    <a:pt x="775" y="15629"/>
                    <a:pt x="292" y="17298"/>
                  </a:cubicBezTo>
                  <a:cubicBezTo>
                    <a:pt x="-192" y="18966"/>
                    <a:pt x="-31" y="19844"/>
                    <a:pt x="453" y="20459"/>
                  </a:cubicBezTo>
                  <a:cubicBezTo>
                    <a:pt x="936" y="21073"/>
                    <a:pt x="1742" y="21424"/>
                    <a:pt x="2548" y="21512"/>
                  </a:cubicBezTo>
                  <a:cubicBezTo>
                    <a:pt x="3354" y="21600"/>
                    <a:pt x="4160" y="21424"/>
                    <a:pt x="5127" y="18088"/>
                  </a:cubicBezTo>
                  <a:cubicBezTo>
                    <a:pt x="6095" y="14751"/>
                    <a:pt x="7223" y="8254"/>
                    <a:pt x="7787" y="4566"/>
                  </a:cubicBezTo>
                  <a:cubicBezTo>
                    <a:pt x="8351" y="878"/>
                    <a:pt x="8351" y="0"/>
                    <a:pt x="8029" y="0"/>
                  </a:cubicBezTo>
                  <a:cubicBezTo>
                    <a:pt x="7707" y="0"/>
                    <a:pt x="7062" y="878"/>
                    <a:pt x="6578" y="3424"/>
                  </a:cubicBezTo>
                  <a:cubicBezTo>
                    <a:pt x="6095" y="5971"/>
                    <a:pt x="5772" y="10185"/>
                    <a:pt x="5853" y="13171"/>
                  </a:cubicBezTo>
                  <a:cubicBezTo>
                    <a:pt x="5933" y="16156"/>
                    <a:pt x="6417" y="17912"/>
                    <a:pt x="6981" y="19054"/>
                  </a:cubicBezTo>
                  <a:cubicBezTo>
                    <a:pt x="7545" y="20195"/>
                    <a:pt x="8190" y="20722"/>
                    <a:pt x="9157" y="20283"/>
                  </a:cubicBezTo>
                  <a:cubicBezTo>
                    <a:pt x="10124" y="19844"/>
                    <a:pt x="11414" y="18439"/>
                    <a:pt x="12139" y="17298"/>
                  </a:cubicBezTo>
                  <a:cubicBezTo>
                    <a:pt x="12865" y="16156"/>
                    <a:pt x="13026" y="15278"/>
                    <a:pt x="13107" y="14400"/>
                  </a:cubicBezTo>
                  <a:cubicBezTo>
                    <a:pt x="13187" y="13522"/>
                    <a:pt x="13187" y="12644"/>
                    <a:pt x="12784" y="12117"/>
                  </a:cubicBezTo>
                  <a:cubicBezTo>
                    <a:pt x="12381" y="11590"/>
                    <a:pt x="11575" y="11415"/>
                    <a:pt x="11011" y="11766"/>
                  </a:cubicBezTo>
                  <a:cubicBezTo>
                    <a:pt x="10447" y="12117"/>
                    <a:pt x="10124" y="12995"/>
                    <a:pt x="9963" y="13873"/>
                  </a:cubicBezTo>
                  <a:cubicBezTo>
                    <a:pt x="9802" y="14751"/>
                    <a:pt x="9802" y="15629"/>
                    <a:pt x="10205" y="16244"/>
                  </a:cubicBezTo>
                  <a:cubicBezTo>
                    <a:pt x="10608" y="16859"/>
                    <a:pt x="11414" y="17210"/>
                    <a:pt x="12139" y="17122"/>
                  </a:cubicBezTo>
                  <a:cubicBezTo>
                    <a:pt x="12865" y="17034"/>
                    <a:pt x="13509" y="16507"/>
                    <a:pt x="13993" y="16946"/>
                  </a:cubicBezTo>
                  <a:cubicBezTo>
                    <a:pt x="14477" y="17385"/>
                    <a:pt x="14799" y="18790"/>
                    <a:pt x="15041" y="18878"/>
                  </a:cubicBezTo>
                  <a:cubicBezTo>
                    <a:pt x="15283" y="18966"/>
                    <a:pt x="15444" y="17737"/>
                    <a:pt x="15847" y="16244"/>
                  </a:cubicBezTo>
                  <a:cubicBezTo>
                    <a:pt x="16250" y="14751"/>
                    <a:pt x="16895" y="12995"/>
                    <a:pt x="17620" y="11941"/>
                  </a:cubicBezTo>
                  <a:cubicBezTo>
                    <a:pt x="18345" y="10888"/>
                    <a:pt x="19151" y="10537"/>
                    <a:pt x="19715" y="10800"/>
                  </a:cubicBezTo>
                  <a:cubicBezTo>
                    <a:pt x="20280" y="11063"/>
                    <a:pt x="20602" y="11941"/>
                    <a:pt x="20844" y="13083"/>
                  </a:cubicBezTo>
                  <a:cubicBezTo>
                    <a:pt x="21086" y="14224"/>
                    <a:pt x="21247" y="15629"/>
                    <a:pt x="21408" y="17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692893" y="42106"/>
              <a:ext cx="113808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517" fill="norm" stroke="1" extrusionOk="0">
                  <a:moveTo>
                    <a:pt x="10512" y="0"/>
                  </a:moveTo>
                  <a:cubicBezTo>
                    <a:pt x="8941" y="2723"/>
                    <a:pt x="7371" y="5445"/>
                    <a:pt x="6585" y="8259"/>
                  </a:cubicBezTo>
                  <a:cubicBezTo>
                    <a:pt x="5800" y="11072"/>
                    <a:pt x="5800" y="13976"/>
                    <a:pt x="5800" y="15882"/>
                  </a:cubicBezTo>
                  <a:cubicBezTo>
                    <a:pt x="5800" y="17788"/>
                    <a:pt x="5800" y="18696"/>
                    <a:pt x="6192" y="19603"/>
                  </a:cubicBezTo>
                  <a:cubicBezTo>
                    <a:pt x="6585" y="20511"/>
                    <a:pt x="7371" y="21418"/>
                    <a:pt x="8549" y="21509"/>
                  </a:cubicBezTo>
                  <a:cubicBezTo>
                    <a:pt x="9727" y="21600"/>
                    <a:pt x="11298" y="20874"/>
                    <a:pt x="12083" y="19966"/>
                  </a:cubicBezTo>
                  <a:cubicBezTo>
                    <a:pt x="12869" y="19059"/>
                    <a:pt x="12869" y="17970"/>
                    <a:pt x="11887" y="16790"/>
                  </a:cubicBezTo>
                  <a:cubicBezTo>
                    <a:pt x="10905" y="15610"/>
                    <a:pt x="8941" y="14339"/>
                    <a:pt x="6389" y="13613"/>
                  </a:cubicBezTo>
                  <a:cubicBezTo>
                    <a:pt x="3836" y="12887"/>
                    <a:pt x="694" y="12706"/>
                    <a:pt x="105" y="12797"/>
                  </a:cubicBezTo>
                  <a:cubicBezTo>
                    <a:pt x="-484" y="12887"/>
                    <a:pt x="1480" y="13250"/>
                    <a:pt x="4229" y="13795"/>
                  </a:cubicBezTo>
                  <a:cubicBezTo>
                    <a:pt x="6978" y="14339"/>
                    <a:pt x="10512" y="15066"/>
                    <a:pt x="12672" y="15882"/>
                  </a:cubicBezTo>
                  <a:cubicBezTo>
                    <a:pt x="14832" y="16699"/>
                    <a:pt x="15618" y="17607"/>
                    <a:pt x="16207" y="18605"/>
                  </a:cubicBezTo>
                  <a:cubicBezTo>
                    <a:pt x="16796" y="19603"/>
                    <a:pt x="17189" y="20692"/>
                    <a:pt x="17581" y="20692"/>
                  </a:cubicBezTo>
                  <a:cubicBezTo>
                    <a:pt x="17974" y="20692"/>
                    <a:pt x="18367" y="19603"/>
                    <a:pt x="18956" y="17153"/>
                  </a:cubicBezTo>
                  <a:cubicBezTo>
                    <a:pt x="19545" y="14703"/>
                    <a:pt x="20331" y="10891"/>
                    <a:pt x="21116" y="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844243" y="173012"/>
              <a:ext cx="127557" cy="127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01" fill="norm" stroke="1" extrusionOk="0">
                  <a:moveTo>
                    <a:pt x="9654" y="409"/>
                  </a:moveTo>
                  <a:cubicBezTo>
                    <a:pt x="7883" y="55"/>
                    <a:pt x="6113" y="-299"/>
                    <a:pt x="4696" y="409"/>
                  </a:cubicBezTo>
                  <a:cubicBezTo>
                    <a:pt x="3280" y="1117"/>
                    <a:pt x="2218" y="2888"/>
                    <a:pt x="1332" y="6075"/>
                  </a:cubicBezTo>
                  <a:cubicBezTo>
                    <a:pt x="447" y="9262"/>
                    <a:pt x="-261" y="13865"/>
                    <a:pt x="93" y="16875"/>
                  </a:cubicBezTo>
                  <a:cubicBezTo>
                    <a:pt x="447" y="19885"/>
                    <a:pt x="1864" y="21301"/>
                    <a:pt x="5582" y="21301"/>
                  </a:cubicBezTo>
                  <a:cubicBezTo>
                    <a:pt x="9300" y="21301"/>
                    <a:pt x="15319" y="19885"/>
                    <a:pt x="21339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955635" y="-1"/>
              <a:ext cx="190050" cy="308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37" fill="norm" stroke="1" extrusionOk="0">
                  <a:moveTo>
                    <a:pt x="4610" y="14825"/>
                  </a:moveTo>
                  <a:cubicBezTo>
                    <a:pt x="3437" y="14825"/>
                    <a:pt x="2263" y="14825"/>
                    <a:pt x="1323" y="15119"/>
                  </a:cubicBezTo>
                  <a:cubicBezTo>
                    <a:pt x="384" y="15413"/>
                    <a:pt x="-320" y="16000"/>
                    <a:pt x="150" y="16515"/>
                  </a:cubicBezTo>
                  <a:cubicBezTo>
                    <a:pt x="619" y="17029"/>
                    <a:pt x="2263" y="17470"/>
                    <a:pt x="3319" y="18131"/>
                  </a:cubicBezTo>
                  <a:cubicBezTo>
                    <a:pt x="4376" y="18792"/>
                    <a:pt x="4845" y="19674"/>
                    <a:pt x="5667" y="20041"/>
                  </a:cubicBezTo>
                  <a:cubicBezTo>
                    <a:pt x="6489" y="20408"/>
                    <a:pt x="7663" y="20261"/>
                    <a:pt x="9306" y="18939"/>
                  </a:cubicBezTo>
                  <a:cubicBezTo>
                    <a:pt x="10950" y="17617"/>
                    <a:pt x="13063" y="15119"/>
                    <a:pt x="15058" y="12253"/>
                  </a:cubicBezTo>
                  <a:cubicBezTo>
                    <a:pt x="17054" y="9388"/>
                    <a:pt x="18932" y="6155"/>
                    <a:pt x="19989" y="4172"/>
                  </a:cubicBezTo>
                  <a:cubicBezTo>
                    <a:pt x="21045" y="2188"/>
                    <a:pt x="21280" y="1453"/>
                    <a:pt x="20928" y="866"/>
                  </a:cubicBezTo>
                  <a:cubicBezTo>
                    <a:pt x="20576" y="278"/>
                    <a:pt x="19637" y="-163"/>
                    <a:pt x="18815" y="57"/>
                  </a:cubicBezTo>
                  <a:cubicBezTo>
                    <a:pt x="17993" y="278"/>
                    <a:pt x="17289" y="1159"/>
                    <a:pt x="16232" y="3584"/>
                  </a:cubicBezTo>
                  <a:cubicBezTo>
                    <a:pt x="15176" y="6008"/>
                    <a:pt x="13767" y="9976"/>
                    <a:pt x="13180" y="12988"/>
                  </a:cubicBezTo>
                  <a:cubicBezTo>
                    <a:pt x="12593" y="16000"/>
                    <a:pt x="12828" y="18057"/>
                    <a:pt x="13767" y="19306"/>
                  </a:cubicBezTo>
                  <a:cubicBezTo>
                    <a:pt x="14706" y="20555"/>
                    <a:pt x="16350" y="20996"/>
                    <a:pt x="17993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640783" y="29406"/>
              <a:ext cx="256795" cy="267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528" fill="norm" stroke="1" extrusionOk="0">
                  <a:moveTo>
                    <a:pt x="6453" y="0"/>
                  </a:moveTo>
                  <a:cubicBezTo>
                    <a:pt x="5943" y="4252"/>
                    <a:pt x="5433" y="8504"/>
                    <a:pt x="5348" y="11565"/>
                  </a:cubicBezTo>
                  <a:cubicBezTo>
                    <a:pt x="5263" y="14627"/>
                    <a:pt x="5603" y="16498"/>
                    <a:pt x="5943" y="17858"/>
                  </a:cubicBezTo>
                  <a:cubicBezTo>
                    <a:pt x="6283" y="19219"/>
                    <a:pt x="6623" y="20069"/>
                    <a:pt x="6623" y="20069"/>
                  </a:cubicBezTo>
                  <a:cubicBezTo>
                    <a:pt x="6623" y="20069"/>
                    <a:pt x="6283" y="19219"/>
                    <a:pt x="5263" y="18198"/>
                  </a:cubicBezTo>
                  <a:cubicBezTo>
                    <a:pt x="4242" y="17178"/>
                    <a:pt x="2542" y="15987"/>
                    <a:pt x="1266" y="15392"/>
                  </a:cubicBezTo>
                  <a:cubicBezTo>
                    <a:pt x="-10" y="14797"/>
                    <a:pt x="-860" y="14797"/>
                    <a:pt x="1436" y="14542"/>
                  </a:cubicBezTo>
                  <a:cubicBezTo>
                    <a:pt x="3732" y="14287"/>
                    <a:pt x="9175" y="13776"/>
                    <a:pt x="12576" y="13266"/>
                  </a:cubicBezTo>
                  <a:cubicBezTo>
                    <a:pt x="15978" y="12756"/>
                    <a:pt x="17338" y="12246"/>
                    <a:pt x="17338" y="12331"/>
                  </a:cubicBezTo>
                  <a:cubicBezTo>
                    <a:pt x="17338" y="12416"/>
                    <a:pt x="15978" y="13096"/>
                    <a:pt x="14702" y="13946"/>
                  </a:cubicBezTo>
                  <a:cubicBezTo>
                    <a:pt x="13427" y="14797"/>
                    <a:pt x="12236" y="15817"/>
                    <a:pt x="11556" y="16923"/>
                  </a:cubicBezTo>
                  <a:cubicBezTo>
                    <a:pt x="10875" y="18028"/>
                    <a:pt x="10705" y="19219"/>
                    <a:pt x="11046" y="20069"/>
                  </a:cubicBezTo>
                  <a:cubicBezTo>
                    <a:pt x="11386" y="20920"/>
                    <a:pt x="12236" y="21430"/>
                    <a:pt x="13512" y="21515"/>
                  </a:cubicBezTo>
                  <a:cubicBezTo>
                    <a:pt x="14787" y="21600"/>
                    <a:pt x="16488" y="21260"/>
                    <a:pt x="17764" y="20580"/>
                  </a:cubicBezTo>
                  <a:cubicBezTo>
                    <a:pt x="19039" y="19899"/>
                    <a:pt x="19890" y="18879"/>
                    <a:pt x="20315" y="17858"/>
                  </a:cubicBezTo>
                  <a:cubicBezTo>
                    <a:pt x="20740" y="16838"/>
                    <a:pt x="20740" y="15817"/>
                    <a:pt x="20315" y="15222"/>
                  </a:cubicBezTo>
                  <a:cubicBezTo>
                    <a:pt x="19890" y="14627"/>
                    <a:pt x="19039" y="14457"/>
                    <a:pt x="18189" y="14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4152900" y="73856"/>
              <a:ext cx="1905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40"/>
                    <a:pt x="7200" y="7680"/>
                    <a:pt x="10320" y="11040"/>
                  </a:cubicBezTo>
                  <a:cubicBezTo>
                    <a:pt x="13440" y="14400"/>
                    <a:pt x="16080" y="17280"/>
                    <a:pt x="17880" y="18960"/>
                  </a:cubicBezTo>
                  <a:cubicBezTo>
                    <a:pt x="19680" y="20640"/>
                    <a:pt x="2064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4191000" y="29406"/>
              <a:ext cx="1397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527" y="732"/>
                  </a:cubicBezTo>
                  <a:cubicBezTo>
                    <a:pt x="14727" y="1464"/>
                    <a:pt x="12764" y="2929"/>
                    <a:pt x="10145" y="5492"/>
                  </a:cubicBezTo>
                  <a:cubicBezTo>
                    <a:pt x="7527" y="8054"/>
                    <a:pt x="4255" y="11715"/>
                    <a:pt x="2455" y="14583"/>
                  </a:cubicBezTo>
                  <a:cubicBezTo>
                    <a:pt x="655" y="17451"/>
                    <a:pt x="327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394200" y="258370"/>
              <a:ext cx="139700" cy="12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2" fill="norm" stroke="1" extrusionOk="0">
                  <a:moveTo>
                    <a:pt x="0" y="969"/>
                  </a:moveTo>
                  <a:cubicBezTo>
                    <a:pt x="1636" y="284"/>
                    <a:pt x="3273" y="-402"/>
                    <a:pt x="5236" y="284"/>
                  </a:cubicBezTo>
                  <a:cubicBezTo>
                    <a:pt x="7200" y="969"/>
                    <a:pt x="9491" y="3027"/>
                    <a:pt x="9491" y="6112"/>
                  </a:cubicBezTo>
                  <a:cubicBezTo>
                    <a:pt x="9491" y="9198"/>
                    <a:pt x="7200" y="13312"/>
                    <a:pt x="5564" y="16055"/>
                  </a:cubicBezTo>
                  <a:cubicBezTo>
                    <a:pt x="3927" y="18798"/>
                    <a:pt x="2945" y="20169"/>
                    <a:pt x="3436" y="20684"/>
                  </a:cubicBezTo>
                  <a:cubicBezTo>
                    <a:pt x="3927" y="21198"/>
                    <a:pt x="5891" y="20855"/>
                    <a:pt x="9164" y="20169"/>
                  </a:cubicBezTo>
                  <a:cubicBezTo>
                    <a:pt x="12436" y="19484"/>
                    <a:pt x="17018" y="18455"/>
                    <a:pt x="21600" y="17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01084" y="2034303"/>
              <a:ext cx="222767" cy="40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81" fill="norm" stroke="1" extrusionOk="0">
                  <a:moveTo>
                    <a:pt x="16555" y="1411"/>
                  </a:moveTo>
                  <a:cubicBezTo>
                    <a:pt x="15944" y="860"/>
                    <a:pt x="15333" y="309"/>
                    <a:pt x="13804" y="88"/>
                  </a:cubicBezTo>
                  <a:cubicBezTo>
                    <a:pt x="12276" y="-132"/>
                    <a:pt x="9831" y="-22"/>
                    <a:pt x="7488" y="1356"/>
                  </a:cubicBezTo>
                  <a:cubicBezTo>
                    <a:pt x="5144" y="2733"/>
                    <a:pt x="2903" y="5378"/>
                    <a:pt x="1578" y="8299"/>
                  </a:cubicBezTo>
                  <a:cubicBezTo>
                    <a:pt x="254" y="11219"/>
                    <a:pt x="-154" y="14415"/>
                    <a:pt x="50" y="16619"/>
                  </a:cubicBezTo>
                  <a:cubicBezTo>
                    <a:pt x="254" y="18823"/>
                    <a:pt x="1069" y="20035"/>
                    <a:pt x="2088" y="20697"/>
                  </a:cubicBezTo>
                  <a:cubicBezTo>
                    <a:pt x="3106" y="21358"/>
                    <a:pt x="4329" y="21468"/>
                    <a:pt x="7589" y="20972"/>
                  </a:cubicBezTo>
                  <a:cubicBezTo>
                    <a:pt x="10850" y="20476"/>
                    <a:pt x="16148" y="19374"/>
                    <a:pt x="21446" y="1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46050" y="2264606"/>
              <a:ext cx="152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470605" y="1941699"/>
              <a:ext cx="234246" cy="520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21" fill="norm" stroke="1" extrusionOk="0">
                  <a:moveTo>
                    <a:pt x="21343" y="1790"/>
                  </a:moveTo>
                  <a:cubicBezTo>
                    <a:pt x="21343" y="1355"/>
                    <a:pt x="21343" y="919"/>
                    <a:pt x="20957" y="571"/>
                  </a:cubicBezTo>
                  <a:cubicBezTo>
                    <a:pt x="20572" y="222"/>
                    <a:pt x="19800" y="-39"/>
                    <a:pt x="17968" y="5"/>
                  </a:cubicBezTo>
                  <a:cubicBezTo>
                    <a:pt x="16136" y="48"/>
                    <a:pt x="13243" y="396"/>
                    <a:pt x="11025" y="919"/>
                  </a:cubicBezTo>
                  <a:cubicBezTo>
                    <a:pt x="8807" y="1442"/>
                    <a:pt x="7264" y="2138"/>
                    <a:pt x="6204" y="3576"/>
                  </a:cubicBezTo>
                  <a:cubicBezTo>
                    <a:pt x="5143" y="5013"/>
                    <a:pt x="4564" y="7190"/>
                    <a:pt x="3889" y="9629"/>
                  </a:cubicBezTo>
                  <a:cubicBezTo>
                    <a:pt x="3214" y="12067"/>
                    <a:pt x="2443" y="14767"/>
                    <a:pt x="1864" y="16335"/>
                  </a:cubicBezTo>
                  <a:cubicBezTo>
                    <a:pt x="1286" y="17903"/>
                    <a:pt x="900" y="18338"/>
                    <a:pt x="514" y="19035"/>
                  </a:cubicBezTo>
                  <a:cubicBezTo>
                    <a:pt x="129" y="19732"/>
                    <a:pt x="-257" y="20690"/>
                    <a:pt x="225" y="21126"/>
                  </a:cubicBezTo>
                  <a:cubicBezTo>
                    <a:pt x="707" y="21561"/>
                    <a:pt x="2057" y="21474"/>
                    <a:pt x="4468" y="21126"/>
                  </a:cubicBezTo>
                  <a:cubicBezTo>
                    <a:pt x="6879" y="20777"/>
                    <a:pt x="10350" y="20167"/>
                    <a:pt x="13822" y="19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59584" y="2043062"/>
              <a:ext cx="199267" cy="34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27" fill="norm" stroke="1" extrusionOk="0">
                  <a:moveTo>
                    <a:pt x="21182" y="347"/>
                  </a:moveTo>
                  <a:cubicBezTo>
                    <a:pt x="19832" y="87"/>
                    <a:pt x="18482" y="-173"/>
                    <a:pt x="16569" y="152"/>
                  </a:cubicBezTo>
                  <a:cubicBezTo>
                    <a:pt x="14657" y="478"/>
                    <a:pt x="12182" y="1388"/>
                    <a:pt x="9482" y="3145"/>
                  </a:cubicBezTo>
                  <a:cubicBezTo>
                    <a:pt x="6782" y="4902"/>
                    <a:pt x="3857" y="7504"/>
                    <a:pt x="2057" y="9911"/>
                  </a:cubicBezTo>
                  <a:cubicBezTo>
                    <a:pt x="257" y="12319"/>
                    <a:pt x="-418" y="14531"/>
                    <a:pt x="257" y="16417"/>
                  </a:cubicBezTo>
                  <a:cubicBezTo>
                    <a:pt x="932" y="18304"/>
                    <a:pt x="2957" y="19866"/>
                    <a:pt x="5657" y="20646"/>
                  </a:cubicBezTo>
                  <a:cubicBezTo>
                    <a:pt x="8357" y="21427"/>
                    <a:pt x="11732" y="21427"/>
                    <a:pt x="15107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149350" y="2080456"/>
              <a:ext cx="1841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3" y="3040"/>
                    <a:pt x="4966" y="6080"/>
                    <a:pt x="8566" y="9680"/>
                  </a:cubicBezTo>
                  <a:cubicBezTo>
                    <a:pt x="12166" y="13280"/>
                    <a:pt x="16883" y="17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193800" y="2042356"/>
              <a:ext cx="1460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904" y="969"/>
                  </a:cubicBezTo>
                  <a:cubicBezTo>
                    <a:pt x="15339" y="1938"/>
                    <a:pt x="13774" y="3877"/>
                    <a:pt x="11270" y="6992"/>
                  </a:cubicBezTo>
                  <a:cubicBezTo>
                    <a:pt x="8765" y="10108"/>
                    <a:pt x="5322" y="14400"/>
                    <a:pt x="3287" y="17031"/>
                  </a:cubicBezTo>
                  <a:cubicBezTo>
                    <a:pt x="1252" y="19662"/>
                    <a:pt x="626" y="206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1435100" y="2283656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1574800" y="2213806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6800"/>
                    <a:pt x="1728" y="12000"/>
                    <a:pt x="5328" y="8400"/>
                  </a:cubicBezTo>
                  <a:cubicBezTo>
                    <a:pt x="8928" y="4800"/>
                    <a:pt x="1526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1651000" y="2150306"/>
              <a:ext cx="317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2000250" y="2078796"/>
              <a:ext cx="228600" cy="27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130"/>
                  </a:moveTo>
                  <a:cubicBezTo>
                    <a:pt x="1000" y="-35"/>
                    <a:pt x="2000" y="-200"/>
                    <a:pt x="3400" y="707"/>
                  </a:cubicBezTo>
                  <a:cubicBezTo>
                    <a:pt x="4800" y="1614"/>
                    <a:pt x="6600" y="3592"/>
                    <a:pt x="9100" y="5983"/>
                  </a:cubicBezTo>
                  <a:cubicBezTo>
                    <a:pt x="11600" y="8374"/>
                    <a:pt x="14800" y="11177"/>
                    <a:pt x="17000" y="13815"/>
                  </a:cubicBezTo>
                  <a:cubicBezTo>
                    <a:pt x="19200" y="16453"/>
                    <a:pt x="20400" y="18927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070100" y="2042356"/>
              <a:ext cx="1460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073"/>
                    <a:pt x="14713" y="4145"/>
                    <a:pt x="11426" y="7091"/>
                  </a:cubicBezTo>
                  <a:cubicBezTo>
                    <a:pt x="8139" y="10036"/>
                    <a:pt x="5009" y="13855"/>
                    <a:pt x="3130" y="16418"/>
                  </a:cubicBezTo>
                  <a:cubicBezTo>
                    <a:pt x="1252" y="18982"/>
                    <a:pt x="626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2292350" y="2272279"/>
              <a:ext cx="171450" cy="14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4500"/>
                  </a:moveTo>
                  <a:cubicBezTo>
                    <a:pt x="267" y="2934"/>
                    <a:pt x="533" y="1369"/>
                    <a:pt x="1467" y="587"/>
                  </a:cubicBezTo>
                  <a:cubicBezTo>
                    <a:pt x="2400" y="-196"/>
                    <a:pt x="4000" y="-196"/>
                    <a:pt x="5333" y="587"/>
                  </a:cubicBezTo>
                  <a:cubicBezTo>
                    <a:pt x="6667" y="1369"/>
                    <a:pt x="7733" y="2934"/>
                    <a:pt x="7867" y="5439"/>
                  </a:cubicBezTo>
                  <a:cubicBezTo>
                    <a:pt x="8000" y="7943"/>
                    <a:pt x="7200" y="11387"/>
                    <a:pt x="6533" y="13891"/>
                  </a:cubicBezTo>
                  <a:cubicBezTo>
                    <a:pt x="5867" y="16395"/>
                    <a:pt x="5333" y="17961"/>
                    <a:pt x="5600" y="19213"/>
                  </a:cubicBezTo>
                  <a:cubicBezTo>
                    <a:pt x="5867" y="20465"/>
                    <a:pt x="6933" y="21404"/>
                    <a:pt x="9733" y="21247"/>
                  </a:cubicBezTo>
                  <a:cubicBezTo>
                    <a:pt x="12533" y="21091"/>
                    <a:pt x="17067" y="19839"/>
                    <a:pt x="21600" y="18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2482850" y="2016956"/>
              <a:ext cx="12804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600" fill="norm" stroke="1" extrusionOk="0">
                  <a:moveTo>
                    <a:pt x="0" y="0"/>
                  </a:moveTo>
                  <a:cubicBezTo>
                    <a:pt x="5829" y="2057"/>
                    <a:pt x="11657" y="4114"/>
                    <a:pt x="15600" y="6857"/>
                  </a:cubicBezTo>
                  <a:cubicBezTo>
                    <a:pt x="19543" y="9600"/>
                    <a:pt x="21600" y="13029"/>
                    <a:pt x="20400" y="15600"/>
                  </a:cubicBezTo>
                  <a:cubicBezTo>
                    <a:pt x="19200" y="18171"/>
                    <a:pt x="14743" y="19886"/>
                    <a:pt x="10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2667000" y="1853303"/>
              <a:ext cx="120650" cy="15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4987"/>
                  </a:moveTo>
                  <a:cubicBezTo>
                    <a:pt x="2274" y="3259"/>
                    <a:pt x="4547" y="1531"/>
                    <a:pt x="7579" y="667"/>
                  </a:cubicBezTo>
                  <a:cubicBezTo>
                    <a:pt x="10611" y="-197"/>
                    <a:pt x="14400" y="-197"/>
                    <a:pt x="16484" y="523"/>
                  </a:cubicBezTo>
                  <a:cubicBezTo>
                    <a:pt x="18568" y="1243"/>
                    <a:pt x="18947" y="2683"/>
                    <a:pt x="17621" y="4699"/>
                  </a:cubicBezTo>
                  <a:cubicBezTo>
                    <a:pt x="16295" y="6715"/>
                    <a:pt x="13263" y="9307"/>
                    <a:pt x="10989" y="11179"/>
                  </a:cubicBezTo>
                  <a:cubicBezTo>
                    <a:pt x="8716" y="13051"/>
                    <a:pt x="7200" y="14203"/>
                    <a:pt x="6253" y="15643"/>
                  </a:cubicBezTo>
                  <a:cubicBezTo>
                    <a:pt x="5305" y="17083"/>
                    <a:pt x="4926" y="18811"/>
                    <a:pt x="5684" y="19819"/>
                  </a:cubicBezTo>
                  <a:cubicBezTo>
                    <a:pt x="6442" y="20827"/>
                    <a:pt x="8337" y="21115"/>
                    <a:pt x="11179" y="21259"/>
                  </a:cubicBezTo>
                  <a:cubicBezTo>
                    <a:pt x="14021" y="21403"/>
                    <a:pt x="17811" y="21403"/>
                    <a:pt x="216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2857500" y="1786475"/>
              <a:ext cx="181907" cy="695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00" fill="norm" stroke="1" extrusionOk="0">
                  <a:moveTo>
                    <a:pt x="0" y="1236"/>
                  </a:moveTo>
                  <a:cubicBezTo>
                    <a:pt x="5214" y="843"/>
                    <a:pt x="10428" y="451"/>
                    <a:pt x="14028" y="222"/>
                  </a:cubicBezTo>
                  <a:cubicBezTo>
                    <a:pt x="17628" y="-8"/>
                    <a:pt x="19614" y="-73"/>
                    <a:pt x="20607" y="91"/>
                  </a:cubicBezTo>
                  <a:cubicBezTo>
                    <a:pt x="21600" y="254"/>
                    <a:pt x="21600" y="647"/>
                    <a:pt x="20483" y="1760"/>
                  </a:cubicBezTo>
                  <a:cubicBezTo>
                    <a:pt x="19366" y="2872"/>
                    <a:pt x="17131" y="4705"/>
                    <a:pt x="15393" y="6702"/>
                  </a:cubicBezTo>
                  <a:cubicBezTo>
                    <a:pt x="13655" y="8698"/>
                    <a:pt x="12414" y="10858"/>
                    <a:pt x="11793" y="12920"/>
                  </a:cubicBezTo>
                  <a:cubicBezTo>
                    <a:pt x="11172" y="14982"/>
                    <a:pt x="11172" y="16945"/>
                    <a:pt x="11421" y="18156"/>
                  </a:cubicBezTo>
                  <a:cubicBezTo>
                    <a:pt x="11669" y="19367"/>
                    <a:pt x="12166" y="19825"/>
                    <a:pt x="12786" y="20218"/>
                  </a:cubicBezTo>
                  <a:cubicBezTo>
                    <a:pt x="13407" y="20611"/>
                    <a:pt x="14152" y="20938"/>
                    <a:pt x="13903" y="21167"/>
                  </a:cubicBezTo>
                  <a:cubicBezTo>
                    <a:pt x="13655" y="21396"/>
                    <a:pt x="12414" y="21527"/>
                    <a:pt x="10055" y="21494"/>
                  </a:cubicBezTo>
                  <a:cubicBezTo>
                    <a:pt x="7697" y="21462"/>
                    <a:pt x="4221" y="21265"/>
                    <a:pt x="745" y="21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20650" y="3353541"/>
              <a:ext cx="2159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4659" y="10884"/>
                    <a:pt x="9318" y="1066"/>
                    <a:pt x="12918" y="84"/>
                  </a:cubicBezTo>
                  <a:cubicBezTo>
                    <a:pt x="16518" y="-898"/>
                    <a:pt x="19059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84150" y="3490156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744927" y="3190774"/>
              <a:ext cx="175824" cy="431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59" fill="norm" stroke="1" extrusionOk="0">
                  <a:moveTo>
                    <a:pt x="19046" y="3191"/>
                  </a:moveTo>
                  <a:cubicBezTo>
                    <a:pt x="19046" y="2667"/>
                    <a:pt x="19046" y="2143"/>
                    <a:pt x="19046" y="1619"/>
                  </a:cubicBezTo>
                  <a:cubicBezTo>
                    <a:pt x="19046" y="1094"/>
                    <a:pt x="19046" y="570"/>
                    <a:pt x="18403" y="255"/>
                  </a:cubicBezTo>
                  <a:cubicBezTo>
                    <a:pt x="17760" y="-59"/>
                    <a:pt x="16474" y="-164"/>
                    <a:pt x="14289" y="413"/>
                  </a:cubicBezTo>
                  <a:cubicBezTo>
                    <a:pt x="12103" y="989"/>
                    <a:pt x="9017" y="2248"/>
                    <a:pt x="6446" y="4345"/>
                  </a:cubicBezTo>
                  <a:cubicBezTo>
                    <a:pt x="3874" y="6442"/>
                    <a:pt x="1817" y="9378"/>
                    <a:pt x="789" y="11999"/>
                  </a:cubicBezTo>
                  <a:cubicBezTo>
                    <a:pt x="-240" y="14620"/>
                    <a:pt x="-240" y="16927"/>
                    <a:pt x="660" y="18448"/>
                  </a:cubicBezTo>
                  <a:cubicBezTo>
                    <a:pt x="1560" y="19968"/>
                    <a:pt x="3360" y="20702"/>
                    <a:pt x="5803" y="21069"/>
                  </a:cubicBezTo>
                  <a:cubicBezTo>
                    <a:pt x="8246" y="21436"/>
                    <a:pt x="11331" y="21436"/>
                    <a:pt x="14031" y="21174"/>
                  </a:cubicBezTo>
                  <a:cubicBezTo>
                    <a:pt x="16731" y="20912"/>
                    <a:pt x="19046" y="20387"/>
                    <a:pt x="21360" y="19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800100" y="3420306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007342" y="3142189"/>
              <a:ext cx="275359" cy="503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11" fill="norm" stroke="1" extrusionOk="0">
                  <a:moveTo>
                    <a:pt x="21450" y="1030"/>
                  </a:moveTo>
                  <a:cubicBezTo>
                    <a:pt x="20790" y="668"/>
                    <a:pt x="20131" y="307"/>
                    <a:pt x="18977" y="126"/>
                  </a:cubicBezTo>
                  <a:cubicBezTo>
                    <a:pt x="17823" y="-55"/>
                    <a:pt x="16174" y="-55"/>
                    <a:pt x="14442" y="216"/>
                  </a:cubicBezTo>
                  <a:cubicBezTo>
                    <a:pt x="12711" y="487"/>
                    <a:pt x="10897" y="1030"/>
                    <a:pt x="9413" y="1798"/>
                  </a:cubicBezTo>
                  <a:cubicBezTo>
                    <a:pt x="7929" y="2566"/>
                    <a:pt x="6775" y="3560"/>
                    <a:pt x="6198" y="5051"/>
                  </a:cubicBezTo>
                  <a:cubicBezTo>
                    <a:pt x="5621" y="6542"/>
                    <a:pt x="5621" y="8531"/>
                    <a:pt x="4961" y="10745"/>
                  </a:cubicBezTo>
                  <a:cubicBezTo>
                    <a:pt x="4302" y="12959"/>
                    <a:pt x="2983" y="15399"/>
                    <a:pt x="2076" y="16936"/>
                  </a:cubicBezTo>
                  <a:cubicBezTo>
                    <a:pt x="1169" y="18472"/>
                    <a:pt x="674" y="19105"/>
                    <a:pt x="345" y="19692"/>
                  </a:cubicBezTo>
                  <a:cubicBezTo>
                    <a:pt x="15" y="20280"/>
                    <a:pt x="-150" y="20822"/>
                    <a:pt x="180" y="21138"/>
                  </a:cubicBezTo>
                  <a:cubicBezTo>
                    <a:pt x="510" y="21455"/>
                    <a:pt x="1334" y="21545"/>
                    <a:pt x="3313" y="21500"/>
                  </a:cubicBezTo>
                  <a:cubicBezTo>
                    <a:pt x="5291" y="21455"/>
                    <a:pt x="8424" y="21274"/>
                    <a:pt x="11557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1225550" y="3337756"/>
              <a:ext cx="2286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2880"/>
                    <a:pt x="8800" y="5760"/>
                    <a:pt x="12400" y="9360"/>
                  </a:cubicBezTo>
                  <a:cubicBezTo>
                    <a:pt x="16000" y="12960"/>
                    <a:pt x="188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327150" y="3275198"/>
              <a:ext cx="146050" cy="35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714"/>
                  </a:moveTo>
                  <a:cubicBezTo>
                    <a:pt x="20348" y="329"/>
                    <a:pt x="19096" y="-57"/>
                    <a:pt x="17843" y="7"/>
                  </a:cubicBezTo>
                  <a:cubicBezTo>
                    <a:pt x="16591" y="72"/>
                    <a:pt x="15339" y="586"/>
                    <a:pt x="12991" y="2643"/>
                  </a:cubicBezTo>
                  <a:cubicBezTo>
                    <a:pt x="10643" y="4700"/>
                    <a:pt x="7200" y="8300"/>
                    <a:pt x="4852" y="11707"/>
                  </a:cubicBezTo>
                  <a:cubicBezTo>
                    <a:pt x="2504" y="15114"/>
                    <a:pt x="1252" y="18329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1543050" y="3528256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549400" y="3193159"/>
              <a:ext cx="184150" cy="20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5246"/>
                  </a:moveTo>
                  <a:cubicBezTo>
                    <a:pt x="1986" y="3446"/>
                    <a:pt x="3972" y="1646"/>
                    <a:pt x="5586" y="746"/>
                  </a:cubicBezTo>
                  <a:cubicBezTo>
                    <a:pt x="7200" y="-154"/>
                    <a:pt x="8441" y="-154"/>
                    <a:pt x="9434" y="296"/>
                  </a:cubicBezTo>
                  <a:cubicBezTo>
                    <a:pt x="10428" y="746"/>
                    <a:pt x="11172" y="1646"/>
                    <a:pt x="10676" y="4683"/>
                  </a:cubicBezTo>
                  <a:cubicBezTo>
                    <a:pt x="10179" y="7721"/>
                    <a:pt x="8441" y="12896"/>
                    <a:pt x="7324" y="16046"/>
                  </a:cubicBezTo>
                  <a:cubicBezTo>
                    <a:pt x="6207" y="19196"/>
                    <a:pt x="5710" y="20321"/>
                    <a:pt x="6207" y="20883"/>
                  </a:cubicBezTo>
                  <a:cubicBezTo>
                    <a:pt x="6703" y="21446"/>
                    <a:pt x="8193" y="21446"/>
                    <a:pt x="10924" y="21446"/>
                  </a:cubicBezTo>
                  <a:cubicBezTo>
                    <a:pt x="13655" y="21446"/>
                    <a:pt x="17628" y="21446"/>
                    <a:pt x="2160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860550" y="3528256"/>
              <a:ext cx="222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7280"/>
                    <a:pt x="9463" y="12960"/>
                    <a:pt x="13063" y="9360"/>
                  </a:cubicBezTo>
                  <a:cubicBezTo>
                    <a:pt x="16663" y="5760"/>
                    <a:pt x="1913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984622" y="3420306"/>
              <a:ext cx="2832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14477" y="568"/>
                    <a:pt x="8305" y="1137"/>
                    <a:pt x="4448" y="2368"/>
                  </a:cubicBezTo>
                  <a:cubicBezTo>
                    <a:pt x="591" y="3600"/>
                    <a:pt x="-952" y="5495"/>
                    <a:pt x="591" y="8811"/>
                  </a:cubicBezTo>
                  <a:cubicBezTo>
                    <a:pt x="2134" y="12126"/>
                    <a:pt x="6762" y="16863"/>
                    <a:pt x="1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2203450" y="3333915"/>
              <a:ext cx="171450" cy="26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4979"/>
                  </a:moveTo>
                  <a:cubicBezTo>
                    <a:pt x="2667" y="3251"/>
                    <a:pt x="5333" y="1523"/>
                    <a:pt x="7600" y="659"/>
                  </a:cubicBezTo>
                  <a:cubicBezTo>
                    <a:pt x="9867" y="-205"/>
                    <a:pt x="11733" y="-205"/>
                    <a:pt x="13200" y="573"/>
                  </a:cubicBezTo>
                  <a:cubicBezTo>
                    <a:pt x="14667" y="1350"/>
                    <a:pt x="15733" y="2905"/>
                    <a:pt x="14400" y="5497"/>
                  </a:cubicBezTo>
                  <a:cubicBezTo>
                    <a:pt x="13067" y="8089"/>
                    <a:pt x="9333" y="11718"/>
                    <a:pt x="7067" y="14051"/>
                  </a:cubicBezTo>
                  <a:cubicBezTo>
                    <a:pt x="4800" y="16384"/>
                    <a:pt x="4000" y="17421"/>
                    <a:pt x="3467" y="18371"/>
                  </a:cubicBezTo>
                  <a:cubicBezTo>
                    <a:pt x="2933" y="19321"/>
                    <a:pt x="2667" y="20185"/>
                    <a:pt x="3333" y="20704"/>
                  </a:cubicBezTo>
                  <a:cubicBezTo>
                    <a:pt x="4000" y="21222"/>
                    <a:pt x="5600" y="21395"/>
                    <a:pt x="8800" y="21309"/>
                  </a:cubicBezTo>
                  <a:cubicBezTo>
                    <a:pt x="12000" y="21222"/>
                    <a:pt x="16800" y="20877"/>
                    <a:pt x="21600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2457450" y="3331406"/>
              <a:ext cx="2286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00" y="1580"/>
                    <a:pt x="5200" y="3161"/>
                    <a:pt x="8400" y="6234"/>
                  </a:cubicBezTo>
                  <a:cubicBezTo>
                    <a:pt x="11600" y="9307"/>
                    <a:pt x="15400" y="13873"/>
                    <a:pt x="17700" y="16683"/>
                  </a:cubicBezTo>
                  <a:cubicBezTo>
                    <a:pt x="20000" y="19493"/>
                    <a:pt x="2080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2550583" y="3286956"/>
              <a:ext cx="12276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21234" y="0"/>
                  </a:moveTo>
                  <a:cubicBezTo>
                    <a:pt x="19403" y="131"/>
                    <a:pt x="17573" y="262"/>
                    <a:pt x="15193" y="1505"/>
                  </a:cubicBezTo>
                  <a:cubicBezTo>
                    <a:pt x="12814" y="2749"/>
                    <a:pt x="9885" y="5105"/>
                    <a:pt x="7139" y="8313"/>
                  </a:cubicBezTo>
                  <a:cubicBezTo>
                    <a:pt x="4393" y="11520"/>
                    <a:pt x="1831" y="15578"/>
                    <a:pt x="732" y="17935"/>
                  </a:cubicBezTo>
                  <a:cubicBezTo>
                    <a:pt x="-366" y="20291"/>
                    <a:pt x="0" y="20945"/>
                    <a:pt x="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2727506" y="3490156"/>
              <a:ext cx="1569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429"/>
                    <a:pt x="3818" y="6857"/>
                    <a:pt x="1118" y="10457"/>
                  </a:cubicBezTo>
                  <a:cubicBezTo>
                    <a:pt x="-1582" y="14057"/>
                    <a:pt x="1118" y="1782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2813050" y="3318706"/>
              <a:ext cx="1841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4926"/>
                    <a:pt x="9434" y="9853"/>
                    <a:pt x="13034" y="13453"/>
                  </a:cubicBezTo>
                  <a:cubicBezTo>
                    <a:pt x="16634" y="17053"/>
                    <a:pt x="19117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2844800" y="3267906"/>
              <a:ext cx="1524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650" y="885"/>
                  </a:cubicBezTo>
                  <a:cubicBezTo>
                    <a:pt x="14700" y="1770"/>
                    <a:pt x="12300" y="3541"/>
                    <a:pt x="9600" y="6315"/>
                  </a:cubicBezTo>
                  <a:cubicBezTo>
                    <a:pt x="6900" y="9089"/>
                    <a:pt x="3900" y="12866"/>
                    <a:pt x="2250" y="15580"/>
                  </a:cubicBezTo>
                  <a:cubicBezTo>
                    <a:pt x="600" y="18295"/>
                    <a:pt x="300" y="199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3009900" y="3500654"/>
              <a:ext cx="127000" cy="15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3806"/>
                  </a:moveTo>
                  <a:cubicBezTo>
                    <a:pt x="720" y="2347"/>
                    <a:pt x="1440" y="888"/>
                    <a:pt x="3060" y="304"/>
                  </a:cubicBezTo>
                  <a:cubicBezTo>
                    <a:pt x="4680" y="-280"/>
                    <a:pt x="7200" y="12"/>
                    <a:pt x="9180" y="888"/>
                  </a:cubicBezTo>
                  <a:cubicBezTo>
                    <a:pt x="11160" y="1763"/>
                    <a:pt x="12600" y="3223"/>
                    <a:pt x="11880" y="5996"/>
                  </a:cubicBezTo>
                  <a:cubicBezTo>
                    <a:pt x="11160" y="8769"/>
                    <a:pt x="8280" y="12855"/>
                    <a:pt x="6300" y="15628"/>
                  </a:cubicBezTo>
                  <a:cubicBezTo>
                    <a:pt x="4320" y="18401"/>
                    <a:pt x="3240" y="19861"/>
                    <a:pt x="4320" y="20590"/>
                  </a:cubicBezTo>
                  <a:cubicBezTo>
                    <a:pt x="5400" y="21320"/>
                    <a:pt x="8640" y="21320"/>
                    <a:pt x="11880" y="21028"/>
                  </a:cubicBezTo>
                  <a:cubicBezTo>
                    <a:pt x="15120" y="20736"/>
                    <a:pt x="18360" y="20152"/>
                    <a:pt x="21600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3390900" y="3515556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54" y="0"/>
                    <a:pt x="10508" y="0"/>
                    <a:pt x="14108" y="3600"/>
                  </a:cubicBezTo>
                  <a:cubicBezTo>
                    <a:pt x="17708" y="7200"/>
                    <a:pt x="1965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3543663" y="3420306"/>
              <a:ext cx="1233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4937"/>
                    <a:pt x="6582" y="9874"/>
                    <a:pt x="2982" y="12857"/>
                  </a:cubicBezTo>
                  <a:cubicBezTo>
                    <a:pt x="-618" y="15840"/>
                    <a:pt x="-618" y="16869"/>
                    <a:pt x="1182" y="18000"/>
                  </a:cubicBezTo>
                  <a:cubicBezTo>
                    <a:pt x="2982" y="19131"/>
                    <a:pt x="6582" y="20366"/>
                    <a:pt x="10182" y="20983"/>
                  </a:cubicBezTo>
                  <a:cubicBezTo>
                    <a:pt x="13782" y="21600"/>
                    <a:pt x="17382" y="21600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3771900" y="3318706"/>
              <a:ext cx="1714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848"/>
                    <a:pt x="8000" y="7697"/>
                    <a:pt x="11600" y="11297"/>
                  </a:cubicBezTo>
                  <a:cubicBezTo>
                    <a:pt x="15200" y="14897"/>
                    <a:pt x="18400" y="182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3790950" y="3318706"/>
              <a:ext cx="1968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42" y="929"/>
                    <a:pt x="17884" y="1858"/>
                    <a:pt x="14981" y="4297"/>
                  </a:cubicBezTo>
                  <a:cubicBezTo>
                    <a:pt x="12077" y="6735"/>
                    <a:pt x="8129" y="10684"/>
                    <a:pt x="5458" y="13819"/>
                  </a:cubicBezTo>
                  <a:cubicBezTo>
                    <a:pt x="2787" y="16955"/>
                    <a:pt x="1394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3994150" y="3566348"/>
              <a:ext cx="127000" cy="176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4575"/>
                  </a:moveTo>
                  <a:cubicBezTo>
                    <a:pt x="720" y="3305"/>
                    <a:pt x="1440" y="2034"/>
                    <a:pt x="2700" y="1145"/>
                  </a:cubicBezTo>
                  <a:cubicBezTo>
                    <a:pt x="3960" y="255"/>
                    <a:pt x="5760" y="-253"/>
                    <a:pt x="7200" y="128"/>
                  </a:cubicBezTo>
                  <a:cubicBezTo>
                    <a:pt x="8640" y="509"/>
                    <a:pt x="9720" y="1780"/>
                    <a:pt x="9720" y="3813"/>
                  </a:cubicBezTo>
                  <a:cubicBezTo>
                    <a:pt x="9720" y="5846"/>
                    <a:pt x="8640" y="8641"/>
                    <a:pt x="7560" y="10674"/>
                  </a:cubicBezTo>
                  <a:cubicBezTo>
                    <a:pt x="6480" y="12707"/>
                    <a:pt x="5400" y="13978"/>
                    <a:pt x="3960" y="15629"/>
                  </a:cubicBezTo>
                  <a:cubicBezTo>
                    <a:pt x="2520" y="17281"/>
                    <a:pt x="720" y="19314"/>
                    <a:pt x="1260" y="20331"/>
                  </a:cubicBezTo>
                  <a:cubicBezTo>
                    <a:pt x="1800" y="21347"/>
                    <a:pt x="4680" y="21347"/>
                    <a:pt x="8460" y="20839"/>
                  </a:cubicBezTo>
                  <a:cubicBezTo>
                    <a:pt x="12240" y="20331"/>
                    <a:pt x="16920" y="19314"/>
                    <a:pt x="21600" y="1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4025900" y="3165248"/>
              <a:ext cx="158750" cy="2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3315"/>
                  </a:moveTo>
                  <a:cubicBezTo>
                    <a:pt x="1152" y="2245"/>
                    <a:pt x="2304" y="1176"/>
                    <a:pt x="4464" y="534"/>
                  </a:cubicBezTo>
                  <a:cubicBezTo>
                    <a:pt x="6624" y="-107"/>
                    <a:pt x="9792" y="-321"/>
                    <a:pt x="12096" y="748"/>
                  </a:cubicBezTo>
                  <a:cubicBezTo>
                    <a:pt x="14400" y="1818"/>
                    <a:pt x="15840" y="4170"/>
                    <a:pt x="15120" y="7271"/>
                  </a:cubicBezTo>
                  <a:cubicBezTo>
                    <a:pt x="14400" y="10372"/>
                    <a:pt x="11520" y="14222"/>
                    <a:pt x="9792" y="16681"/>
                  </a:cubicBezTo>
                  <a:cubicBezTo>
                    <a:pt x="8064" y="19140"/>
                    <a:pt x="7488" y="20210"/>
                    <a:pt x="7920" y="20744"/>
                  </a:cubicBezTo>
                  <a:cubicBezTo>
                    <a:pt x="8352" y="21279"/>
                    <a:pt x="9792" y="21279"/>
                    <a:pt x="12240" y="20958"/>
                  </a:cubicBezTo>
                  <a:cubicBezTo>
                    <a:pt x="14688" y="20637"/>
                    <a:pt x="18144" y="19996"/>
                    <a:pt x="21600" y="19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140200" y="3112579"/>
              <a:ext cx="275601" cy="73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62" fill="norm" stroke="1" extrusionOk="0">
                  <a:moveTo>
                    <a:pt x="5441" y="833"/>
                  </a:moveTo>
                  <a:cubicBezTo>
                    <a:pt x="8244" y="584"/>
                    <a:pt x="11047" y="335"/>
                    <a:pt x="13356" y="180"/>
                  </a:cubicBezTo>
                  <a:cubicBezTo>
                    <a:pt x="15664" y="24"/>
                    <a:pt x="17478" y="-38"/>
                    <a:pt x="18715" y="24"/>
                  </a:cubicBezTo>
                  <a:cubicBezTo>
                    <a:pt x="19951" y="86"/>
                    <a:pt x="20611" y="273"/>
                    <a:pt x="21023" y="865"/>
                  </a:cubicBezTo>
                  <a:cubicBezTo>
                    <a:pt x="21435" y="1456"/>
                    <a:pt x="21600" y="2452"/>
                    <a:pt x="21353" y="3852"/>
                  </a:cubicBezTo>
                  <a:cubicBezTo>
                    <a:pt x="21105" y="5253"/>
                    <a:pt x="20446" y="7058"/>
                    <a:pt x="19539" y="9144"/>
                  </a:cubicBezTo>
                  <a:cubicBezTo>
                    <a:pt x="18632" y="11229"/>
                    <a:pt x="17478" y="13594"/>
                    <a:pt x="16983" y="15462"/>
                  </a:cubicBezTo>
                  <a:cubicBezTo>
                    <a:pt x="16489" y="17329"/>
                    <a:pt x="16653" y="18699"/>
                    <a:pt x="16736" y="19570"/>
                  </a:cubicBezTo>
                  <a:cubicBezTo>
                    <a:pt x="16818" y="20442"/>
                    <a:pt x="16818" y="20815"/>
                    <a:pt x="16406" y="21064"/>
                  </a:cubicBezTo>
                  <a:cubicBezTo>
                    <a:pt x="15994" y="21313"/>
                    <a:pt x="15169" y="21438"/>
                    <a:pt x="12366" y="21500"/>
                  </a:cubicBezTo>
                  <a:cubicBezTo>
                    <a:pt x="9563" y="21562"/>
                    <a:pt x="4782" y="21562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07950" y="4658556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0800"/>
                    <a:pt x="9450" y="0"/>
                    <a:pt x="13050" y="0"/>
                  </a:cubicBezTo>
                  <a:cubicBezTo>
                    <a:pt x="16650" y="0"/>
                    <a:pt x="1912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27000" y="4766506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1" y="10800"/>
                    <a:pt x="8562" y="21600"/>
                    <a:pt x="12162" y="21600"/>
                  </a:cubicBezTo>
                  <a:cubicBezTo>
                    <a:pt x="15762" y="21600"/>
                    <a:pt x="18681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28918" y="4347406"/>
              <a:ext cx="142533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3" fill="norm" stroke="1" extrusionOk="0">
                  <a:moveTo>
                    <a:pt x="10908" y="0"/>
                  </a:moveTo>
                  <a:cubicBezTo>
                    <a:pt x="7414" y="5280"/>
                    <a:pt x="3919" y="10560"/>
                    <a:pt x="2014" y="13800"/>
                  </a:cubicBezTo>
                  <a:cubicBezTo>
                    <a:pt x="108" y="17040"/>
                    <a:pt x="-210" y="18240"/>
                    <a:pt x="108" y="19320"/>
                  </a:cubicBezTo>
                  <a:cubicBezTo>
                    <a:pt x="425" y="20400"/>
                    <a:pt x="1378" y="21360"/>
                    <a:pt x="5031" y="21480"/>
                  </a:cubicBezTo>
                  <a:cubicBezTo>
                    <a:pt x="8684" y="21600"/>
                    <a:pt x="15037" y="20880"/>
                    <a:pt x="2139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67024" y="4385506"/>
              <a:ext cx="10846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600" fill="norm" stroke="1" extrusionOk="0">
                  <a:moveTo>
                    <a:pt x="20414" y="0"/>
                  </a:moveTo>
                  <a:cubicBezTo>
                    <a:pt x="15931" y="708"/>
                    <a:pt x="11448" y="1416"/>
                    <a:pt x="7984" y="3541"/>
                  </a:cubicBezTo>
                  <a:cubicBezTo>
                    <a:pt x="4520" y="5666"/>
                    <a:pt x="2074" y="9207"/>
                    <a:pt x="852" y="11862"/>
                  </a:cubicBezTo>
                  <a:cubicBezTo>
                    <a:pt x="-371" y="14518"/>
                    <a:pt x="-371" y="16289"/>
                    <a:pt x="1463" y="18059"/>
                  </a:cubicBezTo>
                  <a:cubicBezTo>
                    <a:pt x="3297" y="19830"/>
                    <a:pt x="6965" y="21600"/>
                    <a:pt x="10429" y="21600"/>
                  </a:cubicBezTo>
                  <a:cubicBezTo>
                    <a:pt x="13893" y="21600"/>
                    <a:pt x="17154" y="19830"/>
                    <a:pt x="18987" y="17882"/>
                  </a:cubicBezTo>
                  <a:cubicBezTo>
                    <a:pt x="20821" y="15934"/>
                    <a:pt x="21229" y="13810"/>
                    <a:pt x="20618" y="12216"/>
                  </a:cubicBezTo>
                  <a:cubicBezTo>
                    <a:pt x="20006" y="10623"/>
                    <a:pt x="18376" y="9561"/>
                    <a:pt x="16746" y="8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345525" y="4343046"/>
              <a:ext cx="138298" cy="24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275" fill="norm" stroke="1" extrusionOk="0">
                  <a:moveTo>
                    <a:pt x="19910" y="4812"/>
                  </a:moveTo>
                  <a:cubicBezTo>
                    <a:pt x="20555" y="3889"/>
                    <a:pt x="21200" y="2965"/>
                    <a:pt x="21039" y="2135"/>
                  </a:cubicBezTo>
                  <a:cubicBezTo>
                    <a:pt x="20878" y="1304"/>
                    <a:pt x="19910" y="565"/>
                    <a:pt x="17976" y="196"/>
                  </a:cubicBezTo>
                  <a:cubicBezTo>
                    <a:pt x="16042" y="-173"/>
                    <a:pt x="13140" y="-173"/>
                    <a:pt x="9916" y="1581"/>
                  </a:cubicBezTo>
                  <a:cubicBezTo>
                    <a:pt x="6693" y="3335"/>
                    <a:pt x="3146" y="6842"/>
                    <a:pt x="1373" y="9612"/>
                  </a:cubicBezTo>
                  <a:cubicBezTo>
                    <a:pt x="-400" y="12381"/>
                    <a:pt x="-400" y="14412"/>
                    <a:pt x="1051" y="16258"/>
                  </a:cubicBezTo>
                  <a:cubicBezTo>
                    <a:pt x="2501" y="18104"/>
                    <a:pt x="5403" y="19765"/>
                    <a:pt x="7821" y="20596"/>
                  </a:cubicBezTo>
                  <a:cubicBezTo>
                    <a:pt x="10239" y="21427"/>
                    <a:pt x="12173" y="21427"/>
                    <a:pt x="13624" y="20965"/>
                  </a:cubicBezTo>
                  <a:cubicBezTo>
                    <a:pt x="15075" y="20504"/>
                    <a:pt x="16042" y="19581"/>
                    <a:pt x="17009" y="18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355600" y="4493456"/>
              <a:ext cx="107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822198" y="4464455"/>
              <a:ext cx="212853" cy="358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76" fill="norm" stroke="1" extrusionOk="0">
                  <a:moveTo>
                    <a:pt x="16213" y="4004"/>
                  </a:moveTo>
                  <a:cubicBezTo>
                    <a:pt x="16848" y="3499"/>
                    <a:pt x="17483" y="2994"/>
                    <a:pt x="17907" y="2299"/>
                  </a:cubicBezTo>
                  <a:cubicBezTo>
                    <a:pt x="18330" y="1604"/>
                    <a:pt x="18542" y="720"/>
                    <a:pt x="17907" y="278"/>
                  </a:cubicBezTo>
                  <a:cubicBezTo>
                    <a:pt x="17271" y="-164"/>
                    <a:pt x="15789" y="-164"/>
                    <a:pt x="13460" y="910"/>
                  </a:cubicBezTo>
                  <a:cubicBezTo>
                    <a:pt x="11130" y="1983"/>
                    <a:pt x="7954" y="4131"/>
                    <a:pt x="5519" y="6531"/>
                  </a:cubicBezTo>
                  <a:cubicBezTo>
                    <a:pt x="3083" y="8931"/>
                    <a:pt x="1389" y="11583"/>
                    <a:pt x="542" y="13794"/>
                  </a:cubicBezTo>
                  <a:cubicBezTo>
                    <a:pt x="-305" y="16004"/>
                    <a:pt x="-305" y="17773"/>
                    <a:pt x="1601" y="19099"/>
                  </a:cubicBezTo>
                  <a:cubicBezTo>
                    <a:pt x="3507" y="20425"/>
                    <a:pt x="7319" y="21310"/>
                    <a:pt x="10919" y="21373"/>
                  </a:cubicBezTo>
                  <a:cubicBezTo>
                    <a:pt x="14519" y="21436"/>
                    <a:pt x="17907" y="20678"/>
                    <a:pt x="21295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895350" y="4626806"/>
              <a:ext cx="152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7100"/>
                    <a:pt x="6600" y="12600"/>
                    <a:pt x="10200" y="9000"/>
                  </a:cubicBezTo>
                  <a:cubicBezTo>
                    <a:pt x="13800" y="5400"/>
                    <a:pt x="177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080033" y="4431688"/>
              <a:ext cx="278867" cy="409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20" fill="norm" stroke="1" extrusionOk="0">
                  <a:moveTo>
                    <a:pt x="21559" y="1238"/>
                  </a:moveTo>
                  <a:cubicBezTo>
                    <a:pt x="19923" y="684"/>
                    <a:pt x="18286" y="131"/>
                    <a:pt x="15914" y="20"/>
                  </a:cubicBezTo>
                  <a:cubicBezTo>
                    <a:pt x="13541" y="-91"/>
                    <a:pt x="10432" y="241"/>
                    <a:pt x="8141" y="1349"/>
                  </a:cubicBezTo>
                  <a:cubicBezTo>
                    <a:pt x="5850" y="2457"/>
                    <a:pt x="4377" y="4340"/>
                    <a:pt x="3232" y="6832"/>
                  </a:cubicBezTo>
                  <a:cubicBezTo>
                    <a:pt x="2086" y="9324"/>
                    <a:pt x="1268" y="12426"/>
                    <a:pt x="777" y="14586"/>
                  </a:cubicBezTo>
                  <a:cubicBezTo>
                    <a:pt x="286" y="16746"/>
                    <a:pt x="123" y="17964"/>
                    <a:pt x="41" y="18961"/>
                  </a:cubicBezTo>
                  <a:cubicBezTo>
                    <a:pt x="-41" y="19958"/>
                    <a:pt x="-41" y="20734"/>
                    <a:pt x="450" y="21121"/>
                  </a:cubicBezTo>
                  <a:cubicBezTo>
                    <a:pt x="941" y="21509"/>
                    <a:pt x="1923" y="21509"/>
                    <a:pt x="3804" y="21177"/>
                  </a:cubicBezTo>
                  <a:cubicBezTo>
                    <a:pt x="5686" y="20844"/>
                    <a:pt x="8468" y="20180"/>
                    <a:pt x="11250" y="1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295400" y="4569656"/>
              <a:ext cx="1905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780"/>
                    <a:pt x="7680" y="7560"/>
                    <a:pt x="11280" y="11160"/>
                  </a:cubicBezTo>
                  <a:cubicBezTo>
                    <a:pt x="14880" y="14760"/>
                    <a:pt x="18240" y="181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358900" y="4544256"/>
              <a:ext cx="133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096"/>
                    <a:pt x="14743" y="2191"/>
                    <a:pt x="11143" y="4852"/>
                  </a:cubicBezTo>
                  <a:cubicBezTo>
                    <a:pt x="7543" y="7513"/>
                    <a:pt x="3771" y="11739"/>
                    <a:pt x="1886" y="14791"/>
                  </a:cubicBezTo>
                  <a:cubicBezTo>
                    <a:pt x="0" y="17843"/>
                    <a:pt x="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536700" y="4734756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568449" y="4450713"/>
              <a:ext cx="95251" cy="14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3556"/>
                  </a:moveTo>
                  <a:cubicBezTo>
                    <a:pt x="480" y="1968"/>
                    <a:pt x="960" y="379"/>
                    <a:pt x="2880" y="62"/>
                  </a:cubicBezTo>
                  <a:cubicBezTo>
                    <a:pt x="4800" y="-256"/>
                    <a:pt x="8160" y="697"/>
                    <a:pt x="10800" y="1968"/>
                  </a:cubicBezTo>
                  <a:cubicBezTo>
                    <a:pt x="13440" y="3238"/>
                    <a:pt x="15360" y="4826"/>
                    <a:pt x="15120" y="6891"/>
                  </a:cubicBezTo>
                  <a:cubicBezTo>
                    <a:pt x="14880" y="8956"/>
                    <a:pt x="12480" y="11497"/>
                    <a:pt x="10320" y="13403"/>
                  </a:cubicBezTo>
                  <a:cubicBezTo>
                    <a:pt x="8160" y="15309"/>
                    <a:pt x="6240" y="16579"/>
                    <a:pt x="4560" y="17850"/>
                  </a:cubicBezTo>
                  <a:cubicBezTo>
                    <a:pt x="2880" y="19120"/>
                    <a:pt x="1440" y="20391"/>
                    <a:pt x="2160" y="20868"/>
                  </a:cubicBezTo>
                  <a:cubicBezTo>
                    <a:pt x="2880" y="21344"/>
                    <a:pt x="5760" y="21026"/>
                    <a:pt x="9360" y="20073"/>
                  </a:cubicBezTo>
                  <a:cubicBezTo>
                    <a:pt x="12960" y="19120"/>
                    <a:pt x="17280" y="17532"/>
                    <a:pt x="21600" y="15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714500" y="4464630"/>
              <a:ext cx="126206" cy="431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94" fill="norm" stroke="1" extrusionOk="0">
                  <a:moveTo>
                    <a:pt x="0" y="487"/>
                  </a:moveTo>
                  <a:cubicBezTo>
                    <a:pt x="5400" y="276"/>
                    <a:pt x="10800" y="65"/>
                    <a:pt x="14400" y="13"/>
                  </a:cubicBezTo>
                  <a:cubicBezTo>
                    <a:pt x="18000" y="-40"/>
                    <a:pt x="19800" y="65"/>
                    <a:pt x="20700" y="487"/>
                  </a:cubicBezTo>
                  <a:cubicBezTo>
                    <a:pt x="21600" y="908"/>
                    <a:pt x="21600" y="1646"/>
                    <a:pt x="21240" y="3121"/>
                  </a:cubicBezTo>
                  <a:cubicBezTo>
                    <a:pt x="20880" y="4596"/>
                    <a:pt x="20160" y="6809"/>
                    <a:pt x="19620" y="9443"/>
                  </a:cubicBezTo>
                  <a:cubicBezTo>
                    <a:pt x="19080" y="12077"/>
                    <a:pt x="18720" y="15133"/>
                    <a:pt x="18720" y="16924"/>
                  </a:cubicBezTo>
                  <a:cubicBezTo>
                    <a:pt x="18720" y="18715"/>
                    <a:pt x="19080" y="19242"/>
                    <a:pt x="19440" y="19769"/>
                  </a:cubicBezTo>
                  <a:cubicBezTo>
                    <a:pt x="19800" y="20296"/>
                    <a:pt x="20160" y="20822"/>
                    <a:pt x="19440" y="21139"/>
                  </a:cubicBezTo>
                  <a:cubicBezTo>
                    <a:pt x="18720" y="21455"/>
                    <a:pt x="16920" y="21560"/>
                    <a:pt x="15120" y="21455"/>
                  </a:cubicBezTo>
                  <a:cubicBezTo>
                    <a:pt x="13320" y="21349"/>
                    <a:pt x="11520" y="21033"/>
                    <a:pt x="10260" y="20612"/>
                  </a:cubicBezTo>
                  <a:cubicBezTo>
                    <a:pt x="9000" y="20190"/>
                    <a:pt x="8280" y="19663"/>
                    <a:pt x="7560" y="19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987550" y="4728406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2051050" y="4677606"/>
              <a:ext cx="12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2374900" y="4463823"/>
              <a:ext cx="177800" cy="401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0829" y="2601"/>
                  </a:moveTo>
                  <a:cubicBezTo>
                    <a:pt x="21086" y="2036"/>
                    <a:pt x="21343" y="1470"/>
                    <a:pt x="21086" y="961"/>
                  </a:cubicBezTo>
                  <a:cubicBezTo>
                    <a:pt x="20829" y="452"/>
                    <a:pt x="20057" y="0"/>
                    <a:pt x="18386" y="0"/>
                  </a:cubicBezTo>
                  <a:cubicBezTo>
                    <a:pt x="16714" y="0"/>
                    <a:pt x="14143" y="452"/>
                    <a:pt x="11571" y="1753"/>
                  </a:cubicBezTo>
                  <a:cubicBezTo>
                    <a:pt x="9000" y="3053"/>
                    <a:pt x="6429" y="5202"/>
                    <a:pt x="4500" y="7973"/>
                  </a:cubicBezTo>
                  <a:cubicBezTo>
                    <a:pt x="2571" y="10743"/>
                    <a:pt x="1286" y="14136"/>
                    <a:pt x="643" y="16115"/>
                  </a:cubicBezTo>
                  <a:cubicBezTo>
                    <a:pt x="0" y="18094"/>
                    <a:pt x="0" y="18660"/>
                    <a:pt x="0" y="19225"/>
                  </a:cubicBezTo>
                  <a:cubicBezTo>
                    <a:pt x="0" y="19791"/>
                    <a:pt x="0" y="20356"/>
                    <a:pt x="514" y="20808"/>
                  </a:cubicBezTo>
                  <a:cubicBezTo>
                    <a:pt x="1029" y="21261"/>
                    <a:pt x="2057" y="21600"/>
                    <a:pt x="5657" y="21430"/>
                  </a:cubicBezTo>
                  <a:cubicBezTo>
                    <a:pt x="9257" y="21261"/>
                    <a:pt x="15429" y="20582"/>
                    <a:pt x="21600" y="1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2400300" y="4677606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2622528" y="4425161"/>
              <a:ext cx="190522" cy="47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35" fill="norm" stroke="1" extrusionOk="0">
                  <a:moveTo>
                    <a:pt x="21365" y="1946"/>
                  </a:moveTo>
                  <a:cubicBezTo>
                    <a:pt x="18279" y="1274"/>
                    <a:pt x="15194" y="602"/>
                    <a:pt x="12939" y="266"/>
                  </a:cubicBezTo>
                  <a:cubicBezTo>
                    <a:pt x="10684" y="-70"/>
                    <a:pt x="9260" y="-70"/>
                    <a:pt x="8191" y="170"/>
                  </a:cubicBezTo>
                  <a:cubicBezTo>
                    <a:pt x="7123" y="410"/>
                    <a:pt x="6411" y="890"/>
                    <a:pt x="5699" y="2570"/>
                  </a:cubicBezTo>
                  <a:cubicBezTo>
                    <a:pt x="4987" y="4250"/>
                    <a:pt x="4275" y="7130"/>
                    <a:pt x="3444" y="10058"/>
                  </a:cubicBezTo>
                  <a:cubicBezTo>
                    <a:pt x="2613" y="12986"/>
                    <a:pt x="1664" y="15962"/>
                    <a:pt x="952" y="17882"/>
                  </a:cubicBezTo>
                  <a:cubicBezTo>
                    <a:pt x="240" y="19802"/>
                    <a:pt x="-235" y="20666"/>
                    <a:pt x="121" y="21098"/>
                  </a:cubicBezTo>
                  <a:cubicBezTo>
                    <a:pt x="477" y="21530"/>
                    <a:pt x="1664" y="21530"/>
                    <a:pt x="4038" y="21194"/>
                  </a:cubicBezTo>
                  <a:cubicBezTo>
                    <a:pt x="6411" y="20858"/>
                    <a:pt x="9972" y="20186"/>
                    <a:pt x="13532" y="19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2836005" y="4542099"/>
              <a:ext cx="148496" cy="27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81" fill="norm" stroke="1" extrusionOk="0">
                  <a:moveTo>
                    <a:pt x="351" y="3089"/>
                  </a:moveTo>
                  <a:cubicBezTo>
                    <a:pt x="47" y="2115"/>
                    <a:pt x="-257" y="1140"/>
                    <a:pt x="351" y="572"/>
                  </a:cubicBezTo>
                  <a:cubicBezTo>
                    <a:pt x="960" y="3"/>
                    <a:pt x="2481" y="-159"/>
                    <a:pt x="4611" y="166"/>
                  </a:cubicBezTo>
                  <a:cubicBezTo>
                    <a:pt x="6740" y="491"/>
                    <a:pt x="9478" y="1303"/>
                    <a:pt x="11151" y="3414"/>
                  </a:cubicBezTo>
                  <a:cubicBezTo>
                    <a:pt x="12825" y="5525"/>
                    <a:pt x="13433" y="8936"/>
                    <a:pt x="11912" y="11778"/>
                  </a:cubicBezTo>
                  <a:cubicBezTo>
                    <a:pt x="10391" y="14620"/>
                    <a:pt x="6740" y="16894"/>
                    <a:pt x="4458" y="18436"/>
                  </a:cubicBezTo>
                  <a:cubicBezTo>
                    <a:pt x="2177" y="19979"/>
                    <a:pt x="1264" y="20791"/>
                    <a:pt x="1568" y="21116"/>
                  </a:cubicBezTo>
                  <a:cubicBezTo>
                    <a:pt x="1873" y="21441"/>
                    <a:pt x="3394" y="21279"/>
                    <a:pt x="6892" y="20710"/>
                  </a:cubicBezTo>
                  <a:cubicBezTo>
                    <a:pt x="10391" y="20142"/>
                    <a:pt x="15867" y="19167"/>
                    <a:pt x="21343" y="18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067050" y="4550606"/>
              <a:ext cx="1714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33" y="1932"/>
                    <a:pt x="4267" y="3863"/>
                    <a:pt x="7200" y="6937"/>
                  </a:cubicBezTo>
                  <a:cubicBezTo>
                    <a:pt x="10133" y="10010"/>
                    <a:pt x="13867" y="14224"/>
                    <a:pt x="16400" y="16859"/>
                  </a:cubicBezTo>
                  <a:cubicBezTo>
                    <a:pt x="18933" y="19493"/>
                    <a:pt x="20267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3111500" y="4499806"/>
              <a:ext cx="1524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586"/>
                    <a:pt x="14400" y="3173"/>
                    <a:pt x="11100" y="5980"/>
                  </a:cubicBezTo>
                  <a:cubicBezTo>
                    <a:pt x="7800" y="8786"/>
                    <a:pt x="4800" y="12814"/>
                    <a:pt x="3000" y="15620"/>
                  </a:cubicBezTo>
                  <a:cubicBezTo>
                    <a:pt x="1200" y="18427"/>
                    <a:pt x="600" y="200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3316401" y="4703006"/>
              <a:ext cx="23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3960"/>
                    <a:pt x="2153" y="7920"/>
                    <a:pt x="353" y="11520"/>
                  </a:cubicBezTo>
                  <a:cubicBezTo>
                    <a:pt x="-1447" y="15120"/>
                    <a:pt x="3953" y="18360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403600" y="4544256"/>
              <a:ext cx="1778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92"/>
                    <a:pt x="7200" y="7385"/>
                    <a:pt x="10800" y="10985"/>
                  </a:cubicBezTo>
                  <a:cubicBezTo>
                    <a:pt x="14400" y="14585"/>
                    <a:pt x="18000" y="180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3435350" y="4506156"/>
              <a:ext cx="1778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6" y="708"/>
                    <a:pt x="16971" y="1416"/>
                    <a:pt x="14014" y="3777"/>
                  </a:cubicBezTo>
                  <a:cubicBezTo>
                    <a:pt x="11057" y="6138"/>
                    <a:pt x="7457" y="10151"/>
                    <a:pt x="5014" y="13397"/>
                  </a:cubicBezTo>
                  <a:cubicBezTo>
                    <a:pt x="2571" y="16643"/>
                    <a:pt x="1286" y="191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591520" y="4734756"/>
              <a:ext cx="104180" cy="17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18" fill="norm" stroke="1" extrusionOk="0">
                  <a:moveTo>
                    <a:pt x="5599" y="0"/>
                  </a:moveTo>
                  <a:cubicBezTo>
                    <a:pt x="6446" y="2667"/>
                    <a:pt x="7293" y="5333"/>
                    <a:pt x="6658" y="8133"/>
                  </a:cubicBezTo>
                  <a:cubicBezTo>
                    <a:pt x="6022" y="10933"/>
                    <a:pt x="3905" y="13867"/>
                    <a:pt x="2211" y="16133"/>
                  </a:cubicBezTo>
                  <a:cubicBezTo>
                    <a:pt x="517" y="18400"/>
                    <a:pt x="-754" y="20000"/>
                    <a:pt x="517" y="20800"/>
                  </a:cubicBezTo>
                  <a:cubicBezTo>
                    <a:pt x="1787" y="21600"/>
                    <a:pt x="5599" y="21600"/>
                    <a:pt x="9411" y="20933"/>
                  </a:cubicBezTo>
                  <a:cubicBezTo>
                    <a:pt x="13222" y="20267"/>
                    <a:pt x="17034" y="18933"/>
                    <a:pt x="20846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3727449" y="4459454"/>
              <a:ext cx="148539" cy="497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14" fill="norm" stroke="1" extrusionOk="0">
                  <a:moveTo>
                    <a:pt x="0" y="1195"/>
                  </a:moveTo>
                  <a:cubicBezTo>
                    <a:pt x="5172" y="829"/>
                    <a:pt x="10344" y="463"/>
                    <a:pt x="13842" y="234"/>
                  </a:cubicBezTo>
                  <a:cubicBezTo>
                    <a:pt x="17341" y="6"/>
                    <a:pt x="19166" y="-86"/>
                    <a:pt x="20231" y="97"/>
                  </a:cubicBezTo>
                  <a:cubicBezTo>
                    <a:pt x="21296" y="280"/>
                    <a:pt x="21600" y="738"/>
                    <a:pt x="21144" y="1928"/>
                  </a:cubicBezTo>
                  <a:cubicBezTo>
                    <a:pt x="20687" y="3117"/>
                    <a:pt x="19470" y="5039"/>
                    <a:pt x="18710" y="7602"/>
                  </a:cubicBezTo>
                  <a:cubicBezTo>
                    <a:pt x="17949" y="10165"/>
                    <a:pt x="17645" y="13368"/>
                    <a:pt x="17493" y="15565"/>
                  </a:cubicBezTo>
                  <a:cubicBezTo>
                    <a:pt x="17341" y="17761"/>
                    <a:pt x="17341" y="18951"/>
                    <a:pt x="15059" y="19775"/>
                  </a:cubicBezTo>
                  <a:cubicBezTo>
                    <a:pt x="12777" y="20599"/>
                    <a:pt x="8214" y="21056"/>
                    <a:pt x="3651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3562350" y="4760862"/>
              <a:ext cx="698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3927" y="758"/>
                    <a:pt x="7855" y="-1516"/>
                    <a:pt x="11455" y="1326"/>
                  </a:cubicBezTo>
                  <a:cubicBezTo>
                    <a:pt x="15055" y="4168"/>
                    <a:pt x="18327" y="12126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4152900" y="4747456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4235449" y="4696656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271"/>
                    <a:pt x="0" y="12542"/>
                    <a:pt x="3600" y="16142"/>
                  </a:cubicBezTo>
                  <a:cubicBezTo>
                    <a:pt x="7200" y="19742"/>
                    <a:pt x="14400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4458646" y="4522550"/>
              <a:ext cx="221305" cy="386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065" fill="norm" stroke="1" extrusionOk="0">
                  <a:moveTo>
                    <a:pt x="21508" y="838"/>
                  </a:moveTo>
                  <a:cubicBezTo>
                    <a:pt x="17188" y="261"/>
                    <a:pt x="12868" y="-317"/>
                    <a:pt x="9577" y="203"/>
                  </a:cubicBezTo>
                  <a:cubicBezTo>
                    <a:pt x="6285" y="723"/>
                    <a:pt x="4022" y="2340"/>
                    <a:pt x="2479" y="4996"/>
                  </a:cubicBezTo>
                  <a:cubicBezTo>
                    <a:pt x="937" y="7653"/>
                    <a:pt x="114" y="11349"/>
                    <a:pt x="11" y="14122"/>
                  </a:cubicBezTo>
                  <a:cubicBezTo>
                    <a:pt x="-92" y="16894"/>
                    <a:pt x="525" y="18742"/>
                    <a:pt x="2377" y="19839"/>
                  </a:cubicBezTo>
                  <a:cubicBezTo>
                    <a:pt x="4228" y="20936"/>
                    <a:pt x="7314" y="21283"/>
                    <a:pt x="9782" y="20936"/>
                  </a:cubicBezTo>
                  <a:cubicBezTo>
                    <a:pt x="12251" y="20590"/>
                    <a:pt x="14102" y="19550"/>
                    <a:pt x="15954" y="18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4470399" y="4696656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8000"/>
                    <a:pt x="12218" y="14400"/>
                    <a:pt x="15818" y="10800"/>
                  </a:cubicBezTo>
                  <a:cubicBezTo>
                    <a:pt x="19418" y="7200"/>
                    <a:pt x="2050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4705862" y="4499806"/>
              <a:ext cx="291589" cy="46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24" fill="norm" stroke="1" extrusionOk="0">
                  <a:moveTo>
                    <a:pt x="21407" y="584"/>
                  </a:moveTo>
                  <a:cubicBezTo>
                    <a:pt x="17522" y="292"/>
                    <a:pt x="13637" y="0"/>
                    <a:pt x="11306" y="0"/>
                  </a:cubicBezTo>
                  <a:cubicBezTo>
                    <a:pt x="8975" y="0"/>
                    <a:pt x="8198" y="292"/>
                    <a:pt x="7654" y="1119"/>
                  </a:cubicBezTo>
                  <a:cubicBezTo>
                    <a:pt x="7111" y="1946"/>
                    <a:pt x="6800" y="3308"/>
                    <a:pt x="6334" y="5789"/>
                  </a:cubicBezTo>
                  <a:cubicBezTo>
                    <a:pt x="5867" y="8270"/>
                    <a:pt x="5246" y="11870"/>
                    <a:pt x="4236" y="14449"/>
                  </a:cubicBezTo>
                  <a:cubicBezTo>
                    <a:pt x="3226" y="17027"/>
                    <a:pt x="1827" y="18584"/>
                    <a:pt x="972" y="19605"/>
                  </a:cubicBezTo>
                  <a:cubicBezTo>
                    <a:pt x="118" y="20627"/>
                    <a:pt x="-193" y="21114"/>
                    <a:pt x="118" y="21357"/>
                  </a:cubicBezTo>
                  <a:cubicBezTo>
                    <a:pt x="429" y="21600"/>
                    <a:pt x="1361" y="21600"/>
                    <a:pt x="3303" y="21211"/>
                  </a:cubicBezTo>
                  <a:cubicBezTo>
                    <a:pt x="5246" y="20822"/>
                    <a:pt x="8198" y="20043"/>
                    <a:pt x="11151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4940300" y="4620456"/>
              <a:ext cx="1397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157"/>
                    <a:pt x="3273" y="313"/>
                    <a:pt x="5073" y="1643"/>
                  </a:cubicBezTo>
                  <a:cubicBezTo>
                    <a:pt x="6873" y="2974"/>
                    <a:pt x="8836" y="5478"/>
                    <a:pt x="10964" y="8687"/>
                  </a:cubicBezTo>
                  <a:cubicBezTo>
                    <a:pt x="13091" y="11896"/>
                    <a:pt x="15382" y="15809"/>
                    <a:pt x="17182" y="18078"/>
                  </a:cubicBezTo>
                  <a:cubicBezTo>
                    <a:pt x="18982" y="20348"/>
                    <a:pt x="20291" y="20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4941295" y="4601406"/>
              <a:ext cx="20855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9122" y="488"/>
                    <a:pt x="16962" y="976"/>
                    <a:pt x="14154" y="2807"/>
                  </a:cubicBezTo>
                  <a:cubicBezTo>
                    <a:pt x="11346" y="4637"/>
                    <a:pt x="7890" y="7810"/>
                    <a:pt x="5298" y="10861"/>
                  </a:cubicBezTo>
                  <a:cubicBezTo>
                    <a:pt x="2706" y="13912"/>
                    <a:pt x="978" y="16841"/>
                    <a:pt x="330" y="18610"/>
                  </a:cubicBezTo>
                  <a:cubicBezTo>
                    <a:pt x="-318" y="20380"/>
                    <a:pt x="114" y="20990"/>
                    <a:pt x="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5126810" y="4849056"/>
              <a:ext cx="137340" cy="13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76" fill="norm" stroke="1" extrusionOk="0">
                  <a:moveTo>
                    <a:pt x="3562" y="0"/>
                  </a:moveTo>
                  <a:cubicBezTo>
                    <a:pt x="5199" y="0"/>
                    <a:pt x="6835" y="0"/>
                    <a:pt x="7817" y="818"/>
                  </a:cubicBezTo>
                  <a:cubicBezTo>
                    <a:pt x="8799" y="1636"/>
                    <a:pt x="9126" y="3273"/>
                    <a:pt x="7980" y="6055"/>
                  </a:cubicBezTo>
                  <a:cubicBezTo>
                    <a:pt x="6835" y="8836"/>
                    <a:pt x="4217" y="12764"/>
                    <a:pt x="2417" y="15545"/>
                  </a:cubicBezTo>
                  <a:cubicBezTo>
                    <a:pt x="617" y="18327"/>
                    <a:pt x="-365" y="19964"/>
                    <a:pt x="126" y="20782"/>
                  </a:cubicBezTo>
                  <a:cubicBezTo>
                    <a:pt x="617" y="21600"/>
                    <a:pt x="2580" y="21600"/>
                    <a:pt x="6344" y="20618"/>
                  </a:cubicBezTo>
                  <a:cubicBezTo>
                    <a:pt x="10108" y="19636"/>
                    <a:pt x="15671" y="17673"/>
                    <a:pt x="21235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264150" y="4507098"/>
              <a:ext cx="95250" cy="11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0" y="2068"/>
                  </a:moveTo>
                  <a:cubicBezTo>
                    <a:pt x="1920" y="951"/>
                    <a:pt x="3840" y="-166"/>
                    <a:pt x="5520" y="20"/>
                  </a:cubicBezTo>
                  <a:cubicBezTo>
                    <a:pt x="7200" y="206"/>
                    <a:pt x="8640" y="1696"/>
                    <a:pt x="9360" y="4303"/>
                  </a:cubicBezTo>
                  <a:cubicBezTo>
                    <a:pt x="10080" y="6910"/>
                    <a:pt x="10080" y="10634"/>
                    <a:pt x="9120" y="13800"/>
                  </a:cubicBezTo>
                  <a:cubicBezTo>
                    <a:pt x="8160" y="16965"/>
                    <a:pt x="6240" y="19572"/>
                    <a:pt x="6960" y="20503"/>
                  </a:cubicBezTo>
                  <a:cubicBezTo>
                    <a:pt x="7680" y="21434"/>
                    <a:pt x="11040" y="20689"/>
                    <a:pt x="13920" y="19758"/>
                  </a:cubicBezTo>
                  <a:cubicBezTo>
                    <a:pt x="16800" y="18827"/>
                    <a:pt x="19200" y="17710"/>
                    <a:pt x="21600" y="16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5270499" y="4494355"/>
              <a:ext cx="248642" cy="579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00" fill="norm" stroke="1" extrusionOk="0">
                  <a:moveTo>
                    <a:pt x="11435" y="438"/>
                  </a:moveTo>
                  <a:cubicBezTo>
                    <a:pt x="13250" y="281"/>
                    <a:pt x="15066" y="124"/>
                    <a:pt x="16790" y="46"/>
                  </a:cubicBezTo>
                  <a:cubicBezTo>
                    <a:pt x="18514" y="-33"/>
                    <a:pt x="20148" y="-33"/>
                    <a:pt x="20874" y="242"/>
                  </a:cubicBezTo>
                  <a:cubicBezTo>
                    <a:pt x="21600" y="517"/>
                    <a:pt x="21418" y="1067"/>
                    <a:pt x="20511" y="2520"/>
                  </a:cubicBezTo>
                  <a:cubicBezTo>
                    <a:pt x="19603" y="3973"/>
                    <a:pt x="17970" y="6329"/>
                    <a:pt x="16608" y="8843"/>
                  </a:cubicBezTo>
                  <a:cubicBezTo>
                    <a:pt x="15247" y="11356"/>
                    <a:pt x="14158" y="14027"/>
                    <a:pt x="13613" y="15794"/>
                  </a:cubicBezTo>
                  <a:cubicBezTo>
                    <a:pt x="13069" y="17561"/>
                    <a:pt x="13069" y="18425"/>
                    <a:pt x="13160" y="19054"/>
                  </a:cubicBezTo>
                  <a:cubicBezTo>
                    <a:pt x="13250" y="19682"/>
                    <a:pt x="13432" y="20075"/>
                    <a:pt x="11708" y="20467"/>
                  </a:cubicBezTo>
                  <a:cubicBezTo>
                    <a:pt x="9983" y="20860"/>
                    <a:pt x="6353" y="21253"/>
                    <a:pt x="4084" y="21410"/>
                  </a:cubicBezTo>
                  <a:cubicBezTo>
                    <a:pt x="1815" y="21567"/>
                    <a:pt x="908" y="21488"/>
                    <a:pt x="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0" y="5747491"/>
              <a:ext cx="1524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800" y="6957"/>
                    <a:pt x="9600" y="-898"/>
                    <a:pt x="13200" y="84"/>
                  </a:cubicBezTo>
                  <a:cubicBezTo>
                    <a:pt x="16800" y="1066"/>
                    <a:pt x="19200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5400" y="5877756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825500" y="5001820"/>
              <a:ext cx="1085357" cy="37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94" fill="norm" stroke="1" extrusionOk="0">
                  <a:moveTo>
                    <a:pt x="0" y="21394"/>
                  </a:moveTo>
                  <a:cubicBezTo>
                    <a:pt x="967" y="17794"/>
                    <a:pt x="1933" y="14194"/>
                    <a:pt x="3320" y="12394"/>
                  </a:cubicBezTo>
                  <a:cubicBezTo>
                    <a:pt x="4707" y="10594"/>
                    <a:pt x="6514" y="10594"/>
                    <a:pt x="8195" y="9994"/>
                  </a:cubicBezTo>
                  <a:cubicBezTo>
                    <a:pt x="9875" y="9394"/>
                    <a:pt x="11430" y="8194"/>
                    <a:pt x="13027" y="6994"/>
                  </a:cubicBezTo>
                  <a:cubicBezTo>
                    <a:pt x="14624" y="5794"/>
                    <a:pt x="16263" y="4594"/>
                    <a:pt x="17566" y="3394"/>
                  </a:cubicBezTo>
                  <a:cubicBezTo>
                    <a:pt x="18868" y="2194"/>
                    <a:pt x="19835" y="994"/>
                    <a:pt x="20486" y="394"/>
                  </a:cubicBezTo>
                  <a:cubicBezTo>
                    <a:pt x="21138" y="-206"/>
                    <a:pt x="21474" y="-206"/>
                    <a:pt x="21537" y="994"/>
                  </a:cubicBezTo>
                  <a:cubicBezTo>
                    <a:pt x="21600" y="2194"/>
                    <a:pt x="21390" y="4594"/>
                    <a:pt x="21096" y="6994"/>
                  </a:cubicBezTo>
                  <a:cubicBezTo>
                    <a:pt x="20802" y="9394"/>
                    <a:pt x="20423" y="11794"/>
                    <a:pt x="20045" y="14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952500" y="5108185"/>
              <a:ext cx="914400" cy="3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1700" y="16979"/>
                    <a:pt x="3400" y="12929"/>
                    <a:pt x="5275" y="8879"/>
                  </a:cubicBezTo>
                  <a:cubicBezTo>
                    <a:pt x="7150" y="4829"/>
                    <a:pt x="9200" y="779"/>
                    <a:pt x="11450" y="104"/>
                  </a:cubicBezTo>
                  <a:cubicBezTo>
                    <a:pt x="13700" y="-571"/>
                    <a:pt x="16150" y="2129"/>
                    <a:pt x="17875" y="5504"/>
                  </a:cubicBezTo>
                  <a:cubicBezTo>
                    <a:pt x="19600" y="8879"/>
                    <a:pt x="20600" y="12929"/>
                    <a:pt x="21600" y="16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546600" y="5129398"/>
              <a:ext cx="815245" cy="56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244" fill="norm" stroke="1" extrusionOk="0">
                  <a:moveTo>
                    <a:pt x="0" y="18844"/>
                  </a:moveTo>
                  <a:cubicBezTo>
                    <a:pt x="1567" y="14844"/>
                    <a:pt x="3134" y="10844"/>
                    <a:pt x="5064" y="7244"/>
                  </a:cubicBezTo>
                  <a:cubicBezTo>
                    <a:pt x="6995" y="3644"/>
                    <a:pt x="9289" y="444"/>
                    <a:pt x="11611" y="44"/>
                  </a:cubicBezTo>
                  <a:cubicBezTo>
                    <a:pt x="13934" y="-356"/>
                    <a:pt x="16284" y="2044"/>
                    <a:pt x="17823" y="4444"/>
                  </a:cubicBezTo>
                  <a:cubicBezTo>
                    <a:pt x="19362" y="6844"/>
                    <a:pt x="20089" y="9244"/>
                    <a:pt x="20593" y="11244"/>
                  </a:cubicBezTo>
                  <a:cubicBezTo>
                    <a:pt x="21096" y="13244"/>
                    <a:pt x="21376" y="14844"/>
                    <a:pt x="21488" y="16444"/>
                  </a:cubicBezTo>
                  <a:cubicBezTo>
                    <a:pt x="21600" y="18044"/>
                    <a:pt x="21544" y="19644"/>
                    <a:pt x="21488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749800" y="5241534"/>
              <a:ext cx="4635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452" y="4868"/>
                    <a:pt x="6904" y="-1303"/>
                    <a:pt x="10504" y="240"/>
                  </a:cubicBezTo>
                  <a:cubicBezTo>
                    <a:pt x="14104" y="1783"/>
                    <a:pt x="1785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12309" y="5648645"/>
              <a:ext cx="263992" cy="40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28" fill="norm" stroke="1" extrusionOk="0">
                  <a:moveTo>
                    <a:pt x="2867" y="4056"/>
                  </a:moveTo>
                  <a:cubicBezTo>
                    <a:pt x="2352" y="3608"/>
                    <a:pt x="1838" y="3161"/>
                    <a:pt x="1838" y="2657"/>
                  </a:cubicBezTo>
                  <a:cubicBezTo>
                    <a:pt x="1838" y="2153"/>
                    <a:pt x="2352" y="1594"/>
                    <a:pt x="4324" y="1090"/>
                  </a:cubicBezTo>
                  <a:cubicBezTo>
                    <a:pt x="6295" y="587"/>
                    <a:pt x="9724" y="139"/>
                    <a:pt x="11867" y="27"/>
                  </a:cubicBezTo>
                  <a:cubicBezTo>
                    <a:pt x="14010" y="-85"/>
                    <a:pt x="14867" y="139"/>
                    <a:pt x="15467" y="922"/>
                  </a:cubicBezTo>
                  <a:cubicBezTo>
                    <a:pt x="16067" y="1706"/>
                    <a:pt x="16410" y="3049"/>
                    <a:pt x="15210" y="5343"/>
                  </a:cubicBezTo>
                  <a:cubicBezTo>
                    <a:pt x="14010" y="7637"/>
                    <a:pt x="11267" y="10883"/>
                    <a:pt x="9038" y="13121"/>
                  </a:cubicBezTo>
                  <a:cubicBezTo>
                    <a:pt x="6810" y="15360"/>
                    <a:pt x="5095" y="16591"/>
                    <a:pt x="3467" y="17822"/>
                  </a:cubicBezTo>
                  <a:cubicBezTo>
                    <a:pt x="1838" y="19053"/>
                    <a:pt x="295" y="20284"/>
                    <a:pt x="38" y="20899"/>
                  </a:cubicBezTo>
                  <a:cubicBezTo>
                    <a:pt x="-219" y="21515"/>
                    <a:pt x="810" y="21515"/>
                    <a:pt x="4067" y="21291"/>
                  </a:cubicBezTo>
                  <a:cubicBezTo>
                    <a:pt x="7324" y="21067"/>
                    <a:pt x="12810" y="20620"/>
                    <a:pt x="16067" y="20396"/>
                  </a:cubicBezTo>
                  <a:cubicBezTo>
                    <a:pt x="19324" y="20172"/>
                    <a:pt x="20352" y="20172"/>
                    <a:pt x="21381" y="20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124313" y="5614889"/>
              <a:ext cx="259988" cy="476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41" fill="norm" stroke="1" extrusionOk="0">
                  <a:moveTo>
                    <a:pt x="21570" y="970"/>
                  </a:moveTo>
                  <a:cubicBezTo>
                    <a:pt x="21043" y="589"/>
                    <a:pt x="20516" y="208"/>
                    <a:pt x="19814" y="66"/>
                  </a:cubicBezTo>
                  <a:cubicBezTo>
                    <a:pt x="19111" y="-77"/>
                    <a:pt x="18233" y="18"/>
                    <a:pt x="16302" y="304"/>
                  </a:cubicBezTo>
                  <a:cubicBezTo>
                    <a:pt x="14370" y="589"/>
                    <a:pt x="11385" y="1065"/>
                    <a:pt x="9102" y="1683"/>
                  </a:cubicBezTo>
                  <a:cubicBezTo>
                    <a:pt x="6819" y="2302"/>
                    <a:pt x="5238" y="3063"/>
                    <a:pt x="4009" y="4871"/>
                  </a:cubicBezTo>
                  <a:cubicBezTo>
                    <a:pt x="2780" y="6679"/>
                    <a:pt x="1902" y="9534"/>
                    <a:pt x="1287" y="12008"/>
                  </a:cubicBezTo>
                  <a:cubicBezTo>
                    <a:pt x="672" y="14482"/>
                    <a:pt x="321" y="16575"/>
                    <a:pt x="146" y="17860"/>
                  </a:cubicBezTo>
                  <a:cubicBezTo>
                    <a:pt x="-30" y="19144"/>
                    <a:pt x="-30" y="19620"/>
                    <a:pt x="58" y="20096"/>
                  </a:cubicBezTo>
                  <a:cubicBezTo>
                    <a:pt x="146" y="20571"/>
                    <a:pt x="321" y="21047"/>
                    <a:pt x="1024" y="21285"/>
                  </a:cubicBezTo>
                  <a:cubicBezTo>
                    <a:pt x="1726" y="21523"/>
                    <a:pt x="2955" y="21523"/>
                    <a:pt x="6029" y="21047"/>
                  </a:cubicBezTo>
                  <a:cubicBezTo>
                    <a:pt x="9102" y="20571"/>
                    <a:pt x="14019" y="19620"/>
                    <a:pt x="18936" y="18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193800" y="5865056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7486"/>
                    <a:pt x="1728" y="13371"/>
                    <a:pt x="5328" y="9771"/>
                  </a:cubicBezTo>
                  <a:cubicBezTo>
                    <a:pt x="8928" y="6171"/>
                    <a:pt x="1526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404802" y="5573442"/>
              <a:ext cx="379549" cy="54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17" fill="norm" stroke="1" extrusionOk="0">
                  <a:moveTo>
                    <a:pt x="21518" y="734"/>
                  </a:moveTo>
                  <a:cubicBezTo>
                    <a:pt x="19358" y="316"/>
                    <a:pt x="17198" y="-103"/>
                    <a:pt x="14558" y="23"/>
                  </a:cubicBezTo>
                  <a:cubicBezTo>
                    <a:pt x="11918" y="148"/>
                    <a:pt x="8798" y="818"/>
                    <a:pt x="6938" y="1613"/>
                  </a:cubicBezTo>
                  <a:cubicBezTo>
                    <a:pt x="5078" y="2409"/>
                    <a:pt x="4478" y="3330"/>
                    <a:pt x="4298" y="4920"/>
                  </a:cubicBezTo>
                  <a:cubicBezTo>
                    <a:pt x="4118" y="6511"/>
                    <a:pt x="4358" y="8771"/>
                    <a:pt x="3938" y="11032"/>
                  </a:cubicBezTo>
                  <a:cubicBezTo>
                    <a:pt x="3518" y="13292"/>
                    <a:pt x="2438" y="15553"/>
                    <a:pt x="1658" y="17102"/>
                  </a:cubicBezTo>
                  <a:cubicBezTo>
                    <a:pt x="878" y="18650"/>
                    <a:pt x="398" y="19488"/>
                    <a:pt x="158" y="20116"/>
                  </a:cubicBezTo>
                  <a:cubicBezTo>
                    <a:pt x="-82" y="20744"/>
                    <a:pt x="-82" y="21162"/>
                    <a:pt x="398" y="21330"/>
                  </a:cubicBezTo>
                  <a:cubicBezTo>
                    <a:pt x="878" y="21497"/>
                    <a:pt x="1838" y="21413"/>
                    <a:pt x="3698" y="21162"/>
                  </a:cubicBezTo>
                  <a:cubicBezTo>
                    <a:pt x="5558" y="20911"/>
                    <a:pt x="8318" y="20492"/>
                    <a:pt x="11078" y="20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733550" y="5776156"/>
              <a:ext cx="2603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63" y="3106"/>
                    <a:pt x="7727" y="6212"/>
                    <a:pt x="11327" y="9812"/>
                  </a:cubicBezTo>
                  <a:cubicBezTo>
                    <a:pt x="14927" y="13412"/>
                    <a:pt x="18263" y="175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784350" y="5750756"/>
              <a:ext cx="2032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11"/>
                    <a:pt x="10800" y="6022"/>
                    <a:pt x="7200" y="9622"/>
                  </a:cubicBezTo>
                  <a:cubicBezTo>
                    <a:pt x="3600" y="13222"/>
                    <a:pt x="1800" y="17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063750" y="5973006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051050" y="5658422"/>
              <a:ext cx="158750" cy="12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1636"/>
                  </a:moveTo>
                  <a:cubicBezTo>
                    <a:pt x="1440" y="928"/>
                    <a:pt x="2880" y="220"/>
                    <a:pt x="4320" y="43"/>
                  </a:cubicBezTo>
                  <a:cubicBezTo>
                    <a:pt x="5760" y="-134"/>
                    <a:pt x="7200" y="220"/>
                    <a:pt x="8064" y="1282"/>
                  </a:cubicBezTo>
                  <a:cubicBezTo>
                    <a:pt x="8928" y="2345"/>
                    <a:pt x="9216" y="4115"/>
                    <a:pt x="8928" y="6771"/>
                  </a:cubicBezTo>
                  <a:cubicBezTo>
                    <a:pt x="8640" y="9427"/>
                    <a:pt x="7776" y="12968"/>
                    <a:pt x="6768" y="15269"/>
                  </a:cubicBezTo>
                  <a:cubicBezTo>
                    <a:pt x="5760" y="17571"/>
                    <a:pt x="4608" y="18633"/>
                    <a:pt x="4752" y="19518"/>
                  </a:cubicBezTo>
                  <a:cubicBezTo>
                    <a:pt x="4896" y="20404"/>
                    <a:pt x="6336" y="21112"/>
                    <a:pt x="9360" y="21289"/>
                  </a:cubicBezTo>
                  <a:cubicBezTo>
                    <a:pt x="12384" y="21466"/>
                    <a:pt x="16992" y="21112"/>
                    <a:pt x="21600" y="20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197099" y="5595912"/>
              <a:ext cx="224802" cy="63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39" fill="norm" stroke="1" extrusionOk="0">
                  <a:moveTo>
                    <a:pt x="5450" y="1817"/>
                  </a:moveTo>
                  <a:cubicBezTo>
                    <a:pt x="7469" y="1312"/>
                    <a:pt x="9488" y="806"/>
                    <a:pt x="11002" y="517"/>
                  </a:cubicBezTo>
                  <a:cubicBezTo>
                    <a:pt x="12516" y="228"/>
                    <a:pt x="13525" y="156"/>
                    <a:pt x="14837" y="83"/>
                  </a:cubicBezTo>
                  <a:cubicBezTo>
                    <a:pt x="16150" y="11"/>
                    <a:pt x="17764" y="-61"/>
                    <a:pt x="18673" y="83"/>
                  </a:cubicBezTo>
                  <a:cubicBezTo>
                    <a:pt x="19581" y="228"/>
                    <a:pt x="19783" y="589"/>
                    <a:pt x="19682" y="1890"/>
                  </a:cubicBezTo>
                  <a:cubicBezTo>
                    <a:pt x="19581" y="3190"/>
                    <a:pt x="19178" y="5429"/>
                    <a:pt x="18976" y="7741"/>
                  </a:cubicBezTo>
                  <a:cubicBezTo>
                    <a:pt x="18774" y="10053"/>
                    <a:pt x="18774" y="12437"/>
                    <a:pt x="19178" y="14026"/>
                  </a:cubicBezTo>
                  <a:cubicBezTo>
                    <a:pt x="19581" y="15615"/>
                    <a:pt x="20389" y="16410"/>
                    <a:pt x="20893" y="17096"/>
                  </a:cubicBezTo>
                  <a:cubicBezTo>
                    <a:pt x="21398" y="17782"/>
                    <a:pt x="21600" y="18360"/>
                    <a:pt x="21297" y="18758"/>
                  </a:cubicBezTo>
                  <a:cubicBezTo>
                    <a:pt x="20994" y="19155"/>
                    <a:pt x="20187" y="19372"/>
                    <a:pt x="17664" y="19588"/>
                  </a:cubicBezTo>
                  <a:cubicBezTo>
                    <a:pt x="15140" y="19805"/>
                    <a:pt x="10901" y="20022"/>
                    <a:pt x="7671" y="20347"/>
                  </a:cubicBezTo>
                  <a:cubicBezTo>
                    <a:pt x="4441" y="20672"/>
                    <a:pt x="2221" y="21106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419350" y="5103420"/>
              <a:ext cx="1035050" cy="18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13988"/>
                  </a:moveTo>
                  <a:cubicBezTo>
                    <a:pt x="1767" y="11588"/>
                    <a:pt x="3534" y="9188"/>
                    <a:pt x="5279" y="6788"/>
                  </a:cubicBezTo>
                  <a:cubicBezTo>
                    <a:pt x="7023" y="4388"/>
                    <a:pt x="8746" y="1988"/>
                    <a:pt x="10513" y="788"/>
                  </a:cubicBezTo>
                  <a:cubicBezTo>
                    <a:pt x="12280" y="-412"/>
                    <a:pt x="14091" y="-412"/>
                    <a:pt x="15769" y="1988"/>
                  </a:cubicBezTo>
                  <a:cubicBezTo>
                    <a:pt x="17448" y="4388"/>
                    <a:pt x="18994" y="9188"/>
                    <a:pt x="19944" y="12788"/>
                  </a:cubicBezTo>
                  <a:cubicBezTo>
                    <a:pt x="20893" y="16388"/>
                    <a:pt x="21247" y="18788"/>
                    <a:pt x="21600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628900" y="5166556"/>
              <a:ext cx="781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4" y="21600"/>
                    <a:pt x="4449" y="21600"/>
                    <a:pt x="6849" y="18000"/>
                  </a:cubicBezTo>
                  <a:cubicBezTo>
                    <a:pt x="9249" y="14400"/>
                    <a:pt x="11824" y="7200"/>
                    <a:pt x="14312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2724150" y="5928556"/>
              <a:ext cx="266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7100"/>
                    <a:pt x="9257" y="12600"/>
                    <a:pt x="12857" y="9000"/>
                  </a:cubicBezTo>
                  <a:cubicBezTo>
                    <a:pt x="16457" y="5400"/>
                    <a:pt x="1902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2876550" y="5846006"/>
              <a:ext cx="254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43"/>
                    <a:pt x="7200" y="10286"/>
                    <a:pt x="3600" y="13886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3225800" y="5759858"/>
              <a:ext cx="146050" cy="267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4303"/>
                  </a:moveTo>
                  <a:cubicBezTo>
                    <a:pt x="2191" y="2964"/>
                    <a:pt x="4383" y="1624"/>
                    <a:pt x="7200" y="787"/>
                  </a:cubicBezTo>
                  <a:cubicBezTo>
                    <a:pt x="10017" y="-50"/>
                    <a:pt x="13461" y="-385"/>
                    <a:pt x="16278" y="620"/>
                  </a:cubicBezTo>
                  <a:cubicBezTo>
                    <a:pt x="19096" y="1624"/>
                    <a:pt x="21287" y="3968"/>
                    <a:pt x="19878" y="6815"/>
                  </a:cubicBezTo>
                  <a:cubicBezTo>
                    <a:pt x="18470" y="9662"/>
                    <a:pt x="13461" y="13010"/>
                    <a:pt x="10330" y="14936"/>
                  </a:cubicBezTo>
                  <a:cubicBezTo>
                    <a:pt x="7200" y="16862"/>
                    <a:pt x="5948" y="17364"/>
                    <a:pt x="4696" y="17950"/>
                  </a:cubicBezTo>
                  <a:cubicBezTo>
                    <a:pt x="3443" y="18536"/>
                    <a:pt x="2191" y="19206"/>
                    <a:pt x="2191" y="19875"/>
                  </a:cubicBezTo>
                  <a:cubicBezTo>
                    <a:pt x="2191" y="20545"/>
                    <a:pt x="3443" y="21215"/>
                    <a:pt x="6887" y="21131"/>
                  </a:cubicBezTo>
                  <a:cubicBezTo>
                    <a:pt x="10330" y="21048"/>
                    <a:pt x="15965" y="20210"/>
                    <a:pt x="21600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3581905" y="5729813"/>
              <a:ext cx="196345" cy="326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88" fill="norm" stroke="1" extrusionOk="0">
                  <a:moveTo>
                    <a:pt x="21545" y="124"/>
                  </a:moveTo>
                  <a:cubicBezTo>
                    <a:pt x="19222" y="-15"/>
                    <a:pt x="16900" y="-153"/>
                    <a:pt x="14113" y="401"/>
                  </a:cubicBezTo>
                  <a:cubicBezTo>
                    <a:pt x="11326" y="955"/>
                    <a:pt x="8074" y="2201"/>
                    <a:pt x="5751" y="4416"/>
                  </a:cubicBezTo>
                  <a:cubicBezTo>
                    <a:pt x="3429" y="6632"/>
                    <a:pt x="2035" y="9816"/>
                    <a:pt x="1222" y="12239"/>
                  </a:cubicBezTo>
                  <a:cubicBezTo>
                    <a:pt x="410" y="14662"/>
                    <a:pt x="177" y="16324"/>
                    <a:pt x="61" y="17570"/>
                  </a:cubicBezTo>
                  <a:cubicBezTo>
                    <a:pt x="-55" y="18816"/>
                    <a:pt x="-55" y="19647"/>
                    <a:pt x="526" y="20270"/>
                  </a:cubicBezTo>
                  <a:cubicBezTo>
                    <a:pt x="1106" y="20893"/>
                    <a:pt x="2268" y="21309"/>
                    <a:pt x="5635" y="21378"/>
                  </a:cubicBezTo>
                  <a:cubicBezTo>
                    <a:pt x="9003" y="21447"/>
                    <a:pt x="14577" y="21170"/>
                    <a:pt x="20151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651250" y="5915856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927040" y="5712122"/>
              <a:ext cx="257610" cy="39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14" fill="norm" stroke="1" extrusionOk="0">
                  <a:moveTo>
                    <a:pt x="21373" y="1069"/>
                  </a:moveTo>
                  <a:cubicBezTo>
                    <a:pt x="19793" y="607"/>
                    <a:pt x="18212" y="145"/>
                    <a:pt x="16017" y="30"/>
                  </a:cubicBezTo>
                  <a:cubicBezTo>
                    <a:pt x="13822" y="-86"/>
                    <a:pt x="11012" y="145"/>
                    <a:pt x="8905" y="665"/>
                  </a:cubicBezTo>
                  <a:cubicBezTo>
                    <a:pt x="6797" y="1185"/>
                    <a:pt x="5393" y="1993"/>
                    <a:pt x="4514" y="3610"/>
                  </a:cubicBezTo>
                  <a:cubicBezTo>
                    <a:pt x="3636" y="5227"/>
                    <a:pt x="3285" y="7653"/>
                    <a:pt x="2583" y="10367"/>
                  </a:cubicBezTo>
                  <a:cubicBezTo>
                    <a:pt x="1880" y="13082"/>
                    <a:pt x="827" y="16085"/>
                    <a:pt x="300" y="17933"/>
                  </a:cubicBezTo>
                  <a:cubicBezTo>
                    <a:pt x="-227" y="19781"/>
                    <a:pt x="-227" y="20474"/>
                    <a:pt x="1705" y="20879"/>
                  </a:cubicBezTo>
                  <a:cubicBezTo>
                    <a:pt x="3636" y="21283"/>
                    <a:pt x="7500" y="21398"/>
                    <a:pt x="9958" y="21456"/>
                  </a:cubicBezTo>
                  <a:cubicBezTo>
                    <a:pt x="12417" y="21514"/>
                    <a:pt x="13471" y="21514"/>
                    <a:pt x="14524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222750" y="5839656"/>
              <a:ext cx="1968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45" y="4909"/>
                    <a:pt x="9290" y="9818"/>
                    <a:pt x="12890" y="13418"/>
                  </a:cubicBezTo>
                  <a:cubicBezTo>
                    <a:pt x="16490" y="17018"/>
                    <a:pt x="19045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4241800" y="5839656"/>
              <a:ext cx="2413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37" y="655"/>
                    <a:pt x="16674" y="1309"/>
                    <a:pt x="13737" y="3600"/>
                  </a:cubicBezTo>
                  <a:cubicBezTo>
                    <a:pt x="10800" y="5891"/>
                    <a:pt x="7389" y="9818"/>
                    <a:pt x="5021" y="13091"/>
                  </a:cubicBezTo>
                  <a:cubicBezTo>
                    <a:pt x="2653" y="16364"/>
                    <a:pt x="1326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546600" y="6049206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4711700" y="5852356"/>
              <a:ext cx="1841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3" y="3233"/>
                    <a:pt x="4966" y="6465"/>
                    <a:pt x="8069" y="9771"/>
                  </a:cubicBezTo>
                  <a:cubicBezTo>
                    <a:pt x="11172" y="13078"/>
                    <a:pt x="14897" y="16457"/>
                    <a:pt x="17255" y="18441"/>
                  </a:cubicBezTo>
                  <a:cubicBezTo>
                    <a:pt x="19614" y="20424"/>
                    <a:pt x="20607" y="210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4757092" y="5849096"/>
              <a:ext cx="145109" cy="37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44" fill="norm" stroke="1" extrusionOk="0">
                  <a:moveTo>
                    <a:pt x="21461" y="1294"/>
                  </a:moveTo>
                  <a:cubicBezTo>
                    <a:pt x="20835" y="680"/>
                    <a:pt x="20209" y="67"/>
                    <a:pt x="19426" y="5"/>
                  </a:cubicBezTo>
                  <a:cubicBezTo>
                    <a:pt x="18644" y="-56"/>
                    <a:pt x="17704" y="435"/>
                    <a:pt x="14887" y="2521"/>
                  </a:cubicBezTo>
                  <a:cubicBezTo>
                    <a:pt x="12070" y="4608"/>
                    <a:pt x="7374" y="8289"/>
                    <a:pt x="4400" y="11480"/>
                  </a:cubicBezTo>
                  <a:cubicBezTo>
                    <a:pt x="1426" y="14671"/>
                    <a:pt x="174" y="17371"/>
                    <a:pt x="18" y="18967"/>
                  </a:cubicBezTo>
                  <a:cubicBezTo>
                    <a:pt x="-139" y="20562"/>
                    <a:pt x="800" y="21053"/>
                    <a:pt x="1739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4940299" y="6075665"/>
              <a:ext cx="120651" cy="13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4007"/>
                  </a:moveTo>
                  <a:cubicBezTo>
                    <a:pt x="1137" y="2613"/>
                    <a:pt x="2274" y="1220"/>
                    <a:pt x="3789" y="523"/>
                  </a:cubicBezTo>
                  <a:cubicBezTo>
                    <a:pt x="5305" y="-174"/>
                    <a:pt x="7200" y="-174"/>
                    <a:pt x="9095" y="523"/>
                  </a:cubicBezTo>
                  <a:cubicBezTo>
                    <a:pt x="10989" y="1220"/>
                    <a:pt x="12884" y="2613"/>
                    <a:pt x="13453" y="4181"/>
                  </a:cubicBezTo>
                  <a:cubicBezTo>
                    <a:pt x="14021" y="5749"/>
                    <a:pt x="13263" y="7491"/>
                    <a:pt x="11558" y="9407"/>
                  </a:cubicBezTo>
                  <a:cubicBezTo>
                    <a:pt x="9853" y="11323"/>
                    <a:pt x="7200" y="13413"/>
                    <a:pt x="5495" y="15329"/>
                  </a:cubicBezTo>
                  <a:cubicBezTo>
                    <a:pt x="3789" y="17245"/>
                    <a:pt x="3032" y="18987"/>
                    <a:pt x="3600" y="20032"/>
                  </a:cubicBezTo>
                  <a:cubicBezTo>
                    <a:pt x="4168" y="21078"/>
                    <a:pt x="6063" y="21426"/>
                    <a:pt x="9284" y="21426"/>
                  </a:cubicBezTo>
                  <a:cubicBezTo>
                    <a:pt x="12505" y="21426"/>
                    <a:pt x="17053" y="21078"/>
                    <a:pt x="21600" y="20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5099049" y="5852356"/>
              <a:ext cx="210691" cy="44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61" fill="norm" stroke="1" extrusionOk="0">
                  <a:moveTo>
                    <a:pt x="0" y="611"/>
                  </a:moveTo>
                  <a:cubicBezTo>
                    <a:pt x="2352" y="306"/>
                    <a:pt x="4705" y="0"/>
                    <a:pt x="7592" y="0"/>
                  </a:cubicBezTo>
                  <a:cubicBezTo>
                    <a:pt x="10479" y="0"/>
                    <a:pt x="13901" y="306"/>
                    <a:pt x="16467" y="1121"/>
                  </a:cubicBezTo>
                  <a:cubicBezTo>
                    <a:pt x="19034" y="1936"/>
                    <a:pt x="20745" y="3260"/>
                    <a:pt x="21172" y="5094"/>
                  </a:cubicBezTo>
                  <a:cubicBezTo>
                    <a:pt x="21600" y="6928"/>
                    <a:pt x="20745" y="9272"/>
                    <a:pt x="20103" y="11615"/>
                  </a:cubicBezTo>
                  <a:cubicBezTo>
                    <a:pt x="19461" y="13958"/>
                    <a:pt x="19034" y="16302"/>
                    <a:pt x="18713" y="17932"/>
                  </a:cubicBezTo>
                  <a:cubicBezTo>
                    <a:pt x="18392" y="19562"/>
                    <a:pt x="18178" y="20479"/>
                    <a:pt x="16788" y="20989"/>
                  </a:cubicBezTo>
                  <a:cubicBezTo>
                    <a:pt x="15398" y="21498"/>
                    <a:pt x="12832" y="21600"/>
                    <a:pt x="10800" y="21549"/>
                  </a:cubicBezTo>
                  <a:cubicBezTo>
                    <a:pt x="8768" y="21498"/>
                    <a:pt x="7271" y="21294"/>
                    <a:pt x="5774" y="2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325807" y="5230783"/>
              <a:ext cx="5225199" cy="1497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90" fill="norm" stroke="1" extrusionOk="0">
                  <a:moveTo>
                    <a:pt x="10329" y="3285"/>
                  </a:moveTo>
                  <a:cubicBezTo>
                    <a:pt x="10337" y="2949"/>
                    <a:pt x="10346" y="2614"/>
                    <a:pt x="10311" y="2339"/>
                  </a:cubicBezTo>
                  <a:cubicBezTo>
                    <a:pt x="10276" y="2065"/>
                    <a:pt x="10197" y="1851"/>
                    <a:pt x="10014" y="1607"/>
                  </a:cubicBezTo>
                  <a:cubicBezTo>
                    <a:pt x="9830" y="1363"/>
                    <a:pt x="9541" y="1088"/>
                    <a:pt x="9257" y="890"/>
                  </a:cubicBezTo>
                  <a:cubicBezTo>
                    <a:pt x="8973" y="692"/>
                    <a:pt x="8693" y="570"/>
                    <a:pt x="8400" y="463"/>
                  </a:cubicBezTo>
                  <a:cubicBezTo>
                    <a:pt x="8107" y="356"/>
                    <a:pt x="7801" y="265"/>
                    <a:pt x="7491" y="188"/>
                  </a:cubicBezTo>
                  <a:cubicBezTo>
                    <a:pt x="7180" y="112"/>
                    <a:pt x="6866" y="51"/>
                    <a:pt x="6546" y="21"/>
                  </a:cubicBezTo>
                  <a:cubicBezTo>
                    <a:pt x="6227" y="-10"/>
                    <a:pt x="5904" y="-10"/>
                    <a:pt x="5584" y="51"/>
                  </a:cubicBezTo>
                  <a:cubicBezTo>
                    <a:pt x="5265" y="112"/>
                    <a:pt x="4950" y="234"/>
                    <a:pt x="4644" y="356"/>
                  </a:cubicBezTo>
                  <a:cubicBezTo>
                    <a:pt x="4338" y="478"/>
                    <a:pt x="4041" y="600"/>
                    <a:pt x="3739" y="783"/>
                  </a:cubicBezTo>
                  <a:cubicBezTo>
                    <a:pt x="3438" y="966"/>
                    <a:pt x="3131" y="1210"/>
                    <a:pt x="2821" y="1485"/>
                  </a:cubicBezTo>
                  <a:cubicBezTo>
                    <a:pt x="2511" y="1759"/>
                    <a:pt x="2196" y="2065"/>
                    <a:pt x="1933" y="2461"/>
                  </a:cubicBezTo>
                  <a:cubicBezTo>
                    <a:pt x="1671" y="2858"/>
                    <a:pt x="1461" y="3346"/>
                    <a:pt x="1273" y="4017"/>
                  </a:cubicBezTo>
                  <a:cubicBezTo>
                    <a:pt x="1085" y="4688"/>
                    <a:pt x="919" y="5543"/>
                    <a:pt x="735" y="6366"/>
                  </a:cubicBezTo>
                  <a:cubicBezTo>
                    <a:pt x="552" y="7190"/>
                    <a:pt x="351" y="7983"/>
                    <a:pt x="211" y="8853"/>
                  </a:cubicBezTo>
                  <a:cubicBezTo>
                    <a:pt x="71" y="9722"/>
                    <a:pt x="-8" y="10668"/>
                    <a:pt x="1" y="11675"/>
                  </a:cubicBezTo>
                  <a:cubicBezTo>
                    <a:pt x="9" y="12682"/>
                    <a:pt x="106" y="13749"/>
                    <a:pt x="241" y="14680"/>
                  </a:cubicBezTo>
                  <a:cubicBezTo>
                    <a:pt x="377" y="15610"/>
                    <a:pt x="552" y="16404"/>
                    <a:pt x="766" y="17059"/>
                  </a:cubicBezTo>
                  <a:cubicBezTo>
                    <a:pt x="980" y="17715"/>
                    <a:pt x="1234" y="18234"/>
                    <a:pt x="1514" y="18615"/>
                  </a:cubicBezTo>
                  <a:cubicBezTo>
                    <a:pt x="1793" y="18997"/>
                    <a:pt x="2100" y="19241"/>
                    <a:pt x="2401" y="19439"/>
                  </a:cubicBezTo>
                  <a:cubicBezTo>
                    <a:pt x="2703" y="19637"/>
                    <a:pt x="3000" y="19790"/>
                    <a:pt x="3302" y="19927"/>
                  </a:cubicBezTo>
                  <a:cubicBezTo>
                    <a:pt x="3604" y="20065"/>
                    <a:pt x="3910" y="20187"/>
                    <a:pt x="4220" y="20309"/>
                  </a:cubicBezTo>
                  <a:cubicBezTo>
                    <a:pt x="4531" y="20431"/>
                    <a:pt x="4845" y="20553"/>
                    <a:pt x="5178" y="20644"/>
                  </a:cubicBezTo>
                  <a:cubicBezTo>
                    <a:pt x="5510" y="20736"/>
                    <a:pt x="5860" y="20797"/>
                    <a:pt x="6205" y="20873"/>
                  </a:cubicBezTo>
                  <a:cubicBezTo>
                    <a:pt x="6551" y="20949"/>
                    <a:pt x="6892" y="21041"/>
                    <a:pt x="7237" y="21117"/>
                  </a:cubicBezTo>
                  <a:cubicBezTo>
                    <a:pt x="7583" y="21193"/>
                    <a:pt x="7932" y="21254"/>
                    <a:pt x="8295" y="21300"/>
                  </a:cubicBezTo>
                  <a:cubicBezTo>
                    <a:pt x="8658" y="21346"/>
                    <a:pt x="9034" y="21376"/>
                    <a:pt x="9410" y="21392"/>
                  </a:cubicBezTo>
                  <a:cubicBezTo>
                    <a:pt x="9786" y="21407"/>
                    <a:pt x="10162" y="21407"/>
                    <a:pt x="10530" y="21422"/>
                  </a:cubicBezTo>
                  <a:cubicBezTo>
                    <a:pt x="10897" y="21437"/>
                    <a:pt x="11255" y="21468"/>
                    <a:pt x="11614" y="21483"/>
                  </a:cubicBezTo>
                  <a:cubicBezTo>
                    <a:pt x="11973" y="21498"/>
                    <a:pt x="12331" y="21498"/>
                    <a:pt x="12685" y="21514"/>
                  </a:cubicBezTo>
                  <a:cubicBezTo>
                    <a:pt x="13039" y="21529"/>
                    <a:pt x="13389" y="21559"/>
                    <a:pt x="13722" y="21575"/>
                  </a:cubicBezTo>
                  <a:cubicBezTo>
                    <a:pt x="14054" y="21590"/>
                    <a:pt x="14369" y="21590"/>
                    <a:pt x="14718" y="21590"/>
                  </a:cubicBezTo>
                  <a:cubicBezTo>
                    <a:pt x="15068" y="21590"/>
                    <a:pt x="15453" y="21590"/>
                    <a:pt x="15829" y="21575"/>
                  </a:cubicBezTo>
                  <a:cubicBezTo>
                    <a:pt x="16205" y="21559"/>
                    <a:pt x="16572" y="21529"/>
                    <a:pt x="16918" y="21468"/>
                  </a:cubicBezTo>
                  <a:cubicBezTo>
                    <a:pt x="17263" y="21407"/>
                    <a:pt x="17587" y="21315"/>
                    <a:pt x="17919" y="21148"/>
                  </a:cubicBezTo>
                  <a:cubicBezTo>
                    <a:pt x="18251" y="20980"/>
                    <a:pt x="18592" y="20736"/>
                    <a:pt x="18920" y="20446"/>
                  </a:cubicBezTo>
                  <a:cubicBezTo>
                    <a:pt x="19248" y="20156"/>
                    <a:pt x="19563" y="19821"/>
                    <a:pt x="19874" y="19393"/>
                  </a:cubicBezTo>
                  <a:cubicBezTo>
                    <a:pt x="20184" y="18966"/>
                    <a:pt x="20490" y="18448"/>
                    <a:pt x="20748" y="17853"/>
                  </a:cubicBezTo>
                  <a:cubicBezTo>
                    <a:pt x="21006" y="17258"/>
                    <a:pt x="21216" y="16587"/>
                    <a:pt x="21360" y="15748"/>
                  </a:cubicBezTo>
                  <a:cubicBezTo>
                    <a:pt x="21505" y="14909"/>
                    <a:pt x="21583" y="13902"/>
                    <a:pt x="21588" y="12941"/>
                  </a:cubicBezTo>
                  <a:cubicBezTo>
                    <a:pt x="21592" y="11980"/>
                    <a:pt x="21522" y="11065"/>
                    <a:pt x="21391" y="10180"/>
                  </a:cubicBezTo>
                  <a:cubicBezTo>
                    <a:pt x="21260" y="9295"/>
                    <a:pt x="21067" y="8441"/>
                    <a:pt x="20840" y="7693"/>
                  </a:cubicBezTo>
                  <a:cubicBezTo>
                    <a:pt x="20613" y="6946"/>
                    <a:pt x="20350" y="6305"/>
                    <a:pt x="20083" y="5756"/>
                  </a:cubicBezTo>
                  <a:cubicBezTo>
                    <a:pt x="19817" y="5207"/>
                    <a:pt x="19546" y="4749"/>
                    <a:pt x="19240" y="4322"/>
                  </a:cubicBezTo>
                  <a:cubicBezTo>
                    <a:pt x="18934" y="3895"/>
                    <a:pt x="18592" y="3498"/>
                    <a:pt x="18269" y="3178"/>
                  </a:cubicBezTo>
                  <a:cubicBezTo>
                    <a:pt x="17945" y="2858"/>
                    <a:pt x="17639" y="2614"/>
                    <a:pt x="17316" y="2385"/>
                  </a:cubicBezTo>
                  <a:cubicBezTo>
                    <a:pt x="16992" y="2156"/>
                    <a:pt x="16651" y="1943"/>
                    <a:pt x="16293" y="1775"/>
                  </a:cubicBezTo>
                  <a:cubicBezTo>
                    <a:pt x="15934" y="1607"/>
                    <a:pt x="15558" y="1485"/>
                    <a:pt x="15178" y="1393"/>
                  </a:cubicBezTo>
                  <a:cubicBezTo>
                    <a:pt x="14797" y="1302"/>
                    <a:pt x="14412" y="1241"/>
                    <a:pt x="14084" y="1195"/>
                  </a:cubicBezTo>
                  <a:cubicBezTo>
                    <a:pt x="13757" y="1149"/>
                    <a:pt x="13485" y="1119"/>
                    <a:pt x="13210" y="1104"/>
                  </a:cubicBezTo>
                  <a:cubicBezTo>
                    <a:pt x="12935" y="1088"/>
                    <a:pt x="12655" y="1088"/>
                    <a:pt x="12379" y="1088"/>
                  </a:cubicBezTo>
                  <a:cubicBezTo>
                    <a:pt x="12104" y="1088"/>
                    <a:pt x="11833" y="1088"/>
                    <a:pt x="11566" y="1088"/>
                  </a:cubicBezTo>
                  <a:cubicBezTo>
                    <a:pt x="11299" y="1088"/>
                    <a:pt x="11037" y="1088"/>
                    <a:pt x="10652" y="1134"/>
                  </a:cubicBezTo>
                  <a:cubicBezTo>
                    <a:pt x="10267" y="1180"/>
                    <a:pt x="9760" y="1271"/>
                    <a:pt x="9345" y="1378"/>
                  </a:cubicBezTo>
                  <a:cubicBezTo>
                    <a:pt x="8929" y="1485"/>
                    <a:pt x="8606" y="1607"/>
                    <a:pt x="8339" y="1714"/>
                  </a:cubicBezTo>
                  <a:cubicBezTo>
                    <a:pt x="8072" y="1821"/>
                    <a:pt x="7862" y="1912"/>
                    <a:pt x="7653" y="2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8" name="Drawing"/>
          <p:cNvGrpSpPr/>
          <p:nvPr/>
        </p:nvGrpSpPr>
        <p:grpSpPr>
          <a:xfrm>
            <a:off x="948776" y="1130300"/>
            <a:ext cx="7001424" cy="5759451"/>
            <a:chOff x="0" y="0"/>
            <a:chExt cx="7001424" cy="5759449"/>
          </a:xfrm>
        </p:grpSpPr>
        <p:sp>
          <p:nvSpPr>
            <p:cNvPr id="1826" name="Line"/>
            <p:cNvSpPr/>
            <p:nvPr/>
          </p:nvSpPr>
          <p:spPr>
            <a:xfrm>
              <a:off x="816524" y="1835150"/>
              <a:ext cx="2984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43" y="3404"/>
                    <a:pt x="8885" y="6807"/>
                    <a:pt x="12409" y="10015"/>
                  </a:cubicBezTo>
                  <a:cubicBezTo>
                    <a:pt x="15932" y="13222"/>
                    <a:pt x="18536" y="16233"/>
                    <a:pt x="19915" y="18131"/>
                  </a:cubicBezTo>
                  <a:cubicBezTo>
                    <a:pt x="21294" y="20029"/>
                    <a:pt x="21447" y="208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960128" y="1739900"/>
              <a:ext cx="161197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0"/>
                  </a:moveTo>
                  <a:cubicBezTo>
                    <a:pt x="18277" y="1714"/>
                    <a:pt x="15192" y="3429"/>
                    <a:pt x="12246" y="5700"/>
                  </a:cubicBezTo>
                  <a:cubicBezTo>
                    <a:pt x="9301" y="7971"/>
                    <a:pt x="6495" y="10800"/>
                    <a:pt x="4251" y="13071"/>
                  </a:cubicBezTo>
                  <a:cubicBezTo>
                    <a:pt x="2007" y="15343"/>
                    <a:pt x="324" y="17057"/>
                    <a:pt x="44" y="18386"/>
                  </a:cubicBezTo>
                  <a:cubicBezTo>
                    <a:pt x="-237" y="19714"/>
                    <a:pt x="885" y="20657"/>
                    <a:pt x="20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419774" y="2108200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419774" y="199390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489184" y="2000249"/>
              <a:ext cx="10109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600" fill="norm" stroke="1" extrusionOk="0">
                  <a:moveTo>
                    <a:pt x="14346" y="0"/>
                  </a:moveTo>
                  <a:cubicBezTo>
                    <a:pt x="12186" y="0"/>
                    <a:pt x="10026" y="0"/>
                    <a:pt x="7650" y="545"/>
                  </a:cubicBezTo>
                  <a:cubicBezTo>
                    <a:pt x="5274" y="1091"/>
                    <a:pt x="2682" y="2182"/>
                    <a:pt x="1170" y="3273"/>
                  </a:cubicBezTo>
                  <a:cubicBezTo>
                    <a:pt x="-342" y="4364"/>
                    <a:pt x="-774" y="5455"/>
                    <a:pt x="2250" y="6982"/>
                  </a:cubicBezTo>
                  <a:cubicBezTo>
                    <a:pt x="5274" y="8509"/>
                    <a:pt x="11754" y="10473"/>
                    <a:pt x="15642" y="11891"/>
                  </a:cubicBezTo>
                  <a:cubicBezTo>
                    <a:pt x="19530" y="13309"/>
                    <a:pt x="20826" y="14182"/>
                    <a:pt x="20610" y="15709"/>
                  </a:cubicBezTo>
                  <a:cubicBezTo>
                    <a:pt x="20394" y="17236"/>
                    <a:pt x="18666" y="19418"/>
                    <a:pt x="15642" y="20509"/>
                  </a:cubicBezTo>
                  <a:cubicBezTo>
                    <a:pt x="12618" y="21600"/>
                    <a:pt x="8298" y="21600"/>
                    <a:pt x="3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146724" y="2209800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2061124" y="2057399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061124" y="195580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2120161" y="1794933"/>
              <a:ext cx="424120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7283" y="14549"/>
                  </a:moveTo>
                  <a:cubicBezTo>
                    <a:pt x="6962" y="13654"/>
                    <a:pt x="6642" y="12759"/>
                    <a:pt x="6000" y="12087"/>
                  </a:cubicBezTo>
                  <a:cubicBezTo>
                    <a:pt x="5358" y="11416"/>
                    <a:pt x="4396" y="10968"/>
                    <a:pt x="3327" y="11751"/>
                  </a:cubicBezTo>
                  <a:cubicBezTo>
                    <a:pt x="2257" y="12535"/>
                    <a:pt x="1081" y="14549"/>
                    <a:pt x="493" y="15948"/>
                  </a:cubicBezTo>
                  <a:cubicBezTo>
                    <a:pt x="-95" y="17347"/>
                    <a:pt x="-95" y="18131"/>
                    <a:pt x="172" y="18634"/>
                  </a:cubicBezTo>
                  <a:cubicBezTo>
                    <a:pt x="440" y="19138"/>
                    <a:pt x="974" y="19362"/>
                    <a:pt x="1937" y="18914"/>
                  </a:cubicBezTo>
                  <a:cubicBezTo>
                    <a:pt x="2899" y="18466"/>
                    <a:pt x="4289" y="17347"/>
                    <a:pt x="5519" y="15109"/>
                  </a:cubicBezTo>
                  <a:cubicBezTo>
                    <a:pt x="6749" y="12870"/>
                    <a:pt x="7818" y="9513"/>
                    <a:pt x="8459" y="6995"/>
                  </a:cubicBezTo>
                  <a:cubicBezTo>
                    <a:pt x="9101" y="4477"/>
                    <a:pt x="9315" y="2798"/>
                    <a:pt x="9475" y="1679"/>
                  </a:cubicBezTo>
                  <a:cubicBezTo>
                    <a:pt x="9636" y="560"/>
                    <a:pt x="9743" y="0"/>
                    <a:pt x="9582" y="0"/>
                  </a:cubicBezTo>
                  <a:cubicBezTo>
                    <a:pt x="9422" y="0"/>
                    <a:pt x="8994" y="560"/>
                    <a:pt x="8406" y="2462"/>
                  </a:cubicBezTo>
                  <a:cubicBezTo>
                    <a:pt x="7818" y="4365"/>
                    <a:pt x="7069" y="7610"/>
                    <a:pt x="6642" y="10632"/>
                  </a:cubicBezTo>
                  <a:cubicBezTo>
                    <a:pt x="6214" y="13654"/>
                    <a:pt x="6107" y="16452"/>
                    <a:pt x="6107" y="18131"/>
                  </a:cubicBezTo>
                  <a:cubicBezTo>
                    <a:pt x="6107" y="19809"/>
                    <a:pt x="6214" y="20369"/>
                    <a:pt x="6535" y="20817"/>
                  </a:cubicBezTo>
                  <a:cubicBezTo>
                    <a:pt x="6855" y="21264"/>
                    <a:pt x="7390" y="21600"/>
                    <a:pt x="7871" y="21600"/>
                  </a:cubicBezTo>
                  <a:cubicBezTo>
                    <a:pt x="8353" y="21600"/>
                    <a:pt x="8780" y="21264"/>
                    <a:pt x="9582" y="19753"/>
                  </a:cubicBezTo>
                  <a:cubicBezTo>
                    <a:pt x="10384" y="18242"/>
                    <a:pt x="11560" y="15556"/>
                    <a:pt x="12149" y="13878"/>
                  </a:cubicBezTo>
                  <a:cubicBezTo>
                    <a:pt x="12737" y="12199"/>
                    <a:pt x="12737" y="11527"/>
                    <a:pt x="12469" y="11304"/>
                  </a:cubicBezTo>
                  <a:cubicBezTo>
                    <a:pt x="12202" y="11080"/>
                    <a:pt x="11667" y="11304"/>
                    <a:pt x="11293" y="12031"/>
                  </a:cubicBezTo>
                  <a:cubicBezTo>
                    <a:pt x="10919" y="12759"/>
                    <a:pt x="10705" y="13990"/>
                    <a:pt x="10598" y="14885"/>
                  </a:cubicBezTo>
                  <a:cubicBezTo>
                    <a:pt x="10491" y="15780"/>
                    <a:pt x="10491" y="16340"/>
                    <a:pt x="10652" y="16899"/>
                  </a:cubicBezTo>
                  <a:cubicBezTo>
                    <a:pt x="10812" y="17459"/>
                    <a:pt x="11133" y="18019"/>
                    <a:pt x="11560" y="18298"/>
                  </a:cubicBezTo>
                  <a:cubicBezTo>
                    <a:pt x="11988" y="18578"/>
                    <a:pt x="12523" y="18578"/>
                    <a:pt x="13057" y="18466"/>
                  </a:cubicBezTo>
                  <a:cubicBezTo>
                    <a:pt x="13592" y="18354"/>
                    <a:pt x="14127" y="18131"/>
                    <a:pt x="14661" y="17963"/>
                  </a:cubicBezTo>
                  <a:cubicBezTo>
                    <a:pt x="15196" y="17795"/>
                    <a:pt x="15731" y="17683"/>
                    <a:pt x="15998" y="17347"/>
                  </a:cubicBezTo>
                  <a:cubicBezTo>
                    <a:pt x="16265" y="17011"/>
                    <a:pt x="16265" y="16452"/>
                    <a:pt x="16372" y="15556"/>
                  </a:cubicBezTo>
                  <a:cubicBezTo>
                    <a:pt x="16479" y="14661"/>
                    <a:pt x="16693" y="13430"/>
                    <a:pt x="17014" y="12591"/>
                  </a:cubicBezTo>
                  <a:cubicBezTo>
                    <a:pt x="17335" y="11751"/>
                    <a:pt x="17762" y="11304"/>
                    <a:pt x="18297" y="11024"/>
                  </a:cubicBezTo>
                  <a:cubicBezTo>
                    <a:pt x="18832" y="10744"/>
                    <a:pt x="19473" y="10632"/>
                    <a:pt x="19955" y="10800"/>
                  </a:cubicBezTo>
                  <a:cubicBezTo>
                    <a:pt x="20436" y="10968"/>
                    <a:pt x="20756" y="11416"/>
                    <a:pt x="21024" y="12311"/>
                  </a:cubicBezTo>
                  <a:cubicBezTo>
                    <a:pt x="21291" y="13206"/>
                    <a:pt x="21505" y="14549"/>
                    <a:pt x="21398" y="15836"/>
                  </a:cubicBezTo>
                  <a:cubicBezTo>
                    <a:pt x="21291" y="17123"/>
                    <a:pt x="20863" y="18354"/>
                    <a:pt x="20436" y="19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2613574" y="1797050"/>
              <a:ext cx="184151" cy="37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3724" y="1473"/>
                  </a:moveTo>
                  <a:cubicBezTo>
                    <a:pt x="4221" y="736"/>
                    <a:pt x="4717" y="0"/>
                    <a:pt x="4966" y="0"/>
                  </a:cubicBezTo>
                  <a:cubicBezTo>
                    <a:pt x="5214" y="0"/>
                    <a:pt x="5214" y="736"/>
                    <a:pt x="4717" y="3007"/>
                  </a:cubicBezTo>
                  <a:cubicBezTo>
                    <a:pt x="4221" y="5277"/>
                    <a:pt x="3228" y="9082"/>
                    <a:pt x="2731" y="12273"/>
                  </a:cubicBezTo>
                  <a:cubicBezTo>
                    <a:pt x="2234" y="15464"/>
                    <a:pt x="2234" y="18041"/>
                    <a:pt x="2607" y="19575"/>
                  </a:cubicBezTo>
                  <a:cubicBezTo>
                    <a:pt x="2979" y="21109"/>
                    <a:pt x="3724" y="21600"/>
                    <a:pt x="4097" y="21477"/>
                  </a:cubicBezTo>
                  <a:cubicBezTo>
                    <a:pt x="4469" y="21355"/>
                    <a:pt x="4469" y="20618"/>
                    <a:pt x="3972" y="19636"/>
                  </a:cubicBezTo>
                  <a:cubicBezTo>
                    <a:pt x="3476" y="18655"/>
                    <a:pt x="2483" y="17427"/>
                    <a:pt x="1614" y="16568"/>
                  </a:cubicBezTo>
                  <a:cubicBezTo>
                    <a:pt x="745" y="15709"/>
                    <a:pt x="0" y="15218"/>
                    <a:pt x="0" y="14666"/>
                  </a:cubicBezTo>
                  <a:cubicBezTo>
                    <a:pt x="0" y="14114"/>
                    <a:pt x="745" y="13500"/>
                    <a:pt x="1862" y="13193"/>
                  </a:cubicBezTo>
                  <a:cubicBezTo>
                    <a:pt x="2979" y="12886"/>
                    <a:pt x="4469" y="12886"/>
                    <a:pt x="5834" y="12886"/>
                  </a:cubicBezTo>
                  <a:cubicBezTo>
                    <a:pt x="7200" y="12886"/>
                    <a:pt x="8441" y="12886"/>
                    <a:pt x="9559" y="13132"/>
                  </a:cubicBezTo>
                  <a:cubicBezTo>
                    <a:pt x="10676" y="13377"/>
                    <a:pt x="11669" y="13868"/>
                    <a:pt x="12662" y="14727"/>
                  </a:cubicBezTo>
                  <a:cubicBezTo>
                    <a:pt x="13655" y="15586"/>
                    <a:pt x="14648" y="16814"/>
                    <a:pt x="15145" y="17734"/>
                  </a:cubicBezTo>
                  <a:cubicBezTo>
                    <a:pt x="15641" y="18655"/>
                    <a:pt x="15641" y="19268"/>
                    <a:pt x="15766" y="19145"/>
                  </a:cubicBezTo>
                  <a:cubicBezTo>
                    <a:pt x="15890" y="19023"/>
                    <a:pt x="16138" y="18164"/>
                    <a:pt x="17131" y="16261"/>
                  </a:cubicBezTo>
                  <a:cubicBezTo>
                    <a:pt x="18124" y="14359"/>
                    <a:pt x="19862" y="11414"/>
                    <a:pt x="21600" y="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2875745" y="1731124"/>
              <a:ext cx="365471" cy="408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69" fill="norm" stroke="1" extrusionOk="0">
                  <a:moveTo>
                    <a:pt x="8410" y="15413"/>
                  </a:moveTo>
                  <a:cubicBezTo>
                    <a:pt x="8163" y="14637"/>
                    <a:pt x="7916" y="13862"/>
                    <a:pt x="7484" y="13419"/>
                  </a:cubicBezTo>
                  <a:cubicBezTo>
                    <a:pt x="7052" y="12976"/>
                    <a:pt x="6435" y="12865"/>
                    <a:pt x="5201" y="13474"/>
                  </a:cubicBezTo>
                  <a:cubicBezTo>
                    <a:pt x="3967" y="14083"/>
                    <a:pt x="2115" y="15413"/>
                    <a:pt x="1066" y="16687"/>
                  </a:cubicBezTo>
                  <a:cubicBezTo>
                    <a:pt x="17" y="17960"/>
                    <a:pt x="-230" y="19179"/>
                    <a:pt x="202" y="20065"/>
                  </a:cubicBezTo>
                  <a:cubicBezTo>
                    <a:pt x="634" y="20951"/>
                    <a:pt x="1745" y="21505"/>
                    <a:pt x="3226" y="21339"/>
                  </a:cubicBezTo>
                  <a:cubicBezTo>
                    <a:pt x="4707" y="21173"/>
                    <a:pt x="6559" y="20287"/>
                    <a:pt x="7978" y="19511"/>
                  </a:cubicBezTo>
                  <a:cubicBezTo>
                    <a:pt x="9397" y="18736"/>
                    <a:pt x="10385" y="18071"/>
                    <a:pt x="11002" y="17462"/>
                  </a:cubicBezTo>
                  <a:cubicBezTo>
                    <a:pt x="11619" y="16853"/>
                    <a:pt x="11866" y="16299"/>
                    <a:pt x="11681" y="15967"/>
                  </a:cubicBezTo>
                  <a:cubicBezTo>
                    <a:pt x="11496" y="15634"/>
                    <a:pt x="10879" y="15523"/>
                    <a:pt x="10323" y="15690"/>
                  </a:cubicBezTo>
                  <a:cubicBezTo>
                    <a:pt x="9768" y="15856"/>
                    <a:pt x="9274" y="16299"/>
                    <a:pt x="8904" y="16797"/>
                  </a:cubicBezTo>
                  <a:cubicBezTo>
                    <a:pt x="8533" y="17296"/>
                    <a:pt x="8287" y="17850"/>
                    <a:pt x="8287" y="18403"/>
                  </a:cubicBezTo>
                  <a:cubicBezTo>
                    <a:pt x="8287" y="18957"/>
                    <a:pt x="8533" y="19511"/>
                    <a:pt x="8965" y="19677"/>
                  </a:cubicBezTo>
                  <a:cubicBezTo>
                    <a:pt x="9397" y="19843"/>
                    <a:pt x="10015" y="19622"/>
                    <a:pt x="10447" y="19234"/>
                  </a:cubicBezTo>
                  <a:cubicBezTo>
                    <a:pt x="10879" y="18847"/>
                    <a:pt x="11125" y="18293"/>
                    <a:pt x="11434" y="18459"/>
                  </a:cubicBezTo>
                  <a:cubicBezTo>
                    <a:pt x="11743" y="18625"/>
                    <a:pt x="12113" y="19511"/>
                    <a:pt x="12668" y="20065"/>
                  </a:cubicBezTo>
                  <a:cubicBezTo>
                    <a:pt x="13224" y="20619"/>
                    <a:pt x="13964" y="20840"/>
                    <a:pt x="14643" y="20674"/>
                  </a:cubicBezTo>
                  <a:cubicBezTo>
                    <a:pt x="15322" y="20508"/>
                    <a:pt x="15939" y="19954"/>
                    <a:pt x="16865" y="17905"/>
                  </a:cubicBezTo>
                  <a:cubicBezTo>
                    <a:pt x="17791" y="15856"/>
                    <a:pt x="19025" y="12311"/>
                    <a:pt x="19827" y="9320"/>
                  </a:cubicBezTo>
                  <a:cubicBezTo>
                    <a:pt x="20629" y="6330"/>
                    <a:pt x="21000" y="3893"/>
                    <a:pt x="21185" y="2342"/>
                  </a:cubicBezTo>
                  <a:cubicBezTo>
                    <a:pt x="21370" y="791"/>
                    <a:pt x="21370" y="127"/>
                    <a:pt x="21061" y="16"/>
                  </a:cubicBezTo>
                  <a:cubicBezTo>
                    <a:pt x="20753" y="-95"/>
                    <a:pt x="20136" y="348"/>
                    <a:pt x="19580" y="1843"/>
                  </a:cubicBezTo>
                  <a:cubicBezTo>
                    <a:pt x="19025" y="3339"/>
                    <a:pt x="18531" y="5887"/>
                    <a:pt x="18655" y="9210"/>
                  </a:cubicBezTo>
                  <a:cubicBezTo>
                    <a:pt x="18778" y="12533"/>
                    <a:pt x="19519" y="16631"/>
                    <a:pt x="20259" y="2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3715111" y="1739900"/>
              <a:ext cx="270672" cy="43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495" fill="norm" stroke="1" extrusionOk="0">
                  <a:moveTo>
                    <a:pt x="7682" y="0"/>
                  </a:moveTo>
                  <a:cubicBezTo>
                    <a:pt x="7187" y="1038"/>
                    <a:pt x="6692" y="2077"/>
                    <a:pt x="6280" y="4206"/>
                  </a:cubicBezTo>
                  <a:cubicBezTo>
                    <a:pt x="5868" y="6335"/>
                    <a:pt x="5538" y="9554"/>
                    <a:pt x="5291" y="12202"/>
                  </a:cubicBezTo>
                  <a:cubicBezTo>
                    <a:pt x="5043" y="14850"/>
                    <a:pt x="4878" y="16927"/>
                    <a:pt x="4961" y="18329"/>
                  </a:cubicBezTo>
                  <a:cubicBezTo>
                    <a:pt x="5043" y="19731"/>
                    <a:pt x="5373" y="20458"/>
                    <a:pt x="5950" y="20925"/>
                  </a:cubicBezTo>
                  <a:cubicBezTo>
                    <a:pt x="6527" y="21392"/>
                    <a:pt x="7352" y="21600"/>
                    <a:pt x="7846" y="21444"/>
                  </a:cubicBezTo>
                  <a:cubicBezTo>
                    <a:pt x="8341" y="21288"/>
                    <a:pt x="8506" y="20769"/>
                    <a:pt x="8176" y="19679"/>
                  </a:cubicBezTo>
                  <a:cubicBezTo>
                    <a:pt x="7846" y="18588"/>
                    <a:pt x="7022" y="16927"/>
                    <a:pt x="6033" y="15785"/>
                  </a:cubicBezTo>
                  <a:cubicBezTo>
                    <a:pt x="5043" y="14642"/>
                    <a:pt x="3889" y="14019"/>
                    <a:pt x="2735" y="13708"/>
                  </a:cubicBezTo>
                  <a:cubicBezTo>
                    <a:pt x="1581" y="13396"/>
                    <a:pt x="427" y="13396"/>
                    <a:pt x="97" y="13604"/>
                  </a:cubicBezTo>
                  <a:cubicBezTo>
                    <a:pt x="-233" y="13812"/>
                    <a:pt x="262" y="14227"/>
                    <a:pt x="1828" y="14538"/>
                  </a:cubicBezTo>
                  <a:cubicBezTo>
                    <a:pt x="3394" y="14850"/>
                    <a:pt x="6033" y="15058"/>
                    <a:pt x="8176" y="15213"/>
                  </a:cubicBezTo>
                  <a:cubicBezTo>
                    <a:pt x="10320" y="15369"/>
                    <a:pt x="11969" y="15473"/>
                    <a:pt x="13288" y="15473"/>
                  </a:cubicBezTo>
                  <a:cubicBezTo>
                    <a:pt x="14607" y="15473"/>
                    <a:pt x="15596" y="15369"/>
                    <a:pt x="15678" y="15369"/>
                  </a:cubicBezTo>
                  <a:cubicBezTo>
                    <a:pt x="15761" y="15369"/>
                    <a:pt x="14936" y="15473"/>
                    <a:pt x="13865" y="15888"/>
                  </a:cubicBezTo>
                  <a:cubicBezTo>
                    <a:pt x="12793" y="16304"/>
                    <a:pt x="11474" y="17031"/>
                    <a:pt x="10814" y="17862"/>
                  </a:cubicBezTo>
                  <a:cubicBezTo>
                    <a:pt x="10155" y="18692"/>
                    <a:pt x="10155" y="19627"/>
                    <a:pt x="11144" y="20302"/>
                  </a:cubicBezTo>
                  <a:cubicBezTo>
                    <a:pt x="12133" y="20977"/>
                    <a:pt x="14112" y="21392"/>
                    <a:pt x="16008" y="21340"/>
                  </a:cubicBezTo>
                  <a:cubicBezTo>
                    <a:pt x="17904" y="21288"/>
                    <a:pt x="19718" y="20769"/>
                    <a:pt x="20543" y="19679"/>
                  </a:cubicBezTo>
                  <a:cubicBezTo>
                    <a:pt x="21367" y="18588"/>
                    <a:pt x="21202" y="16927"/>
                    <a:pt x="20378" y="15888"/>
                  </a:cubicBezTo>
                  <a:cubicBezTo>
                    <a:pt x="19553" y="14850"/>
                    <a:pt x="18069" y="14435"/>
                    <a:pt x="16585" y="14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4296324" y="1835150"/>
              <a:ext cx="1651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4149"/>
                    <a:pt x="6092" y="8298"/>
                    <a:pt x="9692" y="11898"/>
                  </a:cubicBezTo>
                  <a:cubicBezTo>
                    <a:pt x="13292" y="15498"/>
                    <a:pt x="17446" y="185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4245887" y="1790699"/>
              <a:ext cx="228238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1368" y="0"/>
                  </a:moveTo>
                  <a:cubicBezTo>
                    <a:pt x="20377" y="0"/>
                    <a:pt x="19386" y="0"/>
                    <a:pt x="18098" y="568"/>
                  </a:cubicBezTo>
                  <a:cubicBezTo>
                    <a:pt x="16810" y="1137"/>
                    <a:pt x="15225" y="2274"/>
                    <a:pt x="12649" y="4642"/>
                  </a:cubicBezTo>
                  <a:cubicBezTo>
                    <a:pt x="10073" y="7011"/>
                    <a:pt x="6506" y="10611"/>
                    <a:pt x="4128" y="13405"/>
                  </a:cubicBezTo>
                  <a:cubicBezTo>
                    <a:pt x="1750" y="16200"/>
                    <a:pt x="561" y="18189"/>
                    <a:pt x="164" y="19421"/>
                  </a:cubicBezTo>
                  <a:cubicBezTo>
                    <a:pt x="-232" y="20653"/>
                    <a:pt x="164" y="21126"/>
                    <a:pt x="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4529278" y="2084246"/>
              <a:ext cx="211547" cy="181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37" fill="norm" stroke="1" extrusionOk="0">
                  <a:moveTo>
                    <a:pt x="202" y="3554"/>
                  </a:moveTo>
                  <a:cubicBezTo>
                    <a:pt x="-12" y="2313"/>
                    <a:pt x="-226" y="1071"/>
                    <a:pt x="523" y="451"/>
                  </a:cubicBezTo>
                  <a:cubicBezTo>
                    <a:pt x="1271" y="-170"/>
                    <a:pt x="2982" y="-170"/>
                    <a:pt x="4372" y="575"/>
                  </a:cubicBezTo>
                  <a:cubicBezTo>
                    <a:pt x="5762" y="1320"/>
                    <a:pt x="6831" y="2809"/>
                    <a:pt x="6404" y="5789"/>
                  </a:cubicBezTo>
                  <a:cubicBezTo>
                    <a:pt x="5976" y="8768"/>
                    <a:pt x="4051" y="13237"/>
                    <a:pt x="2875" y="16092"/>
                  </a:cubicBezTo>
                  <a:cubicBezTo>
                    <a:pt x="1699" y="18947"/>
                    <a:pt x="1271" y="20189"/>
                    <a:pt x="1806" y="20809"/>
                  </a:cubicBezTo>
                  <a:cubicBezTo>
                    <a:pt x="2340" y="21430"/>
                    <a:pt x="3837" y="21430"/>
                    <a:pt x="7259" y="21182"/>
                  </a:cubicBezTo>
                  <a:cubicBezTo>
                    <a:pt x="10681" y="20933"/>
                    <a:pt x="16027" y="20437"/>
                    <a:pt x="21374" y="1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0" y="2773599"/>
              <a:ext cx="232325" cy="39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97" fill="norm" stroke="1" extrusionOk="0">
                  <a:moveTo>
                    <a:pt x="17273" y="3521"/>
                  </a:moveTo>
                  <a:cubicBezTo>
                    <a:pt x="17273" y="2946"/>
                    <a:pt x="17273" y="2372"/>
                    <a:pt x="17175" y="1797"/>
                  </a:cubicBezTo>
                  <a:cubicBezTo>
                    <a:pt x="17078" y="1223"/>
                    <a:pt x="16883" y="648"/>
                    <a:pt x="16105" y="304"/>
                  </a:cubicBezTo>
                  <a:cubicBezTo>
                    <a:pt x="15327" y="-41"/>
                    <a:pt x="13964" y="-156"/>
                    <a:pt x="12213" y="304"/>
                  </a:cubicBezTo>
                  <a:cubicBezTo>
                    <a:pt x="10462" y="763"/>
                    <a:pt x="8321" y="1797"/>
                    <a:pt x="6181" y="3923"/>
                  </a:cubicBezTo>
                  <a:cubicBezTo>
                    <a:pt x="4040" y="6048"/>
                    <a:pt x="1900" y="9265"/>
                    <a:pt x="829" y="12023"/>
                  </a:cubicBezTo>
                  <a:cubicBezTo>
                    <a:pt x="-241" y="14780"/>
                    <a:pt x="-241" y="17078"/>
                    <a:pt x="635" y="18572"/>
                  </a:cubicBezTo>
                  <a:cubicBezTo>
                    <a:pt x="1510" y="20065"/>
                    <a:pt x="3262" y="20755"/>
                    <a:pt x="6375" y="21099"/>
                  </a:cubicBezTo>
                  <a:cubicBezTo>
                    <a:pt x="9489" y="21444"/>
                    <a:pt x="13964" y="21444"/>
                    <a:pt x="16689" y="21329"/>
                  </a:cubicBezTo>
                  <a:cubicBezTo>
                    <a:pt x="19413" y="21214"/>
                    <a:pt x="20386" y="20984"/>
                    <a:pt x="21359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48174" y="2965450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7486"/>
                    <a:pt x="1728" y="13371"/>
                    <a:pt x="5328" y="9771"/>
                  </a:cubicBezTo>
                  <a:cubicBezTo>
                    <a:pt x="8928" y="6171"/>
                    <a:pt x="1526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86039" y="2731492"/>
              <a:ext cx="251086" cy="48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69" fill="norm" stroke="1" extrusionOk="0">
                  <a:moveTo>
                    <a:pt x="21532" y="1646"/>
                  </a:moveTo>
                  <a:cubicBezTo>
                    <a:pt x="20987" y="989"/>
                    <a:pt x="20443" y="332"/>
                    <a:pt x="19082" y="97"/>
                  </a:cubicBezTo>
                  <a:cubicBezTo>
                    <a:pt x="17720" y="-138"/>
                    <a:pt x="15542" y="50"/>
                    <a:pt x="13364" y="707"/>
                  </a:cubicBezTo>
                  <a:cubicBezTo>
                    <a:pt x="11186" y="1365"/>
                    <a:pt x="9008" y="2492"/>
                    <a:pt x="7556" y="3806"/>
                  </a:cubicBezTo>
                  <a:cubicBezTo>
                    <a:pt x="6103" y="5121"/>
                    <a:pt x="5377" y="6624"/>
                    <a:pt x="4379" y="8784"/>
                  </a:cubicBezTo>
                  <a:cubicBezTo>
                    <a:pt x="3381" y="10944"/>
                    <a:pt x="2110" y="13761"/>
                    <a:pt x="1293" y="15686"/>
                  </a:cubicBezTo>
                  <a:cubicBezTo>
                    <a:pt x="477" y="17612"/>
                    <a:pt x="114" y="18645"/>
                    <a:pt x="23" y="19396"/>
                  </a:cubicBezTo>
                  <a:cubicBezTo>
                    <a:pt x="-68" y="20147"/>
                    <a:pt x="114" y="20617"/>
                    <a:pt x="658" y="20945"/>
                  </a:cubicBezTo>
                  <a:cubicBezTo>
                    <a:pt x="1203" y="21274"/>
                    <a:pt x="2110" y="21462"/>
                    <a:pt x="4379" y="21321"/>
                  </a:cubicBezTo>
                  <a:cubicBezTo>
                    <a:pt x="6648" y="21180"/>
                    <a:pt x="10278" y="20711"/>
                    <a:pt x="13908" y="20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537124" y="2895600"/>
              <a:ext cx="184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2682"/>
                    <a:pt x="6455" y="5365"/>
                    <a:pt x="10055" y="8965"/>
                  </a:cubicBezTo>
                  <a:cubicBezTo>
                    <a:pt x="13655" y="12565"/>
                    <a:pt x="17628" y="170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556174" y="2863850"/>
              <a:ext cx="2032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0"/>
                    <a:pt x="19350" y="0"/>
                    <a:pt x="16987" y="1647"/>
                  </a:cubicBezTo>
                  <a:cubicBezTo>
                    <a:pt x="14625" y="3295"/>
                    <a:pt x="11025" y="6590"/>
                    <a:pt x="7987" y="9885"/>
                  </a:cubicBezTo>
                  <a:cubicBezTo>
                    <a:pt x="4950" y="13180"/>
                    <a:pt x="2475" y="16475"/>
                    <a:pt x="1238" y="18427"/>
                  </a:cubicBezTo>
                  <a:cubicBezTo>
                    <a:pt x="0" y="20380"/>
                    <a:pt x="0" y="20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796911" y="3130550"/>
              <a:ext cx="19614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429"/>
                    <a:pt x="2735" y="6857"/>
                    <a:pt x="575" y="10457"/>
                  </a:cubicBezTo>
                  <a:cubicBezTo>
                    <a:pt x="-1585" y="14057"/>
                    <a:pt x="2735" y="1782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962574" y="2876550"/>
              <a:ext cx="1968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45" y="3986"/>
                    <a:pt x="9290" y="7971"/>
                    <a:pt x="12890" y="11571"/>
                  </a:cubicBezTo>
                  <a:cubicBezTo>
                    <a:pt x="16490" y="15171"/>
                    <a:pt x="19045" y="183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026074" y="2866935"/>
              <a:ext cx="139701" cy="40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21600" y="840"/>
                  </a:moveTo>
                  <a:cubicBezTo>
                    <a:pt x="20618" y="394"/>
                    <a:pt x="19636" y="-51"/>
                    <a:pt x="18655" y="5"/>
                  </a:cubicBezTo>
                  <a:cubicBezTo>
                    <a:pt x="17673" y="60"/>
                    <a:pt x="16691" y="617"/>
                    <a:pt x="13909" y="2677"/>
                  </a:cubicBezTo>
                  <a:cubicBezTo>
                    <a:pt x="11127" y="4737"/>
                    <a:pt x="6545" y="8300"/>
                    <a:pt x="3927" y="11695"/>
                  </a:cubicBezTo>
                  <a:cubicBezTo>
                    <a:pt x="1309" y="15091"/>
                    <a:pt x="655" y="18320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210224" y="3087158"/>
              <a:ext cx="165101" cy="168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3067"/>
                  </a:moveTo>
                  <a:cubicBezTo>
                    <a:pt x="831" y="2000"/>
                    <a:pt x="1662" y="934"/>
                    <a:pt x="3462" y="400"/>
                  </a:cubicBezTo>
                  <a:cubicBezTo>
                    <a:pt x="5262" y="-133"/>
                    <a:pt x="8031" y="-133"/>
                    <a:pt x="9831" y="400"/>
                  </a:cubicBezTo>
                  <a:cubicBezTo>
                    <a:pt x="11631" y="934"/>
                    <a:pt x="12462" y="2000"/>
                    <a:pt x="12185" y="4134"/>
                  </a:cubicBezTo>
                  <a:cubicBezTo>
                    <a:pt x="11908" y="6267"/>
                    <a:pt x="10523" y="9467"/>
                    <a:pt x="9277" y="11867"/>
                  </a:cubicBezTo>
                  <a:cubicBezTo>
                    <a:pt x="8031" y="14267"/>
                    <a:pt x="6923" y="15867"/>
                    <a:pt x="6231" y="17334"/>
                  </a:cubicBezTo>
                  <a:cubicBezTo>
                    <a:pt x="5538" y="18800"/>
                    <a:pt x="5262" y="20134"/>
                    <a:pt x="6231" y="20800"/>
                  </a:cubicBezTo>
                  <a:cubicBezTo>
                    <a:pt x="7200" y="21467"/>
                    <a:pt x="9415" y="21467"/>
                    <a:pt x="12185" y="20667"/>
                  </a:cubicBezTo>
                  <a:cubicBezTo>
                    <a:pt x="14954" y="19867"/>
                    <a:pt x="18277" y="18267"/>
                    <a:pt x="21600" y="16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337224" y="2800879"/>
              <a:ext cx="220124" cy="490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10" fill="norm" stroke="1" extrusionOk="0">
                  <a:moveTo>
                    <a:pt x="0" y="1362"/>
                  </a:moveTo>
                  <a:cubicBezTo>
                    <a:pt x="1646" y="808"/>
                    <a:pt x="3291" y="254"/>
                    <a:pt x="5863" y="70"/>
                  </a:cubicBezTo>
                  <a:cubicBezTo>
                    <a:pt x="8434" y="-115"/>
                    <a:pt x="11931" y="70"/>
                    <a:pt x="14091" y="623"/>
                  </a:cubicBezTo>
                  <a:cubicBezTo>
                    <a:pt x="16251" y="1177"/>
                    <a:pt x="17074" y="2100"/>
                    <a:pt x="17177" y="3947"/>
                  </a:cubicBezTo>
                  <a:cubicBezTo>
                    <a:pt x="17280" y="5793"/>
                    <a:pt x="16663" y="8562"/>
                    <a:pt x="16766" y="10962"/>
                  </a:cubicBezTo>
                  <a:cubicBezTo>
                    <a:pt x="16869" y="13362"/>
                    <a:pt x="17691" y="15393"/>
                    <a:pt x="18617" y="16823"/>
                  </a:cubicBezTo>
                  <a:cubicBezTo>
                    <a:pt x="19543" y="18254"/>
                    <a:pt x="20571" y="19085"/>
                    <a:pt x="21086" y="19731"/>
                  </a:cubicBezTo>
                  <a:cubicBezTo>
                    <a:pt x="21600" y="20377"/>
                    <a:pt x="21600" y="20839"/>
                    <a:pt x="20057" y="21116"/>
                  </a:cubicBezTo>
                  <a:cubicBezTo>
                    <a:pt x="18514" y="21393"/>
                    <a:pt x="15429" y="21485"/>
                    <a:pt x="13166" y="21347"/>
                  </a:cubicBezTo>
                  <a:cubicBezTo>
                    <a:pt x="10903" y="21208"/>
                    <a:pt x="9463" y="20839"/>
                    <a:pt x="8023" y="20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680388" y="416792"/>
              <a:ext cx="247387" cy="40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346" fill="norm" stroke="1" extrusionOk="0">
                  <a:moveTo>
                    <a:pt x="18254" y="1450"/>
                  </a:moveTo>
                  <a:cubicBezTo>
                    <a:pt x="18439" y="896"/>
                    <a:pt x="18623" y="342"/>
                    <a:pt x="18254" y="121"/>
                  </a:cubicBezTo>
                  <a:cubicBezTo>
                    <a:pt x="17885" y="-101"/>
                    <a:pt x="16962" y="10"/>
                    <a:pt x="14654" y="231"/>
                  </a:cubicBezTo>
                  <a:cubicBezTo>
                    <a:pt x="12346" y="453"/>
                    <a:pt x="8654" y="785"/>
                    <a:pt x="6439" y="1117"/>
                  </a:cubicBezTo>
                  <a:cubicBezTo>
                    <a:pt x="4223" y="1450"/>
                    <a:pt x="3485" y="1782"/>
                    <a:pt x="2746" y="2834"/>
                  </a:cubicBezTo>
                  <a:cubicBezTo>
                    <a:pt x="2008" y="3887"/>
                    <a:pt x="1269" y="5659"/>
                    <a:pt x="808" y="8207"/>
                  </a:cubicBezTo>
                  <a:cubicBezTo>
                    <a:pt x="346" y="10754"/>
                    <a:pt x="162" y="14077"/>
                    <a:pt x="69" y="16071"/>
                  </a:cubicBezTo>
                  <a:cubicBezTo>
                    <a:pt x="-23" y="18065"/>
                    <a:pt x="-23" y="18730"/>
                    <a:pt x="69" y="19339"/>
                  </a:cubicBezTo>
                  <a:cubicBezTo>
                    <a:pt x="162" y="19948"/>
                    <a:pt x="346" y="20502"/>
                    <a:pt x="992" y="20890"/>
                  </a:cubicBezTo>
                  <a:cubicBezTo>
                    <a:pt x="1639" y="21277"/>
                    <a:pt x="2746" y="21499"/>
                    <a:pt x="5608" y="21222"/>
                  </a:cubicBezTo>
                  <a:cubicBezTo>
                    <a:pt x="8469" y="20945"/>
                    <a:pt x="13085" y="20170"/>
                    <a:pt x="16039" y="19616"/>
                  </a:cubicBezTo>
                  <a:cubicBezTo>
                    <a:pt x="18992" y="19062"/>
                    <a:pt x="20285" y="18730"/>
                    <a:pt x="21577" y="18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699174" y="577850"/>
              <a:ext cx="1524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000"/>
                    <a:pt x="4800" y="14400"/>
                    <a:pt x="8400" y="10800"/>
                  </a:cubicBezTo>
                  <a:cubicBezTo>
                    <a:pt x="12000" y="7200"/>
                    <a:pt x="16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2023874" y="373427"/>
              <a:ext cx="202351" cy="41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72" fill="norm" stroke="1" extrusionOk="0">
                  <a:moveTo>
                    <a:pt x="21510" y="393"/>
                  </a:moveTo>
                  <a:cubicBezTo>
                    <a:pt x="19260" y="173"/>
                    <a:pt x="17010" y="-46"/>
                    <a:pt x="14760" y="9"/>
                  </a:cubicBezTo>
                  <a:cubicBezTo>
                    <a:pt x="12510" y="64"/>
                    <a:pt x="10260" y="393"/>
                    <a:pt x="8572" y="667"/>
                  </a:cubicBezTo>
                  <a:cubicBezTo>
                    <a:pt x="6885" y="941"/>
                    <a:pt x="5760" y="1160"/>
                    <a:pt x="4860" y="1818"/>
                  </a:cubicBezTo>
                  <a:cubicBezTo>
                    <a:pt x="3960" y="2476"/>
                    <a:pt x="3285" y="3572"/>
                    <a:pt x="2722" y="5546"/>
                  </a:cubicBezTo>
                  <a:cubicBezTo>
                    <a:pt x="2160" y="7519"/>
                    <a:pt x="1710" y="10370"/>
                    <a:pt x="1260" y="12837"/>
                  </a:cubicBezTo>
                  <a:cubicBezTo>
                    <a:pt x="810" y="15304"/>
                    <a:pt x="360" y="17388"/>
                    <a:pt x="135" y="18703"/>
                  </a:cubicBezTo>
                  <a:cubicBezTo>
                    <a:pt x="-90" y="20019"/>
                    <a:pt x="-90" y="20567"/>
                    <a:pt x="585" y="20951"/>
                  </a:cubicBezTo>
                  <a:cubicBezTo>
                    <a:pt x="1260" y="21335"/>
                    <a:pt x="2610" y="21554"/>
                    <a:pt x="4635" y="21444"/>
                  </a:cubicBezTo>
                  <a:cubicBezTo>
                    <a:pt x="6660" y="21335"/>
                    <a:pt x="9360" y="20896"/>
                    <a:pt x="12060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2232574" y="476250"/>
              <a:ext cx="2032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600"/>
                    <a:pt x="9000" y="7200"/>
                    <a:pt x="12600" y="10800"/>
                  </a:cubicBezTo>
                  <a:cubicBezTo>
                    <a:pt x="16200" y="14400"/>
                    <a:pt x="189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353224" y="469900"/>
              <a:ext cx="1143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6000" y="353"/>
                  </a:cubicBezTo>
                  <a:cubicBezTo>
                    <a:pt x="14400" y="706"/>
                    <a:pt x="13200" y="1412"/>
                    <a:pt x="10800" y="4024"/>
                  </a:cubicBezTo>
                  <a:cubicBezTo>
                    <a:pt x="8400" y="6635"/>
                    <a:pt x="4800" y="11153"/>
                    <a:pt x="2800" y="14400"/>
                  </a:cubicBezTo>
                  <a:cubicBezTo>
                    <a:pt x="800" y="17647"/>
                    <a:pt x="400" y="19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531024" y="685800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588174" y="449629"/>
              <a:ext cx="162238" cy="40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28" fill="norm" stroke="1" extrusionOk="0">
                  <a:moveTo>
                    <a:pt x="0" y="740"/>
                  </a:moveTo>
                  <a:cubicBezTo>
                    <a:pt x="1108" y="402"/>
                    <a:pt x="2215" y="65"/>
                    <a:pt x="4708" y="8"/>
                  </a:cubicBezTo>
                  <a:cubicBezTo>
                    <a:pt x="7200" y="-48"/>
                    <a:pt x="11077" y="177"/>
                    <a:pt x="13431" y="515"/>
                  </a:cubicBezTo>
                  <a:cubicBezTo>
                    <a:pt x="15785" y="852"/>
                    <a:pt x="16615" y="1302"/>
                    <a:pt x="17031" y="2765"/>
                  </a:cubicBezTo>
                  <a:cubicBezTo>
                    <a:pt x="17446" y="4227"/>
                    <a:pt x="17446" y="6702"/>
                    <a:pt x="17862" y="9121"/>
                  </a:cubicBezTo>
                  <a:cubicBezTo>
                    <a:pt x="18277" y="11540"/>
                    <a:pt x="19108" y="13902"/>
                    <a:pt x="19938" y="15477"/>
                  </a:cubicBezTo>
                  <a:cubicBezTo>
                    <a:pt x="20769" y="17052"/>
                    <a:pt x="21600" y="17839"/>
                    <a:pt x="21046" y="18740"/>
                  </a:cubicBezTo>
                  <a:cubicBezTo>
                    <a:pt x="20492" y="19640"/>
                    <a:pt x="18554" y="20652"/>
                    <a:pt x="16615" y="21102"/>
                  </a:cubicBezTo>
                  <a:cubicBezTo>
                    <a:pt x="14677" y="21552"/>
                    <a:pt x="12738" y="21440"/>
                    <a:pt x="108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956474" y="622300"/>
              <a:ext cx="1524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0800"/>
                    <a:pt x="10800" y="21600"/>
                    <a:pt x="14400" y="21600"/>
                  </a:cubicBezTo>
                  <a:cubicBezTo>
                    <a:pt x="18000" y="21600"/>
                    <a:pt x="198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988224" y="736600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398238" y="424899"/>
              <a:ext cx="142437" cy="32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05" fill="norm" stroke="1" extrusionOk="0">
                  <a:moveTo>
                    <a:pt x="21375" y="1291"/>
                  </a:moveTo>
                  <a:cubicBezTo>
                    <a:pt x="20422" y="733"/>
                    <a:pt x="19469" y="176"/>
                    <a:pt x="18199" y="36"/>
                  </a:cubicBezTo>
                  <a:cubicBezTo>
                    <a:pt x="16928" y="-103"/>
                    <a:pt x="15340" y="176"/>
                    <a:pt x="12799" y="594"/>
                  </a:cubicBezTo>
                  <a:cubicBezTo>
                    <a:pt x="10257" y="1012"/>
                    <a:pt x="6763" y="1569"/>
                    <a:pt x="4381" y="2545"/>
                  </a:cubicBezTo>
                  <a:cubicBezTo>
                    <a:pt x="1999" y="3520"/>
                    <a:pt x="728" y="4914"/>
                    <a:pt x="251" y="6307"/>
                  </a:cubicBezTo>
                  <a:cubicBezTo>
                    <a:pt x="-225" y="7701"/>
                    <a:pt x="93" y="9094"/>
                    <a:pt x="251" y="10140"/>
                  </a:cubicBezTo>
                  <a:cubicBezTo>
                    <a:pt x="410" y="11185"/>
                    <a:pt x="410" y="11882"/>
                    <a:pt x="1046" y="12021"/>
                  </a:cubicBezTo>
                  <a:cubicBezTo>
                    <a:pt x="1681" y="12160"/>
                    <a:pt x="2951" y="11742"/>
                    <a:pt x="4381" y="11533"/>
                  </a:cubicBezTo>
                  <a:cubicBezTo>
                    <a:pt x="5810" y="11324"/>
                    <a:pt x="7399" y="11324"/>
                    <a:pt x="9940" y="11951"/>
                  </a:cubicBezTo>
                  <a:cubicBezTo>
                    <a:pt x="12481" y="12578"/>
                    <a:pt x="15975" y="13832"/>
                    <a:pt x="18040" y="14878"/>
                  </a:cubicBezTo>
                  <a:cubicBezTo>
                    <a:pt x="20104" y="15923"/>
                    <a:pt x="20740" y="16759"/>
                    <a:pt x="19787" y="17943"/>
                  </a:cubicBezTo>
                  <a:cubicBezTo>
                    <a:pt x="18834" y="19128"/>
                    <a:pt x="16293" y="20661"/>
                    <a:pt x="12957" y="21079"/>
                  </a:cubicBezTo>
                  <a:cubicBezTo>
                    <a:pt x="9622" y="21497"/>
                    <a:pt x="5493" y="20800"/>
                    <a:pt x="1363" y="20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4378874" y="423333"/>
              <a:ext cx="184151" cy="316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4032"/>
                  </a:moveTo>
                  <a:cubicBezTo>
                    <a:pt x="0" y="3312"/>
                    <a:pt x="0" y="2592"/>
                    <a:pt x="497" y="2808"/>
                  </a:cubicBezTo>
                  <a:cubicBezTo>
                    <a:pt x="993" y="3024"/>
                    <a:pt x="1986" y="4176"/>
                    <a:pt x="3724" y="6408"/>
                  </a:cubicBezTo>
                  <a:cubicBezTo>
                    <a:pt x="5462" y="8640"/>
                    <a:pt x="7945" y="11952"/>
                    <a:pt x="9683" y="14472"/>
                  </a:cubicBezTo>
                  <a:cubicBezTo>
                    <a:pt x="11421" y="16992"/>
                    <a:pt x="12414" y="18720"/>
                    <a:pt x="13407" y="19872"/>
                  </a:cubicBezTo>
                  <a:cubicBezTo>
                    <a:pt x="14400" y="21024"/>
                    <a:pt x="15393" y="21600"/>
                    <a:pt x="16262" y="21528"/>
                  </a:cubicBezTo>
                  <a:cubicBezTo>
                    <a:pt x="17131" y="21456"/>
                    <a:pt x="17876" y="20736"/>
                    <a:pt x="18372" y="18792"/>
                  </a:cubicBezTo>
                  <a:cubicBezTo>
                    <a:pt x="18869" y="16848"/>
                    <a:pt x="19117" y="13680"/>
                    <a:pt x="19241" y="10584"/>
                  </a:cubicBezTo>
                  <a:cubicBezTo>
                    <a:pt x="19366" y="7488"/>
                    <a:pt x="19366" y="4464"/>
                    <a:pt x="19366" y="2592"/>
                  </a:cubicBezTo>
                  <a:cubicBezTo>
                    <a:pt x="19366" y="720"/>
                    <a:pt x="19366" y="0"/>
                    <a:pt x="19738" y="0"/>
                  </a:cubicBezTo>
                  <a:cubicBezTo>
                    <a:pt x="20110" y="0"/>
                    <a:pt x="20855" y="720"/>
                    <a:pt x="21600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558120" y="576121"/>
              <a:ext cx="119205" cy="10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460" fill="norm" stroke="1" extrusionOk="0">
                  <a:moveTo>
                    <a:pt x="19067" y="339"/>
                  </a:moveTo>
                  <a:cubicBezTo>
                    <a:pt x="14899" y="-77"/>
                    <a:pt x="10730" y="-492"/>
                    <a:pt x="7509" y="1585"/>
                  </a:cubicBezTo>
                  <a:cubicBezTo>
                    <a:pt x="4288" y="3662"/>
                    <a:pt x="2015" y="8231"/>
                    <a:pt x="878" y="11762"/>
                  </a:cubicBezTo>
                  <a:cubicBezTo>
                    <a:pt x="-259" y="15293"/>
                    <a:pt x="-259" y="17785"/>
                    <a:pt x="688" y="19239"/>
                  </a:cubicBezTo>
                  <a:cubicBezTo>
                    <a:pt x="1636" y="20693"/>
                    <a:pt x="3530" y="21108"/>
                    <a:pt x="5804" y="19031"/>
                  </a:cubicBezTo>
                  <a:cubicBezTo>
                    <a:pt x="8078" y="16954"/>
                    <a:pt x="10730" y="12385"/>
                    <a:pt x="12815" y="10931"/>
                  </a:cubicBezTo>
                  <a:cubicBezTo>
                    <a:pt x="14899" y="9477"/>
                    <a:pt x="16415" y="11139"/>
                    <a:pt x="17741" y="12800"/>
                  </a:cubicBezTo>
                  <a:cubicBezTo>
                    <a:pt x="19067" y="14462"/>
                    <a:pt x="20204" y="16123"/>
                    <a:pt x="21341" y="17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4696374" y="495300"/>
              <a:ext cx="158751" cy="183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5155"/>
                  </a:moveTo>
                  <a:cubicBezTo>
                    <a:pt x="3456" y="9082"/>
                    <a:pt x="6912" y="13009"/>
                    <a:pt x="8640" y="15832"/>
                  </a:cubicBezTo>
                  <a:cubicBezTo>
                    <a:pt x="10368" y="18655"/>
                    <a:pt x="10368" y="20373"/>
                    <a:pt x="9648" y="20986"/>
                  </a:cubicBezTo>
                  <a:cubicBezTo>
                    <a:pt x="8928" y="21600"/>
                    <a:pt x="7488" y="21109"/>
                    <a:pt x="6624" y="19636"/>
                  </a:cubicBezTo>
                  <a:cubicBezTo>
                    <a:pt x="5760" y="18164"/>
                    <a:pt x="5472" y="15709"/>
                    <a:pt x="6336" y="12764"/>
                  </a:cubicBezTo>
                  <a:cubicBezTo>
                    <a:pt x="7200" y="9818"/>
                    <a:pt x="9216" y="6382"/>
                    <a:pt x="11952" y="4173"/>
                  </a:cubicBezTo>
                  <a:cubicBezTo>
                    <a:pt x="14688" y="1964"/>
                    <a:pt x="18144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921541" y="417998"/>
              <a:ext cx="98684" cy="30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381" fill="norm" stroke="1" extrusionOk="0">
                  <a:moveTo>
                    <a:pt x="20980" y="2740"/>
                  </a:moveTo>
                  <a:cubicBezTo>
                    <a:pt x="20530" y="1704"/>
                    <a:pt x="20080" y="669"/>
                    <a:pt x="18730" y="225"/>
                  </a:cubicBezTo>
                  <a:cubicBezTo>
                    <a:pt x="17380" y="-219"/>
                    <a:pt x="15130" y="-71"/>
                    <a:pt x="12205" y="1260"/>
                  </a:cubicBezTo>
                  <a:cubicBezTo>
                    <a:pt x="9280" y="2592"/>
                    <a:pt x="5680" y="5107"/>
                    <a:pt x="3205" y="7918"/>
                  </a:cubicBezTo>
                  <a:cubicBezTo>
                    <a:pt x="730" y="10729"/>
                    <a:pt x="-620" y="13836"/>
                    <a:pt x="280" y="16129"/>
                  </a:cubicBezTo>
                  <a:cubicBezTo>
                    <a:pt x="1180" y="18422"/>
                    <a:pt x="4330" y="19902"/>
                    <a:pt x="7930" y="20641"/>
                  </a:cubicBezTo>
                  <a:cubicBezTo>
                    <a:pt x="11530" y="21381"/>
                    <a:pt x="15580" y="21381"/>
                    <a:pt x="1963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096424" y="431800"/>
              <a:ext cx="158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3040"/>
                    <a:pt x="4608" y="6080"/>
                    <a:pt x="8208" y="9680"/>
                  </a:cubicBezTo>
                  <a:cubicBezTo>
                    <a:pt x="11808" y="13280"/>
                    <a:pt x="16704" y="17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153574" y="421216"/>
              <a:ext cx="107951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15"/>
                  </a:moveTo>
                  <a:cubicBezTo>
                    <a:pt x="20329" y="557"/>
                    <a:pt x="19059" y="0"/>
                    <a:pt x="17576" y="0"/>
                  </a:cubicBezTo>
                  <a:cubicBezTo>
                    <a:pt x="16094" y="0"/>
                    <a:pt x="14400" y="557"/>
                    <a:pt x="11647" y="2648"/>
                  </a:cubicBezTo>
                  <a:cubicBezTo>
                    <a:pt x="8894" y="4738"/>
                    <a:pt x="5082" y="8361"/>
                    <a:pt x="2965" y="11775"/>
                  </a:cubicBezTo>
                  <a:cubicBezTo>
                    <a:pt x="847" y="15190"/>
                    <a:pt x="424" y="183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331374" y="590550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5401224" y="406400"/>
              <a:ext cx="6441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600" fill="norm" stroke="1" extrusionOk="0">
                  <a:moveTo>
                    <a:pt x="0" y="0"/>
                  </a:moveTo>
                  <a:cubicBezTo>
                    <a:pt x="6750" y="1630"/>
                    <a:pt x="13500" y="3260"/>
                    <a:pt x="17212" y="6249"/>
                  </a:cubicBezTo>
                  <a:cubicBezTo>
                    <a:pt x="20925" y="9238"/>
                    <a:pt x="21600" y="13585"/>
                    <a:pt x="18900" y="16370"/>
                  </a:cubicBezTo>
                  <a:cubicBezTo>
                    <a:pt x="16200" y="19155"/>
                    <a:pt x="10125" y="20377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5579024" y="55245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5572674" y="66040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5915574" y="463550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526"/>
                    <a:pt x="10800" y="11051"/>
                    <a:pt x="14400" y="14651"/>
                  </a:cubicBezTo>
                  <a:cubicBezTo>
                    <a:pt x="18000" y="18251"/>
                    <a:pt x="19800" y="19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6017731" y="496479"/>
              <a:ext cx="129708" cy="17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36" fill="norm" stroke="1" extrusionOk="0">
                  <a:moveTo>
                    <a:pt x="12450" y="2171"/>
                  </a:moveTo>
                  <a:cubicBezTo>
                    <a:pt x="10708" y="1914"/>
                    <a:pt x="8966" y="1657"/>
                    <a:pt x="6876" y="3328"/>
                  </a:cubicBezTo>
                  <a:cubicBezTo>
                    <a:pt x="4785" y="5000"/>
                    <a:pt x="2347" y="8600"/>
                    <a:pt x="1127" y="11428"/>
                  </a:cubicBezTo>
                  <a:cubicBezTo>
                    <a:pt x="-92" y="14257"/>
                    <a:pt x="-92" y="16314"/>
                    <a:pt x="82" y="18114"/>
                  </a:cubicBezTo>
                  <a:cubicBezTo>
                    <a:pt x="256" y="19914"/>
                    <a:pt x="605" y="21457"/>
                    <a:pt x="3566" y="21328"/>
                  </a:cubicBezTo>
                  <a:cubicBezTo>
                    <a:pt x="6527" y="21200"/>
                    <a:pt x="12102" y="19400"/>
                    <a:pt x="15760" y="16057"/>
                  </a:cubicBezTo>
                  <a:cubicBezTo>
                    <a:pt x="19418" y="12714"/>
                    <a:pt x="21160" y="7828"/>
                    <a:pt x="21334" y="4871"/>
                  </a:cubicBezTo>
                  <a:cubicBezTo>
                    <a:pt x="21508" y="1914"/>
                    <a:pt x="20114" y="886"/>
                    <a:pt x="18198" y="371"/>
                  </a:cubicBezTo>
                  <a:cubicBezTo>
                    <a:pt x="16282" y="-143"/>
                    <a:pt x="13843" y="-143"/>
                    <a:pt x="12450" y="500"/>
                  </a:cubicBezTo>
                  <a:cubicBezTo>
                    <a:pt x="11056" y="1143"/>
                    <a:pt x="10708" y="2428"/>
                    <a:pt x="10360" y="3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6209085" y="501650"/>
              <a:ext cx="123888" cy="18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87" fill="norm" stroke="1" extrusionOk="0">
                  <a:moveTo>
                    <a:pt x="18120" y="3767"/>
                  </a:moveTo>
                  <a:cubicBezTo>
                    <a:pt x="16320" y="3265"/>
                    <a:pt x="14520" y="2763"/>
                    <a:pt x="11460" y="4144"/>
                  </a:cubicBezTo>
                  <a:cubicBezTo>
                    <a:pt x="8400" y="5526"/>
                    <a:pt x="4080" y="8791"/>
                    <a:pt x="1920" y="11679"/>
                  </a:cubicBezTo>
                  <a:cubicBezTo>
                    <a:pt x="-240" y="14567"/>
                    <a:pt x="-240" y="17079"/>
                    <a:pt x="300" y="18837"/>
                  </a:cubicBezTo>
                  <a:cubicBezTo>
                    <a:pt x="840" y="20595"/>
                    <a:pt x="1920" y="21600"/>
                    <a:pt x="4800" y="21349"/>
                  </a:cubicBezTo>
                  <a:cubicBezTo>
                    <a:pt x="7680" y="21098"/>
                    <a:pt x="12360" y="19591"/>
                    <a:pt x="15600" y="16702"/>
                  </a:cubicBezTo>
                  <a:cubicBezTo>
                    <a:pt x="18840" y="13814"/>
                    <a:pt x="20640" y="9544"/>
                    <a:pt x="21000" y="6530"/>
                  </a:cubicBezTo>
                  <a:cubicBezTo>
                    <a:pt x="21360" y="3516"/>
                    <a:pt x="20280" y="1758"/>
                    <a:pt x="19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807124" y="3028950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851574" y="3162300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465018" y="0"/>
              <a:ext cx="5530576" cy="145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65" fill="norm" stroke="1" extrusionOk="0">
                  <a:moveTo>
                    <a:pt x="1807" y="16904"/>
                  </a:moveTo>
                  <a:cubicBezTo>
                    <a:pt x="1931" y="16936"/>
                    <a:pt x="2055" y="16967"/>
                    <a:pt x="2265" y="17077"/>
                  </a:cubicBezTo>
                  <a:cubicBezTo>
                    <a:pt x="2476" y="17186"/>
                    <a:pt x="2773" y="17374"/>
                    <a:pt x="3067" y="17499"/>
                  </a:cubicBezTo>
                  <a:cubicBezTo>
                    <a:pt x="3360" y="17624"/>
                    <a:pt x="3649" y="17687"/>
                    <a:pt x="3951" y="17734"/>
                  </a:cubicBezTo>
                  <a:cubicBezTo>
                    <a:pt x="4253" y="17781"/>
                    <a:pt x="4567" y="17812"/>
                    <a:pt x="4901" y="17859"/>
                  </a:cubicBezTo>
                  <a:cubicBezTo>
                    <a:pt x="5236" y="17906"/>
                    <a:pt x="5591" y="17969"/>
                    <a:pt x="5909" y="18031"/>
                  </a:cubicBezTo>
                  <a:cubicBezTo>
                    <a:pt x="6227" y="18094"/>
                    <a:pt x="6508" y="18157"/>
                    <a:pt x="6798" y="18203"/>
                  </a:cubicBezTo>
                  <a:cubicBezTo>
                    <a:pt x="7087" y="18250"/>
                    <a:pt x="7384" y="18282"/>
                    <a:pt x="7702" y="18329"/>
                  </a:cubicBezTo>
                  <a:cubicBezTo>
                    <a:pt x="8021" y="18376"/>
                    <a:pt x="8359" y="18438"/>
                    <a:pt x="8706" y="18485"/>
                  </a:cubicBezTo>
                  <a:cubicBezTo>
                    <a:pt x="9053" y="18532"/>
                    <a:pt x="9409" y="18563"/>
                    <a:pt x="9772" y="18595"/>
                  </a:cubicBezTo>
                  <a:cubicBezTo>
                    <a:pt x="10136" y="18626"/>
                    <a:pt x="10508" y="18657"/>
                    <a:pt x="10818" y="18673"/>
                  </a:cubicBezTo>
                  <a:cubicBezTo>
                    <a:pt x="11128" y="18689"/>
                    <a:pt x="11375" y="18689"/>
                    <a:pt x="11623" y="18704"/>
                  </a:cubicBezTo>
                  <a:cubicBezTo>
                    <a:pt x="11871" y="18720"/>
                    <a:pt x="12119" y="18751"/>
                    <a:pt x="12363" y="18783"/>
                  </a:cubicBezTo>
                  <a:cubicBezTo>
                    <a:pt x="12607" y="18814"/>
                    <a:pt x="12846" y="18845"/>
                    <a:pt x="13144" y="18877"/>
                  </a:cubicBezTo>
                  <a:cubicBezTo>
                    <a:pt x="13441" y="18908"/>
                    <a:pt x="13797" y="18939"/>
                    <a:pt x="14135" y="18986"/>
                  </a:cubicBezTo>
                  <a:cubicBezTo>
                    <a:pt x="14474" y="19033"/>
                    <a:pt x="14796" y="19096"/>
                    <a:pt x="15106" y="19143"/>
                  </a:cubicBezTo>
                  <a:cubicBezTo>
                    <a:pt x="15416" y="19190"/>
                    <a:pt x="15714" y="19221"/>
                    <a:pt x="16032" y="19252"/>
                  </a:cubicBezTo>
                  <a:cubicBezTo>
                    <a:pt x="16350" y="19283"/>
                    <a:pt x="16689" y="19315"/>
                    <a:pt x="17023" y="19330"/>
                  </a:cubicBezTo>
                  <a:cubicBezTo>
                    <a:pt x="17358" y="19346"/>
                    <a:pt x="17689" y="19346"/>
                    <a:pt x="17994" y="19330"/>
                  </a:cubicBezTo>
                  <a:cubicBezTo>
                    <a:pt x="18300" y="19315"/>
                    <a:pt x="18581" y="19283"/>
                    <a:pt x="18845" y="19174"/>
                  </a:cubicBezTo>
                  <a:cubicBezTo>
                    <a:pt x="19110" y="19064"/>
                    <a:pt x="19358" y="18877"/>
                    <a:pt x="19577" y="18407"/>
                  </a:cubicBezTo>
                  <a:cubicBezTo>
                    <a:pt x="19796" y="17937"/>
                    <a:pt x="19986" y="17186"/>
                    <a:pt x="20159" y="16357"/>
                  </a:cubicBezTo>
                  <a:cubicBezTo>
                    <a:pt x="20333" y="15527"/>
                    <a:pt x="20490" y="14619"/>
                    <a:pt x="20655" y="13633"/>
                  </a:cubicBezTo>
                  <a:cubicBezTo>
                    <a:pt x="20820" y="12647"/>
                    <a:pt x="20994" y="11583"/>
                    <a:pt x="21138" y="10518"/>
                  </a:cubicBezTo>
                  <a:cubicBezTo>
                    <a:pt x="21283" y="9454"/>
                    <a:pt x="21399" y="8390"/>
                    <a:pt x="21473" y="7388"/>
                  </a:cubicBezTo>
                  <a:cubicBezTo>
                    <a:pt x="21547" y="6386"/>
                    <a:pt x="21580" y="5447"/>
                    <a:pt x="21589" y="4805"/>
                  </a:cubicBezTo>
                  <a:cubicBezTo>
                    <a:pt x="21597" y="4163"/>
                    <a:pt x="21580" y="3819"/>
                    <a:pt x="21531" y="3584"/>
                  </a:cubicBezTo>
                  <a:cubicBezTo>
                    <a:pt x="21481" y="3350"/>
                    <a:pt x="21399" y="3224"/>
                    <a:pt x="21209" y="3162"/>
                  </a:cubicBezTo>
                  <a:cubicBezTo>
                    <a:pt x="21019" y="3099"/>
                    <a:pt x="20721" y="3099"/>
                    <a:pt x="20415" y="3037"/>
                  </a:cubicBezTo>
                  <a:cubicBezTo>
                    <a:pt x="20110" y="2974"/>
                    <a:pt x="19796" y="2849"/>
                    <a:pt x="19494" y="2723"/>
                  </a:cubicBezTo>
                  <a:cubicBezTo>
                    <a:pt x="19192" y="2598"/>
                    <a:pt x="18903" y="2473"/>
                    <a:pt x="18585" y="2332"/>
                  </a:cubicBezTo>
                  <a:cubicBezTo>
                    <a:pt x="18267" y="2191"/>
                    <a:pt x="17920" y="2035"/>
                    <a:pt x="17602" y="1894"/>
                  </a:cubicBezTo>
                  <a:cubicBezTo>
                    <a:pt x="17284" y="1753"/>
                    <a:pt x="16994" y="1628"/>
                    <a:pt x="16693" y="1518"/>
                  </a:cubicBezTo>
                  <a:cubicBezTo>
                    <a:pt x="16391" y="1409"/>
                    <a:pt x="16077" y="1315"/>
                    <a:pt x="15755" y="1221"/>
                  </a:cubicBezTo>
                  <a:cubicBezTo>
                    <a:pt x="15433" y="1127"/>
                    <a:pt x="15102" y="1033"/>
                    <a:pt x="14772" y="955"/>
                  </a:cubicBezTo>
                  <a:cubicBezTo>
                    <a:pt x="14441" y="877"/>
                    <a:pt x="14111" y="814"/>
                    <a:pt x="13768" y="767"/>
                  </a:cubicBezTo>
                  <a:cubicBezTo>
                    <a:pt x="13425" y="720"/>
                    <a:pt x="13069" y="689"/>
                    <a:pt x="12710" y="642"/>
                  </a:cubicBezTo>
                  <a:cubicBezTo>
                    <a:pt x="12350" y="595"/>
                    <a:pt x="11987" y="532"/>
                    <a:pt x="11627" y="485"/>
                  </a:cubicBezTo>
                  <a:cubicBezTo>
                    <a:pt x="11268" y="438"/>
                    <a:pt x="10913" y="407"/>
                    <a:pt x="10553" y="376"/>
                  </a:cubicBezTo>
                  <a:cubicBezTo>
                    <a:pt x="10194" y="344"/>
                    <a:pt x="9830" y="313"/>
                    <a:pt x="9471" y="266"/>
                  </a:cubicBezTo>
                  <a:cubicBezTo>
                    <a:pt x="9111" y="219"/>
                    <a:pt x="8756" y="157"/>
                    <a:pt x="8405" y="110"/>
                  </a:cubicBezTo>
                  <a:cubicBezTo>
                    <a:pt x="8054" y="63"/>
                    <a:pt x="7707" y="31"/>
                    <a:pt x="7364" y="16"/>
                  </a:cubicBezTo>
                  <a:cubicBezTo>
                    <a:pt x="7021" y="0"/>
                    <a:pt x="6682" y="0"/>
                    <a:pt x="6347" y="0"/>
                  </a:cubicBezTo>
                  <a:cubicBezTo>
                    <a:pt x="6013" y="0"/>
                    <a:pt x="5682" y="0"/>
                    <a:pt x="5356" y="0"/>
                  </a:cubicBezTo>
                  <a:cubicBezTo>
                    <a:pt x="5029" y="0"/>
                    <a:pt x="4707" y="0"/>
                    <a:pt x="4405" y="31"/>
                  </a:cubicBezTo>
                  <a:cubicBezTo>
                    <a:pt x="4104" y="63"/>
                    <a:pt x="3823" y="125"/>
                    <a:pt x="3509" y="219"/>
                  </a:cubicBezTo>
                  <a:cubicBezTo>
                    <a:pt x="3195" y="313"/>
                    <a:pt x="2848" y="438"/>
                    <a:pt x="2509" y="563"/>
                  </a:cubicBezTo>
                  <a:cubicBezTo>
                    <a:pt x="2170" y="689"/>
                    <a:pt x="1840" y="814"/>
                    <a:pt x="1530" y="986"/>
                  </a:cubicBezTo>
                  <a:cubicBezTo>
                    <a:pt x="1220" y="1158"/>
                    <a:pt x="931" y="1377"/>
                    <a:pt x="716" y="1753"/>
                  </a:cubicBezTo>
                  <a:cubicBezTo>
                    <a:pt x="501" y="2129"/>
                    <a:pt x="361" y="2661"/>
                    <a:pt x="261" y="3428"/>
                  </a:cubicBezTo>
                  <a:cubicBezTo>
                    <a:pt x="162" y="4195"/>
                    <a:pt x="104" y="5197"/>
                    <a:pt x="67" y="6277"/>
                  </a:cubicBezTo>
                  <a:cubicBezTo>
                    <a:pt x="30" y="7357"/>
                    <a:pt x="14" y="8515"/>
                    <a:pt x="5" y="9736"/>
                  </a:cubicBezTo>
                  <a:cubicBezTo>
                    <a:pt x="-3" y="10957"/>
                    <a:pt x="-3" y="12240"/>
                    <a:pt x="18" y="13414"/>
                  </a:cubicBezTo>
                  <a:cubicBezTo>
                    <a:pt x="38" y="14588"/>
                    <a:pt x="80" y="15652"/>
                    <a:pt x="142" y="16654"/>
                  </a:cubicBezTo>
                  <a:cubicBezTo>
                    <a:pt x="204" y="17656"/>
                    <a:pt x="286" y="18595"/>
                    <a:pt x="385" y="19330"/>
                  </a:cubicBezTo>
                  <a:cubicBezTo>
                    <a:pt x="485" y="20066"/>
                    <a:pt x="600" y="20598"/>
                    <a:pt x="790" y="20958"/>
                  </a:cubicBezTo>
                  <a:cubicBezTo>
                    <a:pt x="980" y="21318"/>
                    <a:pt x="1245" y="21506"/>
                    <a:pt x="1526" y="21553"/>
                  </a:cubicBezTo>
                  <a:cubicBezTo>
                    <a:pt x="1807" y="21600"/>
                    <a:pt x="2104" y="21506"/>
                    <a:pt x="2393" y="21256"/>
                  </a:cubicBezTo>
                  <a:cubicBezTo>
                    <a:pt x="2683" y="21005"/>
                    <a:pt x="2963" y="20598"/>
                    <a:pt x="3244" y="20176"/>
                  </a:cubicBezTo>
                  <a:cubicBezTo>
                    <a:pt x="3525" y="19753"/>
                    <a:pt x="3806" y="19315"/>
                    <a:pt x="4096" y="18861"/>
                  </a:cubicBezTo>
                  <a:cubicBezTo>
                    <a:pt x="4385" y="18407"/>
                    <a:pt x="4682" y="17937"/>
                    <a:pt x="4951" y="17577"/>
                  </a:cubicBezTo>
                  <a:cubicBezTo>
                    <a:pt x="5219" y="17217"/>
                    <a:pt x="5459" y="16967"/>
                    <a:pt x="5699" y="16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5086459" y="2001147"/>
              <a:ext cx="225866" cy="17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693" fill="norm" stroke="1" extrusionOk="0">
                  <a:moveTo>
                    <a:pt x="11742" y="8088"/>
                  </a:moveTo>
                  <a:cubicBezTo>
                    <a:pt x="11342" y="5357"/>
                    <a:pt x="10942" y="2626"/>
                    <a:pt x="10142" y="1136"/>
                  </a:cubicBezTo>
                  <a:cubicBezTo>
                    <a:pt x="9342" y="-354"/>
                    <a:pt x="8142" y="-602"/>
                    <a:pt x="6342" y="1757"/>
                  </a:cubicBezTo>
                  <a:cubicBezTo>
                    <a:pt x="4542" y="4115"/>
                    <a:pt x="2142" y="9081"/>
                    <a:pt x="942" y="12308"/>
                  </a:cubicBezTo>
                  <a:cubicBezTo>
                    <a:pt x="-258" y="15536"/>
                    <a:pt x="-258" y="17026"/>
                    <a:pt x="642" y="18391"/>
                  </a:cubicBezTo>
                  <a:cubicBezTo>
                    <a:pt x="1542" y="19757"/>
                    <a:pt x="3342" y="20998"/>
                    <a:pt x="5142" y="20626"/>
                  </a:cubicBezTo>
                  <a:cubicBezTo>
                    <a:pt x="6942" y="20253"/>
                    <a:pt x="8742" y="18267"/>
                    <a:pt x="10142" y="16032"/>
                  </a:cubicBezTo>
                  <a:cubicBezTo>
                    <a:pt x="11542" y="13798"/>
                    <a:pt x="12542" y="11315"/>
                    <a:pt x="13042" y="11067"/>
                  </a:cubicBezTo>
                  <a:cubicBezTo>
                    <a:pt x="13542" y="10819"/>
                    <a:pt x="13542" y="12805"/>
                    <a:pt x="13742" y="14543"/>
                  </a:cubicBezTo>
                  <a:cubicBezTo>
                    <a:pt x="13942" y="16281"/>
                    <a:pt x="14342" y="17770"/>
                    <a:pt x="15142" y="18639"/>
                  </a:cubicBezTo>
                  <a:cubicBezTo>
                    <a:pt x="15942" y="19508"/>
                    <a:pt x="17142" y="19757"/>
                    <a:pt x="18242" y="19012"/>
                  </a:cubicBezTo>
                  <a:cubicBezTo>
                    <a:pt x="19342" y="18267"/>
                    <a:pt x="20342" y="16529"/>
                    <a:pt x="21342" y="14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5322907" y="2009687"/>
              <a:ext cx="122768" cy="14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1490" y="7771"/>
                  </a:moveTo>
                  <a:cubicBezTo>
                    <a:pt x="745" y="9292"/>
                    <a:pt x="0" y="10813"/>
                    <a:pt x="0" y="13095"/>
                  </a:cubicBezTo>
                  <a:cubicBezTo>
                    <a:pt x="0" y="15376"/>
                    <a:pt x="745" y="18419"/>
                    <a:pt x="1117" y="19027"/>
                  </a:cubicBezTo>
                  <a:cubicBezTo>
                    <a:pt x="1490" y="19636"/>
                    <a:pt x="1490" y="17810"/>
                    <a:pt x="2234" y="14616"/>
                  </a:cubicBezTo>
                  <a:cubicBezTo>
                    <a:pt x="2979" y="11422"/>
                    <a:pt x="4469" y="6858"/>
                    <a:pt x="5959" y="3968"/>
                  </a:cubicBezTo>
                  <a:cubicBezTo>
                    <a:pt x="7448" y="1078"/>
                    <a:pt x="8938" y="-139"/>
                    <a:pt x="10241" y="13"/>
                  </a:cubicBezTo>
                  <a:cubicBezTo>
                    <a:pt x="11545" y="165"/>
                    <a:pt x="12662" y="1686"/>
                    <a:pt x="13407" y="4272"/>
                  </a:cubicBezTo>
                  <a:cubicBezTo>
                    <a:pt x="14152" y="6858"/>
                    <a:pt x="14524" y="10509"/>
                    <a:pt x="15828" y="13551"/>
                  </a:cubicBezTo>
                  <a:cubicBezTo>
                    <a:pt x="17131" y="16593"/>
                    <a:pt x="19366" y="19027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5471631" y="1835242"/>
              <a:ext cx="120094" cy="32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60" fill="norm" stroke="1" extrusionOk="0">
                  <a:moveTo>
                    <a:pt x="11268" y="17024"/>
                  </a:moveTo>
                  <a:cubicBezTo>
                    <a:pt x="12026" y="16332"/>
                    <a:pt x="12784" y="15640"/>
                    <a:pt x="13163" y="14740"/>
                  </a:cubicBezTo>
                  <a:cubicBezTo>
                    <a:pt x="13542" y="13840"/>
                    <a:pt x="13542" y="12732"/>
                    <a:pt x="12595" y="12247"/>
                  </a:cubicBezTo>
                  <a:cubicBezTo>
                    <a:pt x="11647" y="11763"/>
                    <a:pt x="9753" y="11901"/>
                    <a:pt x="7479" y="12732"/>
                  </a:cubicBezTo>
                  <a:cubicBezTo>
                    <a:pt x="5205" y="13563"/>
                    <a:pt x="2553" y="15086"/>
                    <a:pt x="1226" y="16193"/>
                  </a:cubicBezTo>
                  <a:cubicBezTo>
                    <a:pt x="-100" y="17301"/>
                    <a:pt x="-100" y="17993"/>
                    <a:pt x="89" y="18755"/>
                  </a:cubicBezTo>
                  <a:cubicBezTo>
                    <a:pt x="279" y="19517"/>
                    <a:pt x="658" y="20347"/>
                    <a:pt x="1795" y="20832"/>
                  </a:cubicBezTo>
                  <a:cubicBezTo>
                    <a:pt x="2932" y="21317"/>
                    <a:pt x="4826" y="21455"/>
                    <a:pt x="7289" y="20901"/>
                  </a:cubicBezTo>
                  <a:cubicBezTo>
                    <a:pt x="9753" y="20347"/>
                    <a:pt x="12784" y="19101"/>
                    <a:pt x="15058" y="16609"/>
                  </a:cubicBezTo>
                  <a:cubicBezTo>
                    <a:pt x="17332" y="14117"/>
                    <a:pt x="18847" y="10378"/>
                    <a:pt x="19795" y="7470"/>
                  </a:cubicBezTo>
                  <a:cubicBezTo>
                    <a:pt x="20742" y="4563"/>
                    <a:pt x="21121" y="2486"/>
                    <a:pt x="20363" y="1309"/>
                  </a:cubicBezTo>
                  <a:cubicBezTo>
                    <a:pt x="19605" y="132"/>
                    <a:pt x="17711" y="-145"/>
                    <a:pt x="16384" y="63"/>
                  </a:cubicBezTo>
                  <a:cubicBezTo>
                    <a:pt x="15058" y="270"/>
                    <a:pt x="14300" y="963"/>
                    <a:pt x="14300" y="3317"/>
                  </a:cubicBezTo>
                  <a:cubicBezTo>
                    <a:pt x="14300" y="5670"/>
                    <a:pt x="15058" y="9686"/>
                    <a:pt x="16384" y="12455"/>
                  </a:cubicBezTo>
                  <a:cubicBezTo>
                    <a:pt x="17711" y="15224"/>
                    <a:pt x="19605" y="16747"/>
                    <a:pt x="21500" y="18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6042574" y="1917700"/>
              <a:ext cx="1778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3830"/>
                    <a:pt x="9257" y="7660"/>
                    <a:pt x="12857" y="11260"/>
                  </a:cubicBezTo>
                  <a:cubicBezTo>
                    <a:pt x="16457" y="14860"/>
                    <a:pt x="19029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6087024" y="1892300"/>
              <a:ext cx="1270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103"/>
                    <a:pt x="10800" y="6207"/>
                    <a:pt x="7200" y="9807"/>
                  </a:cubicBezTo>
                  <a:cubicBezTo>
                    <a:pt x="3600" y="13407"/>
                    <a:pt x="1800" y="17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6296574" y="2101850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6567507" y="1905000"/>
              <a:ext cx="4021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255"/>
                    <a:pt x="5400" y="8509"/>
                    <a:pt x="2160" y="12109"/>
                  </a:cubicBezTo>
                  <a:cubicBezTo>
                    <a:pt x="-1080" y="15709"/>
                    <a:pt x="0" y="18655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6391824" y="2206852"/>
              <a:ext cx="317501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7" fill="norm" stroke="1" extrusionOk="0">
                  <a:moveTo>
                    <a:pt x="0" y="14516"/>
                  </a:moveTo>
                  <a:cubicBezTo>
                    <a:pt x="1296" y="8625"/>
                    <a:pt x="2592" y="2734"/>
                    <a:pt x="5184" y="771"/>
                  </a:cubicBezTo>
                  <a:cubicBezTo>
                    <a:pt x="7776" y="-1193"/>
                    <a:pt x="11664" y="771"/>
                    <a:pt x="14616" y="4698"/>
                  </a:cubicBezTo>
                  <a:cubicBezTo>
                    <a:pt x="17568" y="8625"/>
                    <a:pt x="19584" y="14516"/>
                    <a:pt x="2160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6772824" y="1936750"/>
              <a:ext cx="1968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1309"/>
                    <a:pt x="5110" y="2618"/>
                    <a:pt x="8245" y="5400"/>
                  </a:cubicBezTo>
                  <a:cubicBezTo>
                    <a:pt x="11381" y="8182"/>
                    <a:pt x="15097" y="12436"/>
                    <a:pt x="17419" y="15382"/>
                  </a:cubicBezTo>
                  <a:cubicBezTo>
                    <a:pt x="19742" y="18327"/>
                    <a:pt x="20671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6849024" y="1911350"/>
              <a:ext cx="152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47"/>
                    <a:pt x="18000" y="294"/>
                    <a:pt x="15600" y="1616"/>
                  </a:cubicBezTo>
                  <a:cubicBezTo>
                    <a:pt x="13200" y="2939"/>
                    <a:pt x="10200" y="5437"/>
                    <a:pt x="7500" y="8963"/>
                  </a:cubicBezTo>
                  <a:cubicBezTo>
                    <a:pt x="4800" y="12490"/>
                    <a:pt x="2400" y="17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902374" y="2628900"/>
              <a:ext cx="19051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0"/>
                  </a:moveTo>
                  <a:cubicBezTo>
                    <a:pt x="16800" y="6258"/>
                    <a:pt x="12000" y="12516"/>
                    <a:pt x="9600" y="16150"/>
                  </a:cubicBezTo>
                  <a:cubicBezTo>
                    <a:pt x="7200" y="19783"/>
                    <a:pt x="7200" y="20793"/>
                    <a:pt x="6000" y="21196"/>
                  </a:cubicBezTo>
                  <a:cubicBezTo>
                    <a:pt x="4800" y="21600"/>
                    <a:pt x="2400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826174" y="2819399"/>
              <a:ext cx="266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8000"/>
                    <a:pt x="6171" y="14400"/>
                    <a:pt x="9771" y="10800"/>
                  </a:cubicBezTo>
                  <a:cubicBezTo>
                    <a:pt x="13371" y="7200"/>
                    <a:pt x="174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781724" y="3346483"/>
              <a:ext cx="95490" cy="266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056" fill="norm" stroke="1" extrusionOk="0">
                  <a:moveTo>
                    <a:pt x="0" y="7532"/>
                  </a:moveTo>
                  <a:cubicBezTo>
                    <a:pt x="1379" y="10211"/>
                    <a:pt x="2757" y="12890"/>
                    <a:pt x="3447" y="14899"/>
                  </a:cubicBezTo>
                  <a:cubicBezTo>
                    <a:pt x="4136" y="16909"/>
                    <a:pt x="4136" y="18248"/>
                    <a:pt x="4136" y="19336"/>
                  </a:cubicBezTo>
                  <a:cubicBezTo>
                    <a:pt x="4136" y="20425"/>
                    <a:pt x="4136" y="21262"/>
                    <a:pt x="3677" y="21011"/>
                  </a:cubicBezTo>
                  <a:cubicBezTo>
                    <a:pt x="3217" y="20760"/>
                    <a:pt x="2298" y="19420"/>
                    <a:pt x="1609" y="16741"/>
                  </a:cubicBezTo>
                  <a:cubicBezTo>
                    <a:pt x="919" y="14062"/>
                    <a:pt x="460" y="10043"/>
                    <a:pt x="1149" y="7029"/>
                  </a:cubicBezTo>
                  <a:cubicBezTo>
                    <a:pt x="1838" y="4015"/>
                    <a:pt x="3677" y="2006"/>
                    <a:pt x="7123" y="918"/>
                  </a:cubicBezTo>
                  <a:cubicBezTo>
                    <a:pt x="10570" y="-171"/>
                    <a:pt x="15626" y="-338"/>
                    <a:pt x="18383" y="667"/>
                  </a:cubicBezTo>
                  <a:cubicBezTo>
                    <a:pt x="21140" y="1671"/>
                    <a:pt x="21600" y="3848"/>
                    <a:pt x="19072" y="5439"/>
                  </a:cubicBezTo>
                  <a:cubicBezTo>
                    <a:pt x="16545" y="7029"/>
                    <a:pt x="11030" y="8034"/>
                    <a:pt x="5515" y="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947617" y="3369219"/>
              <a:ext cx="118411" cy="184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949" fill="norm" stroke="1" extrusionOk="0">
                  <a:moveTo>
                    <a:pt x="11226" y="1018"/>
                  </a:moveTo>
                  <a:cubicBezTo>
                    <a:pt x="8574" y="298"/>
                    <a:pt x="5921" y="-422"/>
                    <a:pt x="4026" y="298"/>
                  </a:cubicBezTo>
                  <a:cubicBezTo>
                    <a:pt x="2132" y="1018"/>
                    <a:pt x="995" y="3178"/>
                    <a:pt x="426" y="6418"/>
                  </a:cubicBezTo>
                  <a:cubicBezTo>
                    <a:pt x="-142" y="9658"/>
                    <a:pt x="-142" y="13978"/>
                    <a:pt x="426" y="16618"/>
                  </a:cubicBezTo>
                  <a:cubicBezTo>
                    <a:pt x="995" y="19258"/>
                    <a:pt x="2132" y="20218"/>
                    <a:pt x="4595" y="20698"/>
                  </a:cubicBezTo>
                  <a:cubicBezTo>
                    <a:pt x="7058" y="21178"/>
                    <a:pt x="10847" y="21178"/>
                    <a:pt x="13879" y="18778"/>
                  </a:cubicBezTo>
                  <a:cubicBezTo>
                    <a:pt x="16911" y="16378"/>
                    <a:pt x="19184" y="11578"/>
                    <a:pt x="20321" y="8458"/>
                  </a:cubicBezTo>
                  <a:cubicBezTo>
                    <a:pt x="21458" y="5338"/>
                    <a:pt x="21458" y="3898"/>
                    <a:pt x="20511" y="2698"/>
                  </a:cubicBezTo>
                  <a:cubicBezTo>
                    <a:pt x="19563" y="1498"/>
                    <a:pt x="17669" y="538"/>
                    <a:pt x="16342" y="658"/>
                  </a:cubicBezTo>
                  <a:cubicBezTo>
                    <a:pt x="15016" y="778"/>
                    <a:pt x="14258" y="1978"/>
                    <a:pt x="14637" y="3058"/>
                  </a:cubicBezTo>
                  <a:cubicBezTo>
                    <a:pt x="15016" y="4138"/>
                    <a:pt x="16532" y="5098"/>
                    <a:pt x="18047" y="6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2131824" y="3324067"/>
              <a:ext cx="113451" cy="25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48" fill="norm" stroke="1" extrusionOk="0">
                  <a:moveTo>
                    <a:pt x="21439" y="5456"/>
                  </a:moveTo>
                  <a:cubicBezTo>
                    <a:pt x="21439" y="4592"/>
                    <a:pt x="21439" y="3728"/>
                    <a:pt x="21039" y="2692"/>
                  </a:cubicBezTo>
                  <a:cubicBezTo>
                    <a:pt x="20639" y="1655"/>
                    <a:pt x="19839" y="445"/>
                    <a:pt x="18439" y="100"/>
                  </a:cubicBezTo>
                  <a:cubicBezTo>
                    <a:pt x="17039" y="-246"/>
                    <a:pt x="15039" y="272"/>
                    <a:pt x="12239" y="2260"/>
                  </a:cubicBezTo>
                  <a:cubicBezTo>
                    <a:pt x="9439" y="4247"/>
                    <a:pt x="5839" y="7703"/>
                    <a:pt x="3639" y="10640"/>
                  </a:cubicBezTo>
                  <a:cubicBezTo>
                    <a:pt x="1439" y="13578"/>
                    <a:pt x="639" y="15997"/>
                    <a:pt x="239" y="17639"/>
                  </a:cubicBezTo>
                  <a:cubicBezTo>
                    <a:pt x="-161" y="19280"/>
                    <a:pt x="-161" y="20144"/>
                    <a:pt x="1039" y="20663"/>
                  </a:cubicBezTo>
                  <a:cubicBezTo>
                    <a:pt x="2239" y="21181"/>
                    <a:pt x="4639" y="21354"/>
                    <a:pt x="8239" y="20836"/>
                  </a:cubicBezTo>
                  <a:cubicBezTo>
                    <a:pt x="11839" y="20317"/>
                    <a:pt x="16639" y="19108"/>
                    <a:pt x="21439" y="17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2181774" y="3454400"/>
              <a:ext cx="1016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729829" y="2922527"/>
              <a:ext cx="169496" cy="329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01" fill="norm" stroke="1" extrusionOk="0">
                  <a:moveTo>
                    <a:pt x="21354" y="2773"/>
                  </a:moveTo>
                  <a:cubicBezTo>
                    <a:pt x="21087" y="1679"/>
                    <a:pt x="20821" y="585"/>
                    <a:pt x="19887" y="175"/>
                  </a:cubicBezTo>
                  <a:cubicBezTo>
                    <a:pt x="18954" y="-235"/>
                    <a:pt x="17354" y="38"/>
                    <a:pt x="14421" y="1406"/>
                  </a:cubicBezTo>
                  <a:cubicBezTo>
                    <a:pt x="11487" y="2773"/>
                    <a:pt x="7221" y="5233"/>
                    <a:pt x="4554" y="7762"/>
                  </a:cubicBezTo>
                  <a:cubicBezTo>
                    <a:pt x="1887" y="10292"/>
                    <a:pt x="821" y="12889"/>
                    <a:pt x="287" y="14871"/>
                  </a:cubicBezTo>
                  <a:cubicBezTo>
                    <a:pt x="-246" y="16854"/>
                    <a:pt x="-246" y="18221"/>
                    <a:pt x="2154" y="19314"/>
                  </a:cubicBezTo>
                  <a:cubicBezTo>
                    <a:pt x="4554" y="20408"/>
                    <a:pt x="9354" y="21228"/>
                    <a:pt x="12821" y="21297"/>
                  </a:cubicBezTo>
                  <a:cubicBezTo>
                    <a:pt x="16287" y="21365"/>
                    <a:pt x="18421" y="20681"/>
                    <a:pt x="20554" y="19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765974" y="3098800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8000"/>
                    <a:pt x="1728" y="14400"/>
                    <a:pt x="5328" y="10800"/>
                  </a:cubicBezTo>
                  <a:cubicBezTo>
                    <a:pt x="8928" y="7200"/>
                    <a:pt x="152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3058868" y="2893979"/>
              <a:ext cx="189707" cy="37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67" fill="norm" stroke="1" extrusionOk="0">
                  <a:moveTo>
                    <a:pt x="21510" y="1515"/>
                  </a:moveTo>
                  <a:cubicBezTo>
                    <a:pt x="20790" y="1040"/>
                    <a:pt x="20070" y="565"/>
                    <a:pt x="17910" y="268"/>
                  </a:cubicBezTo>
                  <a:cubicBezTo>
                    <a:pt x="15750" y="-28"/>
                    <a:pt x="12150" y="-147"/>
                    <a:pt x="9510" y="268"/>
                  </a:cubicBezTo>
                  <a:cubicBezTo>
                    <a:pt x="6870" y="684"/>
                    <a:pt x="5190" y="1633"/>
                    <a:pt x="3750" y="3532"/>
                  </a:cubicBezTo>
                  <a:cubicBezTo>
                    <a:pt x="2310" y="5431"/>
                    <a:pt x="1110" y="8279"/>
                    <a:pt x="510" y="11009"/>
                  </a:cubicBezTo>
                  <a:cubicBezTo>
                    <a:pt x="-90" y="13739"/>
                    <a:pt x="-90" y="16350"/>
                    <a:pt x="150" y="18130"/>
                  </a:cubicBezTo>
                  <a:cubicBezTo>
                    <a:pt x="390" y="19910"/>
                    <a:pt x="870" y="20860"/>
                    <a:pt x="2790" y="21156"/>
                  </a:cubicBezTo>
                  <a:cubicBezTo>
                    <a:pt x="4710" y="21453"/>
                    <a:pt x="8070" y="21097"/>
                    <a:pt x="11430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248574" y="3003550"/>
              <a:ext cx="2032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520"/>
                    <a:pt x="5400" y="5040"/>
                    <a:pt x="9000" y="8640"/>
                  </a:cubicBezTo>
                  <a:cubicBezTo>
                    <a:pt x="12600" y="12240"/>
                    <a:pt x="17100" y="16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3331124" y="2978150"/>
              <a:ext cx="1587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82"/>
                    <a:pt x="18720" y="565"/>
                    <a:pt x="16992" y="1906"/>
                  </a:cubicBezTo>
                  <a:cubicBezTo>
                    <a:pt x="15264" y="3247"/>
                    <a:pt x="13248" y="5647"/>
                    <a:pt x="10656" y="8612"/>
                  </a:cubicBezTo>
                  <a:cubicBezTo>
                    <a:pt x="8064" y="11576"/>
                    <a:pt x="4896" y="15106"/>
                    <a:pt x="3024" y="17365"/>
                  </a:cubicBezTo>
                  <a:cubicBezTo>
                    <a:pt x="1152" y="19624"/>
                    <a:pt x="576" y="206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553374" y="316865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623224" y="2938158"/>
              <a:ext cx="182778" cy="399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74" fill="norm" stroke="1" extrusionOk="0">
                  <a:moveTo>
                    <a:pt x="0" y="2148"/>
                  </a:moveTo>
                  <a:cubicBezTo>
                    <a:pt x="2731" y="1352"/>
                    <a:pt x="5462" y="556"/>
                    <a:pt x="8566" y="215"/>
                  </a:cubicBezTo>
                  <a:cubicBezTo>
                    <a:pt x="11669" y="-126"/>
                    <a:pt x="15145" y="-12"/>
                    <a:pt x="17379" y="215"/>
                  </a:cubicBezTo>
                  <a:cubicBezTo>
                    <a:pt x="19614" y="442"/>
                    <a:pt x="20607" y="783"/>
                    <a:pt x="21103" y="1579"/>
                  </a:cubicBezTo>
                  <a:cubicBezTo>
                    <a:pt x="21600" y="2375"/>
                    <a:pt x="21600" y="3626"/>
                    <a:pt x="20731" y="5501"/>
                  </a:cubicBezTo>
                  <a:cubicBezTo>
                    <a:pt x="19862" y="7377"/>
                    <a:pt x="18124" y="9878"/>
                    <a:pt x="17503" y="12038"/>
                  </a:cubicBezTo>
                  <a:cubicBezTo>
                    <a:pt x="16883" y="14198"/>
                    <a:pt x="17379" y="16017"/>
                    <a:pt x="17752" y="17381"/>
                  </a:cubicBezTo>
                  <a:cubicBezTo>
                    <a:pt x="18124" y="18746"/>
                    <a:pt x="18372" y="19655"/>
                    <a:pt x="17503" y="20337"/>
                  </a:cubicBezTo>
                  <a:cubicBezTo>
                    <a:pt x="16634" y="21019"/>
                    <a:pt x="14648" y="21474"/>
                    <a:pt x="13034" y="21474"/>
                  </a:cubicBezTo>
                  <a:cubicBezTo>
                    <a:pt x="11421" y="21474"/>
                    <a:pt x="10179" y="21019"/>
                    <a:pt x="8938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889924" y="32575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4170391" y="2919356"/>
              <a:ext cx="221184" cy="37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53" fill="norm" stroke="1" extrusionOk="0">
                  <a:moveTo>
                    <a:pt x="21496" y="2241"/>
                  </a:moveTo>
                  <a:cubicBezTo>
                    <a:pt x="21085" y="1525"/>
                    <a:pt x="20673" y="809"/>
                    <a:pt x="19953" y="391"/>
                  </a:cubicBezTo>
                  <a:cubicBezTo>
                    <a:pt x="19233" y="-27"/>
                    <a:pt x="18205" y="-146"/>
                    <a:pt x="16353" y="212"/>
                  </a:cubicBezTo>
                  <a:cubicBezTo>
                    <a:pt x="14502" y="570"/>
                    <a:pt x="11827" y="1405"/>
                    <a:pt x="9153" y="2957"/>
                  </a:cubicBezTo>
                  <a:cubicBezTo>
                    <a:pt x="6479" y="4508"/>
                    <a:pt x="3805" y="6776"/>
                    <a:pt x="2262" y="9282"/>
                  </a:cubicBezTo>
                  <a:cubicBezTo>
                    <a:pt x="719" y="11788"/>
                    <a:pt x="307" y="14532"/>
                    <a:pt x="102" y="16442"/>
                  </a:cubicBezTo>
                  <a:cubicBezTo>
                    <a:pt x="-104" y="18351"/>
                    <a:pt x="-104" y="19425"/>
                    <a:pt x="1130" y="20201"/>
                  </a:cubicBezTo>
                  <a:cubicBezTo>
                    <a:pt x="2365" y="20977"/>
                    <a:pt x="4833" y="21454"/>
                    <a:pt x="7507" y="21335"/>
                  </a:cubicBezTo>
                  <a:cubicBezTo>
                    <a:pt x="10182" y="21215"/>
                    <a:pt x="13062" y="20499"/>
                    <a:pt x="15942" y="19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4226474" y="3124200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4474073" y="2901677"/>
              <a:ext cx="235002" cy="40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06" fill="norm" stroke="1" extrusionOk="0">
                  <a:moveTo>
                    <a:pt x="21412" y="2715"/>
                  </a:moveTo>
                  <a:cubicBezTo>
                    <a:pt x="21219" y="2152"/>
                    <a:pt x="21026" y="1590"/>
                    <a:pt x="19773" y="1027"/>
                  </a:cubicBezTo>
                  <a:cubicBezTo>
                    <a:pt x="18519" y="465"/>
                    <a:pt x="16205" y="-98"/>
                    <a:pt x="14276" y="15"/>
                  </a:cubicBezTo>
                  <a:cubicBezTo>
                    <a:pt x="12348" y="127"/>
                    <a:pt x="10805" y="915"/>
                    <a:pt x="9455" y="2490"/>
                  </a:cubicBezTo>
                  <a:cubicBezTo>
                    <a:pt x="8105" y="4065"/>
                    <a:pt x="6948" y="6427"/>
                    <a:pt x="5694" y="8902"/>
                  </a:cubicBezTo>
                  <a:cubicBezTo>
                    <a:pt x="4441" y="11377"/>
                    <a:pt x="3091" y="13965"/>
                    <a:pt x="2223" y="15596"/>
                  </a:cubicBezTo>
                  <a:cubicBezTo>
                    <a:pt x="1355" y="17227"/>
                    <a:pt x="969" y="17902"/>
                    <a:pt x="583" y="18690"/>
                  </a:cubicBezTo>
                  <a:cubicBezTo>
                    <a:pt x="198" y="19477"/>
                    <a:pt x="-188" y="20377"/>
                    <a:pt x="101" y="20883"/>
                  </a:cubicBezTo>
                  <a:cubicBezTo>
                    <a:pt x="391" y="21390"/>
                    <a:pt x="1355" y="21502"/>
                    <a:pt x="3766" y="21333"/>
                  </a:cubicBezTo>
                  <a:cubicBezTo>
                    <a:pt x="6176" y="21164"/>
                    <a:pt x="10033" y="20715"/>
                    <a:pt x="13891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4734474" y="3035300"/>
              <a:ext cx="1714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3217"/>
                    <a:pt x="9067" y="6434"/>
                    <a:pt x="12667" y="10034"/>
                  </a:cubicBezTo>
                  <a:cubicBezTo>
                    <a:pt x="16267" y="13634"/>
                    <a:pt x="18933" y="176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4791624" y="3016250"/>
              <a:ext cx="1587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2016"/>
                    <a:pt x="15264" y="4032"/>
                    <a:pt x="11808" y="7128"/>
                  </a:cubicBezTo>
                  <a:cubicBezTo>
                    <a:pt x="8352" y="10224"/>
                    <a:pt x="4608" y="14400"/>
                    <a:pt x="2592" y="16992"/>
                  </a:cubicBezTo>
                  <a:cubicBezTo>
                    <a:pt x="576" y="19584"/>
                    <a:pt x="288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970513" y="3232150"/>
              <a:ext cx="119562" cy="11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63" fill="norm" stroke="1" extrusionOk="0">
                  <a:moveTo>
                    <a:pt x="4352" y="0"/>
                  </a:moveTo>
                  <a:cubicBezTo>
                    <a:pt x="5110" y="1895"/>
                    <a:pt x="5868" y="3789"/>
                    <a:pt x="5679" y="5495"/>
                  </a:cubicBezTo>
                  <a:cubicBezTo>
                    <a:pt x="5489" y="7200"/>
                    <a:pt x="4352" y="8716"/>
                    <a:pt x="3216" y="10421"/>
                  </a:cubicBezTo>
                  <a:cubicBezTo>
                    <a:pt x="2079" y="12126"/>
                    <a:pt x="942" y="14021"/>
                    <a:pt x="373" y="15916"/>
                  </a:cubicBezTo>
                  <a:cubicBezTo>
                    <a:pt x="-195" y="17811"/>
                    <a:pt x="-195" y="19705"/>
                    <a:pt x="942" y="20653"/>
                  </a:cubicBezTo>
                  <a:cubicBezTo>
                    <a:pt x="2079" y="21600"/>
                    <a:pt x="4352" y="21600"/>
                    <a:pt x="7952" y="20653"/>
                  </a:cubicBezTo>
                  <a:cubicBezTo>
                    <a:pt x="11552" y="19705"/>
                    <a:pt x="16479" y="17811"/>
                    <a:pt x="21405" y="15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5096424" y="3002333"/>
              <a:ext cx="187162" cy="439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35" fill="norm" stroke="1" extrusionOk="0">
                  <a:moveTo>
                    <a:pt x="2160" y="679"/>
                  </a:moveTo>
                  <a:cubicBezTo>
                    <a:pt x="3120" y="369"/>
                    <a:pt x="4080" y="59"/>
                    <a:pt x="6480" y="8"/>
                  </a:cubicBezTo>
                  <a:cubicBezTo>
                    <a:pt x="8880" y="-44"/>
                    <a:pt x="12720" y="163"/>
                    <a:pt x="15600" y="679"/>
                  </a:cubicBezTo>
                  <a:cubicBezTo>
                    <a:pt x="18480" y="1196"/>
                    <a:pt x="20400" y="2023"/>
                    <a:pt x="21000" y="3005"/>
                  </a:cubicBezTo>
                  <a:cubicBezTo>
                    <a:pt x="21600" y="3987"/>
                    <a:pt x="20880" y="5123"/>
                    <a:pt x="20040" y="7242"/>
                  </a:cubicBezTo>
                  <a:cubicBezTo>
                    <a:pt x="19200" y="9361"/>
                    <a:pt x="18240" y="12461"/>
                    <a:pt x="17760" y="14735"/>
                  </a:cubicBezTo>
                  <a:cubicBezTo>
                    <a:pt x="17280" y="17009"/>
                    <a:pt x="17280" y="18456"/>
                    <a:pt x="16080" y="19489"/>
                  </a:cubicBezTo>
                  <a:cubicBezTo>
                    <a:pt x="14880" y="20523"/>
                    <a:pt x="12480" y="21143"/>
                    <a:pt x="9600" y="21349"/>
                  </a:cubicBezTo>
                  <a:cubicBezTo>
                    <a:pt x="6720" y="21556"/>
                    <a:pt x="3360" y="21349"/>
                    <a:pt x="0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934529" y="3391693"/>
              <a:ext cx="682346" cy="2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132" fill="norm" stroke="1" extrusionOk="0">
                  <a:moveTo>
                    <a:pt x="1491" y="5155"/>
                  </a:moveTo>
                  <a:cubicBezTo>
                    <a:pt x="824" y="7119"/>
                    <a:pt x="158" y="9082"/>
                    <a:pt x="24" y="12028"/>
                  </a:cubicBezTo>
                  <a:cubicBezTo>
                    <a:pt x="-109" y="14973"/>
                    <a:pt x="291" y="18900"/>
                    <a:pt x="1491" y="19882"/>
                  </a:cubicBezTo>
                  <a:cubicBezTo>
                    <a:pt x="2691" y="20864"/>
                    <a:pt x="4691" y="18900"/>
                    <a:pt x="6958" y="14973"/>
                  </a:cubicBezTo>
                  <a:cubicBezTo>
                    <a:pt x="9224" y="11046"/>
                    <a:pt x="11758" y="5155"/>
                    <a:pt x="14058" y="2209"/>
                  </a:cubicBezTo>
                  <a:cubicBezTo>
                    <a:pt x="16358" y="-736"/>
                    <a:pt x="18424" y="-736"/>
                    <a:pt x="19624" y="2209"/>
                  </a:cubicBezTo>
                  <a:cubicBezTo>
                    <a:pt x="20824" y="5155"/>
                    <a:pt x="21158" y="11046"/>
                    <a:pt x="21491" y="16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981874" y="3483156"/>
              <a:ext cx="539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134" y="11918"/>
                    <a:pt x="6268" y="3818"/>
                    <a:pt x="9656" y="1118"/>
                  </a:cubicBezTo>
                  <a:cubicBezTo>
                    <a:pt x="13045" y="-1582"/>
                    <a:pt x="16687" y="1118"/>
                    <a:pt x="18720" y="3818"/>
                  </a:cubicBezTo>
                  <a:cubicBezTo>
                    <a:pt x="20753" y="6518"/>
                    <a:pt x="21176" y="9218"/>
                    <a:pt x="21600" y="11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4188374" y="3534505"/>
              <a:ext cx="8191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1039"/>
                  </a:moveTo>
                  <a:cubicBezTo>
                    <a:pt x="2177" y="9496"/>
                    <a:pt x="4353" y="7953"/>
                    <a:pt x="6474" y="6410"/>
                  </a:cubicBezTo>
                  <a:cubicBezTo>
                    <a:pt x="8595" y="4867"/>
                    <a:pt x="10660" y="3325"/>
                    <a:pt x="12698" y="1782"/>
                  </a:cubicBezTo>
                  <a:cubicBezTo>
                    <a:pt x="14735" y="239"/>
                    <a:pt x="16744" y="-1304"/>
                    <a:pt x="18223" y="1782"/>
                  </a:cubicBezTo>
                  <a:cubicBezTo>
                    <a:pt x="19702" y="4867"/>
                    <a:pt x="20651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4306907" y="3585633"/>
              <a:ext cx="694268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44" y="21600"/>
                  </a:moveTo>
                  <a:cubicBezTo>
                    <a:pt x="1449" y="21600"/>
                    <a:pt x="1054" y="21600"/>
                    <a:pt x="691" y="21600"/>
                  </a:cubicBezTo>
                  <a:cubicBezTo>
                    <a:pt x="329" y="21600"/>
                    <a:pt x="0" y="21600"/>
                    <a:pt x="0" y="20769"/>
                  </a:cubicBezTo>
                  <a:cubicBezTo>
                    <a:pt x="0" y="19938"/>
                    <a:pt x="329" y="18277"/>
                    <a:pt x="1580" y="15785"/>
                  </a:cubicBezTo>
                  <a:cubicBezTo>
                    <a:pt x="2832" y="13292"/>
                    <a:pt x="5005" y="9969"/>
                    <a:pt x="7639" y="6646"/>
                  </a:cubicBezTo>
                  <a:cubicBezTo>
                    <a:pt x="10273" y="3323"/>
                    <a:pt x="13368" y="0"/>
                    <a:pt x="15772" y="0"/>
                  </a:cubicBezTo>
                  <a:cubicBezTo>
                    <a:pt x="18176" y="0"/>
                    <a:pt x="19888" y="3323"/>
                    <a:pt x="21600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2001659" y="4349749"/>
              <a:ext cx="186466" cy="31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64" fill="norm" stroke="1" extrusionOk="0">
                  <a:moveTo>
                    <a:pt x="8274" y="12960"/>
                  </a:moveTo>
                  <a:cubicBezTo>
                    <a:pt x="7061" y="15840"/>
                    <a:pt x="5847" y="18720"/>
                    <a:pt x="4149" y="20160"/>
                  </a:cubicBezTo>
                  <a:cubicBezTo>
                    <a:pt x="2450" y="21600"/>
                    <a:pt x="265" y="21600"/>
                    <a:pt x="23" y="19440"/>
                  </a:cubicBezTo>
                  <a:cubicBezTo>
                    <a:pt x="-220" y="17280"/>
                    <a:pt x="1479" y="12960"/>
                    <a:pt x="5362" y="9360"/>
                  </a:cubicBezTo>
                  <a:cubicBezTo>
                    <a:pt x="9245" y="5760"/>
                    <a:pt x="15313" y="2880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946824" y="447675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5840"/>
                    <a:pt x="11200" y="10080"/>
                    <a:pt x="14800" y="6480"/>
                  </a:cubicBezTo>
                  <a:cubicBezTo>
                    <a:pt x="18400" y="2880"/>
                    <a:pt x="20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2678661" y="4225871"/>
              <a:ext cx="252414" cy="402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70" fill="norm" stroke="1" extrusionOk="0">
                  <a:moveTo>
                    <a:pt x="21465" y="1522"/>
                  </a:moveTo>
                  <a:cubicBezTo>
                    <a:pt x="19305" y="734"/>
                    <a:pt x="17145" y="-53"/>
                    <a:pt x="15075" y="3"/>
                  </a:cubicBezTo>
                  <a:cubicBezTo>
                    <a:pt x="13005" y="59"/>
                    <a:pt x="11025" y="959"/>
                    <a:pt x="9045" y="2816"/>
                  </a:cubicBezTo>
                  <a:cubicBezTo>
                    <a:pt x="7065" y="4672"/>
                    <a:pt x="5085" y="7484"/>
                    <a:pt x="3555" y="10297"/>
                  </a:cubicBezTo>
                  <a:cubicBezTo>
                    <a:pt x="2025" y="13110"/>
                    <a:pt x="945" y="15922"/>
                    <a:pt x="405" y="17722"/>
                  </a:cubicBezTo>
                  <a:cubicBezTo>
                    <a:pt x="-135" y="19522"/>
                    <a:pt x="-135" y="20309"/>
                    <a:pt x="405" y="20816"/>
                  </a:cubicBezTo>
                  <a:cubicBezTo>
                    <a:pt x="945" y="21322"/>
                    <a:pt x="2025" y="21547"/>
                    <a:pt x="4905" y="21210"/>
                  </a:cubicBezTo>
                  <a:cubicBezTo>
                    <a:pt x="7785" y="20872"/>
                    <a:pt x="12465" y="19972"/>
                    <a:pt x="17145" y="19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2689774" y="4432300"/>
              <a:ext cx="279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4" y="18000"/>
                    <a:pt x="7527" y="14400"/>
                    <a:pt x="11127" y="10800"/>
                  </a:cubicBezTo>
                  <a:cubicBezTo>
                    <a:pt x="14727" y="7200"/>
                    <a:pt x="181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2956231" y="4258733"/>
              <a:ext cx="298694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1315" y="426"/>
                  </a:moveTo>
                  <a:cubicBezTo>
                    <a:pt x="18445" y="213"/>
                    <a:pt x="15575" y="0"/>
                    <a:pt x="13763" y="0"/>
                  </a:cubicBezTo>
                  <a:cubicBezTo>
                    <a:pt x="11950" y="0"/>
                    <a:pt x="11195" y="213"/>
                    <a:pt x="10364" y="1170"/>
                  </a:cubicBezTo>
                  <a:cubicBezTo>
                    <a:pt x="9533" y="2128"/>
                    <a:pt x="8627" y="3831"/>
                    <a:pt x="7343" y="6012"/>
                  </a:cubicBezTo>
                  <a:cubicBezTo>
                    <a:pt x="6059" y="8193"/>
                    <a:pt x="4398" y="10853"/>
                    <a:pt x="3114" y="13034"/>
                  </a:cubicBezTo>
                  <a:cubicBezTo>
                    <a:pt x="1830" y="15216"/>
                    <a:pt x="923" y="16918"/>
                    <a:pt x="395" y="18195"/>
                  </a:cubicBezTo>
                  <a:cubicBezTo>
                    <a:pt x="-134" y="19472"/>
                    <a:pt x="-285" y="20323"/>
                    <a:pt x="923" y="20855"/>
                  </a:cubicBezTo>
                  <a:cubicBezTo>
                    <a:pt x="2132" y="21387"/>
                    <a:pt x="4700" y="21600"/>
                    <a:pt x="6361" y="21600"/>
                  </a:cubicBezTo>
                  <a:cubicBezTo>
                    <a:pt x="8023" y="21600"/>
                    <a:pt x="8778" y="21387"/>
                    <a:pt x="9533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3305724" y="4356100"/>
              <a:ext cx="1841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3150"/>
                    <a:pt x="8938" y="6300"/>
                    <a:pt x="12538" y="9900"/>
                  </a:cubicBezTo>
                  <a:cubicBezTo>
                    <a:pt x="16138" y="13500"/>
                    <a:pt x="18869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3350174" y="4356100"/>
              <a:ext cx="1905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60" y="1108"/>
                    <a:pt x="16320" y="2215"/>
                    <a:pt x="13200" y="4846"/>
                  </a:cubicBezTo>
                  <a:cubicBezTo>
                    <a:pt x="10080" y="7477"/>
                    <a:pt x="6480" y="11631"/>
                    <a:pt x="4200" y="14677"/>
                  </a:cubicBezTo>
                  <a:cubicBezTo>
                    <a:pt x="1920" y="17723"/>
                    <a:pt x="96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3585124" y="4559300"/>
              <a:ext cx="317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3724824" y="4299743"/>
              <a:ext cx="170271" cy="398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95" fill="norm" stroke="1" extrusionOk="0">
                  <a:moveTo>
                    <a:pt x="0" y="986"/>
                  </a:moveTo>
                  <a:cubicBezTo>
                    <a:pt x="4800" y="643"/>
                    <a:pt x="9600" y="300"/>
                    <a:pt x="12667" y="128"/>
                  </a:cubicBezTo>
                  <a:cubicBezTo>
                    <a:pt x="15733" y="-43"/>
                    <a:pt x="17067" y="-43"/>
                    <a:pt x="18267" y="128"/>
                  </a:cubicBezTo>
                  <a:cubicBezTo>
                    <a:pt x="19467" y="300"/>
                    <a:pt x="20533" y="643"/>
                    <a:pt x="21067" y="1157"/>
                  </a:cubicBezTo>
                  <a:cubicBezTo>
                    <a:pt x="21600" y="1671"/>
                    <a:pt x="21600" y="2357"/>
                    <a:pt x="20933" y="4243"/>
                  </a:cubicBezTo>
                  <a:cubicBezTo>
                    <a:pt x="20267" y="6128"/>
                    <a:pt x="18933" y="9214"/>
                    <a:pt x="18267" y="11900"/>
                  </a:cubicBezTo>
                  <a:cubicBezTo>
                    <a:pt x="17600" y="14586"/>
                    <a:pt x="17600" y="16871"/>
                    <a:pt x="17600" y="18414"/>
                  </a:cubicBezTo>
                  <a:cubicBezTo>
                    <a:pt x="17600" y="19957"/>
                    <a:pt x="17600" y="20757"/>
                    <a:pt x="16933" y="21157"/>
                  </a:cubicBezTo>
                  <a:cubicBezTo>
                    <a:pt x="16267" y="21557"/>
                    <a:pt x="14933" y="21557"/>
                    <a:pt x="12533" y="21386"/>
                  </a:cubicBezTo>
                  <a:cubicBezTo>
                    <a:pt x="10133" y="21214"/>
                    <a:pt x="6667" y="20871"/>
                    <a:pt x="3200" y="2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4093124" y="4241800"/>
              <a:ext cx="132324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2057" y="0"/>
                  </a:moveTo>
                  <a:cubicBezTo>
                    <a:pt x="5829" y="600"/>
                    <a:pt x="9600" y="1200"/>
                    <a:pt x="13543" y="2871"/>
                  </a:cubicBezTo>
                  <a:cubicBezTo>
                    <a:pt x="17486" y="4543"/>
                    <a:pt x="21600" y="7286"/>
                    <a:pt x="21429" y="9986"/>
                  </a:cubicBezTo>
                  <a:cubicBezTo>
                    <a:pt x="21257" y="12686"/>
                    <a:pt x="16800" y="15343"/>
                    <a:pt x="12514" y="17271"/>
                  </a:cubicBezTo>
                  <a:cubicBezTo>
                    <a:pt x="8229" y="19200"/>
                    <a:pt x="4114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2461950" y="4159014"/>
              <a:ext cx="221525" cy="603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458" fill="norm" stroke="1" extrusionOk="0">
                  <a:moveTo>
                    <a:pt x="20327" y="1815"/>
                  </a:moveTo>
                  <a:cubicBezTo>
                    <a:pt x="20727" y="1137"/>
                    <a:pt x="21127" y="460"/>
                    <a:pt x="20827" y="159"/>
                  </a:cubicBezTo>
                  <a:cubicBezTo>
                    <a:pt x="20527" y="-142"/>
                    <a:pt x="19527" y="-67"/>
                    <a:pt x="17027" y="836"/>
                  </a:cubicBezTo>
                  <a:cubicBezTo>
                    <a:pt x="14527" y="1740"/>
                    <a:pt x="10527" y="3471"/>
                    <a:pt x="7327" y="5277"/>
                  </a:cubicBezTo>
                  <a:cubicBezTo>
                    <a:pt x="4127" y="7083"/>
                    <a:pt x="1727" y="8965"/>
                    <a:pt x="627" y="11034"/>
                  </a:cubicBezTo>
                  <a:cubicBezTo>
                    <a:pt x="-473" y="13104"/>
                    <a:pt x="-273" y="15362"/>
                    <a:pt x="2427" y="17093"/>
                  </a:cubicBezTo>
                  <a:cubicBezTo>
                    <a:pt x="5127" y="18824"/>
                    <a:pt x="10327" y="20028"/>
                    <a:pt x="13627" y="20668"/>
                  </a:cubicBezTo>
                  <a:cubicBezTo>
                    <a:pt x="16927" y="21307"/>
                    <a:pt x="18327" y="21383"/>
                    <a:pt x="19727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4220124" y="3976801"/>
              <a:ext cx="158751" cy="20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1169"/>
                  </a:moveTo>
                  <a:cubicBezTo>
                    <a:pt x="1152" y="494"/>
                    <a:pt x="2304" y="-181"/>
                    <a:pt x="4320" y="44"/>
                  </a:cubicBezTo>
                  <a:cubicBezTo>
                    <a:pt x="6336" y="269"/>
                    <a:pt x="9216" y="1394"/>
                    <a:pt x="9792" y="3982"/>
                  </a:cubicBezTo>
                  <a:cubicBezTo>
                    <a:pt x="10368" y="6569"/>
                    <a:pt x="8640" y="10619"/>
                    <a:pt x="7056" y="13207"/>
                  </a:cubicBezTo>
                  <a:cubicBezTo>
                    <a:pt x="5472" y="15794"/>
                    <a:pt x="4032" y="16919"/>
                    <a:pt x="3024" y="18044"/>
                  </a:cubicBezTo>
                  <a:cubicBezTo>
                    <a:pt x="2016" y="19169"/>
                    <a:pt x="1440" y="20294"/>
                    <a:pt x="2160" y="20857"/>
                  </a:cubicBezTo>
                  <a:cubicBezTo>
                    <a:pt x="2880" y="21419"/>
                    <a:pt x="4896" y="21419"/>
                    <a:pt x="8352" y="21307"/>
                  </a:cubicBezTo>
                  <a:cubicBezTo>
                    <a:pt x="11808" y="21194"/>
                    <a:pt x="16704" y="20969"/>
                    <a:pt x="21600" y="2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067474" y="5455561"/>
              <a:ext cx="180478" cy="49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12" fill="norm" stroke="1" extrusionOk="0">
                  <a:moveTo>
                    <a:pt x="0" y="10412"/>
                  </a:moveTo>
                  <a:cubicBezTo>
                    <a:pt x="5023" y="6812"/>
                    <a:pt x="10047" y="3212"/>
                    <a:pt x="13186" y="1412"/>
                  </a:cubicBezTo>
                  <a:cubicBezTo>
                    <a:pt x="16326" y="-388"/>
                    <a:pt x="17581" y="-388"/>
                    <a:pt x="18712" y="962"/>
                  </a:cubicBezTo>
                  <a:cubicBezTo>
                    <a:pt x="19842" y="2312"/>
                    <a:pt x="20847" y="5012"/>
                    <a:pt x="21223" y="8612"/>
                  </a:cubicBezTo>
                  <a:cubicBezTo>
                    <a:pt x="21600" y="12212"/>
                    <a:pt x="21349" y="16712"/>
                    <a:pt x="21098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111924" y="55816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2729769" y="5425645"/>
              <a:ext cx="283856" cy="28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34" fill="norm" stroke="1" extrusionOk="0">
                  <a:moveTo>
                    <a:pt x="3217" y="3606"/>
                  </a:moveTo>
                  <a:cubicBezTo>
                    <a:pt x="4977" y="2335"/>
                    <a:pt x="6737" y="1065"/>
                    <a:pt x="8337" y="429"/>
                  </a:cubicBezTo>
                  <a:cubicBezTo>
                    <a:pt x="9937" y="-206"/>
                    <a:pt x="11377" y="-206"/>
                    <a:pt x="12497" y="906"/>
                  </a:cubicBezTo>
                  <a:cubicBezTo>
                    <a:pt x="13617" y="2018"/>
                    <a:pt x="14417" y="4241"/>
                    <a:pt x="13537" y="6941"/>
                  </a:cubicBezTo>
                  <a:cubicBezTo>
                    <a:pt x="12657" y="9641"/>
                    <a:pt x="10097" y="12818"/>
                    <a:pt x="8017" y="14962"/>
                  </a:cubicBezTo>
                  <a:cubicBezTo>
                    <a:pt x="5937" y="17106"/>
                    <a:pt x="4337" y="18218"/>
                    <a:pt x="2897" y="19170"/>
                  </a:cubicBezTo>
                  <a:cubicBezTo>
                    <a:pt x="1457" y="20123"/>
                    <a:pt x="177" y="20918"/>
                    <a:pt x="17" y="21156"/>
                  </a:cubicBezTo>
                  <a:cubicBezTo>
                    <a:pt x="-143" y="21394"/>
                    <a:pt x="817" y="21076"/>
                    <a:pt x="4097" y="20362"/>
                  </a:cubicBezTo>
                  <a:cubicBezTo>
                    <a:pt x="7377" y="19647"/>
                    <a:pt x="12977" y="18535"/>
                    <a:pt x="16257" y="17900"/>
                  </a:cubicBezTo>
                  <a:cubicBezTo>
                    <a:pt x="19537" y="17265"/>
                    <a:pt x="20497" y="17106"/>
                    <a:pt x="21457" y="16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3077124" y="5422336"/>
              <a:ext cx="266701" cy="33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21600" y="1251"/>
                  </a:moveTo>
                  <a:cubicBezTo>
                    <a:pt x="20914" y="711"/>
                    <a:pt x="20229" y="171"/>
                    <a:pt x="18086" y="36"/>
                  </a:cubicBezTo>
                  <a:cubicBezTo>
                    <a:pt x="15943" y="-99"/>
                    <a:pt x="12343" y="171"/>
                    <a:pt x="10029" y="441"/>
                  </a:cubicBezTo>
                  <a:cubicBezTo>
                    <a:pt x="7714" y="711"/>
                    <a:pt x="6686" y="981"/>
                    <a:pt x="6171" y="2129"/>
                  </a:cubicBezTo>
                  <a:cubicBezTo>
                    <a:pt x="5657" y="3276"/>
                    <a:pt x="5657" y="5301"/>
                    <a:pt x="5743" y="6651"/>
                  </a:cubicBezTo>
                  <a:cubicBezTo>
                    <a:pt x="5829" y="8001"/>
                    <a:pt x="6000" y="8676"/>
                    <a:pt x="6086" y="9419"/>
                  </a:cubicBezTo>
                  <a:cubicBezTo>
                    <a:pt x="6171" y="10161"/>
                    <a:pt x="6171" y="10971"/>
                    <a:pt x="6600" y="11309"/>
                  </a:cubicBezTo>
                  <a:cubicBezTo>
                    <a:pt x="7029" y="11646"/>
                    <a:pt x="7886" y="11511"/>
                    <a:pt x="9086" y="11916"/>
                  </a:cubicBezTo>
                  <a:cubicBezTo>
                    <a:pt x="10286" y="12321"/>
                    <a:pt x="11829" y="13266"/>
                    <a:pt x="12943" y="14008"/>
                  </a:cubicBezTo>
                  <a:cubicBezTo>
                    <a:pt x="14057" y="14751"/>
                    <a:pt x="14743" y="15291"/>
                    <a:pt x="14486" y="16371"/>
                  </a:cubicBezTo>
                  <a:cubicBezTo>
                    <a:pt x="14229" y="17451"/>
                    <a:pt x="13029" y="19071"/>
                    <a:pt x="10457" y="20016"/>
                  </a:cubicBezTo>
                  <a:cubicBezTo>
                    <a:pt x="7886" y="20961"/>
                    <a:pt x="3943" y="21231"/>
                    <a:pt x="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60" name="Drawing"/>
          <p:cNvGrpSpPr/>
          <p:nvPr/>
        </p:nvGrpSpPr>
        <p:grpSpPr>
          <a:xfrm>
            <a:off x="7969250" y="2520949"/>
            <a:ext cx="5003801" cy="6286501"/>
            <a:chOff x="0" y="0"/>
            <a:chExt cx="5003800" cy="6286499"/>
          </a:xfrm>
        </p:grpSpPr>
        <p:sp>
          <p:nvSpPr>
            <p:cNvPr id="1929" name="Line"/>
            <p:cNvSpPr/>
            <p:nvPr/>
          </p:nvSpPr>
          <p:spPr>
            <a:xfrm>
              <a:off x="31750" y="0"/>
              <a:ext cx="242523" cy="606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0285" y="0"/>
                  </a:moveTo>
                  <a:cubicBezTo>
                    <a:pt x="20849" y="271"/>
                    <a:pt x="21412" y="543"/>
                    <a:pt x="21506" y="826"/>
                  </a:cubicBezTo>
                  <a:cubicBezTo>
                    <a:pt x="21600" y="1108"/>
                    <a:pt x="21224" y="1402"/>
                    <a:pt x="20849" y="1704"/>
                  </a:cubicBezTo>
                  <a:cubicBezTo>
                    <a:pt x="20473" y="2005"/>
                    <a:pt x="20097" y="2315"/>
                    <a:pt x="19722" y="2605"/>
                  </a:cubicBezTo>
                  <a:cubicBezTo>
                    <a:pt x="19346" y="2895"/>
                    <a:pt x="18970" y="3166"/>
                    <a:pt x="18501" y="3445"/>
                  </a:cubicBezTo>
                  <a:cubicBezTo>
                    <a:pt x="18031" y="3724"/>
                    <a:pt x="17468" y="4011"/>
                    <a:pt x="17092" y="4305"/>
                  </a:cubicBezTo>
                  <a:cubicBezTo>
                    <a:pt x="16717" y="4599"/>
                    <a:pt x="16529" y="4901"/>
                    <a:pt x="16341" y="5210"/>
                  </a:cubicBezTo>
                  <a:cubicBezTo>
                    <a:pt x="16153" y="5519"/>
                    <a:pt x="15965" y="5835"/>
                    <a:pt x="15871" y="6156"/>
                  </a:cubicBezTo>
                  <a:cubicBezTo>
                    <a:pt x="15777" y="6476"/>
                    <a:pt x="15777" y="6800"/>
                    <a:pt x="15777" y="7079"/>
                  </a:cubicBezTo>
                  <a:cubicBezTo>
                    <a:pt x="15777" y="7358"/>
                    <a:pt x="15777" y="7592"/>
                    <a:pt x="15777" y="7826"/>
                  </a:cubicBezTo>
                  <a:cubicBezTo>
                    <a:pt x="15777" y="8059"/>
                    <a:pt x="15777" y="8293"/>
                    <a:pt x="15683" y="8538"/>
                  </a:cubicBezTo>
                  <a:cubicBezTo>
                    <a:pt x="15590" y="8783"/>
                    <a:pt x="15402" y="9040"/>
                    <a:pt x="15214" y="9285"/>
                  </a:cubicBezTo>
                  <a:cubicBezTo>
                    <a:pt x="15026" y="9530"/>
                    <a:pt x="14838" y="9763"/>
                    <a:pt x="14557" y="10005"/>
                  </a:cubicBezTo>
                  <a:cubicBezTo>
                    <a:pt x="14275" y="10246"/>
                    <a:pt x="13899" y="10495"/>
                    <a:pt x="13523" y="10759"/>
                  </a:cubicBezTo>
                  <a:cubicBezTo>
                    <a:pt x="13148" y="11022"/>
                    <a:pt x="12772" y="11301"/>
                    <a:pt x="12397" y="11565"/>
                  </a:cubicBezTo>
                  <a:cubicBezTo>
                    <a:pt x="12021" y="11829"/>
                    <a:pt x="11645" y="12078"/>
                    <a:pt x="11176" y="12342"/>
                  </a:cubicBezTo>
                  <a:cubicBezTo>
                    <a:pt x="10706" y="12606"/>
                    <a:pt x="10143" y="12885"/>
                    <a:pt x="9579" y="13152"/>
                  </a:cubicBezTo>
                  <a:cubicBezTo>
                    <a:pt x="9016" y="13420"/>
                    <a:pt x="8452" y="13676"/>
                    <a:pt x="7983" y="13925"/>
                  </a:cubicBezTo>
                  <a:cubicBezTo>
                    <a:pt x="7513" y="14174"/>
                    <a:pt x="7137" y="14415"/>
                    <a:pt x="6856" y="14664"/>
                  </a:cubicBezTo>
                  <a:cubicBezTo>
                    <a:pt x="6574" y="14913"/>
                    <a:pt x="6386" y="15169"/>
                    <a:pt x="6198" y="15410"/>
                  </a:cubicBezTo>
                  <a:cubicBezTo>
                    <a:pt x="6010" y="15652"/>
                    <a:pt x="5823" y="15878"/>
                    <a:pt x="5729" y="16157"/>
                  </a:cubicBezTo>
                  <a:cubicBezTo>
                    <a:pt x="5635" y="16436"/>
                    <a:pt x="5635" y="16767"/>
                    <a:pt x="5635" y="17084"/>
                  </a:cubicBezTo>
                  <a:cubicBezTo>
                    <a:pt x="5635" y="17401"/>
                    <a:pt x="5635" y="17702"/>
                    <a:pt x="5541" y="17985"/>
                  </a:cubicBezTo>
                  <a:cubicBezTo>
                    <a:pt x="5447" y="18268"/>
                    <a:pt x="5259" y="18532"/>
                    <a:pt x="4790" y="18829"/>
                  </a:cubicBezTo>
                  <a:cubicBezTo>
                    <a:pt x="4320" y="19127"/>
                    <a:pt x="3569" y="19459"/>
                    <a:pt x="2817" y="19791"/>
                  </a:cubicBezTo>
                  <a:cubicBezTo>
                    <a:pt x="2066" y="20122"/>
                    <a:pt x="1315" y="20454"/>
                    <a:pt x="845" y="20756"/>
                  </a:cubicBezTo>
                  <a:cubicBezTo>
                    <a:pt x="376" y="21057"/>
                    <a:pt x="188" y="21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168400" y="381000"/>
              <a:ext cx="2222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305"/>
                    <a:pt x="10286" y="10611"/>
                    <a:pt x="13886" y="14211"/>
                  </a:cubicBezTo>
                  <a:cubicBezTo>
                    <a:pt x="17486" y="17811"/>
                    <a:pt x="19543" y="197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231900" y="311150"/>
              <a:ext cx="16510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914"/>
                    <a:pt x="14954" y="1829"/>
                    <a:pt x="11631" y="4229"/>
                  </a:cubicBezTo>
                  <a:cubicBezTo>
                    <a:pt x="8308" y="6629"/>
                    <a:pt x="4985" y="10514"/>
                    <a:pt x="3046" y="13657"/>
                  </a:cubicBezTo>
                  <a:cubicBezTo>
                    <a:pt x="1108" y="16800"/>
                    <a:pt x="554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553487" y="615950"/>
              <a:ext cx="34014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200"/>
                    <a:pt x="5170" y="10400"/>
                    <a:pt x="1993" y="14000"/>
                  </a:cubicBezTo>
                  <a:cubicBezTo>
                    <a:pt x="-1183" y="17600"/>
                    <a:pt x="88" y="1960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835149" y="482600"/>
              <a:ext cx="228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879600" y="59055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2311400" y="323849"/>
              <a:ext cx="2222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3273"/>
                    <a:pt x="6583" y="6545"/>
                    <a:pt x="10183" y="10145"/>
                  </a:cubicBezTo>
                  <a:cubicBezTo>
                    <a:pt x="13783" y="13745"/>
                    <a:pt x="17691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2316021" y="309949"/>
              <a:ext cx="243030" cy="40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52" fill="norm" stroke="1" extrusionOk="0">
                  <a:moveTo>
                    <a:pt x="21380" y="735"/>
                  </a:moveTo>
                  <a:cubicBezTo>
                    <a:pt x="20635" y="400"/>
                    <a:pt x="19890" y="64"/>
                    <a:pt x="19052" y="8"/>
                  </a:cubicBezTo>
                  <a:cubicBezTo>
                    <a:pt x="18214" y="-48"/>
                    <a:pt x="17283" y="176"/>
                    <a:pt x="15049" y="1799"/>
                  </a:cubicBezTo>
                  <a:cubicBezTo>
                    <a:pt x="12814" y="3421"/>
                    <a:pt x="9277" y="6443"/>
                    <a:pt x="6483" y="9577"/>
                  </a:cubicBezTo>
                  <a:cubicBezTo>
                    <a:pt x="3690" y="12711"/>
                    <a:pt x="1642" y="15956"/>
                    <a:pt x="711" y="17971"/>
                  </a:cubicBezTo>
                  <a:cubicBezTo>
                    <a:pt x="-220" y="19985"/>
                    <a:pt x="-34" y="20769"/>
                    <a:pt x="152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2546350" y="606778"/>
              <a:ext cx="152400" cy="16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2057"/>
                  </a:moveTo>
                  <a:cubicBezTo>
                    <a:pt x="1500" y="1216"/>
                    <a:pt x="3000" y="374"/>
                    <a:pt x="4650" y="94"/>
                  </a:cubicBezTo>
                  <a:cubicBezTo>
                    <a:pt x="6300" y="-187"/>
                    <a:pt x="8100" y="94"/>
                    <a:pt x="9000" y="1917"/>
                  </a:cubicBezTo>
                  <a:cubicBezTo>
                    <a:pt x="9900" y="3740"/>
                    <a:pt x="9900" y="7107"/>
                    <a:pt x="8700" y="9912"/>
                  </a:cubicBezTo>
                  <a:cubicBezTo>
                    <a:pt x="7500" y="12717"/>
                    <a:pt x="5100" y="14961"/>
                    <a:pt x="3750" y="16784"/>
                  </a:cubicBezTo>
                  <a:cubicBezTo>
                    <a:pt x="2400" y="18608"/>
                    <a:pt x="2100" y="20010"/>
                    <a:pt x="3450" y="20712"/>
                  </a:cubicBezTo>
                  <a:cubicBezTo>
                    <a:pt x="4800" y="21413"/>
                    <a:pt x="7800" y="21413"/>
                    <a:pt x="11100" y="21413"/>
                  </a:cubicBezTo>
                  <a:cubicBezTo>
                    <a:pt x="14400" y="21413"/>
                    <a:pt x="18000" y="21413"/>
                    <a:pt x="216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60718" y="1354251"/>
              <a:ext cx="231433" cy="42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14" fill="norm" stroke="1" extrusionOk="0">
                  <a:moveTo>
                    <a:pt x="19703" y="1204"/>
                  </a:moveTo>
                  <a:cubicBezTo>
                    <a:pt x="19114" y="774"/>
                    <a:pt x="18525" y="344"/>
                    <a:pt x="17739" y="129"/>
                  </a:cubicBezTo>
                  <a:cubicBezTo>
                    <a:pt x="16954" y="-86"/>
                    <a:pt x="15972" y="-86"/>
                    <a:pt x="14106" y="559"/>
                  </a:cubicBezTo>
                  <a:cubicBezTo>
                    <a:pt x="12241" y="1204"/>
                    <a:pt x="9492" y="2493"/>
                    <a:pt x="7037" y="4481"/>
                  </a:cubicBezTo>
                  <a:cubicBezTo>
                    <a:pt x="4583" y="6469"/>
                    <a:pt x="2423" y="9156"/>
                    <a:pt x="1245" y="11627"/>
                  </a:cubicBezTo>
                  <a:cubicBezTo>
                    <a:pt x="66" y="14099"/>
                    <a:pt x="-130" y="16356"/>
                    <a:pt x="66" y="17753"/>
                  </a:cubicBezTo>
                  <a:cubicBezTo>
                    <a:pt x="263" y="19150"/>
                    <a:pt x="852" y="19687"/>
                    <a:pt x="4485" y="20171"/>
                  </a:cubicBezTo>
                  <a:cubicBezTo>
                    <a:pt x="8117" y="20654"/>
                    <a:pt x="14794" y="21084"/>
                    <a:pt x="2147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501650" y="1574800"/>
              <a:ext cx="1270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200"/>
                    <a:pt x="5760" y="10800"/>
                    <a:pt x="9360" y="7200"/>
                  </a:cubicBezTo>
                  <a:cubicBezTo>
                    <a:pt x="12960" y="3600"/>
                    <a:pt x="172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751416" y="1337597"/>
              <a:ext cx="220135" cy="41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1432"/>
                  </a:moveTo>
                  <a:cubicBezTo>
                    <a:pt x="19523" y="993"/>
                    <a:pt x="17446" y="555"/>
                    <a:pt x="15577" y="281"/>
                  </a:cubicBezTo>
                  <a:cubicBezTo>
                    <a:pt x="13708" y="7"/>
                    <a:pt x="12046" y="-103"/>
                    <a:pt x="10904" y="116"/>
                  </a:cubicBezTo>
                  <a:cubicBezTo>
                    <a:pt x="9762" y="336"/>
                    <a:pt x="9138" y="884"/>
                    <a:pt x="7996" y="2583"/>
                  </a:cubicBezTo>
                  <a:cubicBezTo>
                    <a:pt x="6854" y="4283"/>
                    <a:pt x="5192" y="7134"/>
                    <a:pt x="3842" y="9710"/>
                  </a:cubicBezTo>
                  <a:cubicBezTo>
                    <a:pt x="2492" y="12287"/>
                    <a:pt x="1454" y="14589"/>
                    <a:pt x="831" y="16015"/>
                  </a:cubicBezTo>
                  <a:cubicBezTo>
                    <a:pt x="208" y="17440"/>
                    <a:pt x="0" y="17988"/>
                    <a:pt x="0" y="18537"/>
                  </a:cubicBezTo>
                  <a:cubicBezTo>
                    <a:pt x="0" y="19085"/>
                    <a:pt x="208" y="19633"/>
                    <a:pt x="1558" y="20126"/>
                  </a:cubicBezTo>
                  <a:cubicBezTo>
                    <a:pt x="2908" y="20620"/>
                    <a:pt x="5400" y="21058"/>
                    <a:pt x="7685" y="21278"/>
                  </a:cubicBezTo>
                  <a:cubicBezTo>
                    <a:pt x="9969" y="21497"/>
                    <a:pt x="12046" y="21497"/>
                    <a:pt x="14123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990600" y="1466850"/>
              <a:ext cx="1905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3527"/>
                    <a:pt x="8160" y="7053"/>
                    <a:pt x="11760" y="10653"/>
                  </a:cubicBezTo>
                  <a:cubicBezTo>
                    <a:pt x="15360" y="14253"/>
                    <a:pt x="18480" y="17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010355" y="1441450"/>
              <a:ext cx="208846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5480" y="3729"/>
                    <a:pt x="9648" y="7457"/>
                    <a:pt x="5976" y="10286"/>
                  </a:cubicBezTo>
                  <a:cubicBezTo>
                    <a:pt x="2304" y="13114"/>
                    <a:pt x="792" y="15043"/>
                    <a:pt x="252" y="16779"/>
                  </a:cubicBezTo>
                  <a:cubicBezTo>
                    <a:pt x="-288" y="18514"/>
                    <a:pt x="144" y="20057"/>
                    <a:pt x="5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212850" y="1682750"/>
              <a:ext cx="571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428750" y="1479550"/>
              <a:ext cx="1270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360"/>
                    <a:pt x="3600" y="6720"/>
                    <a:pt x="7200" y="10320"/>
                  </a:cubicBezTo>
                  <a:cubicBezTo>
                    <a:pt x="10800" y="13920"/>
                    <a:pt x="16200" y="177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401087" y="1479550"/>
              <a:ext cx="167363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21349" y="0"/>
                  </a:moveTo>
                  <a:cubicBezTo>
                    <a:pt x="15679" y="2957"/>
                    <a:pt x="10009" y="5914"/>
                    <a:pt x="6364" y="9193"/>
                  </a:cubicBezTo>
                  <a:cubicBezTo>
                    <a:pt x="2719" y="12471"/>
                    <a:pt x="1099" y="16071"/>
                    <a:pt x="424" y="18193"/>
                  </a:cubicBezTo>
                  <a:cubicBezTo>
                    <a:pt x="-251" y="20314"/>
                    <a:pt x="19" y="20957"/>
                    <a:pt x="2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1593850" y="1687886"/>
              <a:ext cx="114300" cy="14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2088"/>
                  </a:moveTo>
                  <a:cubicBezTo>
                    <a:pt x="1600" y="1135"/>
                    <a:pt x="3200" y="182"/>
                    <a:pt x="5200" y="23"/>
                  </a:cubicBezTo>
                  <a:cubicBezTo>
                    <a:pt x="7200" y="-136"/>
                    <a:pt x="9600" y="499"/>
                    <a:pt x="10200" y="2564"/>
                  </a:cubicBezTo>
                  <a:cubicBezTo>
                    <a:pt x="10800" y="4629"/>
                    <a:pt x="9600" y="8123"/>
                    <a:pt x="8400" y="10505"/>
                  </a:cubicBezTo>
                  <a:cubicBezTo>
                    <a:pt x="7200" y="12888"/>
                    <a:pt x="6000" y="14158"/>
                    <a:pt x="4800" y="15588"/>
                  </a:cubicBezTo>
                  <a:cubicBezTo>
                    <a:pt x="3600" y="17017"/>
                    <a:pt x="2400" y="18605"/>
                    <a:pt x="2800" y="19717"/>
                  </a:cubicBezTo>
                  <a:cubicBezTo>
                    <a:pt x="3200" y="20829"/>
                    <a:pt x="5200" y="21464"/>
                    <a:pt x="8600" y="21305"/>
                  </a:cubicBezTo>
                  <a:cubicBezTo>
                    <a:pt x="12000" y="21146"/>
                    <a:pt x="16800" y="20193"/>
                    <a:pt x="21600" y="19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1771650" y="1410642"/>
              <a:ext cx="166614" cy="525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529" fill="norm" stroke="1" extrusionOk="0">
                  <a:moveTo>
                    <a:pt x="0" y="1783"/>
                  </a:moveTo>
                  <a:cubicBezTo>
                    <a:pt x="540" y="1349"/>
                    <a:pt x="1080" y="915"/>
                    <a:pt x="3510" y="568"/>
                  </a:cubicBezTo>
                  <a:cubicBezTo>
                    <a:pt x="5940" y="221"/>
                    <a:pt x="10260" y="-39"/>
                    <a:pt x="13500" y="4"/>
                  </a:cubicBezTo>
                  <a:cubicBezTo>
                    <a:pt x="16740" y="48"/>
                    <a:pt x="18900" y="395"/>
                    <a:pt x="20115" y="828"/>
                  </a:cubicBezTo>
                  <a:cubicBezTo>
                    <a:pt x="21330" y="1262"/>
                    <a:pt x="21600" y="1783"/>
                    <a:pt x="20790" y="3257"/>
                  </a:cubicBezTo>
                  <a:cubicBezTo>
                    <a:pt x="19980" y="4732"/>
                    <a:pt x="18090" y="7161"/>
                    <a:pt x="16605" y="9633"/>
                  </a:cubicBezTo>
                  <a:cubicBezTo>
                    <a:pt x="15120" y="12106"/>
                    <a:pt x="14040" y="14621"/>
                    <a:pt x="13770" y="16400"/>
                  </a:cubicBezTo>
                  <a:cubicBezTo>
                    <a:pt x="13500" y="18178"/>
                    <a:pt x="14040" y="19219"/>
                    <a:pt x="14445" y="19956"/>
                  </a:cubicBezTo>
                  <a:cubicBezTo>
                    <a:pt x="14850" y="20694"/>
                    <a:pt x="15120" y="21127"/>
                    <a:pt x="14580" y="21344"/>
                  </a:cubicBezTo>
                  <a:cubicBezTo>
                    <a:pt x="14040" y="21561"/>
                    <a:pt x="12690" y="21561"/>
                    <a:pt x="10125" y="21474"/>
                  </a:cubicBezTo>
                  <a:cubicBezTo>
                    <a:pt x="7560" y="21388"/>
                    <a:pt x="3780" y="21214"/>
                    <a:pt x="0" y="2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2152650" y="1634843"/>
              <a:ext cx="2222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731" y="11375"/>
                    <a:pt x="9463" y="2735"/>
                    <a:pt x="13063" y="575"/>
                  </a:cubicBezTo>
                  <a:cubicBezTo>
                    <a:pt x="16663" y="-1585"/>
                    <a:pt x="1913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2171699" y="1771649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2733419" y="1458608"/>
              <a:ext cx="200281" cy="410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49" fill="norm" stroke="1" extrusionOk="0">
                  <a:moveTo>
                    <a:pt x="21514" y="2743"/>
                  </a:moveTo>
                  <a:cubicBezTo>
                    <a:pt x="21514" y="2192"/>
                    <a:pt x="21514" y="1641"/>
                    <a:pt x="20832" y="1200"/>
                  </a:cubicBezTo>
                  <a:cubicBezTo>
                    <a:pt x="20150" y="760"/>
                    <a:pt x="18786" y="429"/>
                    <a:pt x="16739" y="209"/>
                  </a:cubicBezTo>
                  <a:cubicBezTo>
                    <a:pt x="14693" y="-12"/>
                    <a:pt x="11965" y="-122"/>
                    <a:pt x="9805" y="209"/>
                  </a:cubicBezTo>
                  <a:cubicBezTo>
                    <a:pt x="7645" y="539"/>
                    <a:pt x="6053" y="1311"/>
                    <a:pt x="4575" y="3239"/>
                  </a:cubicBezTo>
                  <a:cubicBezTo>
                    <a:pt x="3097" y="5168"/>
                    <a:pt x="1733" y="8254"/>
                    <a:pt x="937" y="11174"/>
                  </a:cubicBezTo>
                  <a:cubicBezTo>
                    <a:pt x="141" y="14094"/>
                    <a:pt x="-86" y="16849"/>
                    <a:pt x="28" y="18613"/>
                  </a:cubicBezTo>
                  <a:cubicBezTo>
                    <a:pt x="141" y="20376"/>
                    <a:pt x="596" y="21147"/>
                    <a:pt x="2983" y="21313"/>
                  </a:cubicBezTo>
                  <a:cubicBezTo>
                    <a:pt x="5371" y="21478"/>
                    <a:pt x="9691" y="21037"/>
                    <a:pt x="12988" y="20707"/>
                  </a:cubicBezTo>
                  <a:cubicBezTo>
                    <a:pt x="16285" y="20376"/>
                    <a:pt x="18558" y="20156"/>
                    <a:pt x="20832" y="19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2774950" y="164465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4400"/>
                    <a:pt x="1878" y="7200"/>
                    <a:pt x="5478" y="3600"/>
                  </a:cubicBezTo>
                  <a:cubicBezTo>
                    <a:pt x="9078" y="0"/>
                    <a:pt x="153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017258" y="1474901"/>
              <a:ext cx="233942" cy="42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13" fill="norm" stroke="1" extrusionOk="0">
                  <a:moveTo>
                    <a:pt x="21507" y="561"/>
                  </a:moveTo>
                  <a:cubicBezTo>
                    <a:pt x="19172" y="237"/>
                    <a:pt x="16837" y="-87"/>
                    <a:pt x="14696" y="21"/>
                  </a:cubicBezTo>
                  <a:cubicBezTo>
                    <a:pt x="12556" y="129"/>
                    <a:pt x="10610" y="669"/>
                    <a:pt x="9053" y="1371"/>
                  </a:cubicBezTo>
                  <a:cubicBezTo>
                    <a:pt x="7496" y="2073"/>
                    <a:pt x="6329" y="2937"/>
                    <a:pt x="5550" y="4503"/>
                  </a:cubicBezTo>
                  <a:cubicBezTo>
                    <a:pt x="4772" y="6069"/>
                    <a:pt x="4383" y="8337"/>
                    <a:pt x="3799" y="10335"/>
                  </a:cubicBezTo>
                  <a:cubicBezTo>
                    <a:pt x="3215" y="12333"/>
                    <a:pt x="2437" y="14061"/>
                    <a:pt x="1756" y="15465"/>
                  </a:cubicBezTo>
                  <a:cubicBezTo>
                    <a:pt x="1075" y="16869"/>
                    <a:pt x="491" y="17949"/>
                    <a:pt x="199" y="18867"/>
                  </a:cubicBezTo>
                  <a:cubicBezTo>
                    <a:pt x="-93" y="19785"/>
                    <a:pt x="-93" y="20541"/>
                    <a:pt x="393" y="20973"/>
                  </a:cubicBezTo>
                  <a:cubicBezTo>
                    <a:pt x="880" y="21405"/>
                    <a:pt x="1853" y="21513"/>
                    <a:pt x="4091" y="21513"/>
                  </a:cubicBezTo>
                  <a:cubicBezTo>
                    <a:pt x="6329" y="21513"/>
                    <a:pt x="9831" y="21405"/>
                    <a:pt x="13334" y="2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3257549" y="1581150"/>
              <a:ext cx="217502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0" y="0"/>
                  </a:moveTo>
                  <a:cubicBezTo>
                    <a:pt x="4569" y="3284"/>
                    <a:pt x="9138" y="6568"/>
                    <a:pt x="12773" y="9474"/>
                  </a:cubicBezTo>
                  <a:cubicBezTo>
                    <a:pt x="16408" y="12379"/>
                    <a:pt x="19108" y="14905"/>
                    <a:pt x="20354" y="16863"/>
                  </a:cubicBezTo>
                  <a:cubicBezTo>
                    <a:pt x="21600" y="18821"/>
                    <a:pt x="21392" y="20211"/>
                    <a:pt x="211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3319511" y="1565705"/>
              <a:ext cx="181784" cy="385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284" fill="norm" stroke="1" extrusionOk="0">
                  <a:moveTo>
                    <a:pt x="20797" y="2253"/>
                  </a:moveTo>
                  <a:cubicBezTo>
                    <a:pt x="21043" y="1319"/>
                    <a:pt x="21288" y="385"/>
                    <a:pt x="20797" y="93"/>
                  </a:cubicBezTo>
                  <a:cubicBezTo>
                    <a:pt x="20306" y="-199"/>
                    <a:pt x="19079" y="151"/>
                    <a:pt x="17238" y="1786"/>
                  </a:cubicBezTo>
                  <a:cubicBezTo>
                    <a:pt x="15397" y="3420"/>
                    <a:pt x="12943" y="6339"/>
                    <a:pt x="9997" y="9433"/>
                  </a:cubicBezTo>
                  <a:cubicBezTo>
                    <a:pt x="7052" y="12527"/>
                    <a:pt x="3615" y="15797"/>
                    <a:pt x="1774" y="17840"/>
                  </a:cubicBezTo>
                  <a:cubicBezTo>
                    <a:pt x="-67" y="19883"/>
                    <a:pt x="-312" y="20700"/>
                    <a:pt x="302" y="21051"/>
                  </a:cubicBezTo>
                  <a:cubicBezTo>
                    <a:pt x="915" y="21401"/>
                    <a:pt x="2388" y="21284"/>
                    <a:pt x="3861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3594100" y="1866900"/>
              <a:ext cx="190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3651250" y="1512947"/>
              <a:ext cx="133350" cy="15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3321"/>
                  </a:moveTo>
                  <a:cubicBezTo>
                    <a:pt x="1029" y="2137"/>
                    <a:pt x="2057" y="954"/>
                    <a:pt x="3771" y="362"/>
                  </a:cubicBezTo>
                  <a:cubicBezTo>
                    <a:pt x="5486" y="-230"/>
                    <a:pt x="7886" y="-230"/>
                    <a:pt x="9600" y="1397"/>
                  </a:cubicBezTo>
                  <a:cubicBezTo>
                    <a:pt x="11314" y="3025"/>
                    <a:pt x="12343" y="6280"/>
                    <a:pt x="12343" y="8499"/>
                  </a:cubicBezTo>
                  <a:cubicBezTo>
                    <a:pt x="12343" y="10718"/>
                    <a:pt x="11314" y="11902"/>
                    <a:pt x="9771" y="13381"/>
                  </a:cubicBezTo>
                  <a:cubicBezTo>
                    <a:pt x="8229" y="14860"/>
                    <a:pt x="6171" y="16636"/>
                    <a:pt x="5657" y="18115"/>
                  </a:cubicBezTo>
                  <a:cubicBezTo>
                    <a:pt x="5143" y="19595"/>
                    <a:pt x="6171" y="20778"/>
                    <a:pt x="9086" y="21074"/>
                  </a:cubicBezTo>
                  <a:cubicBezTo>
                    <a:pt x="12000" y="21370"/>
                    <a:pt x="16800" y="20778"/>
                    <a:pt x="21600" y="20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3765550" y="1531408"/>
              <a:ext cx="185370" cy="484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9" fill="norm" stroke="1" extrusionOk="0">
                  <a:moveTo>
                    <a:pt x="7364" y="1080"/>
                  </a:moveTo>
                  <a:cubicBezTo>
                    <a:pt x="8345" y="704"/>
                    <a:pt x="9327" y="329"/>
                    <a:pt x="11414" y="141"/>
                  </a:cubicBezTo>
                  <a:cubicBezTo>
                    <a:pt x="13500" y="-47"/>
                    <a:pt x="16691" y="-47"/>
                    <a:pt x="18655" y="141"/>
                  </a:cubicBezTo>
                  <a:cubicBezTo>
                    <a:pt x="20618" y="329"/>
                    <a:pt x="21355" y="704"/>
                    <a:pt x="21477" y="1362"/>
                  </a:cubicBezTo>
                  <a:cubicBezTo>
                    <a:pt x="21600" y="2019"/>
                    <a:pt x="21109" y="2958"/>
                    <a:pt x="20250" y="4883"/>
                  </a:cubicBezTo>
                  <a:cubicBezTo>
                    <a:pt x="19391" y="6809"/>
                    <a:pt x="18164" y="9720"/>
                    <a:pt x="17550" y="11974"/>
                  </a:cubicBezTo>
                  <a:cubicBezTo>
                    <a:pt x="16936" y="14228"/>
                    <a:pt x="16936" y="15824"/>
                    <a:pt x="16936" y="16904"/>
                  </a:cubicBezTo>
                  <a:cubicBezTo>
                    <a:pt x="16936" y="17984"/>
                    <a:pt x="16936" y="18548"/>
                    <a:pt x="17059" y="19158"/>
                  </a:cubicBezTo>
                  <a:cubicBezTo>
                    <a:pt x="17182" y="19769"/>
                    <a:pt x="17427" y="20426"/>
                    <a:pt x="15218" y="20849"/>
                  </a:cubicBezTo>
                  <a:cubicBezTo>
                    <a:pt x="13009" y="21271"/>
                    <a:pt x="8345" y="21459"/>
                    <a:pt x="5400" y="21506"/>
                  </a:cubicBezTo>
                  <a:cubicBezTo>
                    <a:pt x="2455" y="21553"/>
                    <a:pt x="1227" y="21459"/>
                    <a:pt x="0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384300" y="267335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409700" y="2800349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790699" y="2533037"/>
              <a:ext cx="241301" cy="37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2882"/>
                  </a:moveTo>
                  <a:cubicBezTo>
                    <a:pt x="1895" y="6562"/>
                    <a:pt x="3789" y="10241"/>
                    <a:pt x="5400" y="13148"/>
                  </a:cubicBezTo>
                  <a:cubicBezTo>
                    <a:pt x="7011" y="16056"/>
                    <a:pt x="8337" y="18192"/>
                    <a:pt x="9284" y="19498"/>
                  </a:cubicBezTo>
                  <a:cubicBezTo>
                    <a:pt x="10232" y="20803"/>
                    <a:pt x="10800" y="21278"/>
                    <a:pt x="11463" y="20981"/>
                  </a:cubicBezTo>
                  <a:cubicBezTo>
                    <a:pt x="12126" y="20685"/>
                    <a:pt x="12884" y="19616"/>
                    <a:pt x="13737" y="17421"/>
                  </a:cubicBezTo>
                  <a:cubicBezTo>
                    <a:pt x="14589" y="15225"/>
                    <a:pt x="15537" y="11902"/>
                    <a:pt x="16105" y="9469"/>
                  </a:cubicBezTo>
                  <a:cubicBezTo>
                    <a:pt x="16674" y="7036"/>
                    <a:pt x="16863" y="5493"/>
                    <a:pt x="17337" y="3891"/>
                  </a:cubicBezTo>
                  <a:cubicBezTo>
                    <a:pt x="17811" y="2289"/>
                    <a:pt x="18568" y="627"/>
                    <a:pt x="19137" y="153"/>
                  </a:cubicBezTo>
                  <a:cubicBezTo>
                    <a:pt x="19705" y="-322"/>
                    <a:pt x="20084" y="390"/>
                    <a:pt x="20463" y="1162"/>
                  </a:cubicBezTo>
                  <a:cubicBezTo>
                    <a:pt x="20842" y="1933"/>
                    <a:pt x="21221" y="2764"/>
                    <a:pt x="21600" y="3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2007876" y="2716277"/>
              <a:ext cx="138424" cy="12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131" fill="norm" stroke="1" extrusionOk="0">
                  <a:moveTo>
                    <a:pt x="13548" y="12345"/>
                  </a:moveTo>
                  <a:cubicBezTo>
                    <a:pt x="13876" y="10148"/>
                    <a:pt x="14203" y="7951"/>
                    <a:pt x="14367" y="5938"/>
                  </a:cubicBezTo>
                  <a:cubicBezTo>
                    <a:pt x="14530" y="3924"/>
                    <a:pt x="14530" y="2094"/>
                    <a:pt x="13712" y="995"/>
                  </a:cubicBezTo>
                  <a:cubicBezTo>
                    <a:pt x="12894" y="-103"/>
                    <a:pt x="11258" y="-469"/>
                    <a:pt x="9294" y="812"/>
                  </a:cubicBezTo>
                  <a:cubicBezTo>
                    <a:pt x="7330" y="2094"/>
                    <a:pt x="5039" y="5023"/>
                    <a:pt x="3403" y="7585"/>
                  </a:cubicBezTo>
                  <a:cubicBezTo>
                    <a:pt x="1767" y="10148"/>
                    <a:pt x="785" y="12345"/>
                    <a:pt x="294" y="14358"/>
                  </a:cubicBezTo>
                  <a:cubicBezTo>
                    <a:pt x="-197" y="16372"/>
                    <a:pt x="-197" y="18202"/>
                    <a:pt x="1276" y="18934"/>
                  </a:cubicBezTo>
                  <a:cubicBezTo>
                    <a:pt x="2748" y="19667"/>
                    <a:pt x="5694" y="19300"/>
                    <a:pt x="7658" y="18385"/>
                  </a:cubicBezTo>
                  <a:cubicBezTo>
                    <a:pt x="9621" y="17470"/>
                    <a:pt x="10603" y="16006"/>
                    <a:pt x="11748" y="14724"/>
                  </a:cubicBezTo>
                  <a:cubicBezTo>
                    <a:pt x="12894" y="13443"/>
                    <a:pt x="14203" y="12345"/>
                    <a:pt x="15348" y="12711"/>
                  </a:cubicBezTo>
                  <a:cubicBezTo>
                    <a:pt x="16494" y="13077"/>
                    <a:pt x="17476" y="14907"/>
                    <a:pt x="18458" y="16555"/>
                  </a:cubicBezTo>
                  <a:cubicBezTo>
                    <a:pt x="19439" y="18202"/>
                    <a:pt x="20421" y="19667"/>
                    <a:pt x="21403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2197100" y="2698750"/>
              <a:ext cx="139700" cy="20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3340"/>
                  </a:moveTo>
                  <a:cubicBezTo>
                    <a:pt x="4255" y="7348"/>
                    <a:pt x="8509" y="11357"/>
                    <a:pt x="10636" y="13918"/>
                  </a:cubicBezTo>
                  <a:cubicBezTo>
                    <a:pt x="12764" y="16478"/>
                    <a:pt x="12764" y="17592"/>
                    <a:pt x="12764" y="18705"/>
                  </a:cubicBezTo>
                  <a:cubicBezTo>
                    <a:pt x="12764" y="19819"/>
                    <a:pt x="12764" y="20932"/>
                    <a:pt x="11945" y="21266"/>
                  </a:cubicBezTo>
                  <a:cubicBezTo>
                    <a:pt x="11127" y="21600"/>
                    <a:pt x="9491" y="21155"/>
                    <a:pt x="8673" y="19485"/>
                  </a:cubicBezTo>
                  <a:cubicBezTo>
                    <a:pt x="7855" y="17814"/>
                    <a:pt x="7855" y="14920"/>
                    <a:pt x="10145" y="11468"/>
                  </a:cubicBezTo>
                  <a:cubicBezTo>
                    <a:pt x="12436" y="8016"/>
                    <a:pt x="17018" y="40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2431844" y="2584278"/>
              <a:ext cx="146257" cy="355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356" fill="norm" stroke="1" extrusionOk="0">
                  <a:moveTo>
                    <a:pt x="20729" y="2678"/>
                  </a:moveTo>
                  <a:cubicBezTo>
                    <a:pt x="19529" y="1789"/>
                    <a:pt x="18329" y="900"/>
                    <a:pt x="16679" y="391"/>
                  </a:cubicBezTo>
                  <a:cubicBezTo>
                    <a:pt x="15029" y="-117"/>
                    <a:pt x="12929" y="-244"/>
                    <a:pt x="10229" y="709"/>
                  </a:cubicBezTo>
                  <a:cubicBezTo>
                    <a:pt x="7529" y="1662"/>
                    <a:pt x="4229" y="3695"/>
                    <a:pt x="2129" y="6363"/>
                  </a:cubicBezTo>
                  <a:cubicBezTo>
                    <a:pt x="29" y="9031"/>
                    <a:pt x="-871" y="12335"/>
                    <a:pt x="1079" y="14940"/>
                  </a:cubicBezTo>
                  <a:cubicBezTo>
                    <a:pt x="3029" y="17544"/>
                    <a:pt x="7829" y="19450"/>
                    <a:pt x="12629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2616199" y="2679700"/>
              <a:ext cx="1524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116"/>
                    <a:pt x="10800" y="10232"/>
                    <a:pt x="14400" y="13737"/>
                  </a:cubicBezTo>
                  <a:cubicBezTo>
                    <a:pt x="18000" y="17242"/>
                    <a:pt x="19800" y="19137"/>
                    <a:pt x="20700" y="20179"/>
                  </a:cubicBezTo>
                  <a:cubicBezTo>
                    <a:pt x="21600" y="21221"/>
                    <a:pt x="21600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2654300" y="2673349"/>
              <a:ext cx="1270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5300" y="1580"/>
                  </a:cubicBezTo>
                  <a:cubicBezTo>
                    <a:pt x="12600" y="3161"/>
                    <a:pt x="9000" y="6322"/>
                    <a:pt x="6300" y="9922"/>
                  </a:cubicBezTo>
                  <a:cubicBezTo>
                    <a:pt x="3600" y="13522"/>
                    <a:pt x="1800" y="175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2869636" y="2825749"/>
              <a:ext cx="1961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429"/>
                    <a:pt x="2735" y="6857"/>
                    <a:pt x="575" y="10457"/>
                  </a:cubicBezTo>
                  <a:cubicBezTo>
                    <a:pt x="-1585" y="14057"/>
                    <a:pt x="2735" y="1782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952749" y="2635249"/>
              <a:ext cx="6464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0" y="0"/>
                  </a:moveTo>
                  <a:cubicBezTo>
                    <a:pt x="8509" y="4408"/>
                    <a:pt x="17018" y="8816"/>
                    <a:pt x="19309" y="12269"/>
                  </a:cubicBezTo>
                  <a:cubicBezTo>
                    <a:pt x="21600" y="15722"/>
                    <a:pt x="17673" y="18220"/>
                    <a:pt x="14073" y="19616"/>
                  </a:cubicBezTo>
                  <a:cubicBezTo>
                    <a:pt x="10473" y="21012"/>
                    <a:pt x="7200" y="21306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3232150" y="2787649"/>
              <a:ext cx="234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1" y="17280"/>
                    <a:pt x="8562" y="12960"/>
                    <a:pt x="12162" y="9360"/>
                  </a:cubicBezTo>
                  <a:cubicBezTo>
                    <a:pt x="15762" y="5760"/>
                    <a:pt x="1868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3333749" y="2711449"/>
              <a:ext cx="44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268"/>
                    <a:pt x="7200" y="10537"/>
                    <a:pt x="3600" y="13610"/>
                  </a:cubicBezTo>
                  <a:cubicBezTo>
                    <a:pt x="0" y="16683"/>
                    <a:pt x="0" y="17561"/>
                    <a:pt x="0" y="18439"/>
                  </a:cubicBezTo>
                  <a:cubicBezTo>
                    <a:pt x="0" y="19317"/>
                    <a:pt x="0" y="20195"/>
                    <a:pt x="1029" y="20722"/>
                  </a:cubicBezTo>
                  <a:cubicBezTo>
                    <a:pt x="2057" y="21249"/>
                    <a:pt x="4114" y="21424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715543" y="2643484"/>
              <a:ext cx="215107" cy="32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41" fill="norm" stroke="1" extrusionOk="0">
                  <a:moveTo>
                    <a:pt x="21521" y="1529"/>
                  </a:moveTo>
                  <a:cubicBezTo>
                    <a:pt x="18980" y="703"/>
                    <a:pt x="16439" y="-122"/>
                    <a:pt x="14109" y="16"/>
                  </a:cubicBezTo>
                  <a:cubicBezTo>
                    <a:pt x="11780" y="153"/>
                    <a:pt x="9662" y="1254"/>
                    <a:pt x="7650" y="3180"/>
                  </a:cubicBezTo>
                  <a:cubicBezTo>
                    <a:pt x="5639" y="5106"/>
                    <a:pt x="3733" y="7858"/>
                    <a:pt x="2462" y="10334"/>
                  </a:cubicBezTo>
                  <a:cubicBezTo>
                    <a:pt x="1192" y="12810"/>
                    <a:pt x="556" y="15012"/>
                    <a:pt x="239" y="16456"/>
                  </a:cubicBezTo>
                  <a:cubicBezTo>
                    <a:pt x="-79" y="17901"/>
                    <a:pt x="-79" y="18589"/>
                    <a:pt x="239" y="19208"/>
                  </a:cubicBezTo>
                  <a:cubicBezTo>
                    <a:pt x="556" y="19827"/>
                    <a:pt x="1192" y="20377"/>
                    <a:pt x="3097" y="20790"/>
                  </a:cubicBezTo>
                  <a:cubicBezTo>
                    <a:pt x="5003" y="21203"/>
                    <a:pt x="8180" y="21478"/>
                    <a:pt x="10615" y="21272"/>
                  </a:cubicBezTo>
                  <a:cubicBezTo>
                    <a:pt x="13050" y="21065"/>
                    <a:pt x="14745" y="20377"/>
                    <a:pt x="16439" y="19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740150" y="2819399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978962" y="2655211"/>
              <a:ext cx="224738" cy="32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80" fill="norm" stroke="1" extrusionOk="0">
                  <a:moveTo>
                    <a:pt x="21433" y="1202"/>
                  </a:moveTo>
                  <a:cubicBezTo>
                    <a:pt x="18607" y="782"/>
                    <a:pt x="15781" y="361"/>
                    <a:pt x="13863" y="150"/>
                  </a:cubicBezTo>
                  <a:cubicBezTo>
                    <a:pt x="11945" y="-60"/>
                    <a:pt x="10936" y="-60"/>
                    <a:pt x="10128" y="221"/>
                  </a:cubicBezTo>
                  <a:cubicBezTo>
                    <a:pt x="9321" y="501"/>
                    <a:pt x="8715" y="1062"/>
                    <a:pt x="7706" y="2956"/>
                  </a:cubicBezTo>
                  <a:cubicBezTo>
                    <a:pt x="6697" y="4849"/>
                    <a:pt x="5283" y="8075"/>
                    <a:pt x="3971" y="10810"/>
                  </a:cubicBezTo>
                  <a:cubicBezTo>
                    <a:pt x="2659" y="13545"/>
                    <a:pt x="1448" y="15789"/>
                    <a:pt x="741" y="17332"/>
                  </a:cubicBezTo>
                  <a:cubicBezTo>
                    <a:pt x="35" y="18875"/>
                    <a:pt x="-167" y="19717"/>
                    <a:pt x="136" y="20348"/>
                  </a:cubicBezTo>
                  <a:cubicBezTo>
                    <a:pt x="439" y="20979"/>
                    <a:pt x="1246" y="21400"/>
                    <a:pt x="3467" y="21470"/>
                  </a:cubicBezTo>
                  <a:cubicBezTo>
                    <a:pt x="5687" y="21540"/>
                    <a:pt x="9321" y="21259"/>
                    <a:pt x="12954" y="20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4191000" y="2755899"/>
              <a:ext cx="1841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464"/>
                    <a:pt x="9931" y="8928"/>
                    <a:pt x="13531" y="12528"/>
                  </a:cubicBezTo>
                  <a:cubicBezTo>
                    <a:pt x="17131" y="16128"/>
                    <a:pt x="19366" y="188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4248150" y="2774949"/>
              <a:ext cx="1270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351"/>
                    <a:pt x="12960" y="4702"/>
                    <a:pt x="9360" y="8302"/>
                  </a:cubicBezTo>
                  <a:cubicBezTo>
                    <a:pt x="5760" y="11902"/>
                    <a:pt x="2880" y="167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431077" y="2971800"/>
              <a:ext cx="13923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926"/>
                    <a:pt x="1783" y="9853"/>
                    <a:pt x="240" y="13453"/>
                  </a:cubicBezTo>
                  <a:cubicBezTo>
                    <a:pt x="-1303" y="17053"/>
                    <a:pt x="4868" y="1932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4457699" y="2764366"/>
              <a:ext cx="182035" cy="368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987"/>
                  </a:moveTo>
                  <a:cubicBezTo>
                    <a:pt x="2260" y="494"/>
                    <a:pt x="4521" y="0"/>
                    <a:pt x="7786" y="0"/>
                  </a:cubicBezTo>
                  <a:cubicBezTo>
                    <a:pt x="11051" y="0"/>
                    <a:pt x="15321" y="494"/>
                    <a:pt x="17958" y="926"/>
                  </a:cubicBezTo>
                  <a:cubicBezTo>
                    <a:pt x="20595" y="1358"/>
                    <a:pt x="21600" y="1728"/>
                    <a:pt x="21600" y="2098"/>
                  </a:cubicBezTo>
                  <a:cubicBezTo>
                    <a:pt x="21600" y="2469"/>
                    <a:pt x="20595" y="2839"/>
                    <a:pt x="19465" y="4011"/>
                  </a:cubicBezTo>
                  <a:cubicBezTo>
                    <a:pt x="18335" y="5184"/>
                    <a:pt x="17079" y="7159"/>
                    <a:pt x="16953" y="9751"/>
                  </a:cubicBezTo>
                  <a:cubicBezTo>
                    <a:pt x="16828" y="12343"/>
                    <a:pt x="17833" y="15552"/>
                    <a:pt x="18460" y="17589"/>
                  </a:cubicBezTo>
                  <a:cubicBezTo>
                    <a:pt x="19088" y="19625"/>
                    <a:pt x="19340" y="20489"/>
                    <a:pt x="18837" y="20983"/>
                  </a:cubicBezTo>
                  <a:cubicBezTo>
                    <a:pt x="18335" y="21477"/>
                    <a:pt x="17079" y="21600"/>
                    <a:pt x="14944" y="21415"/>
                  </a:cubicBezTo>
                  <a:cubicBezTo>
                    <a:pt x="12809" y="21230"/>
                    <a:pt x="9795" y="20736"/>
                    <a:pt x="8163" y="20181"/>
                  </a:cubicBezTo>
                  <a:cubicBezTo>
                    <a:pt x="6530" y="19625"/>
                    <a:pt x="6279" y="19008"/>
                    <a:pt x="6028" y="18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4635499" y="2762250"/>
              <a:ext cx="15419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1600" fill="norm" stroke="1" extrusionOk="0">
                  <a:moveTo>
                    <a:pt x="8416" y="0"/>
                  </a:moveTo>
                  <a:cubicBezTo>
                    <a:pt x="9818" y="107"/>
                    <a:pt x="11221" y="215"/>
                    <a:pt x="13044" y="1182"/>
                  </a:cubicBezTo>
                  <a:cubicBezTo>
                    <a:pt x="14868" y="2149"/>
                    <a:pt x="17112" y="3976"/>
                    <a:pt x="18795" y="6233"/>
                  </a:cubicBezTo>
                  <a:cubicBezTo>
                    <a:pt x="20478" y="8490"/>
                    <a:pt x="21600" y="11176"/>
                    <a:pt x="18374" y="13809"/>
                  </a:cubicBezTo>
                  <a:cubicBezTo>
                    <a:pt x="15148" y="16442"/>
                    <a:pt x="7574" y="190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570510" y="2601074"/>
              <a:ext cx="150590" cy="45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514" fill="norm" stroke="1" extrusionOk="0">
                  <a:moveTo>
                    <a:pt x="20767" y="1321"/>
                  </a:moveTo>
                  <a:cubicBezTo>
                    <a:pt x="19599" y="718"/>
                    <a:pt x="18432" y="115"/>
                    <a:pt x="16972" y="14"/>
                  </a:cubicBezTo>
                  <a:cubicBezTo>
                    <a:pt x="15513" y="-86"/>
                    <a:pt x="13762" y="316"/>
                    <a:pt x="10843" y="1672"/>
                  </a:cubicBezTo>
                  <a:cubicBezTo>
                    <a:pt x="7924" y="3028"/>
                    <a:pt x="3837" y="5339"/>
                    <a:pt x="1648" y="8052"/>
                  </a:cubicBezTo>
                  <a:cubicBezTo>
                    <a:pt x="-541" y="10764"/>
                    <a:pt x="-833" y="13879"/>
                    <a:pt x="2524" y="16189"/>
                  </a:cubicBezTo>
                  <a:cubicBezTo>
                    <a:pt x="5881" y="18500"/>
                    <a:pt x="12886" y="20007"/>
                    <a:pt x="19891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4775200" y="2514049"/>
              <a:ext cx="152400" cy="18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18" fill="norm" stroke="1" extrusionOk="0">
                  <a:moveTo>
                    <a:pt x="0" y="2273"/>
                  </a:moveTo>
                  <a:cubicBezTo>
                    <a:pt x="888" y="1291"/>
                    <a:pt x="1775" y="309"/>
                    <a:pt x="3846" y="63"/>
                  </a:cubicBezTo>
                  <a:cubicBezTo>
                    <a:pt x="5918" y="-182"/>
                    <a:pt x="9172" y="309"/>
                    <a:pt x="11244" y="1045"/>
                  </a:cubicBezTo>
                  <a:cubicBezTo>
                    <a:pt x="13315" y="1782"/>
                    <a:pt x="14203" y="2763"/>
                    <a:pt x="12279" y="5463"/>
                  </a:cubicBezTo>
                  <a:cubicBezTo>
                    <a:pt x="10356" y="8163"/>
                    <a:pt x="5622" y="12582"/>
                    <a:pt x="2959" y="15404"/>
                  </a:cubicBezTo>
                  <a:cubicBezTo>
                    <a:pt x="296" y="18227"/>
                    <a:pt x="-296" y="19454"/>
                    <a:pt x="296" y="20191"/>
                  </a:cubicBezTo>
                  <a:cubicBezTo>
                    <a:pt x="888" y="20927"/>
                    <a:pt x="2663" y="21173"/>
                    <a:pt x="6362" y="21295"/>
                  </a:cubicBezTo>
                  <a:cubicBezTo>
                    <a:pt x="10060" y="21418"/>
                    <a:pt x="15682" y="21418"/>
                    <a:pt x="21304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71500" y="4856009"/>
              <a:ext cx="279400" cy="422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3957"/>
                  </a:moveTo>
                  <a:cubicBezTo>
                    <a:pt x="0" y="3204"/>
                    <a:pt x="0" y="2452"/>
                    <a:pt x="0" y="1807"/>
                  </a:cubicBezTo>
                  <a:cubicBezTo>
                    <a:pt x="0" y="1163"/>
                    <a:pt x="0" y="625"/>
                    <a:pt x="409" y="357"/>
                  </a:cubicBezTo>
                  <a:cubicBezTo>
                    <a:pt x="818" y="88"/>
                    <a:pt x="1636" y="88"/>
                    <a:pt x="2782" y="948"/>
                  </a:cubicBezTo>
                  <a:cubicBezTo>
                    <a:pt x="3927" y="1807"/>
                    <a:pt x="5400" y="3527"/>
                    <a:pt x="7036" y="6267"/>
                  </a:cubicBezTo>
                  <a:cubicBezTo>
                    <a:pt x="8673" y="9007"/>
                    <a:pt x="10473" y="12769"/>
                    <a:pt x="11782" y="15294"/>
                  </a:cubicBezTo>
                  <a:cubicBezTo>
                    <a:pt x="13091" y="17819"/>
                    <a:pt x="13909" y="19109"/>
                    <a:pt x="14564" y="20022"/>
                  </a:cubicBezTo>
                  <a:cubicBezTo>
                    <a:pt x="15218" y="20936"/>
                    <a:pt x="15709" y="21473"/>
                    <a:pt x="16036" y="21473"/>
                  </a:cubicBezTo>
                  <a:cubicBezTo>
                    <a:pt x="16364" y="21473"/>
                    <a:pt x="16527" y="20936"/>
                    <a:pt x="16773" y="18786"/>
                  </a:cubicBezTo>
                  <a:cubicBezTo>
                    <a:pt x="17018" y="16637"/>
                    <a:pt x="17345" y="12876"/>
                    <a:pt x="17755" y="9760"/>
                  </a:cubicBezTo>
                  <a:cubicBezTo>
                    <a:pt x="18164" y="6643"/>
                    <a:pt x="18655" y="4172"/>
                    <a:pt x="18982" y="2560"/>
                  </a:cubicBezTo>
                  <a:cubicBezTo>
                    <a:pt x="19309" y="948"/>
                    <a:pt x="19473" y="195"/>
                    <a:pt x="19882" y="34"/>
                  </a:cubicBezTo>
                  <a:cubicBezTo>
                    <a:pt x="20291" y="-127"/>
                    <a:pt x="20945" y="303"/>
                    <a:pt x="21600" y="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902170" y="5052347"/>
              <a:ext cx="126531" cy="148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15" fill="norm" stroke="1" extrusionOk="0">
                  <a:moveTo>
                    <a:pt x="10720" y="3974"/>
                  </a:moveTo>
                  <a:cubicBezTo>
                    <a:pt x="9280" y="2757"/>
                    <a:pt x="7840" y="1540"/>
                    <a:pt x="6220" y="780"/>
                  </a:cubicBezTo>
                  <a:cubicBezTo>
                    <a:pt x="4600" y="19"/>
                    <a:pt x="2800" y="-285"/>
                    <a:pt x="1720" y="323"/>
                  </a:cubicBezTo>
                  <a:cubicBezTo>
                    <a:pt x="640" y="932"/>
                    <a:pt x="280" y="2453"/>
                    <a:pt x="100" y="5800"/>
                  </a:cubicBezTo>
                  <a:cubicBezTo>
                    <a:pt x="-80" y="9146"/>
                    <a:pt x="-80" y="14318"/>
                    <a:pt x="640" y="17360"/>
                  </a:cubicBezTo>
                  <a:cubicBezTo>
                    <a:pt x="1360" y="20402"/>
                    <a:pt x="2800" y="21315"/>
                    <a:pt x="4240" y="21011"/>
                  </a:cubicBezTo>
                  <a:cubicBezTo>
                    <a:pt x="5680" y="20707"/>
                    <a:pt x="7120" y="19185"/>
                    <a:pt x="7840" y="17664"/>
                  </a:cubicBezTo>
                  <a:cubicBezTo>
                    <a:pt x="8560" y="16143"/>
                    <a:pt x="8560" y="14622"/>
                    <a:pt x="8920" y="13101"/>
                  </a:cubicBezTo>
                  <a:cubicBezTo>
                    <a:pt x="9280" y="11580"/>
                    <a:pt x="10000" y="10059"/>
                    <a:pt x="10540" y="10059"/>
                  </a:cubicBezTo>
                  <a:cubicBezTo>
                    <a:pt x="11080" y="10059"/>
                    <a:pt x="11440" y="11580"/>
                    <a:pt x="13240" y="13709"/>
                  </a:cubicBezTo>
                  <a:cubicBezTo>
                    <a:pt x="15040" y="15839"/>
                    <a:pt x="18280" y="18577"/>
                    <a:pt x="2152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1054100" y="4946650"/>
              <a:ext cx="177800" cy="29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6894"/>
                  </a:moveTo>
                  <a:cubicBezTo>
                    <a:pt x="1286" y="6740"/>
                    <a:pt x="2571" y="6587"/>
                    <a:pt x="5014" y="8119"/>
                  </a:cubicBezTo>
                  <a:cubicBezTo>
                    <a:pt x="7457" y="9651"/>
                    <a:pt x="11057" y="12868"/>
                    <a:pt x="12986" y="15089"/>
                  </a:cubicBezTo>
                  <a:cubicBezTo>
                    <a:pt x="14914" y="17311"/>
                    <a:pt x="15171" y="18536"/>
                    <a:pt x="15171" y="19532"/>
                  </a:cubicBezTo>
                  <a:cubicBezTo>
                    <a:pt x="15171" y="20528"/>
                    <a:pt x="14914" y="21294"/>
                    <a:pt x="14143" y="21447"/>
                  </a:cubicBezTo>
                  <a:cubicBezTo>
                    <a:pt x="13371" y="21600"/>
                    <a:pt x="12086" y="21140"/>
                    <a:pt x="11186" y="18996"/>
                  </a:cubicBezTo>
                  <a:cubicBezTo>
                    <a:pt x="10286" y="16851"/>
                    <a:pt x="9771" y="13021"/>
                    <a:pt x="11571" y="9574"/>
                  </a:cubicBezTo>
                  <a:cubicBezTo>
                    <a:pt x="13371" y="6128"/>
                    <a:pt x="17486" y="30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295400" y="4894627"/>
              <a:ext cx="95250" cy="38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0160" y="420"/>
                  </a:moveTo>
                  <a:cubicBezTo>
                    <a:pt x="17280" y="185"/>
                    <a:pt x="14400" y="-50"/>
                    <a:pt x="12000" y="9"/>
                  </a:cubicBezTo>
                  <a:cubicBezTo>
                    <a:pt x="9600" y="67"/>
                    <a:pt x="7680" y="420"/>
                    <a:pt x="5280" y="2298"/>
                  </a:cubicBezTo>
                  <a:cubicBezTo>
                    <a:pt x="2880" y="4176"/>
                    <a:pt x="0" y="7580"/>
                    <a:pt x="0" y="10691"/>
                  </a:cubicBezTo>
                  <a:cubicBezTo>
                    <a:pt x="0" y="13802"/>
                    <a:pt x="2880" y="16620"/>
                    <a:pt x="6960" y="18380"/>
                  </a:cubicBezTo>
                  <a:cubicBezTo>
                    <a:pt x="11040" y="20141"/>
                    <a:pt x="16320" y="20846"/>
                    <a:pt x="2160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1460500" y="4959350"/>
              <a:ext cx="1778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322"/>
                    <a:pt x="6171" y="2645"/>
                    <a:pt x="9514" y="5216"/>
                  </a:cubicBezTo>
                  <a:cubicBezTo>
                    <a:pt x="12857" y="7788"/>
                    <a:pt x="16457" y="11608"/>
                    <a:pt x="18514" y="14547"/>
                  </a:cubicBezTo>
                  <a:cubicBezTo>
                    <a:pt x="20571" y="17486"/>
                    <a:pt x="21086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1519303" y="4940300"/>
              <a:ext cx="157098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1094" y="0"/>
                  </a:moveTo>
                  <a:cubicBezTo>
                    <a:pt x="16831" y="1414"/>
                    <a:pt x="12568" y="2829"/>
                    <a:pt x="8873" y="5271"/>
                  </a:cubicBezTo>
                  <a:cubicBezTo>
                    <a:pt x="5178" y="7714"/>
                    <a:pt x="2052" y="11186"/>
                    <a:pt x="773" y="14079"/>
                  </a:cubicBezTo>
                  <a:cubicBezTo>
                    <a:pt x="-506" y="16971"/>
                    <a:pt x="62" y="19286"/>
                    <a:pt x="6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1663700" y="4870450"/>
              <a:ext cx="11218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38" y="118"/>
                    <a:pt x="4075" y="236"/>
                    <a:pt x="7132" y="1239"/>
                  </a:cubicBezTo>
                  <a:cubicBezTo>
                    <a:pt x="10189" y="2243"/>
                    <a:pt x="14264" y="4131"/>
                    <a:pt x="17117" y="6787"/>
                  </a:cubicBezTo>
                  <a:cubicBezTo>
                    <a:pt x="19970" y="9443"/>
                    <a:pt x="21600" y="12866"/>
                    <a:pt x="21600" y="15344"/>
                  </a:cubicBezTo>
                  <a:cubicBezTo>
                    <a:pt x="21600" y="17823"/>
                    <a:pt x="19970" y="19357"/>
                    <a:pt x="18136" y="20243"/>
                  </a:cubicBezTo>
                  <a:cubicBezTo>
                    <a:pt x="16302" y="21128"/>
                    <a:pt x="14264" y="21364"/>
                    <a:pt x="12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1682750" y="5175250"/>
              <a:ext cx="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1898650" y="509270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1879600" y="518160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2202533" y="4867638"/>
              <a:ext cx="223167" cy="33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80" fill="norm" stroke="1" extrusionOk="0">
                  <a:moveTo>
                    <a:pt x="21284" y="977"/>
                  </a:moveTo>
                  <a:cubicBezTo>
                    <a:pt x="20477" y="577"/>
                    <a:pt x="19669" y="177"/>
                    <a:pt x="18761" y="43"/>
                  </a:cubicBezTo>
                  <a:cubicBezTo>
                    <a:pt x="17852" y="-90"/>
                    <a:pt x="16843" y="43"/>
                    <a:pt x="14723" y="977"/>
                  </a:cubicBezTo>
                  <a:cubicBezTo>
                    <a:pt x="12604" y="1910"/>
                    <a:pt x="9374" y="3643"/>
                    <a:pt x="6749" y="5643"/>
                  </a:cubicBezTo>
                  <a:cubicBezTo>
                    <a:pt x="4125" y="7643"/>
                    <a:pt x="2106" y="9910"/>
                    <a:pt x="996" y="12310"/>
                  </a:cubicBezTo>
                  <a:cubicBezTo>
                    <a:pt x="-114" y="14710"/>
                    <a:pt x="-316" y="17243"/>
                    <a:pt x="491" y="18843"/>
                  </a:cubicBezTo>
                  <a:cubicBezTo>
                    <a:pt x="1299" y="20443"/>
                    <a:pt x="3116" y="21110"/>
                    <a:pt x="5841" y="21310"/>
                  </a:cubicBezTo>
                  <a:cubicBezTo>
                    <a:pt x="8566" y="21510"/>
                    <a:pt x="12200" y="21243"/>
                    <a:pt x="15834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2228849" y="5060950"/>
              <a:ext cx="146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2451633" y="4895850"/>
              <a:ext cx="247117" cy="342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46" fill="norm" stroke="1" extrusionOk="0">
                  <a:moveTo>
                    <a:pt x="21553" y="0"/>
                  </a:moveTo>
                  <a:cubicBezTo>
                    <a:pt x="17676" y="133"/>
                    <a:pt x="13799" y="267"/>
                    <a:pt x="10938" y="1467"/>
                  </a:cubicBezTo>
                  <a:cubicBezTo>
                    <a:pt x="8076" y="2667"/>
                    <a:pt x="6230" y="4933"/>
                    <a:pt x="4661" y="7667"/>
                  </a:cubicBezTo>
                  <a:cubicBezTo>
                    <a:pt x="3091" y="10400"/>
                    <a:pt x="1799" y="13600"/>
                    <a:pt x="1061" y="15600"/>
                  </a:cubicBezTo>
                  <a:cubicBezTo>
                    <a:pt x="322" y="17600"/>
                    <a:pt x="138" y="18400"/>
                    <a:pt x="45" y="19200"/>
                  </a:cubicBezTo>
                  <a:cubicBezTo>
                    <a:pt x="-47" y="20000"/>
                    <a:pt x="-47" y="20800"/>
                    <a:pt x="507" y="21200"/>
                  </a:cubicBezTo>
                  <a:cubicBezTo>
                    <a:pt x="1061" y="21600"/>
                    <a:pt x="2168" y="21600"/>
                    <a:pt x="4291" y="21467"/>
                  </a:cubicBezTo>
                  <a:cubicBezTo>
                    <a:pt x="6415" y="21333"/>
                    <a:pt x="9553" y="21067"/>
                    <a:pt x="12691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2647949" y="5003800"/>
              <a:ext cx="1651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0"/>
                    <a:pt x="2769" y="0"/>
                    <a:pt x="4569" y="1029"/>
                  </a:cubicBezTo>
                  <a:cubicBezTo>
                    <a:pt x="6369" y="2057"/>
                    <a:pt x="8585" y="4114"/>
                    <a:pt x="11215" y="7114"/>
                  </a:cubicBezTo>
                  <a:cubicBezTo>
                    <a:pt x="13846" y="10114"/>
                    <a:pt x="16892" y="14057"/>
                    <a:pt x="18692" y="16629"/>
                  </a:cubicBezTo>
                  <a:cubicBezTo>
                    <a:pt x="20492" y="19200"/>
                    <a:pt x="21046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2692400" y="4997450"/>
              <a:ext cx="1460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1200"/>
                    <a:pt x="15965" y="2400"/>
                    <a:pt x="12678" y="4500"/>
                  </a:cubicBezTo>
                  <a:cubicBezTo>
                    <a:pt x="9391" y="6600"/>
                    <a:pt x="5635" y="9600"/>
                    <a:pt x="3443" y="12600"/>
                  </a:cubicBezTo>
                  <a:cubicBezTo>
                    <a:pt x="1252" y="15600"/>
                    <a:pt x="626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2838449" y="51816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43"/>
                    <a:pt x="7200" y="10286"/>
                    <a:pt x="3600" y="13886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2908299" y="4875577"/>
              <a:ext cx="63501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1017"/>
                  </a:moveTo>
                  <a:cubicBezTo>
                    <a:pt x="3600" y="448"/>
                    <a:pt x="7200" y="-120"/>
                    <a:pt x="10440" y="22"/>
                  </a:cubicBezTo>
                  <a:cubicBezTo>
                    <a:pt x="13680" y="164"/>
                    <a:pt x="16560" y="1017"/>
                    <a:pt x="17280" y="3006"/>
                  </a:cubicBezTo>
                  <a:cubicBezTo>
                    <a:pt x="18000" y="4996"/>
                    <a:pt x="16560" y="8122"/>
                    <a:pt x="14040" y="10538"/>
                  </a:cubicBezTo>
                  <a:cubicBezTo>
                    <a:pt x="11520" y="12954"/>
                    <a:pt x="7920" y="14659"/>
                    <a:pt x="5040" y="16080"/>
                  </a:cubicBezTo>
                  <a:cubicBezTo>
                    <a:pt x="2160" y="17501"/>
                    <a:pt x="0" y="18638"/>
                    <a:pt x="720" y="19491"/>
                  </a:cubicBezTo>
                  <a:cubicBezTo>
                    <a:pt x="1440" y="20343"/>
                    <a:pt x="5040" y="20912"/>
                    <a:pt x="9000" y="21196"/>
                  </a:cubicBezTo>
                  <a:cubicBezTo>
                    <a:pt x="12960" y="21480"/>
                    <a:pt x="17280" y="21480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3003550" y="4890679"/>
              <a:ext cx="135242" cy="49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41" fill="norm" stroke="1" extrusionOk="0">
                  <a:moveTo>
                    <a:pt x="1994" y="1328"/>
                  </a:moveTo>
                  <a:cubicBezTo>
                    <a:pt x="5649" y="868"/>
                    <a:pt x="9305" y="409"/>
                    <a:pt x="11963" y="179"/>
                  </a:cubicBezTo>
                  <a:cubicBezTo>
                    <a:pt x="14622" y="-51"/>
                    <a:pt x="16283" y="-51"/>
                    <a:pt x="17612" y="133"/>
                  </a:cubicBezTo>
                  <a:cubicBezTo>
                    <a:pt x="18942" y="317"/>
                    <a:pt x="19938" y="684"/>
                    <a:pt x="20603" y="1833"/>
                  </a:cubicBezTo>
                  <a:cubicBezTo>
                    <a:pt x="21268" y="2982"/>
                    <a:pt x="21600" y="4912"/>
                    <a:pt x="20603" y="7394"/>
                  </a:cubicBezTo>
                  <a:cubicBezTo>
                    <a:pt x="19606" y="9876"/>
                    <a:pt x="17280" y="12909"/>
                    <a:pt x="16117" y="15115"/>
                  </a:cubicBezTo>
                  <a:cubicBezTo>
                    <a:pt x="14954" y="17321"/>
                    <a:pt x="14954" y="18700"/>
                    <a:pt x="14788" y="19665"/>
                  </a:cubicBezTo>
                  <a:cubicBezTo>
                    <a:pt x="14622" y="20630"/>
                    <a:pt x="14289" y="21181"/>
                    <a:pt x="11797" y="21365"/>
                  </a:cubicBezTo>
                  <a:cubicBezTo>
                    <a:pt x="9305" y="21549"/>
                    <a:pt x="4652" y="21365"/>
                    <a:pt x="0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3257549" y="5140822"/>
              <a:ext cx="1905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720" y="12302"/>
                    <a:pt x="1440" y="4448"/>
                    <a:pt x="5040" y="1502"/>
                  </a:cubicBezTo>
                  <a:cubicBezTo>
                    <a:pt x="8640" y="-1443"/>
                    <a:pt x="1512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3683794" y="4946697"/>
              <a:ext cx="227806" cy="327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08" fill="norm" stroke="1" extrusionOk="0">
                  <a:moveTo>
                    <a:pt x="21525" y="1658"/>
                  </a:moveTo>
                  <a:cubicBezTo>
                    <a:pt x="21325" y="966"/>
                    <a:pt x="21125" y="273"/>
                    <a:pt x="18725" y="66"/>
                  </a:cubicBezTo>
                  <a:cubicBezTo>
                    <a:pt x="16325" y="-142"/>
                    <a:pt x="11725" y="135"/>
                    <a:pt x="9025" y="966"/>
                  </a:cubicBezTo>
                  <a:cubicBezTo>
                    <a:pt x="6325" y="1796"/>
                    <a:pt x="5525" y="3181"/>
                    <a:pt x="4525" y="5673"/>
                  </a:cubicBezTo>
                  <a:cubicBezTo>
                    <a:pt x="3525" y="8166"/>
                    <a:pt x="2325" y="11766"/>
                    <a:pt x="1525" y="14120"/>
                  </a:cubicBezTo>
                  <a:cubicBezTo>
                    <a:pt x="725" y="16473"/>
                    <a:pt x="325" y="17581"/>
                    <a:pt x="125" y="18481"/>
                  </a:cubicBezTo>
                  <a:cubicBezTo>
                    <a:pt x="-75" y="19381"/>
                    <a:pt x="-75" y="20073"/>
                    <a:pt x="425" y="20558"/>
                  </a:cubicBezTo>
                  <a:cubicBezTo>
                    <a:pt x="925" y="21043"/>
                    <a:pt x="1925" y="21320"/>
                    <a:pt x="4225" y="21389"/>
                  </a:cubicBezTo>
                  <a:cubicBezTo>
                    <a:pt x="6525" y="21458"/>
                    <a:pt x="10125" y="21320"/>
                    <a:pt x="13725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3721099" y="510540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6200"/>
                    <a:pt x="9969" y="10800"/>
                    <a:pt x="13569" y="7200"/>
                  </a:cubicBezTo>
                  <a:cubicBezTo>
                    <a:pt x="17169" y="3600"/>
                    <a:pt x="1938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3905993" y="4940300"/>
              <a:ext cx="29770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21394" y="0"/>
                  </a:moveTo>
                  <a:cubicBezTo>
                    <a:pt x="17895" y="126"/>
                    <a:pt x="14397" y="253"/>
                    <a:pt x="12115" y="884"/>
                  </a:cubicBezTo>
                  <a:cubicBezTo>
                    <a:pt x="9833" y="1516"/>
                    <a:pt x="8769" y="2653"/>
                    <a:pt x="7856" y="4800"/>
                  </a:cubicBezTo>
                  <a:cubicBezTo>
                    <a:pt x="6943" y="6947"/>
                    <a:pt x="6183" y="10105"/>
                    <a:pt x="5194" y="12379"/>
                  </a:cubicBezTo>
                  <a:cubicBezTo>
                    <a:pt x="4205" y="14653"/>
                    <a:pt x="2988" y="16042"/>
                    <a:pt x="2152" y="16989"/>
                  </a:cubicBezTo>
                  <a:cubicBezTo>
                    <a:pt x="1315" y="17937"/>
                    <a:pt x="859" y="18442"/>
                    <a:pt x="479" y="19011"/>
                  </a:cubicBezTo>
                  <a:cubicBezTo>
                    <a:pt x="98" y="19579"/>
                    <a:pt x="-206" y="20211"/>
                    <a:pt x="174" y="20653"/>
                  </a:cubicBezTo>
                  <a:cubicBezTo>
                    <a:pt x="555" y="21095"/>
                    <a:pt x="1619" y="21347"/>
                    <a:pt x="3521" y="21474"/>
                  </a:cubicBezTo>
                  <a:cubicBezTo>
                    <a:pt x="5422" y="21600"/>
                    <a:pt x="8160" y="21600"/>
                    <a:pt x="108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4140200" y="5052871"/>
              <a:ext cx="158750" cy="274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135"/>
                  </a:moveTo>
                  <a:cubicBezTo>
                    <a:pt x="1440" y="-30"/>
                    <a:pt x="2880" y="-195"/>
                    <a:pt x="4752" y="629"/>
                  </a:cubicBezTo>
                  <a:cubicBezTo>
                    <a:pt x="6624" y="1454"/>
                    <a:pt x="8928" y="3268"/>
                    <a:pt x="11808" y="6318"/>
                  </a:cubicBezTo>
                  <a:cubicBezTo>
                    <a:pt x="14688" y="9368"/>
                    <a:pt x="18144" y="13655"/>
                    <a:pt x="19872" y="16376"/>
                  </a:cubicBezTo>
                  <a:cubicBezTo>
                    <a:pt x="21600" y="19097"/>
                    <a:pt x="21600" y="20251"/>
                    <a:pt x="21600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4121150" y="5035550"/>
              <a:ext cx="2286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600"/>
                    <a:pt x="15600" y="3200"/>
                    <a:pt x="12800" y="5440"/>
                  </a:cubicBezTo>
                  <a:cubicBezTo>
                    <a:pt x="10000" y="7680"/>
                    <a:pt x="7400" y="10560"/>
                    <a:pt x="5300" y="13360"/>
                  </a:cubicBezTo>
                  <a:cubicBezTo>
                    <a:pt x="3200" y="16160"/>
                    <a:pt x="1600" y="18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4356100" y="5226050"/>
              <a:ext cx="317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4470400" y="5014559"/>
              <a:ext cx="160481" cy="36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65" fill="norm" stroke="1" extrusionOk="0">
                  <a:moveTo>
                    <a:pt x="0" y="1988"/>
                  </a:moveTo>
                  <a:cubicBezTo>
                    <a:pt x="4488" y="1363"/>
                    <a:pt x="8977" y="739"/>
                    <a:pt x="12483" y="364"/>
                  </a:cubicBezTo>
                  <a:cubicBezTo>
                    <a:pt x="15990" y="-10"/>
                    <a:pt x="18514" y="-135"/>
                    <a:pt x="19917" y="177"/>
                  </a:cubicBezTo>
                  <a:cubicBezTo>
                    <a:pt x="21319" y="489"/>
                    <a:pt x="21600" y="1238"/>
                    <a:pt x="20899" y="3049"/>
                  </a:cubicBezTo>
                  <a:cubicBezTo>
                    <a:pt x="20197" y="4859"/>
                    <a:pt x="18514" y="7731"/>
                    <a:pt x="17252" y="10665"/>
                  </a:cubicBezTo>
                  <a:cubicBezTo>
                    <a:pt x="15990" y="13599"/>
                    <a:pt x="15148" y="16596"/>
                    <a:pt x="14868" y="18406"/>
                  </a:cubicBezTo>
                  <a:cubicBezTo>
                    <a:pt x="14587" y="20216"/>
                    <a:pt x="14868" y="20841"/>
                    <a:pt x="14306" y="21153"/>
                  </a:cubicBezTo>
                  <a:cubicBezTo>
                    <a:pt x="13745" y="21465"/>
                    <a:pt x="12343" y="21465"/>
                    <a:pt x="9958" y="21465"/>
                  </a:cubicBezTo>
                  <a:cubicBezTo>
                    <a:pt x="7574" y="21465"/>
                    <a:pt x="4208" y="21465"/>
                    <a:pt x="842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4641850" y="5020172"/>
              <a:ext cx="197955" cy="45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27" fill="norm" stroke="1" extrusionOk="0">
                  <a:moveTo>
                    <a:pt x="11719" y="125"/>
                  </a:moveTo>
                  <a:cubicBezTo>
                    <a:pt x="12868" y="26"/>
                    <a:pt x="14017" y="-73"/>
                    <a:pt x="14936" y="76"/>
                  </a:cubicBezTo>
                  <a:cubicBezTo>
                    <a:pt x="15855" y="224"/>
                    <a:pt x="16545" y="621"/>
                    <a:pt x="17923" y="2503"/>
                  </a:cubicBezTo>
                  <a:cubicBezTo>
                    <a:pt x="19302" y="4386"/>
                    <a:pt x="21370" y="7755"/>
                    <a:pt x="21485" y="10479"/>
                  </a:cubicBezTo>
                  <a:cubicBezTo>
                    <a:pt x="21600" y="13204"/>
                    <a:pt x="19762" y="15285"/>
                    <a:pt x="15855" y="17019"/>
                  </a:cubicBezTo>
                  <a:cubicBezTo>
                    <a:pt x="11949" y="18753"/>
                    <a:pt x="5974" y="20140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3579455" y="4834466"/>
              <a:ext cx="192446" cy="575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21117" y="635"/>
                  </a:moveTo>
                  <a:cubicBezTo>
                    <a:pt x="20420" y="318"/>
                    <a:pt x="19723" y="0"/>
                    <a:pt x="18678" y="0"/>
                  </a:cubicBezTo>
                  <a:cubicBezTo>
                    <a:pt x="17633" y="0"/>
                    <a:pt x="16240" y="318"/>
                    <a:pt x="13685" y="1588"/>
                  </a:cubicBezTo>
                  <a:cubicBezTo>
                    <a:pt x="11130" y="2859"/>
                    <a:pt x="7414" y="5082"/>
                    <a:pt x="4511" y="7584"/>
                  </a:cubicBezTo>
                  <a:cubicBezTo>
                    <a:pt x="1607" y="10085"/>
                    <a:pt x="-483" y="12865"/>
                    <a:pt x="98" y="15168"/>
                  </a:cubicBezTo>
                  <a:cubicBezTo>
                    <a:pt x="678" y="17471"/>
                    <a:pt x="3930" y="19297"/>
                    <a:pt x="6717" y="20290"/>
                  </a:cubicBezTo>
                  <a:cubicBezTo>
                    <a:pt x="9504" y="21282"/>
                    <a:pt x="11827" y="21441"/>
                    <a:pt x="14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4747683" y="4732196"/>
              <a:ext cx="129118" cy="19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1416" y="3325"/>
                  </a:moveTo>
                  <a:cubicBezTo>
                    <a:pt x="1062" y="2164"/>
                    <a:pt x="708" y="1002"/>
                    <a:pt x="1416" y="422"/>
                  </a:cubicBezTo>
                  <a:cubicBezTo>
                    <a:pt x="2125" y="-159"/>
                    <a:pt x="3895" y="-159"/>
                    <a:pt x="5311" y="538"/>
                  </a:cubicBezTo>
                  <a:cubicBezTo>
                    <a:pt x="6728" y="1235"/>
                    <a:pt x="7790" y="2628"/>
                    <a:pt x="8498" y="4486"/>
                  </a:cubicBezTo>
                  <a:cubicBezTo>
                    <a:pt x="9207" y="6344"/>
                    <a:pt x="9561" y="8667"/>
                    <a:pt x="8675" y="10525"/>
                  </a:cubicBezTo>
                  <a:cubicBezTo>
                    <a:pt x="7790" y="12383"/>
                    <a:pt x="5666" y="13776"/>
                    <a:pt x="3718" y="14938"/>
                  </a:cubicBezTo>
                  <a:cubicBezTo>
                    <a:pt x="1770" y="16099"/>
                    <a:pt x="0" y="17028"/>
                    <a:pt x="0" y="17725"/>
                  </a:cubicBezTo>
                  <a:cubicBezTo>
                    <a:pt x="0" y="18422"/>
                    <a:pt x="1770" y="18886"/>
                    <a:pt x="5666" y="19467"/>
                  </a:cubicBezTo>
                  <a:cubicBezTo>
                    <a:pt x="9561" y="20047"/>
                    <a:pt x="15580" y="20744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63550" y="5787743"/>
              <a:ext cx="228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00" y="11375"/>
                    <a:pt x="10000" y="2735"/>
                    <a:pt x="13600" y="575"/>
                  </a:cubicBezTo>
                  <a:cubicBezTo>
                    <a:pt x="17200" y="-1585"/>
                    <a:pt x="19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468771" y="5835650"/>
              <a:ext cx="26148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2184" y="21600"/>
                  </a:moveTo>
                  <a:cubicBezTo>
                    <a:pt x="1138" y="21600"/>
                    <a:pt x="93" y="21600"/>
                    <a:pt x="6" y="21240"/>
                  </a:cubicBezTo>
                  <a:cubicBezTo>
                    <a:pt x="-81" y="20880"/>
                    <a:pt x="790" y="20160"/>
                    <a:pt x="4013" y="17280"/>
                  </a:cubicBezTo>
                  <a:cubicBezTo>
                    <a:pt x="7235" y="14400"/>
                    <a:pt x="12809" y="9360"/>
                    <a:pt x="16119" y="6120"/>
                  </a:cubicBezTo>
                  <a:cubicBezTo>
                    <a:pt x="19429" y="2880"/>
                    <a:pt x="20474" y="1440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692150" y="5689600"/>
              <a:ext cx="14107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0" y="0"/>
                  </a:moveTo>
                  <a:cubicBezTo>
                    <a:pt x="5082" y="1096"/>
                    <a:pt x="10165" y="2191"/>
                    <a:pt x="14294" y="3991"/>
                  </a:cubicBezTo>
                  <a:cubicBezTo>
                    <a:pt x="18424" y="5791"/>
                    <a:pt x="21600" y="8296"/>
                    <a:pt x="21124" y="11035"/>
                  </a:cubicBezTo>
                  <a:cubicBezTo>
                    <a:pt x="20647" y="13774"/>
                    <a:pt x="16518" y="16748"/>
                    <a:pt x="13818" y="18548"/>
                  </a:cubicBezTo>
                  <a:cubicBezTo>
                    <a:pt x="11118" y="20348"/>
                    <a:pt x="9847" y="20974"/>
                    <a:pt x="85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2247900" y="5429891"/>
              <a:ext cx="584200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939" y="13673"/>
                  </a:moveTo>
                  <a:cubicBezTo>
                    <a:pt x="470" y="13673"/>
                    <a:pt x="0" y="13673"/>
                    <a:pt x="0" y="13673"/>
                  </a:cubicBezTo>
                  <a:cubicBezTo>
                    <a:pt x="0" y="13673"/>
                    <a:pt x="470" y="13673"/>
                    <a:pt x="2113" y="11273"/>
                  </a:cubicBezTo>
                  <a:cubicBezTo>
                    <a:pt x="3757" y="8873"/>
                    <a:pt x="6574" y="4073"/>
                    <a:pt x="9509" y="1673"/>
                  </a:cubicBezTo>
                  <a:cubicBezTo>
                    <a:pt x="12443" y="-727"/>
                    <a:pt x="15496" y="-727"/>
                    <a:pt x="17530" y="2873"/>
                  </a:cubicBezTo>
                  <a:cubicBezTo>
                    <a:pt x="19565" y="6473"/>
                    <a:pt x="20583" y="13673"/>
                    <a:pt x="2160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384966" y="5473700"/>
              <a:ext cx="453484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3110" y="0"/>
                  </a:moveTo>
                  <a:cubicBezTo>
                    <a:pt x="1816" y="3600"/>
                    <a:pt x="522" y="7200"/>
                    <a:pt x="124" y="9000"/>
                  </a:cubicBezTo>
                  <a:cubicBezTo>
                    <a:pt x="-274" y="10800"/>
                    <a:pt x="224" y="10800"/>
                    <a:pt x="2563" y="9000"/>
                  </a:cubicBezTo>
                  <a:cubicBezTo>
                    <a:pt x="4902" y="7200"/>
                    <a:pt x="9083" y="3600"/>
                    <a:pt x="12517" y="5400"/>
                  </a:cubicBezTo>
                  <a:cubicBezTo>
                    <a:pt x="15951" y="7200"/>
                    <a:pt x="18638" y="14400"/>
                    <a:pt x="21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024274" y="5756767"/>
              <a:ext cx="239376" cy="31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19" fill="norm" stroke="1" extrusionOk="0">
                  <a:moveTo>
                    <a:pt x="21428" y="4503"/>
                  </a:moveTo>
                  <a:cubicBezTo>
                    <a:pt x="19912" y="2919"/>
                    <a:pt x="18396" y="1335"/>
                    <a:pt x="17070" y="543"/>
                  </a:cubicBezTo>
                  <a:cubicBezTo>
                    <a:pt x="15744" y="-249"/>
                    <a:pt x="14607" y="-249"/>
                    <a:pt x="12617" y="1047"/>
                  </a:cubicBezTo>
                  <a:cubicBezTo>
                    <a:pt x="10628" y="2343"/>
                    <a:pt x="7786" y="4935"/>
                    <a:pt x="5512" y="7599"/>
                  </a:cubicBezTo>
                  <a:cubicBezTo>
                    <a:pt x="3239" y="10263"/>
                    <a:pt x="1533" y="12999"/>
                    <a:pt x="681" y="15015"/>
                  </a:cubicBezTo>
                  <a:cubicBezTo>
                    <a:pt x="-172" y="17031"/>
                    <a:pt x="-172" y="18327"/>
                    <a:pt x="396" y="19263"/>
                  </a:cubicBezTo>
                  <a:cubicBezTo>
                    <a:pt x="965" y="20199"/>
                    <a:pt x="2102" y="20775"/>
                    <a:pt x="4754" y="21063"/>
                  </a:cubicBezTo>
                  <a:cubicBezTo>
                    <a:pt x="7407" y="21351"/>
                    <a:pt x="11575" y="21351"/>
                    <a:pt x="14323" y="21279"/>
                  </a:cubicBezTo>
                  <a:cubicBezTo>
                    <a:pt x="17070" y="21207"/>
                    <a:pt x="18396" y="21063"/>
                    <a:pt x="19249" y="20631"/>
                  </a:cubicBezTo>
                  <a:cubicBezTo>
                    <a:pt x="20102" y="20199"/>
                    <a:pt x="20481" y="19479"/>
                    <a:pt x="20860" y="18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085850" y="5918200"/>
              <a:ext cx="133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1351227" y="5748451"/>
              <a:ext cx="217223" cy="36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00" fill="norm" stroke="1" extrusionOk="0">
                  <a:moveTo>
                    <a:pt x="21314" y="649"/>
                  </a:moveTo>
                  <a:cubicBezTo>
                    <a:pt x="18614" y="275"/>
                    <a:pt x="15914" y="-100"/>
                    <a:pt x="13318" y="25"/>
                  </a:cubicBezTo>
                  <a:cubicBezTo>
                    <a:pt x="10722" y="150"/>
                    <a:pt x="8229" y="774"/>
                    <a:pt x="6464" y="1773"/>
                  </a:cubicBezTo>
                  <a:cubicBezTo>
                    <a:pt x="4699" y="2772"/>
                    <a:pt x="3660" y="4145"/>
                    <a:pt x="2726" y="6642"/>
                  </a:cubicBezTo>
                  <a:cubicBezTo>
                    <a:pt x="1791" y="9139"/>
                    <a:pt x="960" y="12760"/>
                    <a:pt x="441" y="15257"/>
                  </a:cubicBezTo>
                  <a:cubicBezTo>
                    <a:pt x="-78" y="17754"/>
                    <a:pt x="-286" y="19128"/>
                    <a:pt x="649" y="20064"/>
                  </a:cubicBezTo>
                  <a:cubicBezTo>
                    <a:pt x="1583" y="21001"/>
                    <a:pt x="3660" y="21500"/>
                    <a:pt x="5945" y="21500"/>
                  </a:cubicBezTo>
                  <a:cubicBezTo>
                    <a:pt x="8229" y="21500"/>
                    <a:pt x="10722" y="21001"/>
                    <a:pt x="13214" y="20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1549400" y="5867400"/>
              <a:ext cx="1714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5093"/>
                    <a:pt x="10133" y="10185"/>
                    <a:pt x="13733" y="13785"/>
                  </a:cubicBezTo>
                  <a:cubicBezTo>
                    <a:pt x="17333" y="17385"/>
                    <a:pt x="19467" y="19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1587500" y="5833756"/>
              <a:ext cx="177800" cy="28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21600" y="141"/>
                  </a:moveTo>
                  <a:cubicBezTo>
                    <a:pt x="19543" y="-16"/>
                    <a:pt x="17486" y="-174"/>
                    <a:pt x="15300" y="457"/>
                  </a:cubicBezTo>
                  <a:cubicBezTo>
                    <a:pt x="13114" y="1087"/>
                    <a:pt x="10800" y="2506"/>
                    <a:pt x="8357" y="5344"/>
                  </a:cubicBezTo>
                  <a:cubicBezTo>
                    <a:pt x="5914" y="8182"/>
                    <a:pt x="3343" y="12439"/>
                    <a:pt x="1929" y="15356"/>
                  </a:cubicBezTo>
                  <a:cubicBezTo>
                    <a:pt x="514" y="18273"/>
                    <a:pt x="257" y="19849"/>
                    <a:pt x="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1771650" y="605790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1809750" y="5763522"/>
              <a:ext cx="101600" cy="151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7" fill="norm" stroke="1" extrusionOk="0">
                  <a:moveTo>
                    <a:pt x="0" y="1189"/>
                  </a:moveTo>
                  <a:cubicBezTo>
                    <a:pt x="4050" y="314"/>
                    <a:pt x="8100" y="-562"/>
                    <a:pt x="11250" y="460"/>
                  </a:cubicBezTo>
                  <a:cubicBezTo>
                    <a:pt x="14400" y="1481"/>
                    <a:pt x="16650" y="4400"/>
                    <a:pt x="17100" y="7173"/>
                  </a:cubicBezTo>
                  <a:cubicBezTo>
                    <a:pt x="17550" y="9946"/>
                    <a:pt x="16200" y="12573"/>
                    <a:pt x="14625" y="14470"/>
                  </a:cubicBezTo>
                  <a:cubicBezTo>
                    <a:pt x="13050" y="16368"/>
                    <a:pt x="11250" y="17535"/>
                    <a:pt x="11250" y="18557"/>
                  </a:cubicBezTo>
                  <a:cubicBezTo>
                    <a:pt x="11250" y="19579"/>
                    <a:pt x="13050" y="20454"/>
                    <a:pt x="15075" y="20746"/>
                  </a:cubicBezTo>
                  <a:cubicBezTo>
                    <a:pt x="17100" y="21038"/>
                    <a:pt x="19350" y="20746"/>
                    <a:pt x="21600" y="20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1981199" y="5748265"/>
              <a:ext cx="132988" cy="464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30" fill="norm" stroke="1" extrusionOk="0">
                  <a:moveTo>
                    <a:pt x="0" y="814"/>
                  </a:moveTo>
                  <a:cubicBezTo>
                    <a:pt x="3375" y="519"/>
                    <a:pt x="6750" y="225"/>
                    <a:pt x="9450" y="77"/>
                  </a:cubicBezTo>
                  <a:cubicBezTo>
                    <a:pt x="12150" y="-70"/>
                    <a:pt x="14175" y="-70"/>
                    <a:pt x="16200" y="666"/>
                  </a:cubicBezTo>
                  <a:cubicBezTo>
                    <a:pt x="18225" y="1403"/>
                    <a:pt x="20250" y="2875"/>
                    <a:pt x="20925" y="5134"/>
                  </a:cubicBezTo>
                  <a:cubicBezTo>
                    <a:pt x="21600" y="7392"/>
                    <a:pt x="20925" y="10435"/>
                    <a:pt x="20250" y="12939"/>
                  </a:cubicBezTo>
                  <a:cubicBezTo>
                    <a:pt x="19575" y="15443"/>
                    <a:pt x="18900" y="17406"/>
                    <a:pt x="18225" y="18683"/>
                  </a:cubicBezTo>
                  <a:cubicBezTo>
                    <a:pt x="17550" y="19959"/>
                    <a:pt x="16875" y="20548"/>
                    <a:pt x="14850" y="20941"/>
                  </a:cubicBezTo>
                  <a:cubicBezTo>
                    <a:pt x="12825" y="21334"/>
                    <a:pt x="9450" y="21530"/>
                    <a:pt x="6919" y="21530"/>
                  </a:cubicBezTo>
                  <a:cubicBezTo>
                    <a:pt x="4387" y="21530"/>
                    <a:pt x="2700" y="21334"/>
                    <a:pt x="2362" y="21039"/>
                  </a:cubicBezTo>
                  <a:cubicBezTo>
                    <a:pt x="2025" y="20745"/>
                    <a:pt x="3037" y="20352"/>
                    <a:pt x="4050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2285999" y="59944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2241550" y="6115050"/>
              <a:ext cx="203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2578099" y="5842942"/>
              <a:ext cx="241301" cy="350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5407"/>
                  </a:moveTo>
                  <a:cubicBezTo>
                    <a:pt x="0" y="4626"/>
                    <a:pt x="0" y="3846"/>
                    <a:pt x="284" y="3715"/>
                  </a:cubicBezTo>
                  <a:cubicBezTo>
                    <a:pt x="568" y="3585"/>
                    <a:pt x="1137" y="4106"/>
                    <a:pt x="2368" y="6123"/>
                  </a:cubicBezTo>
                  <a:cubicBezTo>
                    <a:pt x="3600" y="8140"/>
                    <a:pt x="5495" y="11653"/>
                    <a:pt x="7011" y="14255"/>
                  </a:cubicBezTo>
                  <a:cubicBezTo>
                    <a:pt x="8526" y="16858"/>
                    <a:pt x="9663" y="18549"/>
                    <a:pt x="10516" y="19720"/>
                  </a:cubicBezTo>
                  <a:cubicBezTo>
                    <a:pt x="11368" y="20891"/>
                    <a:pt x="11937" y="21542"/>
                    <a:pt x="12505" y="21542"/>
                  </a:cubicBezTo>
                  <a:cubicBezTo>
                    <a:pt x="13074" y="21542"/>
                    <a:pt x="13642" y="20891"/>
                    <a:pt x="14116" y="18549"/>
                  </a:cubicBezTo>
                  <a:cubicBezTo>
                    <a:pt x="14589" y="16207"/>
                    <a:pt x="14968" y="12173"/>
                    <a:pt x="15442" y="8985"/>
                  </a:cubicBezTo>
                  <a:cubicBezTo>
                    <a:pt x="15916" y="5797"/>
                    <a:pt x="16484" y="3455"/>
                    <a:pt x="17147" y="2024"/>
                  </a:cubicBezTo>
                  <a:cubicBezTo>
                    <a:pt x="17811" y="593"/>
                    <a:pt x="18568" y="72"/>
                    <a:pt x="19326" y="7"/>
                  </a:cubicBezTo>
                  <a:cubicBezTo>
                    <a:pt x="20084" y="-58"/>
                    <a:pt x="20842" y="332"/>
                    <a:pt x="21600" y="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2786435" y="5975350"/>
              <a:ext cx="267916" cy="15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53" fill="norm" stroke="1" extrusionOk="0">
                  <a:moveTo>
                    <a:pt x="7240" y="11232"/>
                  </a:moveTo>
                  <a:cubicBezTo>
                    <a:pt x="6730" y="10080"/>
                    <a:pt x="6220" y="8928"/>
                    <a:pt x="5114" y="8496"/>
                  </a:cubicBezTo>
                  <a:cubicBezTo>
                    <a:pt x="4009" y="8064"/>
                    <a:pt x="2308" y="8352"/>
                    <a:pt x="1288" y="9216"/>
                  </a:cubicBezTo>
                  <a:cubicBezTo>
                    <a:pt x="267" y="10080"/>
                    <a:pt x="-73" y="11520"/>
                    <a:pt x="12" y="13680"/>
                  </a:cubicBezTo>
                  <a:cubicBezTo>
                    <a:pt x="97" y="15840"/>
                    <a:pt x="607" y="18720"/>
                    <a:pt x="1288" y="20160"/>
                  </a:cubicBezTo>
                  <a:cubicBezTo>
                    <a:pt x="1968" y="21600"/>
                    <a:pt x="2818" y="21600"/>
                    <a:pt x="3584" y="20880"/>
                  </a:cubicBezTo>
                  <a:cubicBezTo>
                    <a:pt x="4349" y="20160"/>
                    <a:pt x="5029" y="18720"/>
                    <a:pt x="5540" y="17280"/>
                  </a:cubicBezTo>
                  <a:cubicBezTo>
                    <a:pt x="6050" y="15840"/>
                    <a:pt x="6390" y="14400"/>
                    <a:pt x="6815" y="14256"/>
                  </a:cubicBezTo>
                  <a:cubicBezTo>
                    <a:pt x="7240" y="14112"/>
                    <a:pt x="7751" y="15264"/>
                    <a:pt x="8346" y="15408"/>
                  </a:cubicBezTo>
                  <a:cubicBezTo>
                    <a:pt x="8941" y="15552"/>
                    <a:pt x="9621" y="14688"/>
                    <a:pt x="10132" y="13536"/>
                  </a:cubicBezTo>
                  <a:cubicBezTo>
                    <a:pt x="10642" y="12384"/>
                    <a:pt x="10982" y="10944"/>
                    <a:pt x="11237" y="9504"/>
                  </a:cubicBezTo>
                  <a:cubicBezTo>
                    <a:pt x="11492" y="8064"/>
                    <a:pt x="11662" y="6624"/>
                    <a:pt x="12173" y="5904"/>
                  </a:cubicBezTo>
                  <a:cubicBezTo>
                    <a:pt x="12683" y="5184"/>
                    <a:pt x="13533" y="5184"/>
                    <a:pt x="14554" y="6480"/>
                  </a:cubicBezTo>
                  <a:cubicBezTo>
                    <a:pt x="15574" y="7776"/>
                    <a:pt x="16765" y="10368"/>
                    <a:pt x="17360" y="12960"/>
                  </a:cubicBezTo>
                  <a:cubicBezTo>
                    <a:pt x="17955" y="15552"/>
                    <a:pt x="17955" y="18144"/>
                    <a:pt x="17615" y="19008"/>
                  </a:cubicBezTo>
                  <a:cubicBezTo>
                    <a:pt x="17275" y="19872"/>
                    <a:pt x="16595" y="19008"/>
                    <a:pt x="16084" y="16992"/>
                  </a:cubicBezTo>
                  <a:cubicBezTo>
                    <a:pt x="15574" y="14976"/>
                    <a:pt x="15234" y="11808"/>
                    <a:pt x="16170" y="8784"/>
                  </a:cubicBezTo>
                  <a:cubicBezTo>
                    <a:pt x="17105" y="5760"/>
                    <a:pt x="19316" y="2880"/>
                    <a:pt x="215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3132666" y="5864664"/>
              <a:ext cx="93135" cy="301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44" fill="norm" stroke="1" extrusionOk="0">
                  <a:moveTo>
                    <a:pt x="21120" y="2894"/>
                  </a:moveTo>
                  <a:cubicBezTo>
                    <a:pt x="19680" y="1694"/>
                    <a:pt x="18240" y="494"/>
                    <a:pt x="16560" y="119"/>
                  </a:cubicBezTo>
                  <a:cubicBezTo>
                    <a:pt x="14880" y="-256"/>
                    <a:pt x="12960" y="194"/>
                    <a:pt x="10080" y="2369"/>
                  </a:cubicBezTo>
                  <a:cubicBezTo>
                    <a:pt x="7200" y="4544"/>
                    <a:pt x="3360" y="8444"/>
                    <a:pt x="1440" y="11369"/>
                  </a:cubicBezTo>
                  <a:cubicBezTo>
                    <a:pt x="-480" y="14294"/>
                    <a:pt x="-480" y="16244"/>
                    <a:pt x="1440" y="17744"/>
                  </a:cubicBezTo>
                  <a:cubicBezTo>
                    <a:pt x="3360" y="19244"/>
                    <a:pt x="7200" y="20294"/>
                    <a:pt x="1104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3251200" y="5943600"/>
              <a:ext cx="1460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3360"/>
                    <a:pt x="7513" y="6720"/>
                    <a:pt x="11113" y="10320"/>
                  </a:cubicBezTo>
                  <a:cubicBezTo>
                    <a:pt x="14713" y="13920"/>
                    <a:pt x="18157" y="177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3270250" y="5882216"/>
              <a:ext cx="165100" cy="31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60"/>
                  </a:moveTo>
                  <a:cubicBezTo>
                    <a:pt x="20769" y="580"/>
                    <a:pt x="19938" y="0"/>
                    <a:pt x="18831" y="0"/>
                  </a:cubicBezTo>
                  <a:cubicBezTo>
                    <a:pt x="17723" y="0"/>
                    <a:pt x="16338" y="580"/>
                    <a:pt x="13846" y="3189"/>
                  </a:cubicBezTo>
                  <a:cubicBezTo>
                    <a:pt x="11354" y="5799"/>
                    <a:pt x="7754" y="10438"/>
                    <a:pt x="5262" y="13844"/>
                  </a:cubicBezTo>
                  <a:cubicBezTo>
                    <a:pt x="2769" y="17251"/>
                    <a:pt x="1385" y="194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3473450" y="605155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3556000" y="5892800"/>
              <a:ext cx="75024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600" fill="norm" stroke="1" extrusionOk="0">
                  <a:moveTo>
                    <a:pt x="8757" y="0"/>
                  </a:moveTo>
                  <a:cubicBezTo>
                    <a:pt x="14011" y="2541"/>
                    <a:pt x="19265" y="5082"/>
                    <a:pt x="20432" y="8118"/>
                  </a:cubicBezTo>
                  <a:cubicBezTo>
                    <a:pt x="21600" y="11153"/>
                    <a:pt x="18681" y="14682"/>
                    <a:pt x="14595" y="17012"/>
                  </a:cubicBezTo>
                  <a:cubicBezTo>
                    <a:pt x="10508" y="19341"/>
                    <a:pt x="5254" y="20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3714749" y="600075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5840"/>
                    <a:pt x="5184" y="10080"/>
                    <a:pt x="8784" y="6480"/>
                  </a:cubicBezTo>
                  <a:cubicBezTo>
                    <a:pt x="12384" y="2880"/>
                    <a:pt x="1699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790950" y="5956300"/>
              <a:ext cx="254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059874" y="5870353"/>
              <a:ext cx="169227" cy="26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32" fill="norm" stroke="1" extrusionOk="0">
                  <a:moveTo>
                    <a:pt x="21320" y="796"/>
                  </a:moveTo>
                  <a:cubicBezTo>
                    <a:pt x="19987" y="450"/>
                    <a:pt x="18653" y="105"/>
                    <a:pt x="17320" y="18"/>
                  </a:cubicBezTo>
                  <a:cubicBezTo>
                    <a:pt x="15987" y="-68"/>
                    <a:pt x="14653" y="105"/>
                    <a:pt x="12387" y="1660"/>
                  </a:cubicBezTo>
                  <a:cubicBezTo>
                    <a:pt x="10120" y="3215"/>
                    <a:pt x="6920" y="6153"/>
                    <a:pt x="4653" y="8831"/>
                  </a:cubicBezTo>
                  <a:cubicBezTo>
                    <a:pt x="2387" y="11510"/>
                    <a:pt x="1053" y="13929"/>
                    <a:pt x="387" y="15916"/>
                  </a:cubicBezTo>
                  <a:cubicBezTo>
                    <a:pt x="-280" y="17903"/>
                    <a:pt x="-280" y="19458"/>
                    <a:pt x="1987" y="20322"/>
                  </a:cubicBezTo>
                  <a:cubicBezTo>
                    <a:pt x="4253" y="21186"/>
                    <a:pt x="8787" y="21359"/>
                    <a:pt x="1332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4089400" y="6032500"/>
              <a:ext cx="95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4229703" y="5890597"/>
              <a:ext cx="170848" cy="28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45" fill="norm" stroke="1" extrusionOk="0">
                  <a:moveTo>
                    <a:pt x="21261" y="2585"/>
                  </a:moveTo>
                  <a:cubicBezTo>
                    <a:pt x="21261" y="1779"/>
                    <a:pt x="21261" y="973"/>
                    <a:pt x="20602" y="490"/>
                  </a:cubicBezTo>
                  <a:cubicBezTo>
                    <a:pt x="19944" y="6"/>
                    <a:pt x="18627" y="-155"/>
                    <a:pt x="16783" y="167"/>
                  </a:cubicBezTo>
                  <a:cubicBezTo>
                    <a:pt x="14939" y="490"/>
                    <a:pt x="12568" y="1296"/>
                    <a:pt x="10329" y="2827"/>
                  </a:cubicBezTo>
                  <a:cubicBezTo>
                    <a:pt x="8090" y="4358"/>
                    <a:pt x="5983" y="6615"/>
                    <a:pt x="4139" y="9114"/>
                  </a:cubicBezTo>
                  <a:cubicBezTo>
                    <a:pt x="2295" y="11612"/>
                    <a:pt x="715" y="14352"/>
                    <a:pt x="188" y="16126"/>
                  </a:cubicBezTo>
                  <a:cubicBezTo>
                    <a:pt x="-339" y="17899"/>
                    <a:pt x="188" y="18705"/>
                    <a:pt x="2427" y="19430"/>
                  </a:cubicBezTo>
                  <a:cubicBezTo>
                    <a:pt x="4666" y="20155"/>
                    <a:pt x="8617" y="20800"/>
                    <a:pt x="12568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375150" y="5949950"/>
              <a:ext cx="1143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5214"/>
                    <a:pt x="12800" y="10428"/>
                    <a:pt x="16400" y="14028"/>
                  </a:cubicBezTo>
                  <a:cubicBezTo>
                    <a:pt x="20000" y="17628"/>
                    <a:pt x="20800" y="196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375150" y="5929403"/>
              <a:ext cx="165100" cy="242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21600" y="131"/>
                  </a:moveTo>
                  <a:cubicBezTo>
                    <a:pt x="20215" y="-55"/>
                    <a:pt x="18831" y="-241"/>
                    <a:pt x="16338" y="1062"/>
                  </a:cubicBezTo>
                  <a:cubicBezTo>
                    <a:pt x="13846" y="2366"/>
                    <a:pt x="10246" y="5159"/>
                    <a:pt x="7338" y="8790"/>
                  </a:cubicBezTo>
                  <a:cubicBezTo>
                    <a:pt x="4431" y="12421"/>
                    <a:pt x="2215" y="16890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533899" y="6064250"/>
              <a:ext cx="190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584700" y="5911850"/>
              <a:ext cx="12391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3295" y="0"/>
                  </a:moveTo>
                  <a:cubicBezTo>
                    <a:pt x="8420" y="327"/>
                    <a:pt x="13546" y="655"/>
                    <a:pt x="16841" y="1718"/>
                  </a:cubicBezTo>
                  <a:cubicBezTo>
                    <a:pt x="20136" y="2782"/>
                    <a:pt x="21600" y="4582"/>
                    <a:pt x="21417" y="6709"/>
                  </a:cubicBezTo>
                  <a:cubicBezTo>
                    <a:pt x="21234" y="8836"/>
                    <a:pt x="19403" y="11291"/>
                    <a:pt x="17573" y="13664"/>
                  </a:cubicBezTo>
                  <a:cubicBezTo>
                    <a:pt x="15742" y="16036"/>
                    <a:pt x="13912" y="18327"/>
                    <a:pt x="10983" y="19636"/>
                  </a:cubicBezTo>
                  <a:cubicBezTo>
                    <a:pt x="8054" y="20945"/>
                    <a:pt x="4027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4730750" y="5905499"/>
              <a:ext cx="19135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600" fill="norm" stroke="1" extrusionOk="0">
                  <a:moveTo>
                    <a:pt x="9651" y="0"/>
                  </a:moveTo>
                  <a:cubicBezTo>
                    <a:pt x="10800" y="120"/>
                    <a:pt x="11949" y="240"/>
                    <a:pt x="13787" y="1620"/>
                  </a:cubicBezTo>
                  <a:cubicBezTo>
                    <a:pt x="15626" y="3000"/>
                    <a:pt x="18153" y="5640"/>
                    <a:pt x="19647" y="8040"/>
                  </a:cubicBezTo>
                  <a:cubicBezTo>
                    <a:pt x="21140" y="10440"/>
                    <a:pt x="21600" y="12600"/>
                    <a:pt x="18153" y="14820"/>
                  </a:cubicBezTo>
                  <a:cubicBezTo>
                    <a:pt x="14706" y="17040"/>
                    <a:pt x="7353" y="19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009402" y="5801644"/>
              <a:ext cx="194299" cy="345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477" fill="norm" stroke="1" extrusionOk="0">
                  <a:moveTo>
                    <a:pt x="20654" y="1326"/>
                  </a:moveTo>
                  <a:cubicBezTo>
                    <a:pt x="19979" y="799"/>
                    <a:pt x="19304" y="272"/>
                    <a:pt x="18292" y="75"/>
                  </a:cubicBezTo>
                  <a:cubicBezTo>
                    <a:pt x="17279" y="-123"/>
                    <a:pt x="15929" y="9"/>
                    <a:pt x="13116" y="1260"/>
                  </a:cubicBezTo>
                  <a:cubicBezTo>
                    <a:pt x="10304" y="2511"/>
                    <a:pt x="6029" y="4882"/>
                    <a:pt x="3216" y="7187"/>
                  </a:cubicBezTo>
                  <a:cubicBezTo>
                    <a:pt x="404" y="9492"/>
                    <a:pt x="-946" y="11731"/>
                    <a:pt x="741" y="14101"/>
                  </a:cubicBezTo>
                  <a:cubicBezTo>
                    <a:pt x="2429" y="16472"/>
                    <a:pt x="7154" y="18975"/>
                    <a:pt x="11879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4861655" y="5704416"/>
              <a:ext cx="142146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366" y="5172"/>
                  </a:moveTo>
                  <a:cubicBezTo>
                    <a:pt x="49" y="3651"/>
                    <a:pt x="-269" y="2130"/>
                    <a:pt x="366" y="1217"/>
                  </a:cubicBezTo>
                  <a:cubicBezTo>
                    <a:pt x="1002" y="304"/>
                    <a:pt x="2590" y="0"/>
                    <a:pt x="4178" y="0"/>
                  </a:cubicBezTo>
                  <a:cubicBezTo>
                    <a:pt x="5766" y="0"/>
                    <a:pt x="7355" y="304"/>
                    <a:pt x="8307" y="1217"/>
                  </a:cubicBezTo>
                  <a:cubicBezTo>
                    <a:pt x="9260" y="2130"/>
                    <a:pt x="9578" y="3651"/>
                    <a:pt x="8784" y="5932"/>
                  </a:cubicBezTo>
                  <a:cubicBezTo>
                    <a:pt x="7990" y="8214"/>
                    <a:pt x="6084" y="11256"/>
                    <a:pt x="4813" y="13538"/>
                  </a:cubicBezTo>
                  <a:cubicBezTo>
                    <a:pt x="3543" y="15820"/>
                    <a:pt x="2907" y="17341"/>
                    <a:pt x="3384" y="18254"/>
                  </a:cubicBezTo>
                  <a:cubicBezTo>
                    <a:pt x="3860" y="19166"/>
                    <a:pt x="5449" y="19470"/>
                    <a:pt x="8625" y="19927"/>
                  </a:cubicBezTo>
                  <a:cubicBezTo>
                    <a:pt x="11802" y="20383"/>
                    <a:pt x="16566" y="20992"/>
                    <a:pt x="213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435100" y="3486149"/>
              <a:ext cx="304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4400"/>
                    <a:pt x="7800" y="7200"/>
                    <a:pt x="11400" y="3600"/>
                  </a:cubicBezTo>
                  <a:cubicBezTo>
                    <a:pt x="15000" y="0"/>
                    <a:pt x="183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549400" y="3606799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2178049" y="3422650"/>
              <a:ext cx="57151" cy="27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0"/>
                  </a:moveTo>
                  <a:cubicBezTo>
                    <a:pt x="2400" y="3014"/>
                    <a:pt x="4800" y="6028"/>
                    <a:pt x="5200" y="9126"/>
                  </a:cubicBezTo>
                  <a:cubicBezTo>
                    <a:pt x="5600" y="12223"/>
                    <a:pt x="4000" y="15405"/>
                    <a:pt x="4000" y="17581"/>
                  </a:cubicBezTo>
                  <a:cubicBezTo>
                    <a:pt x="4000" y="19758"/>
                    <a:pt x="5600" y="20930"/>
                    <a:pt x="8800" y="21265"/>
                  </a:cubicBezTo>
                  <a:cubicBezTo>
                    <a:pt x="12000" y="21600"/>
                    <a:pt x="16800" y="21098"/>
                    <a:pt x="21600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2250986" y="3478983"/>
              <a:ext cx="135365" cy="227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0691" fill="norm" stroke="1" extrusionOk="0">
                  <a:moveTo>
                    <a:pt x="8359" y="2968"/>
                  </a:moveTo>
                  <a:cubicBezTo>
                    <a:pt x="8359" y="2003"/>
                    <a:pt x="8359" y="1039"/>
                    <a:pt x="7541" y="460"/>
                  </a:cubicBezTo>
                  <a:cubicBezTo>
                    <a:pt x="6723" y="-118"/>
                    <a:pt x="5086" y="-311"/>
                    <a:pt x="3450" y="846"/>
                  </a:cubicBezTo>
                  <a:cubicBezTo>
                    <a:pt x="1814" y="2003"/>
                    <a:pt x="177" y="4510"/>
                    <a:pt x="14" y="7885"/>
                  </a:cubicBezTo>
                  <a:cubicBezTo>
                    <a:pt x="-150" y="11260"/>
                    <a:pt x="1159" y="15503"/>
                    <a:pt x="3777" y="18010"/>
                  </a:cubicBezTo>
                  <a:cubicBezTo>
                    <a:pt x="6395" y="20518"/>
                    <a:pt x="10323" y="21289"/>
                    <a:pt x="13595" y="20228"/>
                  </a:cubicBezTo>
                  <a:cubicBezTo>
                    <a:pt x="16868" y="19168"/>
                    <a:pt x="19486" y="16275"/>
                    <a:pt x="20468" y="12900"/>
                  </a:cubicBezTo>
                  <a:cubicBezTo>
                    <a:pt x="21450" y="9525"/>
                    <a:pt x="20795" y="5668"/>
                    <a:pt x="19159" y="3353"/>
                  </a:cubicBezTo>
                  <a:cubicBezTo>
                    <a:pt x="17523" y="1039"/>
                    <a:pt x="14905" y="268"/>
                    <a:pt x="12777" y="75"/>
                  </a:cubicBezTo>
                  <a:cubicBezTo>
                    <a:pt x="10650" y="-118"/>
                    <a:pt x="9014" y="268"/>
                    <a:pt x="8032" y="943"/>
                  </a:cubicBezTo>
                  <a:cubicBezTo>
                    <a:pt x="7050" y="1618"/>
                    <a:pt x="6723" y="2582"/>
                    <a:pt x="7050" y="3546"/>
                  </a:cubicBezTo>
                  <a:cubicBezTo>
                    <a:pt x="7377" y="4510"/>
                    <a:pt x="8359" y="5475"/>
                    <a:pt x="9341" y="6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2445641" y="3519144"/>
              <a:ext cx="113682" cy="19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0511" fill="norm" stroke="1" extrusionOk="0">
                  <a:moveTo>
                    <a:pt x="16894" y="548"/>
                  </a:moveTo>
                  <a:cubicBezTo>
                    <a:pt x="14999" y="94"/>
                    <a:pt x="13104" y="-361"/>
                    <a:pt x="9883" y="435"/>
                  </a:cubicBezTo>
                  <a:cubicBezTo>
                    <a:pt x="6662" y="1231"/>
                    <a:pt x="2115" y="3277"/>
                    <a:pt x="599" y="6801"/>
                  </a:cubicBezTo>
                  <a:cubicBezTo>
                    <a:pt x="-917" y="10325"/>
                    <a:pt x="599" y="15327"/>
                    <a:pt x="3441" y="18056"/>
                  </a:cubicBezTo>
                  <a:cubicBezTo>
                    <a:pt x="6283" y="20784"/>
                    <a:pt x="10451" y="21239"/>
                    <a:pt x="13862" y="19420"/>
                  </a:cubicBezTo>
                  <a:cubicBezTo>
                    <a:pt x="17272" y="17601"/>
                    <a:pt x="19925" y="13508"/>
                    <a:pt x="20304" y="10325"/>
                  </a:cubicBezTo>
                  <a:cubicBezTo>
                    <a:pt x="20683" y="7142"/>
                    <a:pt x="18788" y="4868"/>
                    <a:pt x="16894" y="3391"/>
                  </a:cubicBezTo>
                  <a:cubicBezTo>
                    <a:pt x="14999" y="1913"/>
                    <a:pt x="13104" y="1231"/>
                    <a:pt x="13294" y="890"/>
                  </a:cubicBezTo>
                  <a:cubicBezTo>
                    <a:pt x="13483" y="548"/>
                    <a:pt x="15757" y="548"/>
                    <a:pt x="18030" y="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2705099" y="3575050"/>
              <a:ext cx="203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8000"/>
                    <a:pt x="12150" y="14400"/>
                    <a:pt x="15750" y="10800"/>
                  </a:cubicBezTo>
                  <a:cubicBezTo>
                    <a:pt x="19350" y="7200"/>
                    <a:pt x="2047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2832049" y="3473449"/>
              <a:ext cx="2545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246"/>
                    <a:pt x="-1622" y="8492"/>
                    <a:pt x="870" y="12092"/>
                  </a:cubicBezTo>
                  <a:cubicBezTo>
                    <a:pt x="3363" y="15692"/>
                    <a:pt x="11670" y="18646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3117850" y="3467605"/>
              <a:ext cx="184150" cy="21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3799"/>
                  </a:moveTo>
                  <a:cubicBezTo>
                    <a:pt x="497" y="2729"/>
                    <a:pt x="993" y="1660"/>
                    <a:pt x="1862" y="1018"/>
                  </a:cubicBezTo>
                  <a:cubicBezTo>
                    <a:pt x="2731" y="377"/>
                    <a:pt x="3972" y="163"/>
                    <a:pt x="5462" y="56"/>
                  </a:cubicBezTo>
                  <a:cubicBezTo>
                    <a:pt x="6952" y="-51"/>
                    <a:pt x="8690" y="-51"/>
                    <a:pt x="9683" y="484"/>
                  </a:cubicBezTo>
                  <a:cubicBezTo>
                    <a:pt x="10676" y="1018"/>
                    <a:pt x="10924" y="2088"/>
                    <a:pt x="10055" y="4226"/>
                  </a:cubicBezTo>
                  <a:cubicBezTo>
                    <a:pt x="9186" y="6365"/>
                    <a:pt x="7200" y="9573"/>
                    <a:pt x="5834" y="11711"/>
                  </a:cubicBezTo>
                  <a:cubicBezTo>
                    <a:pt x="4469" y="13850"/>
                    <a:pt x="3724" y="14919"/>
                    <a:pt x="3103" y="16309"/>
                  </a:cubicBezTo>
                  <a:cubicBezTo>
                    <a:pt x="2483" y="17699"/>
                    <a:pt x="1986" y="19410"/>
                    <a:pt x="3352" y="20373"/>
                  </a:cubicBezTo>
                  <a:cubicBezTo>
                    <a:pt x="4717" y="21335"/>
                    <a:pt x="7945" y="21549"/>
                    <a:pt x="11297" y="21442"/>
                  </a:cubicBezTo>
                  <a:cubicBezTo>
                    <a:pt x="14648" y="21335"/>
                    <a:pt x="18124" y="20907"/>
                    <a:pt x="21600" y="2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3353751" y="3460750"/>
              <a:ext cx="100650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600" fill="norm" stroke="1" extrusionOk="0">
                  <a:moveTo>
                    <a:pt x="20542" y="0"/>
                  </a:moveTo>
                  <a:cubicBezTo>
                    <a:pt x="14494" y="346"/>
                    <a:pt x="8446" y="691"/>
                    <a:pt x="4558" y="1728"/>
                  </a:cubicBezTo>
                  <a:cubicBezTo>
                    <a:pt x="670" y="2765"/>
                    <a:pt x="-1058" y="4493"/>
                    <a:pt x="670" y="6394"/>
                  </a:cubicBezTo>
                  <a:cubicBezTo>
                    <a:pt x="2398" y="8294"/>
                    <a:pt x="7582" y="10368"/>
                    <a:pt x="11470" y="12182"/>
                  </a:cubicBezTo>
                  <a:cubicBezTo>
                    <a:pt x="15358" y="13997"/>
                    <a:pt x="17950" y="15552"/>
                    <a:pt x="19246" y="16848"/>
                  </a:cubicBezTo>
                  <a:cubicBezTo>
                    <a:pt x="20542" y="18144"/>
                    <a:pt x="20542" y="19181"/>
                    <a:pt x="18166" y="20045"/>
                  </a:cubicBezTo>
                  <a:cubicBezTo>
                    <a:pt x="15790" y="20909"/>
                    <a:pt x="11038" y="21600"/>
                    <a:pt x="8014" y="21600"/>
                  </a:cubicBezTo>
                  <a:cubicBezTo>
                    <a:pt x="4990" y="21600"/>
                    <a:pt x="3694" y="20909"/>
                    <a:pt x="2398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3409949" y="347980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4400"/>
                    <a:pt x="7513" y="7200"/>
                    <a:pt x="11113" y="3600"/>
                  </a:cubicBezTo>
                  <a:cubicBezTo>
                    <a:pt x="14713" y="0"/>
                    <a:pt x="181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638300" y="4080372"/>
              <a:ext cx="1778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143" y="521"/>
                    <a:pt x="10286" y="-1443"/>
                    <a:pt x="13886" y="1502"/>
                  </a:cubicBezTo>
                  <a:cubicBezTo>
                    <a:pt x="17486" y="4448"/>
                    <a:pt x="19543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663699" y="416560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025650" y="4032250"/>
              <a:ext cx="317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250"/>
                    <a:pt x="10080" y="4500"/>
                    <a:pt x="6480" y="8100"/>
                  </a:cubicBezTo>
                  <a:cubicBezTo>
                    <a:pt x="2880" y="11700"/>
                    <a:pt x="144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095499" y="4047860"/>
              <a:ext cx="152401" cy="19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3098"/>
                  </a:moveTo>
                  <a:cubicBezTo>
                    <a:pt x="900" y="2189"/>
                    <a:pt x="1800" y="1279"/>
                    <a:pt x="3900" y="711"/>
                  </a:cubicBezTo>
                  <a:cubicBezTo>
                    <a:pt x="6000" y="142"/>
                    <a:pt x="9300" y="-85"/>
                    <a:pt x="11700" y="29"/>
                  </a:cubicBezTo>
                  <a:cubicBezTo>
                    <a:pt x="14100" y="142"/>
                    <a:pt x="15600" y="597"/>
                    <a:pt x="15600" y="2530"/>
                  </a:cubicBezTo>
                  <a:cubicBezTo>
                    <a:pt x="15600" y="4462"/>
                    <a:pt x="14100" y="7873"/>
                    <a:pt x="12000" y="10715"/>
                  </a:cubicBezTo>
                  <a:cubicBezTo>
                    <a:pt x="9900" y="13557"/>
                    <a:pt x="7200" y="15831"/>
                    <a:pt x="5700" y="17536"/>
                  </a:cubicBezTo>
                  <a:cubicBezTo>
                    <a:pt x="4200" y="19241"/>
                    <a:pt x="3900" y="20378"/>
                    <a:pt x="4650" y="20947"/>
                  </a:cubicBezTo>
                  <a:cubicBezTo>
                    <a:pt x="5400" y="21515"/>
                    <a:pt x="7200" y="21515"/>
                    <a:pt x="10200" y="21401"/>
                  </a:cubicBezTo>
                  <a:cubicBezTo>
                    <a:pt x="13200" y="21288"/>
                    <a:pt x="17400" y="21060"/>
                    <a:pt x="21600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287372" y="4057650"/>
              <a:ext cx="112929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21341" y="0"/>
                  </a:moveTo>
                  <a:cubicBezTo>
                    <a:pt x="15741" y="686"/>
                    <a:pt x="10141" y="1371"/>
                    <a:pt x="6541" y="2057"/>
                  </a:cubicBezTo>
                  <a:cubicBezTo>
                    <a:pt x="2941" y="2743"/>
                    <a:pt x="1341" y="3429"/>
                    <a:pt x="541" y="4286"/>
                  </a:cubicBezTo>
                  <a:cubicBezTo>
                    <a:pt x="-259" y="5143"/>
                    <a:pt x="-259" y="6171"/>
                    <a:pt x="1141" y="7543"/>
                  </a:cubicBezTo>
                  <a:cubicBezTo>
                    <a:pt x="2541" y="8914"/>
                    <a:pt x="5341" y="10629"/>
                    <a:pt x="7741" y="12429"/>
                  </a:cubicBezTo>
                  <a:cubicBezTo>
                    <a:pt x="10141" y="14229"/>
                    <a:pt x="12141" y="16114"/>
                    <a:pt x="12941" y="17486"/>
                  </a:cubicBezTo>
                  <a:cubicBezTo>
                    <a:pt x="13741" y="18857"/>
                    <a:pt x="13341" y="19714"/>
                    <a:pt x="12141" y="20314"/>
                  </a:cubicBezTo>
                  <a:cubicBezTo>
                    <a:pt x="10941" y="20914"/>
                    <a:pt x="8941" y="21257"/>
                    <a:pt x="69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298700" y="4061006"/>
              <a:ext cx="2159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024" y="11918"/>
                    <a:pt x="8047" y="3818"/>
                    <a:pt x="11647" y="1118"/>
                  </a:cubicBezTo>
                  <a:cubicBezTo>
                    <a:pt x="15247" y="-1582"/>
                    <a:pt x="1842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0" y="755650"/>
              <a:ext cx="165100" cy="14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85" fill="norm" stroke="1" extrusionOk="0">
                  <a:moveTo>
                    <a:pt x="0" y="0"/>
                  </a:moveTo>
                  <a:cubicBezTo>
                    <a:pt x="1368" y="0"/>
                    <a:pt x="2735" y="0"/>
                    <a:pt x="4102" y="304"/>
                  </a:cubicBezTo>
                  <a:cubicBezTo>
                    <a:pt x="5469" y="608"/>
                    <a:pt x="6836" y="1217"/>
                    <a:pt x="7109" y="3042"/>
                  </a:cubicBezTo>
                  <a:cubicBezTo>
                    <a:pt x="7383" y="4868"/>
                    <a:pt x="6562" y="7910"/>
                    <a:pt x="5332" y="10344"/>
                  </a:cubicBezTo>
                  <a:cubicBezTo>
                    <a:pt x="4102" y="12777"/>
                    <a:pt x="2461" y="14603"/>
                    <a:pt x="1368" y="16276"/>
                  </a:cubicBezTo>
                  <a:cubicBezTo>
                    <a:pt x="274" y="17949"/>
                    <a:pt x="-273" y="19470"/>
                    <a:pt x="137" y="20383"/>
                  </a:cubicBezTo>
                  <a:cubicBezTo>
                    <a:pt x="547" y="21296"/>
                    <a:pt x="1914" y="21600"/>
                    <a:pt x="5605" y="21448"/>
                  </a:cubicBezTo>
                  <a:cubicBezTo>
                    <a:pt x="9297" y="21296"/>
                    <a:pt x="15312" y="20687"/>
                    <a:pt x="21327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