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Drawing"/>
          <p:cNvGrpSpPr/>
          <p:nvPr/>
        </p:nvGrpSpPr>
        <p:grpSpPr>
          <a:xfrm>
            <a:off x="774699" y="1432983"/>
            <a:ext cx="10033001" cy="6644218"/>
            <a:chOff x="0" y="0"/>
            <a:chExt cx="10032999" cy="6644216"/>
          </a:xfrm>
        </p:grpSpPr>
        <p:sp>
          <p:nvSpPr>
            <p:cNvPr id="119" name="Line"/>
            <p:cNvSpPr/>
            <p:nvPr/>
          </p:nvSpPr>
          <p:spPr>
            <a:xfrm>
              <a:off x="1016000" y="402166"/>
              <a:ext cx="31750" cy="18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0"/>
                  </a:moveTo>
                  <a:cubicBezTo>
                    <a:pt x="2880" y="4966"/>
                    <a:pt x="5760" y="9931"/>
                    <a:pt x="7200" y="13034"/>
                  </a:cubicBezTo>
                  <a:cubicBezTo>
                    <a:pt x="8640" y="16138"/>
                    <a:pt x="8640" y="17379"/>
                    <a:pt x="10080" y="18621"/>
                  </a:cubicBezTo>
                  <a:cubicBezTo>
                    <a:pt x="11520" y="19862"/>
                    <a:pt x="14400" y="21103"/>
                    <a:pt x="16560" y="21352"/>
                  </a:cubicBezTo>
                  <a:cubicBezTo>
                    <a:pt x="18720" y="21600"/>
                    <a:pt x="20160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016000" y="30056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117600" y="50376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301750" y="345016"/>
              <a:ext cx="254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847"/>
                    <a:pt x="0" y="5693"/>
                    <a:pt x="3600" y="9293"/>
                  </a:cubicBezTo>
                  <a:cubicBezTo>
                    <a:pt x="7200" y="12893"/>
                    <a:pt x="14400" y="17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334442" y="264583"/>
              <a:ext cx="18109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21600"/>
                  </a:moveTo>
                  <a:cubicBezTo>
                    <a:pt x="6132" y="10800"/>
                    <a:pt x="-1068" y="0"/>
                    <a:pt x="132" y="0"/>
                  </a:cubicBezTo>
                  <a:cubicBezTo>
                    <a:pt x="1332" y="0"/>
                    <a:pt x="10932" y="1080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435100" y="459316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607494" y="0"/>
              <a:ext cx="170143" cy="55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62" fill="norm" stroke="1" extrusionOk="0">
                  <a:moveTo>
                    <a:pt x="13481" y="14998"/>
                  </a:moveTo>
                  <a:cubicBezTo>
                    <a:pt x="12148" y="14509"/>
                    <a:pt x="10814" y="14020"/>
                    <a:pt x="8814" y="13979"/>
                  </a:cubicBezTo>
                  <a:cubicBezTo>
                    <a:pt x="6814" y="13938"/>
                    <a:pt x="4148" y="14346"/>
                    <a:pt x="2414" y="15242"/>
                  </a:cubicBezTo>
                  <a:cubicBezTo>
                    <a:pt x="681" y="16139"/>
                    <a:pt x="-119" y="17525"/>
                    <a:pt x="14" y="18666"/>
                  </a:cubicBezTo>
                  <a:cubicBezTo>
                    <a:pt x="148" y="19807"/>
                    <a:pt x="1214" y="20703"/>
                    <a:pt x="2814" y="21152"/>
                  </a:cubicBezTo>
                  <a:cubicBezTo>
                    <a:pt x="4414" y="21600"/>
                    <a:pt x="6548" y="21600"/>
                    <a:pt x="9081" y="20907"/>
                  </a:cubicBezTo>
                  <a:cubicBezTo>
                    <a:pt x="11614" y="20214"/>
                    <a:pt x="14548" y="18829"/>
                    <a:pt x="16548" y="16791"/>
                  </a:cubicBezTo>
                  <a:cubicBezTo>
                    <a:pt x="18548" y="14753"/>
                    <a:pt x="19614" y="12063"/>
                    <a:pt x="20281" y="9577"/>
                  </a:cubicBezTo>
                  <a:cubicBezTo>
                    <a:pt x="20948" y="7091"/>
                    <a:pt x="21214" y="4809"/>
                    <a:pt x="21348" y="3383"/>
                  </a:cubicBezTo>
                  <a:cubicBezTo>
                    <a:pt x="21481" y="1956"/>
                    <a:pt x="21481" y="1386"/>
                    <a:pt x="21214" y="897"/>
                  </a:cubicBezTo>
                  <a:cubicBezTo>
                    <a:pt x="20948" y="408"/>
                    <a:pt x="20414" y="0"/>
                    <a:pt x="19881" y="0"/>
                  </a:cubicBezTo>
                  <a:cubicBezTo>
                    <a:pt x="19348" y="0"/>
                    <a:pt x="18814" y="408"/>
                    <a:pt x="18148" y="2038"/>
                  </a:cubicBezTo>
                  <a:cubicBezTo>
                    <a:pt x="17481" y="3668"/>
                    <a:pt x="16681" y="6521"/>
                    <a:pt x="16414" y="9292"/>
                  </a:cubicBezTo>
                  <a:cubicBezTo>
                    <a:pt x="16148" y="12063"/>
                    <a:pt x="16414" y="14753"/>
                    <a:pt x="17081" y="16302"/>
                  </a:cubicBezTo>
                  <a:cubicBezTo>
                    <a:pt x="17748" y="17851"/>
                    <a:pt x="18814" y="18258"/>
                    <a:pt x="19881" y="18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924050" y="408516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965685" y="719666"/>
              <a:ext cx="977415" cy="7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75" fill="norm" stroke="1" extrusionOk="0">
                  <a:moveTo>
                    <a:pt x="410" y="18000"/>
                  </a:moveTo>
                  <a:cubicBezTo>
                    <a:pt x="176" y="18000"/>
                    <a:pt x="-57" y="18000"/>
                    <a:pt x="13" y="18600"/>
                  </a:cubicBezTo>
                  <a:cubicBezTo>
                    <a:pt x="83" y="19200"/>
                    <a:pt x="456" y="20400"/>
                    <a:pt x="1553" y="21000"/>
                  </a:cubicBezTo>
                  <a:cubicBezTo>
                    <a:pt x="2649" y="21600"/>
                    <a:pt x="4468" y="21600"/>
                    <a:pt x="6311" y="20100"/>
                  </a:cubicBezTo>
                  <a:cubicBezTo>
                    <a:pt x="8154" y="18600"/>
                    <a:pt x="10020" y="15600"/>
                    <a:pt x="11956" y="13200"/>
                  </a:cubicBezTo>
                  <a:cubicBezTo>
                    <a:pt x="13892" y="10800"/>
                    <a:pt x="15898" y="9000"/>
                    <a:pt x="17508" y="6900"/>
                  </a:cubicBezTo>
                  <a:cubicBezTo>
                    <a:pt x="19117" y="4800"/>
                    <a:pt x="20330" y="2400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939800" y="757766"/>
              <a:ext cx="9969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3" y="20160"/>
                    <a:pt x="3485" y="18720"/>
                    <a:pt x="5136" y="16920"/>
                  </a:cubicBezTo>
                  <a:cubicBezTo>
                    <a:pt x="6787" y="15120"/>
                    <a:pt x="8346" y="12960"/>
                    <a:pt x="10089" y="11040"/>
                  </a:cubicBezTo>
                  <a:cubicBezTo>
                    <a:pt x="11832" y="9120"/>
                    <a:pt x="13758" y="7440"/>
                    <a:pt x="15546" y="5880"/>
                  </a:cubicBezTo>
                  <a:cubicBezTo>
                    <a:pt x="17335" y="4320"/>
                    <a:pt x="18986" y="2880"/>
                    <a:pt x="19972" y="1920"/>
                  </a:cubicBezTo>
                  <a:cubicBezTo>
                    <a:pt x="20958" y="960"/>
                    <a:pt x="21279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105150" y="387349"/>
              <a:ext cx="16157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0" y="2959"/>
                  </a:moveTo>
                  <a:cubicBezTo>
                    <a:pt x="2700" y="1479"/>
                    <a:pt x="5400" y="0"/>
                    <a:pt x="9450" y="0"/>
                  </a:cubicBezTo>
                  <a:cubicBezTo>
                    <a:pt x="13500" y="0"/>
                    <a:pt x="18900" y="1479"/>
                    <a:pt x="20250" y="5326"/>
                  </a:cubicBezTo>
                  <a:cubicBezTo>
                    <a:pt x="21600" y="9173"/>
                    <a:pt x="18900" y="15386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117850" y="30056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187700" y="350728"/>
              <a:ext cx="120650" cy="178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4596"/>
                  </a:moveTo>
                  <a:cubicBezTo>
                    <a:pt x="379" y="8615"/>
                    <a:pt x="758" y="12633"/>
                    <a:pt x="1137" y="15522"/>
                  </a:cubicBezTo>
                  <a:cubicBezTo>
                    <a:pt x="1516" y="18410"/>
                    <a:pt x="1895" y="20168"/>
                    <a:pt x="2084" y="20168"/>
                  </a:cubicBezTo>
                  <a:cubicBezTo>
                    <a:pt x="2274" y="20168"/>
                    <a:pt x="2274" y="18410"/>
                    <a:pt x="2653" y="15271"/>
                  </a:cubicBezTo>
                  <a:cubicBezTo>
                    <a:pt x="3032" y="12131"/>
                    <a:pt x="3789" y="7610"/>
                    <a:pt x="4737" y="4847"/>
                  </a:cubicBezTo>
                  <a:cubicBezTo>
                    <a:pt x="5684" y="2085"/>
                    <a:pt x="6821" y="1080"/>
                    <a:pt x="8337" y="452"/>
                  </a:cubicBezTo>
                  <a:cubicBezTo>
                    <a:pt x="9853" y="-176"/>
                    <a:pt x="11747" y="-427"/>
                    <a:pt x="13832" y="1582"/>
                  </a:cubicBezTo>
                  <a:cubicBezTo>
                    <a:pt x="15916" y="3592"/>
                    <a:pt x="18189" y="7861"/>
                    <a:pt x="19516" y="11503"/>
                  </a:cubicBezTo>
                  <a:cubicBezTo>
                    <a:pt x="20842" y="15145"/>
                    <a:pt x="21221" y="18159"/>
                    <a:pt x="21600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375712" y="162102"/>
              <a:ext cx="123138" cy="36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05" fill="norm" stroke="1" extrusionOk="0">
                  <a:moveTo>
                    <a:pt x="14708" y="14370"/>
                  </a:moveTo>
                  <a:cubicBezTo>
                    <a:pt x="15440" y="13752"/>
                    <a:pt x="16173" y="13135"/>
                    <a:pt x="15806" y="12642"/>
                  </a:cubicBezTo>
                  <a:cubicBezTo>
                    <a:pt x="15440" y="12148"/>
                    <a:pt x="13976" y="11778"/>
                    <a:pt x="12329" y="11778"/>
                  </a:cubicBezTo>
                  <a:cubicBezTo>
                    <a:pt x="10681" y="11778"/>
                    <a:pt x="8851" y="12148"/>
                    <a:pt x="6837" y="13074"/>
                  </a:cubicBezTo>
                  <a:cubicBezTo>
                    <a:pt x="4823" y="13999"/>
                    <a:pt x="2627" y="15480"/>
                    <a:pt x="1345" y="16715"/>
                  </a:cubicBezTo>
                  <a:cubicBezTo>
                    <a:pt x="64" y="17949"/>
                    <a:pt x="-302" y="18936"/>
                    <a:pt x="247" y="19615"/>
                  </a:cubicBezTo>
                  <a:cubicBezTo>
                    <a:pt x="796" y="20294"/>
                    <a:pt x="2261" y="20664"/>
                    <a:pt x="3725" y="20664"/>
                  </a:cubicBezTo>
                  <a:cubicBezTo>
                    <a:pt x="5190" y="20664"/>
                    <a:pt x="6654" y="20294"/>
                    <a:pt x="8851" y="18690"/>
                  </a:cubicBezTo>
                  <a:cubicBezTo>
                    <a:pt x="11047" y="17085"/>
                    <a:pt x="13976" y="14246"/>
                    <a:pt x="15623" y="11099"/>
                  </a:cubicBezTo>
                  <a:cubicBezTo>
                    <a:pt x="17271" y="7951"/>
                    <a:pt x="17637" y="4495"/>
                    <a:pt x="17637" y="2459"/>
                  </a:cubicBezTo>
                  <a:cubicBezTo>
                    <a:pt x="17637" y="422"/>
                    <a:pt x="17271" y="-195"/>
                    <a:pt x="16539" y="52"/>
                  </a:cubicBezTo>
                  <a:cubicBezTo>
                    <a:pt x="15806" y="299"/>
                    <a:pt x="14708" y="1410"/>
                    <a:pt x="13976" y="4063"/>
                  </a:cubicBezTo>
                  <a:cubicBezTo>
                    <a:pt x="13244" y="6717"/>
                    <a:pt x="12878" y="10914"/>
                    <a:pt x="14159" y="14061"/>
                  </a:cubicBezTo>
                  <a:cubicBezTo>
                    <a:pt x="15440" y="17208"/>
                    <a:pt x="18369" y="19307"/>
                    <a:pt x="21298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554379" y="365803"/>
              <a:ext cx="84172" cy="17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143" fill="norm" stroke="1" extrusionOk="0">
                  <a:moveTo>
                    <a:pt x="3565" y="6652"/>
                  </a:moveTo>
                  <a:cubicBezTo>
                    <a:pt x="6199" y="6652"/>
                    <a:pt x="8833" y="6652"/>
                    <a:pt x="10677" y="5509"/>
                  </a:cubicBezTo>
                  <a:cubicBezTo>
                    <a:pt x="12521" y="4365"/>
                    <a:pt x="13574" y="2078"/>
                    <a:pt x="12784" y="935"/>
                  </a:cubicBezTo>
                  <a:cubicBezTo>
                    <a:pt x="11994" y="-209"/>
                    <a:pt x="9360" y="-209"/>
                    <a:pt x="6989" y="426"/>
                  </a:cubicBezTo>
                  <a:cubicBezTo>
                    <a:pt x="4618" y="1062"/>
                    <a:pt x="2511" y="2332"/>
                    <a:pt x="1194" y="5382"/>
                  </a:cubicBezTo>
                  <a:cubicBezTo>
                    <a:pt x="-123" y="8431"/>
                    <a:pt x="-650" y="13259"/>
                    <a:pt x="1194" y="16309"/>
                  </a:cubicBezTo>
                  <a:cubicBezTo>
                    <a:pt x="3038" y="19358"/>
                    <a:pt x="7252" y="20629"/>
                    <a:pt x="10940" y="21010"/>
                  </a:cubicBezTo>
                  <a:cubicBezTo>
                    <a:pt x="14628" y="21391"/>
                    <a:pt x="17789" y="20883"/>
                    <a:pt x="20950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664479" y="308646"/>
              <a:ext cx="65919" cy="37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00" fill="norm" stroke="1" extrusionOk="0">
                  <a:moveTo>
                    <a:pt x="9956" y="5791"/>
                  </a:moveTo>
                  <a:cubicBezTo>
                    <a:pt x="7931" y="9718"/>
                    <a:pt x="5906" y="13645"/>
                    <a:pt x="4894" y="15977"/>
                  </a:cubicBezTo>
                  <a:cubicBezTo>
                    <a:pt x="3881" y="18309"/>
                    <a:pt x="3881" y="19045"/>
                    <a:pt x="3881" y="19843"/>
                  </a:cubicBezTo>
                  <a:cubicBezTo>
                    <a:pt x="3881" y="20641"/>
                    <a:pt x="3881" y="21500"/>
                    <a:pt x="3206" y="21500"/>
                  </a:cubicBezTo>
                  <a:cubicBezTo>
                    <a:pt x="2531" y="21500"/>
                    <a:pt x="1181" y="20641"/>
                    <a:pt x="506" y="18002"/>
                  </a:cubicBezTo>
                  <a:cubicBezTo>
                    <a:pt x="-169" y="15364"/>
                    <a:pt x="-169" y="10945"/>
                    <a:pt x="506" y="7755"/>
                  </a:cubicBezTo>
                  <a:cubicBezTo>
                    <a:pt x="1181" y="4564"/>
                    <a:pt x="2531" y="2600"/>
                    <a:pt x="4556" y="1434"/>
                  </a:cubicBezTo>
                  <a:cubicBezTo>
                    <a:pt x="6581" y="268"/>
                    <a:pt x="9281" y="-100"/>
                    <a:pt x="11306" y="23"/>
                  </a:cubicBezTo>
                  <a:cubicBezTo>
                    <a:pt x="13331" y="145"/>
                    <a:pt x="14681" y="759"/>
                    <a:pt x="16369" y="2170"/>
                  </a:cubicBezTo>
                  <a:cubicBezTo>
                    <a:pt x="18056" y="3582"/>
                    <a:pt x="20081" y="5791"/>
                    <a:pt x="20756" y="7202"/>
                  </a:cubicBezTo>
                  <a:cubicBezTo>
                    <a:pt x="21431" y="8614"/>
                    <a:pt x="20756" y="9227"/>
                    <a:pt x="19406" y="9780"/>
                  </a:cubicBezTo>
                  <a:cubicBezTo>
                    <a:pt x="18056" y="10332"/>
                    <a:pt x="16031" y="10823"/>
                    <a:pt x="13331" y="10945"/>
                  </a:cubicBezTo>
                  <a:cubicBezTo>
                    <a:pt x="10631" y="11068"/>
                    <a:pt x="7256" y="10823"/>
                    <a:pt x="3881" y="10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771900" y="353182"/>
              <a:ext cx="107950" cy="13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6906"/>
                  </a:moveTo>
                  <a:cubicBezTo>
                    <a:pt x="1271" y="8277"/>
                    <a:pt x="2541" y="9649"/>
                    <a:pt x="4235" y="10163"/>
                  </a:cubicBezTo>
                  <a:cubicBezTo>
                    <a:pt x="5929" y="10677"/>
                    <a:pt x="8047" y="10335"/>
                    <a:pt x="9741" y="9306"/>
                  </a:cubicBezTo>
                  <a:cubicBezTo>
                    <a:pt x="11435" y="8277"/>
                    <a:pt x="12706" y="6563"/>
                    <a:pt x="13341" y="4849"/>
                  </a:cubicBezTo>
                  <a:cubicBezTo>
                    <a:pt x="13976" y="3135"/>
                    <a:pt x="13976" y="1420"/>
                    <a:pt x="12918" y="563"/>
                  </a:cubicBezTo>
                  <a:cubicBezTo>
                    <a:pt x="11859" y="-294"/>
                    <a:pt x="9741" y="-294"/>
                    <a:pt x="7624" y="1420"/>
                  </a:cubicBezTo>
                  <a:cubicBezTo>
                    <a:pt x="5506" y="3135"/>
                    <a:pt x="3388" y="6563"/>
                    <a:pt x="2329" y="9820"/>
                  </a:cubicBezTo>
                  <a:cubicBezTo>
                    <a:pt x="1271" y="13077"/>
                    <a:pt x="1271" y="16163"/>
                    <a:pt x="2118" y="18220"/>
                  </a:cubicBezTo>
                  <a:cubicBezTo>
                    <a:pt x="2965" y="20277"/>
                    <a:pt x="4659" y="21306"/>
                    <a:pt x="8047" y="21135"/>
                  </a:cubicBezTo>
                  <a:cubicBezTo>
                    <a:pt x="11435" y="20963"/>
                    <a:pt x="16518" y="19592"/>
                    <a:pt x="21600" y="18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899457" y="328370"/>
              <a:ext cx="94694" cy="16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85" fill="norm" stroke="1" extrusionOk="0">
                  <a:moveTo>
                    <a:pt x="2754" y="6331"/>
                  </a:moveTo>
                  <a:cubicBezTo>
                    <a:pt x="2274" y="9377"/>
                    <a:pt x="1794" y="12423"/>
                    <a:pt x="1314" y="15193"/>
                  </a:cubicBezTo>
                  <a:cubicBezTo>
                    <a:pt x="834" y="17962"/>
                    <a:pt x="354" y="20454"/>
                    <a:pt x="114" y="20454"/>
                  </a:cubicBezTo>
                  <a:cubicBezTo>
                    <a:pt x="-126" y="20454"/>
                    <a:pt x="-126" y="17962"/>
                    <a:pt x="1554" y="14362"/>
                  </a:cubicBezTo>
                  <a:cubicBezTo>
                    <a:pt x="3234" y="10762"/>
                    <a:pt x="6594" y="6054"/>
                    <a:pt x="9234" y="3285"/>
                  </a:cubicBezTo>
                  <a:cubicBezTo>
                    <a:pt x="11874" y="516"/>
                    <a:pt x="13794" y="-315"/>
                    <a:pt x="15234" y="100"/>
                  </a:cubicBezTo>
                  <a:cubicBezTo>
                    <a:pt x="16674" y="516"/>
                    <a:pt x="17634" y="2177"/>
                    <a:pt x="18354" y="5085"/>
                  </a:cubicBezTo>
                  <a:cubicBezTo>
                    <a:pt x="19074" y="7993"/>
                    <a:pt x="19554" y="12147"/>
                    <a:pt x="19794" y="14916"/>
                  </a:cubicBezTo>
                  <a:cubicBezTo>
                    <a:pt x="20034" y="17685"/>
                    <a:pt x="20034" y="19070"/>
                    <a:pt x="20274" y="19900"/>
                  </a:cubicBezTo>
                  <a:cubicBezTo>
                    <a:pt x="20514" y="20731"/>
                    <a:pt x="20994" y="21008"/>
                    <a:pt x="21474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047880" y="132206"/>
              <a:ext cx="422521" cy="34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91" fill="norm" stroke="1" extrusionOk="0">
                  <a:moveTo>
                    <a:pt x="5358" y="15815"/>
                  </a:moveTo>
                  <a:cubicBezTo>
                    <a:pt x="5358" y="15164"/>
                    <a:pt x="5358" y="14513"/>
                    <a:pt x="4980" y="14123"/>
                  </a:cubicBezTo>
                  <a:cubicBezTo>
                    <a:pt x="4602" y="13733"/>
                    <a:pt x="3846" y="13603"/>
                    <a:pt x="2982" y="14253"/>
                  </a:cubicBezTo>
                  <a:cubicBezTo>
                    <a:pt x="2118" y="14904"/>
                    <a:pt x="1146" y="16335"/>
                    <a:pt x="606" y="17376"/>
                  </a:cubicBezTo>
                  <a:cubicBezTo>
                    <a:pt x="66" y="18417"/>
                    <a:pt x="-42" y="19068"/>
                    <a:pt x="12" y="19718"/>
                  </a:cubicBezTo>
                  <a:cubicBezTo>
                    <a:pt x="66" y="20369"/>
                    <a:pt x="282" y="21020"/>
                    <a:pt x="660" y="21280"/>
                  </a:cubicBezTo>
                  <a:cubicBezTo>
                    <a:pt x="1038" y="21540"/>
                    <a:pt x="1578" y="21410"/>
                    <a:pt x="2334" y="20174"/>
                  </a:cubicBezTo>
                  <a:cubicBezTo>
                    <a:pt x="3090" y="18938"/>
                    <a:pt x="4062" y="16595"/>
                    <a:pt x="4872" y="13668"/>
                  </a:cubicBezTo>
                  <a:cubicBezTo>
                    <a:pt x="5682" y="10740"/>
                    <a:pt x="6330" y="7227"/>
                    <a:pt x="6708" y="5080"/>
                  </a:cubicBezTo>
                  <a:cubicBezTo>
                    <a:pt x="7086" y="2933"/>
                    <a:pt x="7194" y="2152"/>
                    <a:pt x="7194" y="1436"/>
                  </a:cubicBezTo>
                  <a:cubicBezTo>
                    <a:pt x="7194" y="721"/>
                    <a:pt x="7086" y="70"/>
                    <a:pt x="6816" y="5"/>
                  </a:cubicBezTo>
                  <a:cubicBezTo>
                    <a:pt x="6546" y="-60"/>
                    <a:pt x="6114" y="460"/>
                    <a:pt x="5682" y="2607"/>
                  </a:cubicBezTo>
                  <a:cubicBezTo>
                    <a:pt x="5250" y="4754"/>
                    <a:pt x="4818" y="8528"/>
                    <a:pt x="4818" y="11391"/>
                  </a:cubicBezTo>
                  <a:cubicBezTo>
                    <a:pt x="4818" y="14253"/>
                    <a:pt x="5250" y="16205"/>
                    <a:pt x="5736" y="17441"/>
                  </a:cubicBezTo>
                  <a:cubicBezTo>
                    <a:pt x="6222" y="18677"/>
                    <a:pt x="6762" y="19198"/>
                    <a:pt x="7410" y="19458"/>
                  </a:cubicBezTo>
                  <a:cubicBezTo>
                    <a:pt x="8058" y="19718"/>
                    <a:pt x="8814" y="19718"/>
                    <a:pt x="9462" y="19393"/>
                  </a:cubicBezTo>
                  <a:cubicBezTo>
                    <a:pt x="10110" y="19068"/>
                    <a:pt x="10650" y="18417"/>
                    <a:pt x="11028" y="17636"/>
                  </a:cubicBezTo>
                  <a:cubicBezTo>
                    <a:pt x="11406" y="16856"/>
                    <a:pt x="11622" y="15945"/>
                    <a:pt x="11730" y="15164"/>
                  </a:cubicBezTo>
                  <a:cubicBezTo>
                    <a:pt x="11838" y="14383"/>
                    <a:pt x="11838" y="13733"/>
                    <a:pt x="11676" y="13147"/>
                  </a:cubicBezTo>
                  <a:cubicBezTo>
                    <a:pt x="11514" y="12562"/>
                    <a:pt x="11190" y="12041"/>
                    <a:pt x="10812" y="11976"/>
                  </a:cubicBezTo>
                  <a:cubicBezTo>
                    <a:pt x="10434" y="11911"/>
                    <a:pt x="10002" y="12301"/>
                    <a:pt x="9678" y="13342"/>
                  </a:cubicBezTo>
                  <a:cubicBezTo>
                    <a:pt x="9354" y="14383"/>
                    <a:pt x="9138" y="16075"/>
                    <a:pt x="9084" y="17246"/>
                  </a:cubicBezTo>
                  <a:cubicBezTo>
                    <a:pt x="9030" y="18417"/>
                    <a:pt x="9138" y="19068"/>
                    <a:pt x="9624" y="19458"/>
                  </a:cubicBezTo>
                  <a:cubicBezTo>
                    <a:pt x="10110" y="19848"/>
                    <a:pt x="10974" y="19979"/>
                    <a:pt x="11946" y="19588"/>
                  </a:cubicBezTo>
                  <a:cubicBezTo>
                    <a:pt x="12918" y="19198"/>
                    <a:pt x="13998" y="18287"/>
                    <a:pt x="14754" y="17571"/>
                  </a:cubicBezTo>
                  <a:cubicBezTo>
                    <a:pt x="15510" y="16856"/>
                    <a:pt x="15942" y="16335"/>
                    <a:pt x="15996" y="16530"/>
                  </a:cubicBezTo>
                  <a:cubicBezTo>
                    <a:pt x="16050" y="16726"/>
                    <a:pt x="15726" y="17636"/>
                    <a:pt x="15510" y="18547"/>
                  </a:cubicBezTo>
                  <a:cubicBezTo>
                    <a:pt x="15294" y="19458"/>
                    <a:pt x="15186" y="20369"/>
                    <a:pt x="15294" y="20499"/>
                  </a:cubicBezTo>
                  <a:cubicBezTo>
                    <a:pt x="15402" y="20629"/>
                    <a:pt x="15726" y="19979"/>
                    <a:pt x="16212" y="18482"/>
                  </a:cubicBezTo>
                  <a:cubicBezTo>
                    <a:pt x="16698" y="16986"/>
                    <a:pt x="17346" y="14644"/>
                    <a:pt x="17886" y="13277"/>
                  </a:cubicBezTo>
                  <a:cubicBezTo>
                    <a:pt x="18426" y="11911"/>
                    <a:pt x="18858" y="11521"/>
                    <a:pt x="19236" y="11976"/>
                  </a:cubicBezTo>
                  <a:cubicBezTo>
                    <a:pt x="19614" y="12432"/>
                    <a:pt x="19938" y="13733"/>
                    <a:pt x="20154" y="15099"/>
                  </a:cubicBezTo>
                  <a:cubicBezTo>
                    <a:pt x="20370" y="16465"/>
                    <a:pt x="20478" y="17897"/>
                    <a:pt x="20532" y="18938"/>
                  </a:cubicBezTo>
                  <a:cubicBezTo>
                    <a:pt x="20586" y="19979"/>
                    <a:pt x="20586" y="20629"/>
                    <a:pt x="20748" y="20499"/>
                  </a:cubicBezTo>
                  <a:cubicBezTo>
                    <a:pt x="20910" y="20369"/>
                    <a:pt x="21234" y="19458"/>
                    <a:pt x="21558" y="18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553479" y="122766"/>
              <a:ext cx="94722" cy="354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22" fill="norm" stroke="1" extrusionOk="0">
                  <a:moveTo>
                    <a:pt x="2760" y="0"/>
                  </a:moveTo>
                  <a:cubicBezTo>
                    <a:pt x="1800" y="4114"/>
                    <a:pt x="840" y="8229"/>
                    <a:pt x="360" y="11443"/>
                  </a:cubicBezTo>
                  <a:cubicBezTo>
                    <a:pt x="-120" y="14657"/>
                    <a:pt x="-120" y="16971"/>
                    <a:pt x="360" y="18514"/>
                  </a:cubicBezTo>
                  <a:cubicBezTo>
                    <a:pt x="840" y="20057"/>
                    <a:pt x="1800" y="20829"/>
                    <a:pt x="4680" y="21214"/>
                  </a:cubicBezTo>
                  <a:cubicBezTo>
                    <a:pt x="7560" y="21600"/>
                    <a:pt x="12360" y="21600"/>
                    <a:pt x="15480" y="21343"/>
                  </a:cubicBezTo>
                  <a:cubicBezTo>
                    <a:pt x="18600" y="21086"/>
                    <a:pt x="20040" y="20571"/>
                    <a:pt x="2148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4540250" y="287866"/>
              <a:ext cx="165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8" y="16200"/>
                    <a:pt x="9415" y="10800"/>
                    <a:pt x="13015" y="7200"/>
                  </a:cubicBezTo>
                  <a:cubicBezTo>
                    <a:pt x="16615" y="3600"/>
                    <a:pt x="1910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264082" y="224382"/>
              <a:ext cx="133418" cy="24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16" fill="norm" stroke="1" extrusionOk="0">
                  <a:moveTo>
                    <a:pt x="20946" y="15375"/>
                  </a:moveTo>
                  <a:cubicBezTo>
                    <a:pt x="19284" y="12630"/>
                    <a:pt x="17623" y="9884"/>
                    <a:pt x="16460" y="8053"/>
                  </a:cubicBezTo>
                  <a:cubicBezTo>
                    <a:pt x="15297" y="6223"/>
                    <a:pt x="14632" y="5308"/>
                    <a:pt x="14300" y="4209"/>
                  </a:cubicBezTo>
                  <a:cubicBezTo>
                    <a:pt x="13968" y="3111"/>
                    <a:pt x="13968" y="1830"/>
                    <a:pt x="14798" y="1006"/>
                  </a:cubicBezTo>
                  <a:cubicBezTo>
                    <a:pt x="15629" y="182"/>
                    <a:pt x="17291" y="-184"/>
                    <a:pt x="18454" y="91"/>
                  </a:cubicBezTo>
                  <a:cubicBezTo>
                    <a:pt x="19617" y="365"/>
                    <a:pt x="20281" y="1280"/>
                    <a:pt x="18121" y="3385"/>
                  </a:cubicBezTo>
                  <a:cubicBezTo>
                    <a:pt x="15961" y="5491"/>
                    <a:pt x="10977" y="8785"/>
                    <a:pt x="7488" y="11348"/>
                  </a:cubicBezTo>
                  <a:cubicBezTo>
                    <a:pt x="3998" y="13911"/>
                    <a:pt x="2004" y="15741"/>
                    <a:pt x="841" y="17114"/>
                  </a:cubicBezTo>
                  <a:cubicBezTo>
                    <a:pt x="-322" y="18487"/>
                    <a:pt x="-654" y="19402"/>
                    <a:pt x="2337" y="20043"/>
                  </a:cubicBezTo>
                  <a:cubicBezTo>
                    <a:pt x="5328" y="20684"/>
                    <a:pt x="11641" y="21050"/>
                    <a:pt x="17955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994400" y="325966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013450" y="243416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6097159" y="105463"/>
              <a:ext cx="373491" cy="375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91" fill="norm" stroke="1" extrusionOk="0">
                  <a:moveTo>
                    <a:pt x="5425" y="15104"/>
                  </a:moveTo>
                  <a:cubicBezTo>
                    <a:pt x="5180" y="14501"/>
                    <a:pt x="4936" y="13898"/>
                    <a:pt x="4448" y="13536"/>
                  </a:cubicBezTo>
                  <a:cubicBezTo>
                    <a:pt x="3960" y="13174"/>
                    <a:pt x="3228" y="13053"/>
                    <a:pt x="2435" y="13777"/>
                  </a:cubicBezTo>
                  <a:cubicBezTo>
                    <a:pt x="1641" y="14501"/>
                    <a:pt x="787" y="16070"/>
                    <a:pt x="360" y="17216"/>
                  </a:cubicBezTo>
                  <a:cubicBezTo>
                    <a:pt x="-67" y="18363"/>
                    <a:pt x="-67" y="19087"/>
                    <a:pt x="116" y="19690"/>
                  </a:cubicBezTo>
                  <a:cubicBezTo>
                    <a:pt x="299" y="20293"/>
                    <a:pt x="665" y="20776"/>
                    <a:pt x="1214" y="20957"/>
                  </a:cubicBezTo>
                  <a:cubicBezTo>
                    <a:pt x="1764" y="21138"/>
                    <a:pt x="2496" y="21017"/>
                    <a:pt x="3472" y="19871"/>
                  </a:cubicBezTo>
                  <a:cubicBezTo>
                    <a:pt x="4448" y="18725"/>
                    <a:pt x="5669" y="16553"/>
                    <a:pt x="6706" y="13656"/>
                  </a:cubicBezTo>
                  <a:cubicBezTo>
                    <a:pt x="7743" y="10760"/>
                    <a:pt x="8597" y="7140"/>
                    <a:pt x="9025" y="4968"/>
                  </a:cubicBezTo>
                  <a:cubicBezTo>
                    <a:pt x="9452" y="2796"/>
                    <a:pt x="9452" y="2072"/>
                    <a:pt x="9452" y="1408"/>
                  </a:cubicBezTo>
                  <a:cubicBezTo>
                    <a:pt x="9452" y="745"/>
                    <a:pt x="9452" y="141"/>
                    <a:pt x="9208" y="21"/>
                  </a:cubicBezTo>
                  <a:cubicBezTo>
                    <a:pt x="8964" y="-100"/>
                    <a:pt x="8475" y="262"/>
                    <a:pt x="7987" y="2012"/>
                  </a:cubicBezTo>
                  <a:cubicBezTo>
                    <a:pt x="7499" y="3761"/>
                    <a:pt x="7011" y="6899"/>
                    <a:pt x="6767" y="9735"/>
                  </a:cubicBezTo>
                  <a:cubicBezTo>
                    <a:pt x="6523" y="12570"/>
                    <a:pt x="6523" y="15104"/>
                    <a:pt x="6645" y="16673"/>
                  </a:cubicBezTo>
                  <a:cubicBezTo>
                    <a:pt x="6767" y="18242"/>
                    <a:pt x="7011" y="18845"/>
                    <a:pt x="7438" y="19207"/>
                  </a:cubicBezTo>
                  <a:cubicBezTo>
                    <a:pt x="7865" y="19569"/>
                    <a:pt x="8475" y="19690"/>
                    <a:pt x="9025" y="19509"/>
                  </a:cubicBezTo>
                  <a:cubicBezTo>
                    <a:pt x="9574" y="19328"/>
                    <a:pt x="10062" y="18845"/>
                    <a:pt x="10428" y="18302"/>
                  </a:cubicBezTo>
                  <a:cubicBezTo>
                    <a:pt x="10794" y="17759"/>
                    <a:pt x="11038" y="17156"/>
                    <a:pt x="11221" y="16553"/>
                  </a:cubicBezTo>
                  <a:cubicBezTo>
                    <a:pt x="11404" y="15949"/>
                    <a:pt x="11526" y="15346"/>
                    <a:pt x="11343" y="15225"/>
                  </a:cubicBezTo>
                  <a:cubicBezTo>
                    <a:pt x="11160" y="15104"/>
                    <a:pt x="10672" y="15466"/>
                    <a:pt x="10367" y="15949"/>
                  </a:cubicBezTo>
                  <a:cubicBezTo>
                    <a:pt x="10062" y="16432"/>
                    <a:pt x="9940" y="17035"/>
                    <a:pt x="9879" y="17639"/>
                  </a:cubicBezTo>
                  <a:cubicBezTo>
                    <a:pt x="9818" y="18242"/>
                    <a:pt x="9818" y="18845"/>
                    <a:pt x="10001" y="19388"/>
                  </a:cubicBezTo>
                  <a:cubicBezTo>
                    <a:pt x="10184" y="19931"/>
                    <a:pt x="10550" y="20414"/>
                    <a:pt x="11038" y="20716"/>
                  </a:cubicBezTo>
                  <a:cubicBezTo>
                    <a:pt x="11526" y="21017"/>
                    <a:pt x="12136" y="21138"/>
                    <a:pt x="12747" y="21078"/>
                  </a:cubicBezTo>
                  <a:cubicBezTo>
                    <a:pt x="13357" y="21017"/>
                    <a:pt x="13967" y="20776"/>
                    <a:pt x="14516" y="20354"/>
                  </a:cubicBezTo>
                  <a:cubicBezTo>
                    <a:pt x="15065" y="19931"/>
                    <a:pt x="15553" y="19328"/>
                    <a:pt x="15980" y="18785"/>
                  </a:cubicBezTo>
                  <a:cubicBezTo>
                    <a:pt x="16408" y="18242"/>
                    <a:pt x="16774" y="17759"/>
                    <a:pt x="16896" y="17820"/>
                  </a:cubicBezTo>
                  <a:cubicBezTo>
                    <a:pt x="17018" y="17880"/>
                    <a:pt x="16896" y="18483"/>
                    <a:pt x="16774" y="19328"/>
                  </a:cubicBezTo>
                  <a:cubicBezTo>
                    <a:pt x="16652" y="20173"/>
                    <a:pt x="16530" y="21259"/>
                    <a:pt x="16530" y="21379"/>
                  </a:cubicBezTo>
                  <a:cubicBezTo>
                    <a:pt x="16530" y="21500"/>
                    <a:pt x="16652" y="20655"/>
                    <a:pt x="16896" y="19509"/>
                  </a:cubicBezTo>
                  <a:cubicBezTo>
                    <a:pt x="17140" y="18363"/>
                    <a:pt x="17506" y="16915"/>
                    <a:pt x="17872" y="15889"/>
                  </a:cubicBezTo>
                  <a:cubicBezTo>
                    <a:pt x="18238" y="14863"/>
                    <a:pt x="18604" y="14260"/>
                    <a:pt x="19092" y="13958"/>
                  </a:cubicBezTo>
                  <a:cubicBezTo>
                    <a:pt x="19580" y="13656"/>
                    <a:pt x="20191" y="13656"/>
                    <a:pt x="20618" y="13958"/>
                  </a:cubicBezTo>
                  <a:cubicBezTo>
                    <a:pt x="21045" y="14260"/>
                    <a:pt x="21289" y="14863"/>
                    <a:pt x="21411" y="16070"/>
                  </a:cubicBezTo>
                  <a:cubicBezTo>
                    <a:pt x="21533" y="17277"/>
                    <a:pt x="21533" y="19087"/>
                    <a:pt x="21533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549773" y="148166"/>
              <a:ext cx="60577" cy="36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87" fill="norm" stroke="1" extrusionOk="0">
                  <a:moveTo>
                    <a:pt x="16847" y="0"/>
                  </a:moveTo>
                  <a:cubicBezTo>
                    <a:pt x="11633" y="3391"/>
                    <a:pt x="6419" y="6781"/>
                    <a:pt x="3440" y="9921"/>
                  </a:cubicBezTo>
                  <a:cubicBezTo>
                    <a:pt x="461" y="13060"/>
                    <a:pt x="-284" y="15949"/>
                    <a:pt x="88" y="17770"/>
                  </a:cubicBezTo>
                  <a:cubicBezTo>
                    <a:pt x="461" y="19591"/>
                    <a:pt x="1950" y="20344"/>
                    <a:pt x="4557" y="20847"/>
                  </a:cubicBezTo>
                  <a:cubicBezTo>
                    <a:pt x="7164" y="21349"/>
                    <a:pt x="10888" y="21600"/>
                    <a:pt x="13868" y="21160"/>
                  </a:cubicBezTo>
                  <a:cubicBezTo>
                    <a:pt x="16847" y="20721"/>
                    <a:pt x="19082" y="19591"/>
                    <a:pt x="21316" y="18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560492" y="256116"/>
              <a:ext cx="17050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481" y="17280"/>
                  </a:moveTo>
                  <a:cubicBezTo>
                    <a:pt x="681" y="16128"/>
                    <a:pt x="-119" y="14976"/>
                    <a:pt x="14" y="13968"/>
                  </a:cubicBezTo>
                  <a:cubicBezTo>
                    <a:pt x="148" y="12960"/>
                    <a:pt x="1214" y="12096"/>
                    <a:pt x="2414" y="11664"/>
                  </a:cubicBezTo>
                  <a:cubicBezTo>
                    <a:pt x="3614" y="11232"/>
                    <a:pt x="4948" y="11232"/>
                    <a:pt x="6948" y="12384"/>
                  </a:cubicBezTo>
                  <a:cubicBezTo>
                    <a:pt x="8948" y="13536"/>
                    <a:pt x="11614" y="15840"/>
                    <a:pt x="13081" y="17856"/>
                  </a:cubicBezTo>
                  <a:cubicBezTo>
                    <a:pt x="14548" y="19872"/>
                    <a:pt x="14814" y="21600"/>
                    <a:pt x="15214" y="21600"/>
                  </a:cubicBezTo>
                  <a:cubicBezTo>
                    <a:pt x="15614" y="21600"/>
                    <a:pt x="16148" y="19872"/>
                    <a:pt x="17214" y="15984"/>
                  </a:cubicBezTo>
                  <a:cubicBezTo>
                    <a:pt x="18281" y="12096"/>
                    <a:pt x="19881" y="6048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761129" y="311064"/>
              <a:ext cx="160372" cy="12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55" fill="norm" stroke="1" extrusionOk="0">
                  <a:moveTo>
                    <a:pt x="6948" y="5775"/>
                  </a:moveTo>
                  <a:cubicBezTo>
                    <a:pt x="7228" y="3975"/>
                    <a:pt x="7509" y="2175"/>
                    <a:pt x="6948" y="1095"/>
                  </a:cubicBezTo>
                  <a:cubicBezTo>
                    <a:pt x="6386" y="15"/>
                    <a:pt x="4984" y="-345"/>
                    <a:pt x="3722" y="375"/>
                  </a:cubicBezTo>
                  <a:cubicBezTo>
                    <a:pt x="2459" y="1095"/>
                    <a:pt x="1337" y="2895"/>
                    <a:pt x="636" y="5955"/>
                  </a:cubicBezTo>
                  <a:cubicBezTo>
                    <a:pt x="-65" y="9015"/>
                    <a:pt x="-346" y="13335"/>
                    <a:pt x="636" y="16395"/>
                  </a:cubicBezTo>
                  <a:cubicBezTo>
                    <a:pt x="1618" y="19455"/>
                    <a:pt x="3862" y="21255"/>
                    <a:pt x="7509" y="21255"/>
                  </a:cubicBezTo>
                  <a:cubicBezTo>
                    <a:pt x="11155" y="21255"/>
                    <a:pt x="16205" y="19455"/>
                    <a:pt x="21254" y="17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6916867" y="160607"/>
              <a:ext cx="441458" cy="47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18" fill="norm" stroke="1" extrusionOk="0">
                  <a:moveTo>
                    <a:pt x="3620" y="8979"/>
                  </a:moveTo>
                  <a:cubicBezTo>
                    <a:pt x="2591" y="9269"/>
                    <a:pt x="1563" y="9558"/>
                    <a:pt x="894" y="9944"/>
                  </a:cubicBezTo>
                  <a:cubicBezTo>
                    <a:pt x="226" y="10329"/>
                    <a:pt x="-83" y="10811"/>
                    <a:pt x="20" y="11149"/>
                  </a:cubicBezTo>
                  <a:cubicBezTo>
                    <a:pt x="123" y="11486"/>
                    <a:pt x="637" y="11679"/>
                    <a:pt x="1151" y="11679"/>
                  </a:cubicBezTo>
                  <a:cubicBezTo>
                    <a:pt x="1666" y="11679"/>
                    <a:pt x="2180" y="11486"/>
                    <a:pt x="2488" y="11631"/>
                  </a:cubicBezTo>
                  <a:cubicBezTo>
                    <a:pt x="2797" y="11776"/>
                    <a:pt x="2900" y="12258"/>
                    <a:pt x="3208" y="12354"/>
                  </a:cubicBezTo>
                  <a:cubicBezTo>
                    <a:pt x="3517" y="12451"/>
                    <a:pt x="4031" y="12161"/>
                    <a:pt x="4906" y="10860"/>
                  </a:cubicBezTo>
                  <a:cubicBezTo>
                    <a:pt x="5780" y="9558"/>
                    <a:pt x="7014" y="7244"/>
                    <a:pt x="7837" y="5604"/>
                  </a:cubicBezTo>
                  <a:cubicBezTo>
                    <a:pt x="8660" y="3965"/>
                    <a:pt x="9071" y="3001"/>
                    <a:pt x="9380" y="2277"/>
                  </a:cubicBezTo>
                  <a:cubicBezTo>
                    <a:pt x="9688" y="1554"/>
                    <a:pt x="9894" y="1072"/>
                    <a:pt x="9688" y="976"/>
                  </a:cubicBezTo>
                  <a:cubicBezTo>
                    <a:pt x="9483" y="879"/>
                    <a:pt x="8866" y="1169"/>
                    <a:pt x="8248" y="2374"/>
                  </a:cubicBezTo>
                  <a:cubicBezTo>
                    <a:pt x="7631" y="3579"/>
                    <a:pt x="7014" y="5701"/>
                    <a:pt x="6860" y="7533"/>
                  </a:cubicBezTo>
                  <a:cubicBezTo>
                    <a:pt x="6706" y="9365"/>
                    <a:pt x="7014" y="10908"/>
                    <a:pt x="7426" y="11727"/>
                  </a:cubicBezTo>
                  <a:cubicBezTo>
                    <a:pt x="7837" y="12547"/>
                    <a:pt x="8351" y="12644"/>
                    <a:pt x="9174" y="12017"/>
                  </a:cubicBezTo>
                  <a:cubicBezTo>
                    <a:pt x="9997" y="11390"/>
                    <a:pt x="11128" y="10040"/>
                    <a:pt x="12260" y="8063"/>
                  </a:cubicBezTo>
                  <a:cubicBezTo>
                    <a:pt x="13391" y="6086"/>
                    <a:pt x="14523" y="3483"/>
                    <a:pt x="15140" y="1940"/>
                  </a:cubicBezTo>
                  <a:cubicBezTo>
                    <a:pt x="15757" y="397"/>
                    <a:pt x="15860" y="-85"/>
                    <a:pt x="15808" y="11"/>
                  </a:cubicBezTo>
                  <a:cubicBezTo>
                    <a:pt x="15757" y="108"/>
                    <a:pt x="15551" y="783"/>
                    <a:pt x="15140" y="2519"/>
                  </a:cubicBezTo>
                  <a:cubicBezTo>
                    <a:pt x="14728" y="4254"/>
                    <a:pt x="14111" y="7051"/>
                    <a:pt x="13803" y="8690"/>
                  </a:cubicBezTo>
                  <a:cubicBezTo>
                    <a:pt x="13494" y="10329"/>
                    <a:pt x="13494" y="10811"/>
                    <a:pt x="13751" y="11149"/>
                  </a:cubicBezTo>
                  <a:cubicBezTo>
                    <a:pt x="14008" y="11486"/>
                    <a:pt x="14523" y="11679"/>
                    <a:pt x="15037" y="11583"/>
                  </a:cubicBezTo>
                  <a:cubicBezTo>
                    <a:pt x="15551" y="11486"/>
                    <a:pt x="16066" y="11101"/>
                    <a:pt x="16528" y="10474"/>
                  </a:cubicBezTo>
                  <a:cubicBezTo>
                    <a:pt x="16991" y="9847"/>
                    <a:pt x="17403" y="8979"/>
                    <a:pt x="17506" y="8786"/>
                  </a:cubicBezTo>
                  <a:cubicBezTo>
                    <a:pt x="17608" y="8594"/>
                    <a:pt x="17403" y="9076"/>
                    <a:pt x="17300" y="9558"/>
                  </a:cubicBezTo>
                  <a:cubicBezTo>
                    <a:pt x="17197" y="10040"/>
                    <a:pt x="17197" y="10522"/>
                    <a:pt x="17454" y="10715"/>
                  </a:cubicBezTo>
                  <a:cubicBezTo>
                    <a:pt x="17711" y="10908"/>
                    <a:pt x="18226" y="10811"/>
                    <a:pt x="18791" y="10522"/>
                  </a:cubicBezTo>
                  <a:cubicBezTo>
                    <a:pt x="19357" y="10233"/>
                    <a:pt x="19974" y="9751"/>
                    <a:pt x="20283" y="9895"/>
                  </a:cubicBezTo>
                  <a:cubicBezTo>
                    <a:pt x="20591" y="10040"/>
                    <a:pt x="20591" y="10811"/>
                    <a:pt x="20746" y="12451"/>
                  </a:cubicBezTo>
                  <a:cubicBezTo>
                    <a:pt x="20900" y="14090"/>
                    <a:pt x="21208" y="16597"/>
                    <a:pt x="21363" y="18188"/>
                  </a:cubicBezTo>
                  <a:cubicBezTo>
                    <a:pt x="21517" y="19779"/>
                    <a:pt x="21517" y="20454"/>
                    <a:pt x="21003" y="20888"/>
                  </a:cubicBezTo>
                  <a:cubicBezTo>
                    <a:pt x="20488" y="21322"/>
                    <a:pt x="19460" y="21515"/>
                    <a:pt x="18688" y="21370"/>
                  </a:cubicBezTo>
                  <a:cubicBezTo>
                    <a:pt x="17917" y="21226"/>
                    <a:pt x="17403" y="20744"/>
                    <a:pt x="16888" y="20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7932000" y="127000"/>
              <a:ext cx="138851" cy="45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61" fill="norm" stroke="1" extrusionOk="0">
                  <a:moveTo>
                    <a:pt x="16559" y="13300"/>
                  </a:moveTo>
                  <a:cubicBezTo>
                    <a:pt x="14923" y="13000"/>
                    <a:pt x="13286" y="12700"/>
                    <a:pt x="10832" y="13050"/>
                  </a:cubicBezTo>
                  <a:cubicBezTo>
                    <a:pt x="8377" y="13400"/>
                    <a:pt x="5104" y="14400"/>
                    <a:pt x="3141" y="15650"/>
                  </a:cubicBezTo>
                  <a:cubicBezTo>
                    <a:pt x="1177" y="16900"/>
                    <a:pt x="523" y="18400"/>
                    <a:pt x="195" y="19450"/>
                  </a:cubicBezTo>
                  <a:cubicBezTo>
                    <a:pt x="-132" y="20500"/>
                    <a:pt x="-132" y="21100"/>
                    <a:pt x="850" y="21350"/>
                  </a:cubicBezTo>
                  <a:cubicBezTo>
                    <a:pt x="1832" y="21600"/>
                    <a:pt x="3795" y="21500"/>
                    <a:pt x="6741" y="20300"/>
                  </a:cubicBezTo>
                  <a:cubicBezTo>
                    <a:pt x="9686" y="19100"/>
                    <a:pt x="13613" y="16800"/>
                    <a:pt x="15904" y="13700"/>
                  </a:cubicBezTo>
                  <a:cubicBezTo>
                    <a:pt x="18195" y="10600"/>
                    <a:pt x="18850" y="6700"/>
                    <a:pt x="19177" y="4450"/>
                  </a:cubicBezTo>
                  <a:cubicBezTo>
                    <a:pt x="19504" y="2200"/>
                    <a:pt x="19504" y="1600"/>
                    <a:pt x="19341" y="1050"/>
                  </a:cubicBezTo>
                  <a:cubicBezTo>
                    <a:pt x="19177" y="500"/>
                    <a:pt x="18850" y="0"/>
                    <a:pt x="18032" y="0"/>
                  </a:cubicBezTo>
                  <a:cubicBezTo>
                    <a:pt x="17213" y="0"/>
                    <a:pt x="15904" y="500"/>
                    <a:pt x="14759" y="2250"/>
                  </a:cubicBezTo>
                  <a:cubicBezTo>
                    <a:pt x="13613" y="4000"/>
                    <a:pt x="12632" y="7000"/>
                    <a:pt x="12959" y="9750"/>
                  </a:cubicBezTo>
                  <a:cubicBezTo>
                    <a:pt x="13286" y="12500"/>
                    <a:pt x="14923" y="15000"/>
                    <a:pt x="16559" y="16600"/>
                  </a:cubicBezTo>
                  <a:cubicBezTo>
                    <a:pt x="18195" y="18200"/>
                    <a:pt x="19832" y="18900"/>
                    <a:pt x="21468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8121650" y="440266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8159750" y="325966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8197512" y="343797"/>
              <a:ext cx="117098" cy="192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156" fill="norm" stroke="1" extrusionOk="0">
                  <a:moveTo>
                    <a:pt x="19053" y="1528"/>
                  </a:moveTo>
                  <a:cubicBezTo>
                    <a:pt x="14956" y="831"/>
                    <a:pt x="10860" y="134"/>
                    <a:pt x="7694" y="18"/>
                  </a:cubicBezTo>
                  <a:cubicBezTo>
                    <a:pt x="4529" y="-98"/>
                    <a:pt x="2294" y="367"/>
                    <a:pt x="991" y="1179"/>
                  </a:cubicBezTo>
                  <a:cubicBezTo>
                    <a:pt x="-313" y="1992"/>
                    <a:pt x="-685" y="3154"/>
                    <a:pt x="2108" y="5244"/>
                  </a:cubicBezTo>
                  <a:cubicBezTo>
                    <a:pt x="4901" y="7334"/>
                    <a:pt x="10860" y="10354"/>
                    <a:pt x="14584" y="12444"/>
                  </a:cubicBezTo>
                  <a:cubicBezTo>
                    <a:pt x="18308" y="14534"/>
                    <a:pt x="19798" y="15696"/>
                    <a:pt x="20356" y="16973"/>
                  </a:cubicBezTo>
                  <a:cubicBezTo>
                    <a:pt x="20915" y="18250"/>
                    <a:pt x="20543" y="19644"/>
                    <a:pt x="19053" y="20457"/>
                  </a:cubicBezTo>
                  <a:cubicBezTo>
                    <a:pt x="17563" y="21270"/>
                    <a:pt x="14956" y="21502"/>
                    <a:pt x="12722" y="20457"/>
                  </a:cubicBezTo>
                  <a:cubicBezTo>
                    <a:pt x="10487" y="19412"/>
                    <a:pt x="8625" y="17089"/>
                    <a:pt x="6763" y="14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8409596" y="198966"/>
              <a:ext cx="80355" cy="31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50" fill="norm" stroke="1" extrusionOk="0">
                  <a:moveTo>
                    <a:pt x="16040" y="0"/>
                  </a:moveTo>
                  <a:cubicBezTo>
                    <a:pt x="10502" y="2984"/>
                    <a:pt x="4963" y="5968"/>
                    <a:pt x="2194" y="9024"/>
                  </a:cubicBezTo>
                  <a:cubicBezTo>
                    <a:pt x="-575" y="12079"/>
                    <a:pt x="-575" y="15205"/>
                    <a:pt x="1363" y="17337"/>
                  </a:cubicBezTo>
                  <a:cubicBezTo>
                    <a:pt x="3302" y="19468"/>
                    <a:pt x="7179" y="20605"/>
                    <a:pt x="10779" y="21103"/>
                  </a:cubicBezTo>
                  <a:cubicBezTo>
                    <a:pt x="14379" y="21600"/>
                    <a:pt x="17702" y="21458"/>
                    <a:pt x="21025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8401049" y="357171"/>
              <a:ext cx="241301" cy="155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6205"/>
                  </a:moveTo>
                  <a:cubicBezTo>
                    <a:pt x="568" y="5037"/>
                    <a:pt x="1137" y="3869"/>
                    <a:pt x="3789" y="2702"/>
                  </a:cubicBezTo>
                  <a:cubicBezTo>
                    <a:pt x="6442" y="1534"/>
                    <a:pt x="11179" y="367"/>
                    <a:pt x="14021" y="75"/>
                  </a:cubicBezTo>
                  <a:cubicBezTo>
                    <a:pt x="16863" y="-217"/>
                    <a:pt x="17811" y="367"/>
                    <a:pt x="18284" y="1388"/>
                  </a:cubicBezTo>
                  <a:cubicBezTo>
                    <a:pt x="18758" y="2410"/>
                    <a:pt x="18758" y="3869"/>
                    <a:pt x="19137" y="6788"/>
                  </a:cubicBezTo>
                  <a:cubicBezTo>
                    <a:pt x="19516" y="9707"/>
                    <a:pt x="20274" y="14086"/>
                    <a:pt x="20558" y="17005"/>
                  </a:cubicBezTo>
                  <a:cubicBezTo>
                    <a:pt x="20842" y="19924"/>
                    <a:pt x="20653" y="21383"/>
                    <a:pt x="20084" y="21383"/>
                  </a:cubicBezTo>
                  <a:cubicBezTo>
                    <a:pt x="19516" y="21383"/>
                    <a:pt x="18568" y="19924"/>
                    <a:pt x="18095" y="17442"/>
                  </a:cubicBezTo>
                  <a:cubicBezTo>
                    <a:pt x="17621" y="14961"/>
                    <a:pt x="17621" y="11459"/>
                    <a:pt x="18284" y="8394"/>
                  </a:cubicBezTo>
                  <a:cubicBezTo>
                    <a:pt x="18947" y="5329"/>
                    <a:pt x="20274" y="2702"/>
                    <a:pt x="21600" y="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8750300" y="389466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00"/>
                    <a:pt x="14400" y="9600"/>
                    <a:pt x="10800" y="13200"/>
                  </a:cubicBezTo>
                  <a:cubicBezTo>
                    <a:pt x="7200" y="16800"/>
                    <a:pt x="36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8775700" y="256116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8864600" y="148166"/>
              <a:ext cx="101600" cy="35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21600" y="0"/>
                  </a:moveTo>
                  <a:cubicBezTo>
                    <a:pt x="18000" y="1652"/>
                    <a:pt x="14400" y="3304"/>
                    <a:pt x="10800" y="6035"/>
                  </a:cubicBezTo>
                  <a:cubicBezTo>
                    <a:pt x="7200" y="8767"/>
                    <a:pt x="3600" y="12579"/>
                    <a:pt x="1800" y="14929"/>
                  </a:cubicBezTo>
                  <a:cubicBezTo>
                    <a:pt x="0" y="17280"/>
                    <a:pt x="0" y="18169"/>
                    <a:pt x="0" y="18932"/>
                  </a:cubicBezTo>
                  <a:cubicBezTo>
                    <a:pt x="0" y="19694"/>
                    <a:pt x="0" y="20329"/>
                    <a:pt x="1125" y="20774"/>
                  </a:cubicBezTo>
                  <a:cubicBezTo>
                    <a:pt x="2250" y="21219"/>
                    <a:pt x="4500" y="21473"/>
                    <a:pt x="6750" y="21536"/>
                  </a:cubicBezTo>
                  <a:cubicBezTo>
                    <a:pt x="9000" y="21600"/>
                    <a:pt x="11250" y="21473"/>
                    <a:pt x="13500" y="20584"/>
                  </a:cubicBezTo>
                  <a:cubicBezTo>
                    <a:pt x="15750" y="19694"/>
                    <a:pt x="18000" y="18042"/>
                    <a:pt x="18450" y="16645"/>
                  </a:cubicBezTo>
                  <a:cubicBezTo>
                    <a:pt x="18900" y="15247"/>
                    <a:pt x="17550" y="14104"/>
                    <a:pt x="15750" y="13468"/>
                  </a:cubicBezTo>
                  <a:cubicBezTo>
                    <a:pt x="13950" y="12833"/>
                    <a:pt x="11700" y="12706"/>
                    <a:pt x="9450" y="12706"/>
                  </a:cubicBezTo>
                  <a:cubicBezTo>
                    <a:pt x="7200" y="12706"/>
                    <a:pt x="4950" y="12833"/>
                    <a:pt x="4275" y="13278"/>
                  </a:cubicBezTo>
                  <a:cubicBezTo>
                    <a:pt x="3600" y="13722"/>
                    <a:pt x="4500" y="14485"/>
                    <a:pt x="5400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8991600" y="153502"/>
              <a:ext cx="292033" cy="33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92" fill="norm" stroke="1" extrusionOk="0">
                  <a:moveTo>
                    <a:pt x="0" y="14420"/>
                  </a:moveTo>
                  <a:cubicBezTo>
                    <a:pt x="311" y="15924"/>
                    <a:pt x="622" y="17427"/>
                    <a:pt x="855" y="18521"/>
                  </a:cubicBezTo>
                  <a:cubicBezTo>
                    <a:pt x="1088" y="19615"/>
                    <a:pt x="1243" y="20298"/>
                    <a:pt x="1709" y="20503"/>
                  </a:cubicBezTo>
                  <a:cubicBezTo>
                    <a:pt x="2176" y="20708"/>
                    <a:pt x="2953" y="20435"/>
                    <a:pt x="3652" y="19957"/>
                  </a:cubicBezTo>
                  <a:cubicBezTo>
                    <a:pt x="4351" y="19478"/>
                    <a:pt x="4973" y="18795"/>
                    <a:pt x="5439" y="18043"/>
                  </a:cubicBezTo>
                  <a:cubicBezTo>
                    <a:pt x="5905" y="17291"/>
                    <a:pt x="6216" y="16470"/>
                    <a:pt x="6449" y="16607"/>
                  </a:cubicBezTo>
                  <a:cubicBezTo>
                    <a:pt x="6682" y="16744"/>
                    <a:pt x="6837" y="17838"/>
                    <a:pt x="7304" y="18384"/>
                  </a:cubicBezTo>
                  <a:cubicBezTo>
                    <a:pt x="7770" y="18931"/>
                    <a:pt x="8547" y="18931"/>
                    <a:pt x="9945" y="17906"/>
                  </a:cubicBezTo>
                  <a:cubicBezTo>
                    <a:pt x="11344" y="16881"/>
                    <a:pt x="13364" y="14830"/>
                    <a:pt x="15306" y="12096"/>
                  </a:cubicBezTo>
                  <a:cubicBezTo>
                    <a:pt x="17249" y="9362"/>
                    <a:pt x="19114" y="5944"/>
                    <a:pt x="20201" y="3688"/>
                  </a:cubicBezTo>
                  <a:cubicBezTo>
                    <a:pt x="21289" y="1433"/>
                    <a:pt x="21600" y="339"/>
                    <a:pt x="21367" y="65"/>
                  </a:cubicBezTo>
                  <a:cubicBezTo>
                    <a:pt x="21134" y="-208"/>
                    <a:pt x="20357" y="339"/>
                    <a:pt x="19191" y="2389"/>
                  </a:cubicBezTo>
                  <a:cubicBezTo>
                    <a:pt x="18026" y="4440"/>
                    <a:pt x="16472" y="7995"/>
                    <a:pt x="15540" y="11002"/>
                  </a:cubicBezTo>
                  <a:cubicBezTo>
                    <a:pt x="14607" y="14010"/>
                    <a:pt x="14296" y="16470"/>
                    <a:pt x="14141" y="18043"/>
                  </a:cubicBezTo>
                  <a:cubicBezTo>
                    <a:pt x="13986" y="19615"/>
                    <a:pt x="13986" y="20298"/>
                    <a:pt x="15151" y="20708"/>
                  </a:cubicBezTo>
                  <a:cubicBezTo>
                    <a:pt x="16317" y="21119"/>
                    <a:pt x="18647" y="21255"/>
                    <a:pt x="20978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9086850" y="331753"/>
              <a:ext cx="2095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491" y="2735"/>
                    <a:pt x="6982" y="-1585"/>
                    <a:pt x="10582" y="575"/>
                  </a:cubicBezTo>
                  <a:cubicBezTo>
                    <a:pt x="14182" y="2735"/>
                    <a:pt x="17891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9316822" y="163955"/>
              <a:ext cx="352112" cy="35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25" fill="norm" stroke="1" extrusionOk="0">
                  <a:moveTo>
                    <a:pt x="692" y="14169"/>
                  </a:moveTo>
                  <a:cubicBezTo>
                    <a:pt x="1339" y="14169"/>
                    <a:pt x="1985" y="14169"/>
                    <a:pt x="2697" y="13845"/>
                  </a:cubicBezTo>
                  <a:cubicBezTo>
                    <a:pt x="3408" y="13522"/>
                    <a:pt x="4184" y="12875"/>
                    <a:pt x="4184" y="12552"/>
                  </a:cubicBezTo>
                  <a:cubicBezTo>
                    <a:pt x="4184" y="12228"/>
                    <a:pt x="3408" y="12228"/>
                    <a:pt x="2567" y="12940"/>
                  </a:cubicBezTo>
                  <a:cubicBezTo>
                    <a:pt x="1727" y="13651"/>
                    <a:pt x="821" y="15074"/>
                    <a:pt x="369" y="16109"/>
                  </a:cubicBezTo>
                  <a:cubicBezTo>
                    <a:pt x="-84" y="17143"/>
                    <a:pt x="-84" y="17790"/>
                    <a:pt x="175" y="18437"/>
                  </a:cubicBezTo>
                  <a:cubicBezTo>
                    <a:pt x="433" y="19084"/>
                    <a:pt x="951" y="19730"/>
                    <a:pt x="2632" y="19989"/>
                  </a:cubicBezTo>
                  <a:cubicBezTo>
                    <a:pt x="4314" y="20248"/>
                    <a:pt x="7159" y="20118"/>
                    <a:pt x="9552" y="19342"/>
                  </a:cubicBezTo>
                  <a:cubicBezTo>
                    <a:pt x="11945" y="18566"/>
                    <a:pt x="13885" y="17143"/>
                    <a:pt x="14920" y="16109"/>
                  </a:cubicBezTo>
                  <a:cubicBezTo>
                    <a:pt x="15954" y="15074"/>
                    <a:pt x="16084" y="14427"/>
                    <a:pt x="15825" y="14039"/>
                  </a:cubicBezTo>
                  <a:cubicBezTo>
                    <a:pt x="15566" y="13651"/>
                    <a:pt x="14920" y="13522"/>
                    <a:pt x="14273" y="13457"/>
                  </a:cubicBezTo>
                  <a:cubicBezTo>
                    <a:pt x="13626" y="13392"/>
                    <a:pt x="12979" y="13392"/>
                    <a:pt x="12074" y="14039"/>
                  </a:cubicBezTo>
                  <a:cubicBezTo>
                    <a:pt x="11169" y="14686"/>
                    <a:pt x="10005" y="15979"/>
                    <a:pt x="9358" y="17014"/>
                  </a:cubicBezTo>
                  <a:cubicBezTo>
                    <a:pt x="8711" y="18049"/>
                    <a:pt x="8582" y="18825"/>
                    <a:pt x="8582" y="19536"/>
                  </a:cubicBezTo>
                  <a:cubicBezTo>
                    <a:pt x="8582" y="20248"/>
                    <a:pt x="8711" y="20894"/>
                    <a:pt x="9164" y="21218"/>
                  </a:cubicBezTo>
                  <a:cubicBezTo>
                    <a:pt x="9617" y="21541"/>
                    <a:pt x="10393" y="21541"/>
                    <a:pt x="11686" y="20830"/>
                  </a:cubicBezTo>
                  <a:cubicBezTo>
                    <a:pt x="12979" y="20118"/>
                    <a:pt x="14790" y="18695"/>
                    <a:pt x="16472" y="15850"/>
                  </a:cubicBezTo>
                  <a:cubicBezTo>
                    <a:pt x="18153" y="13004"/>
                    <a:pt x="19705" y="8736"/>
                    <a:pt x="20546" y="6085"/>
                  </a:cubicBezTo>
                  <a:cubicBezTo>
                    <a:pt x="21387" y="3433"/>
                    <a:pt x="21516" y="2398"/>
                    <a:pt x="21516" y="1558"/>
                  </a:cubicBezTo>
                  <a:cubicBezTo>
                    <a:pt x="21516" y="717"/>
                    <a:pt x="21387" y="70"/>
                    <a:pt x="21128" y="6"/>
                  </a:cubicBezTo>
                  <a:cubicBezTo>
                    <a:pt x="20869" y="-59"/>
                    <a:pt x="20481" y="458"/>
                    <a:pt x="19835" y="2204"/>
                  </a:cubicBezTo>
                  <a:cubicBezTo>
                    <a:pt x="19188" y="3951"/>
                    <a:pt x="18282" y="6925"/>
                    <a:pt x="17959" y="10094"/>
                  </a:cubicBezTo>
                  <a:cubicBezTo>
                    <a:pt x="17636" y="13263"/>
                    <a:pt x="17894" y="16626"/>
                    <a:pt x="18153" y="19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666750" y="1615016"/>
              <a:ext cx="1905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3830"/>
                    <a:pt x="7680" y="7660"/>
                    <a:pt x="11280" y="11260"/>
                  </a:cubicBezTo>
                  <a:cubicBezTo>
                    <a:pt x="14880" y="14860"/>
                    <a:pt x="18240" y="182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690431" y="1608666"/>
              <a:ext cx="147770" cy="300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69" fill="norm" stroke="1" extrusionOk="0">
                  <a:moveTo>
                    <a:pt x="21239" y="0"/>
                  </a:moveTo>
                  <a:cubicBezTo>
                    <a:pt x="18197" y="2400"/>
                    <a:pt x="15154" y="4800"/>
                    <a:pt x="11960" y="7575"/>
                  </a:cubicBezTo>
                  <a:cubicBezTo>
                    <a:pt x="8766" y="10350"/>
                    <a:pt x="5419" y="13500"/>
                    <a:pt x="3138" y="15975"/>
                  </a:cubicBezTo>
                  <a:cubicBezTo>
                    <a:pt x="856" y="18450"/>
                    <a:pt x="-361" y="20250"/>
                    <a:pt x="95" y="20925"/>
                  </a:cubicBezTo>
                  <a:cubicBezTo>
                    <a:pt x="552" y="21600"/>
                    <a:pt x="2681" y="21150"/>
                    <a:pt x="4811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927100" y="1824566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996950" y="1919816"/>
              <a:ext cx="571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206500" y="1888066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568450" y="1818216"/>
              <a:ext cx="50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720849" y="1869016"/>
              <a:ext cx="63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2000249" y="1557866"/>
              <a:ext cx="1905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014"/>
                    <a:pt x="5760" y="6028"/>
                    <a:pt x="9360" y="9628"/>
                  </a:cubicBezTo>
                  <a:cubicBezTo>
                    <a:pt x="12960" y="13228"/>
                    <a:pt x="17280" y="174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2063728" y="1538816"/>
              <a:ext cx="133372" cy="32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35" fill="norm" stroke="1" extrusionOk="0">
                  <a:moveTo>
                    <a:pt x="21266" y="0"/>
                  </a:moveTo>
                  <a:cubicBezTo>
                    <a:pt x="19579" y="0"/>
                    <a:pt x="17891" y="0"/>
                    <a:pt x="16203" y="1052"/>
                  </a:cubicBezTo>
                  <a:cubicBezTo>
                    <a:pt x="14516" y="2104"/>
                    <a:pt x="12829" y="4208"/>
                    <a:pt x="10972" y="6873"/>
                  </a:cubicBezTo>
                  <a:cubicBezTo>
                    <a:pt x="9116" y="9538"/>
                    <a:pt x="7091" y="12764"/>
                    <a:pt x="5404" y="15008"/>
                  </a:cubicBezTo>
                  <a:cubicBezTo>
                    <a:pt x="3716" y="17252"/>
                    <a:pt x="2366" y="18514"/>
                    <a:pt x="1354" y="19566"/>
                  </a:cubicBezTo>
                  <a:cubicBezTo>
                    <a:pt x="341" y="20618"/>
                    <a:pt x="-334" y="21460"/>
                    <a:pt x="172" y="21530"/>
                  </a:cubicBezTo>
                  <a:cubicBezTo>
                    <a:pt x="679" y="21600"/>
                    <a:pt x="2366" y="20899"/>
                    <a:pt x="4054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2241549" y="1730086"/>
              <a:ext cx="139701" cy="15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0" y="5148"/>
                  </a:moveTo>
                  <a:cubicBezTo>
                    <a:pt x="0" y="6899"/>
                    <a:pt x="0" y="8651"/>
                    <a:pt x="0" y="10694"/>
                  </a:cubicBezTo>
                  <a:cubicBezTo>
                    <a:pt x="0" y="12737"/>
                    <a:pt x="0" y="15072"/>
                    <a:pt x="327" y="15364"/>
                  </a:cubicBezTo>
                  <a:cubicBezTo>
                    <a:pt x="655" y="15656"/>
                    <a:pt x="1309" y="13905"/>
                    <a:pt x="2618" y="10840"/>
                  </a:cubicBezTo>
                  <a:cubicBezTo>
                    <a:pt x="3927" y="7775"/>
                    <a:pt x="5891" y="3396"/>
                    <a:pt x="7855" y="1353"/>
                  </a:cubicBezTo>
                  <a:cubicBezTo>
                    <a:pt x="9818" y="-690"/>
                    <a:pt x="11782" y="-398"/>
                    <a:pt x="13909" y="2083"/>
                  </a:cubicBezTo>
                  <a:cubicBezTo>
                    <a:pt x="16036" y="4564"/>
                    <a:pt x="18327" y="9234"/>
                    <a:pt x="19636" y="12737"/>
                  </a:cubicBezTo>
                  <a:cubicBezTo>
                    <a:pt x="20945" y="16240"/>
                    <a:pt x="21273" y="18575"/>
                    <a:pt x="21600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2882891" y="1606949"/>
              <a:ext cx="514360" cy="21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51" fill="norm" stroke="1" extrusionOk="0">
                  <a:moveTo>
                    <a:pt x="4515" y="10658"/>
                  </a:moveTo>
                  <a:cubicBezTo>
                    <a:pt x="4427" y="9629"/>
                    <a:pt x="4338" y="8601"/>
                    <a:pt x="3940" y="7469"/>
                  </a:cubicBezTo>
                  <a:cubicBezTo>
                    <a:pt x="3542" y="6338"/>
                    <a:pt x="2833" y="5104"/>
                    <a:pt x="2302" y="5001"/>
                  </a:cubicBezTo>
                  <a:cubicBezTo>
                    <a:pt x="1771" y="4898"/>
                    <a:pt x="1417" y="5926"/>
                    <a:pt x="1019" y="8395"/>
                  </a:cubicBezTo>
                  <a:cubicBezTo>
                    <a:pt x="620" y="10864"/>
                    <a:pt x="178" y="14772"/>
                    <a:pt x="45" y="17241"/>
                  </a:cubicBezTo>
                  <a:cubicBezTo>
                    <a:pt x="-88" y="19709"/>
                    <a:pt x="89" y="20738"/>
                    <a:pt x="399" y="21046"/>
                  </a:cubicBezTo>
                  <a:cubicBezTo>
                    <a:pt x="709" y="21355"/>
                    <a:pt x="1151" y="20944"/>
                    <a:pt x="1505" y="20224"/>
                  </a:cubicBezTo>
                  <a:cubicBezTo>
                    <a:pt x="1860" y="19504"/>
                    <a:pt x="2125" y="18475"/>
                    <a:pt x="2435" y="16521"/>
                  </a:cubicBezTo>
                  <a:cubicBezTo>
                    <a:pt x="2745" y="14566"/>
                    <a:pt x="3099" y="11686"/>
                    <a:pt x="3232" y="10761"/>
                  </a:cubicBezTo>
                  <a:cubicBezTo>
                    <a:pt x="3364" y="9835"/>
                    <a:pt x="3276" y="10864"/>
                    <a:pt x="3276" y="12612"/>
                  </a:cubicBezTo>
                  <a:cubicBezTo>
                    <a:pt x="3276" y="14361"/>
                    <a:pt x="3364" y="16829"/>
                    <a:pt x="3586" y="18372"/>
                  </a:cubicBezTo>
                  <a:cubicBezTo>
                    <a:pt x="3807" y="19915"/>
                    <a:pt x="4161" y="20532"/>
                    <a:pt x="4471" y="20326"/>
                  </a:cubicBezTo>
                  <a:cubicBezTo>
                    <a:pt x="4781" y="20121"/>
                    <a:pt x="5046" y="19092"/>
                    <a:pt x="5356" y="16109"/>
                  </a:cubicBezTo>
                  <a:cubicBezTo>
                    <a:pt x="5666" y="13126"/>
                    <a:pt x="6020" y="8189"/>
                    <a:pt x="6242" y="5206"/>
                  </a:cubicBezTo>
                  <a:cubicBezTo>
                    <a:pt x="6463" y="2224"/>
                    <a:pt x="6551" y="1195"/>
                    <a:pt x="6817" y="578"/>
                  </a:cubicBezTo>
                  <a:cubicBezTo>
                    <a:pt x="7082" y="-39"/>
                    <a:pt x="7525" y="-245"/>
                    <a:pt x="8101" y="372"/>
                  </a:cubicBezTo>
                  <a:cubicBezTo>
                    <a:pt x="8676" y="989"/>
                    <a:pt x="9384" y="2429"/>
                    <a:pt x="9738" y="4281"/>
                  </a:cubicBezTo>
                  <a:cubicBezTo>
                    <a:pt x="10092" y="6132"/>
                    <a:pt x="10092" y="8395"/>
                    <a:pt x="9827" y="10452"/>
                  </a:cubicBezTo>
                  <a:cubicBezTo>
                    <a:pt x="9561" y="12509"/>
                    <a:pt x="9030" y="14361"/>
                    <a:pt x="8720" y="15801"/>
                  </a:cubicBezTo>
                  <a:cubicBezTo>
                    <a:pt x="8410" y="17241"/>
                    <a:pt x="8322" y="18269"/>
                    <a:pt x="8499" y="18784"/>
                  </a:cubicBezTo>
                  <a:cubicBezTo>
                    <a:pt x="8676" y="19298"/>
                    <a:pt x="9119" y="19298"/>
                    <a:pt x="10269" y="18372"/>
                  </a:cubicBezTo>
                  <a:cubicBezTo>
                    <a:pt x="11420" y="17446"/>
                    <a:pt x="13279" y="15595"/>
                    <a:pt x="14563" y="13949"/>
                  </a:cubicBezTo>
                  <a:cubicBezTo>
                    <a:pt x="15846" y="12304"/>
                    <a:pt x="16555" y="10864"/>
                    <a:pt x="16997" y="9526"/>
                  </a:cubicBezTo>
                  <a:cubicBezTo>
                    <a:pt x="17440" y="8189"/>
                    <a:pt x="17617" y="6955"/>
                    <a:pt x="17573" y="5926"/>
                  </a:cubicBezTo>
                  <a:cubicBezTo>
                    <a:pt x="17528" y="4898"/>
                    <a:pt x="17263" y="4075"/>
                    <a:pt x="16909" y="4075"/>
                  </a:cubicBezTo>
                  <a:cubicBezTo>
                    <a:pt x="16555" y="4075"/>
                    <a:pt x="16112" y="4898"/>
                    <a:pt x="15669" y="6646"/>
                  </a:cubicBezTo>
                  <a:cubicBezTo>
                    <a:pt x="15227" y="8395"/>
                    <a:pt x="14784" y="11069"/>
                    <a:pt x="14563" y="13024"/>
                  </a:cubicBezTo>
                  <a:cubicBezTo>
                    <a:pt x="14342" y="14978"/>
                    <a:pt x="14342" y="16212"/>
                    <a:pt x="15227" y="17035"/>
                  </a:cubicBezTo>
                  <a:cubicBezTo>
                    <a:pt x="16112" y="17858"/>
                    <a:pt x="17882" y="18269"/>
                    <a:pt x="19078" y="18166"/>
                  </a:cubicBezTo>
                  <a:cubicBezTo>
                    <a:pt x="20273" y="18064"/>
                    <a:pt x="20892" y="17446"/>
                    <a:pt x="21512" y="16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089400" y="1595966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089400" y="153246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216400" y="1583266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4235450" y="1526116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4306672" y="1376805"/>
              <a:ext cx="176429" cy="37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18" fill="norm" stroke="1" extrusionOk="0">
                  <a:moveTo>
                    <a:pt x="13719" y="13656"/>
                  </a:moveTo>
                  <a:cubicBezTo>
                    <a:pt x="12690" y="12928"/>
                    <a:pt x="11662" y="12200"/>
                    <a:pt x="10247" y="11897"/>
                  </a:cubicBezTo>
                  <a:cubicBezTo>
                    <a:pt x="8833" y="11593"/>
                    <a:pt x="7033" y="11715"/>
                    <a:pt x="5233" y="12928"/>
                  </a:cubicBezTo>
                  <a:cubicBezTo>
                    <a:pt x="3433" y="14142"/>
                    <a:pt x="1633" y="16447"/>
                    <a:pt x="733" y="17904"/>
                  </a:cubicBezTo>
                  <a:cubicBezTo>
                    <a:pt x="-167" y="19360"/>
                    <a:pt x="-167" y="19966"/>
                    <a:pt x="347" y="20513"/>
                  </a:cubicBezTo>
                  <a:cubicBezTo>
                    <a:pt x="862" y="21059"/>
                    <a:pt x="1890" y="21544"/>
                    <a:pt x="3947" y="20937"/>
                  </a:cubicBezTo>
                  <a:cubicBezTo>
                    <a:pt x="6004" y="20331"/>
                    <a:pt x="9090" y="18632"/>
                    <a:pt x="11533" y="15537"/>
                  </a:cubicBezTo>
                  <a:cubicBezTo>
                    <a:pt x="13976" y="12443"/>
                    <a:pt x="15776" y="7953"/>
                    <a:pt x="16676" y="5344"/>
                  </a:cubicBezTo>
                  <a:cubicBezTo>
                    <a:pt x="17576" y="2735"/>
                    <a:pt x="17576" y="2007"/>
                    <a:pt x="17447" y="1340"/>
                  </a:cubicBezTo>
                  <a:cubicBezTo>
                    <a:pt x="17319" y="672"/>
                    <a:pt x="17062" y="65"/>
                    <a:pt x="16419" y="5"/>
                  </a:cubicBezTo>
                  <a:cubicBezTo>
                    <a:pt x="15776" y="-56"/>
                    <a:pt x="14747" y="429"/>
                    <a:pt x="13847" y="2128"/>
                  </a:cubicBezTo>
                  <a:cubicBezTo>
                    <a:pt x="12947" y="3827"/>
                    <a:pt x="12176" y="6740"/>
                    <a:pt x="13462" y="9591"/>
                  </a:cubicBezTo>
                  <a:cubicBezTo>
                    <a:pt x="14747" y="12443"/>
                    <a:pt x="18090" y="15234"/>
                    <a:pt x="21433" y="18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5249369" y="1373705"/>
              <a:ext cx="167181" cy="382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25" fill="norm" stroke="1" extrusionOk="0">
                  <a:moveTo>
                    <a:pt x="1885" y="9509"/>
                  </a:moveTo>
                  <a:cubicBezTo>
                    <a:pt x="2965" y="9862"/>
                    <a:pt x="4045" y="10214"/>
                    <a:pt x="4585" y="11857"/>
                  </a:cubicBezTo>
                  <a:cubicBezTo>
                    <a:pt x="5125" y="13501"/>
                    <a:pt x="5125" y="16436"/>
                    <a:pt x="4720" y="18314"/>
                  </a:cubicBezTo>
                  <a:cubicBezTo>
                    <a:pt x="4315" y="20192"/>
                    <a:pt x="3505" y="21014"/>
                    <a:pt x="2695" y="21190"/>
                  </a:cubicBezTo>
                  <a:cubicBezTo>
                    <a:pt x="1885" y="21366"/>
                    <a:pt x="1075" y="20896"/>
                    <a:pt x="535" y="19253"/>
                  </a:cubicBezTo>
                  <a:cubicBezTo>
                    <a:pt x="-5" y="17609"/>
                    <a:pt x="-275" y="14792"/>
                    <a:pt x="400" y="11681"/>
                  </a:cubicBezTo>
                  <a:cubicBezTo>
                    <a:pt x="1075" y="8570"/>
                    <a:pt x="2695" y="5166"/>
                    <a:pt x="4045" y="3170"/>
                  </a:cubicBezTo>
                  <a:cubicBezTo>
                    <a:pt x="5395" y="1175"/>
                    <a:pt x="6475" y="588"/>
                    <a:pt x="7690" y="236"/>
                  </a:cubicBezTo>
                  <a:cubicBezTo>
                    <a:pt x="8905" y="-117"/>
                    <a:pt x="10255" y="-234"/>
                    <a:pt x="11740" y="1057"/>
                  </a:cubicBezTo>
                  <a:cubicBezTo>
                    <a:pt x="13225" y="2349"/>
                    <a:pt x="14845" y="5049"/>
                    <a:pt x="13900" y="7103"/>
                  </a:cubicBezTo>
                  <a:cubicBezTo>
                    <a:pt x="12955" y="9157"/>
                    <a:pt x="9445" y="10566"/>
                    <a:pt x="7015" y="11329"/>
                  </a:cubicBezTo>
                  <a:cubicBezTo>
                    <a:pt x="4585" y="12092"/>
                    <a:pt x="3235" y="12209"/>
                    <a:pt x="3235" y="12562"/>
                  </a:cubicBezTo>
                  <a:cubicBezTo>
                    <a:pt x="3235" y="12914"/>
                    <a:pt x="4585" y="13501"/>
                    <a:pt x="6610" y="14557"/>
                  </a:cubicBezTo>
                  <a:cubicBezTo>
                    <a:pt x="8635" y="15614"/>
                    <a:pt x="11335" y="17140"/>
                    <a:pt x="13900" y="18020"/>
                  </a:cubicBezTo>
                  <a:cubicBezTo>
                    <a:pt x="16465" y="18901"/>
                    <a:pt x="18895" y="19136"/>
                    <a:pt x="21325" y="1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5505449" y="1398844"/>
              <a:ext cx="139172" cy="30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56" fill="norm" stroke="1" extrusionOk="0">
                  <a:moveTo>
                    <a:pt x="0" y="2238"/>
                  </a:moveTo>
                  <a:cubicBezTo>
                    <a:pt x="655" y="6529"/>
                    <a:pt x="1309" y="10819"/>
                    <a:pt x="2127" y="13778"/>
                  </a:cubicBezTo>
                  <a:cubicBezTo>
                    <a:pt x="2945" y="16737"/>
                    <a:pt x="3927" y="18364"/>
                    <a:pt x="4909" y="19474"/>
                  </a:cubicBezTo>
                  <a:cubicBezTo>
                    <a:pt x="5891" y="20583"/>
                    <a:pt x="6873" y="21175"/>
                    <a:pt x="8182" y="21323"/>
                  </a:cubicBezTo>
                  <a:cubicBezTo>
                    <a:pt x="9491" y="21471"/>
                    <a:pt x="11127" y="21175"/>
                    <a:pt x="13091" y="19178"/>
                  </a:cubicBezTo>
                  <a:cubicBezTo>
                    <a:pt x="15055" y="17181"/>
                    <a:pt x="17345" y="13482"/>
                    <a:pt x="18818" y="10375"/>
                  </a:cubicBezTo>
                  <a:cubicBezTo>
                    <a:pt x="20291" y="7268"/>
                    <a:pt x="20945" y="4753"/>
                    <a:pt x="21273" y="2978"/>
                  </a:cubicBezTo>
                  <a:cubicBezTo>
                    <a:pt x="21600" y="1203"/>
                    <a:pt x="21600" y="167"/>
                    <a:pt x="21273" y="19"/>
                  </a:cubicBezTo>
                  <a:cubicBezTo>
                    <a:pt x="20945" y="-129"/>
                    <a:pt x="20291" y="611"/>
                    <a:pt x="19636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698293" y="1538795"/>
              <a:ext cx="46341" cy="181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241" fill="norm" stroke="1" extrusionOk="0">
                  <a:moveTo>
                    <a:pt x="18682" y="6706"/>
                  </a:moveTo>
                  <a:cubicBezTo>
                    <a:pt x="19621" y="5464"/>
                    <a:pt x="20560" y="4223"/>
                    <a:pt x="20560" y="2982"/>
                  </a:cubicBezTo>
                  <a:cubicBezTo>
                    <a:pt x="20560" y="1740"/>
                    <a:pt x="19621" y="499"/>
                    <a:pt x="16803" y="126"/>
                  </a:cubicBezTo>
                  <a:cubicBezTo>
                    <a:pt x="13986" y="-246"/>
                    <a:pt x="9290" y="251"/>
                    <a:pt x="5534" y="995"/>
                  </a:cubicBezTo>
                  <a:cubicBezTo>
                    <a:pt x="1777" y="1740"/>
                    <a:pt x="-1040" y="2733"/>
                    <a:pt x="369" y="5092"/>
                  </a:cubicBezTo>
                  <a:cubicBezTo>
                    <a:pt x="1777" y="7451"/>
                    <a:pt x="7412" y="11175"/>
                    <a:pt x="11638" y="13657"/>
                  </a:cubicBezTo>
                  <a:cubicBezTo>
                    <a:pt x="15864" y="16140"/>
                    <a:pt x="18682" y="17382"/>
                    <a:pt x="19621" y="18623"/>
                  </a:cubicBezTo>
                  <a:cubicBezTo>
                    <a:pt x="20560" y="19864"/>
                    <a:pt x="19621" y="21106"/>
                    <a:pt x="16334" y="21230"/>
                  </a:cubicBezTo>
                  <a:cubicBezTo>
                    <a:pt x="13047" y="21354"/>
                    <a:pt x="7412" y="20361"/>
                    <a:pt x="1777" y="19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6159500" y="636553"/>
              <a:ext cx="3416300" cy="10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1357"/>
                  </a:moveTo>
                  <a:cubicBezTo>
                    <a:pt x="134" y="526"/>
                    <a:pt x="268" y="-305"/>
                    <a:pt x="582" y="110"/>
                  </a:cubicBezTo>
                  <a:cubicBezTo>
                    <a:pt x="897" y="526"/>
                    <a:pt x="1392" y="2187"/>
                    <a:pt x="1920" y="3226"/>
                  </a:cubicBezTo>
                  <a:cubicBezTo>
                    <a:pt x="2449" y="4264"/>
                    <a:pt x="3011" y="4680"/>
                    <a:pt x="3580" y="4887"/>
                  </a:cubicBezTo>
                  <a:cubicBezTo>
                    <a:pt x="4149" y="5095"/>
                    <a:pt x="4724" y="5095"/>
                    <a:pt x="5273" y="5095"/>
                  </a:cubicBezTo>
                  <a:cubicBezTo>
                    <a:pt x="5822" y="5095"/>
                    <a:pt x="6343" y="5095"/>
                    <a:pt x="6886" y="5303"/>
                  </a:cubicBezTo>
                  <a:cubicBezTo>
                    <a:pt x="7428" y="5510"/>
                    <a:pt x="7990" y="5926"/>
                    <a:pt x="8552" y="6549"/>
                  </a:cubicBezTo>
                  <a:cubicBezTo>
                    <a:pt x="9114" y="7172"/>
                    <a:pt x="9676" y="8003"/>
                    <a:pt x="10191" y="8418"/>
                  </a:cubicBezTo>
                  <a:cubicBezTo>
                    <a:pt x="10706" y="8833"/>
                    <a:pt x="11175" y="8833"/>
                    <a:pt x="11650" y="9041"/>
                  </a:cubicBezTo>
                  <a:cubicBezTo>
                    <a:pt x="12125" y="9249"/>
                    <a:pt x="12607" y="9664"/>
                    <a:pt x="13088" y="10080"/>
                  </a:cubicBezTo>
                  <a:cubicBezTo>
                    <a:pt x="13570" y="10495"/>
                    <a:pt x="14052" y="10910"/>
                    <a:pt x="14527" y="11326"/>
                  </a:cubicBezTo>
                  <a:cubicBezTo>
                    <a:pt x="15002" y="11741"/>
                    <a:pt x="15471" y="12157"/>
                    <a:pt x="15999" y="12572"/>
                  </a:cubicBezTo>
                  <a:cubicBezTo>
                    <a:pt x="16528" y="12987"/>
                    <a:pt x="17117" y="13403"/>
                    <a:pt x="17665" y="13818"/>
                  </a:cubicBezTo>
                  <a:cubicBezTo>
                    <a:pt x="18214" y="14233"/>
                    <a:pt x="18723" y="14649"/>
                    <a:pt x="19211" y="15272"/>
                  </a:cubicBezTo>
                  <a:cubicBezTo>
                    <a:pt x="19700" y="15895"/>
                    <a:pt x="20168" y="16726"/>
                    <a:pt x="20563" y="17764"/>
                  </a:cubicBezTo>
                  <a:cubicBezTo>
                    <a:pt x="20958" y="18803"/>
                    <a:pt x="21279" y="20049"/>
                    <a:pt x="2160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6261100" y="751416"/>
              <a:ext cx="27749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00"/>
                  </a:moveTo>
                  <a:cubicBezTo>
                    <a:pt x="676" y="3600"/>
                    <a:pt x="1351" y="4500"/>
                    <a:pt x="1994" y="4950"/>
                  </a:cubicBezTo>
                  <a:cubicBezTo>
                    <a:pt x="2636" y="5400"/>
                    <a:pt x="3246" y="5400"/>
                    <a:pt x="3880" y="4950"/>
                  </a:cubicBezTo>
                  <a:cubicBezTo>
                    <a:pt x="4514" y="4500"/>
                    <a:pt x="5173" y="3600"/>
                    <a:pt x="5783" y="2700"/>
                  </a:cubicBezTo>
                  <a:cubicBezTo>
                    <a:pt x="6393" y="1800"/>
                    <a:pt x="6953" y="900"/>
                    <a:pt x="7538" y="450"/>
                  </a:cubicBezTo>
                  <a:cubicBezTo>
                    <a:pt x="8123" y="0"/>
                    <a:pt x="8732" y="0"/>
                    <a:pt x="9342" y="0"/>
                  </a:cubicBezTo>
                  <a:cubicBezTo>
                    <a:pt x="9951" y="0"/>
                    <a:pt x="10561" y="0"/>
                    <a:pt x="11195" y="450"/>
                  </a:cubicBezTo>
                  <a:cubicBezTo>
                    <a:pt x="11830" y="900"/>
                    <a:pt x="12489" y="1800"/>
                    <a:pt x="13107" y="3150"/>
                  </a:cubicBezTo>
                  <a:cubicBezTo>
                    <a:pt x="13724" y="4500"/>
                    <a:pt x="14301" y="6300"/>
                    <a:pt x="14878" y="8100"/>
                  </a:cubicBezTo>
                  <a:cubicBezTo>
                    <a:pt x="15454" y="9900"/>
                    <a:pt x="16031" y="11700"/>
                    <a:pt x="16641" y="13950"/>
                  </a:cubicBezTo>
                  <a:cubicBezTo>
                    <a:pt x="17250" y="16200"/>
                    <a:pt x="17893" y="18900"/>
                    <a:pt x="18577" y="20250"/>
                  </a:cubicBezTo>
                  <a:cubicBezTo>
                    <a:pt x="19260" y="21600"/>
                    <a:pt x="19985" y="21600"/>
                    <a:pt x="20496" y="21600"/>
                  </a:cubicBezTo>
                  <a:cubicBezTo>
                    <a:pt x="21007" y="21600"/>
                    <a:pt x="2130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9273" y="2740920"/>
              <a:ext cx="212876" cy="345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83" fill="norm" stroke="1" extrusionOk="0">
                  <a:moveTo>
                    <a:pt x="5425" y="4592"/>
                  </a:moveTo>
                  <a:cubicBezTo>
                    <a:pt x="5213" y="5246"/>
                    <a:pt x="5001" y="5901"/>
                    <a:pt x="5848" y="6228"/>
                  </a:cubicBezTo>
                  <a:cubicBezTo>
                    <a:pt x="6695" y="6555"/>
                    <a:pt x="8601" y="6555"/>
                    <a:pt x="11248" y="5770"/>
                  </a:cubicBezTo>
                  <a:cubicBezTo>
                    <a:pt x="13895" y="4984"/>
                    <a:pt x="17284" y="3414"/>
                    <a:pt x="19190" y="2301"/>
                  </a:cubicBezTo>
                  <a:cubicBezTo>
                    <a:pt x="21095" y="1188"/>
                    <a:pt x="21519" y="534"/>
                    <a:pt x="21201" y="206"/>
                  </a:cubicBezTo>
                  <a:cubicBezTo>
                    <a:pt x="20884" y="-121"/>
                    <a:pt x="19825" y="-121"/>
                    <a:pt x="17601" y="664"/>
                  </a:cubicBezTo>
                  <a:cubicBezTo>
                    <a:pt x="15378" y="1450"/>
                    <a:pt x="11990" y="3021"/>
                    <a:pt x="9978" y="4068"/>
                  </a:cubicBezTo>
                  <a:cubicBezTo>
                    <a:pt x="7966" y="5115"/>
                    <a:pt x="7331" y="5639"/>
                    <a:pt x="7331" y="6163"/>
                  </a:cubicBezTo>
                  <a:cubicBezTo>
                    <a:pt x="7331" y="6686"/>
                    <a:pt x="7966" y="7210"/>
                    <a:pt x="8601" y="7799"/>
                  </a:cubicBezTo>
                  <a:cubicBezTo>
                    <a:pt x="9237" y="8388"/>
                    <a:pt x="9872" y="9043"/>
                    <a:pt x="10084" y="9697"/>
                  </a:cubicBezTo>
                  <a:cubicBezTo>
                    <a:pt x="10295" y="10352"/>
                    <a:pt x="10084" y="11006"/>
                    <a:pt x="8495" y="12315"/>
                  </a:cubicBezTo>
                  <a:cubicBezTo>
                    <a:pt x="6907" y="13624"/>
                    <a:pt x="3943" y="15588"/>
                    <a:pt x="2248" y="16897"/>
                  </a:cubicBezTo>
                  <a:cubicBezTo>
                    <a:pt x="554" y="18206"/>
                    <a:pt x="131" y="18861"/>
                    <a:pt x="25" y="19515"/>
                  </a:cubicBezTo>
                  <a:cubicBezTo>
                    <a:pt x="-81" y="20170"/>
                    <a:pt x="131" y="20824"/>
                    <a:pt x="978" y="21152"/>
                  </a:cubicBezTo>
                  <a:cubicBezTo>
                    <a:pt x="1825" y="21479"/>
                    <a:pt x="3307" y="21479"/>
                    <a:pt x="5743" y="21021"/>
                  </a:cubicBezTo>
                  <a:cubicBezTo>
                    <a:pt x="8178" y="20563"/>
                    <a:pt x="11566" y="19646"/>
                    <a:pt x="14954" y="18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191589" y="2948516"/>
              <a:ext cx="1103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16907" y="0"/>
                  </a:moveTo>
                  <a:cubicBezTo>
                    <a:pt x="12424" y="0"/>
                    <a:pt x="7941" y="0"/>
                    <a:pt x="5088" y="267"/>
                  </a:cubicBezTo>
                  <a:cubicBezTo>
                    <a:pt x="2235" y="533"/>
                    <a:pt x="1013" y="1067"/>
                    <a:pt x="401" y="1733"/>
                  </a:cubicBezTo>
                  <a:cubicBezTo>
                    <a:pt x="-210" y="2400"/>
                    <a:pt x="-210" y="3200"/>
                    <a:pt x="1013" y="3467"/>
                  </a:cubicBezTo>
                  <a:cubicBezTo>
                    <a:pt x="2235" y="3733"/>
                    <a:pt x="4681" y="3467"/>
                    <a:pt x="6718" y="3067"/>
                  </a:cubicBezTo>
                  <a:cubicBezTo>
                    <a:pt x="8756" y="2667"/>
                    <a:pt x="10386" y="2133"/>
                    <a:pt x="12424" y="1467"/>
                  </a:cubicBezTo>
                  <a:cubicBezTo>
                    <a:pt x="14462" y="800"/>
                    <a:pt x="16907" y="0"/>
                    <a:pt x="18130" y="67"/>
                  </a:cubicBezTo>
                  <a:cubicBezTo>
                    <a:pt x="19352" y="133"/>
                    <a:pt x="19352" y="1067"/>
                    <a:pt x="19760" y="3933"/>
                  </a:cubicBezTo>
                  <a:cubicBezTo>
                    <a:pt x="20167" y="6800"/>
                    <a:pt x="20982" y="11600"/>
                    <a:pt x="21186" y="14733"/>
                  </a:cubicBezTo>
                  <a:cubicBezTo>
                    <a:pt x="21390" y="17867"/>
                    <a:pt x="20982" y="19333"/>
                    <a:pt x="19964" y="20267"/>
                  </a:cubicBezTo>
                  <a:cubicBezTo>
                    <a:pt x="18945" y="21200"/>
                    <a:pt x="17315" y="21600"/>
                    <a:pt x="14054" y="21600"/>
                  </a:cubicBezTo>
                  <a:cubicBezTo>
                    <a:pt x="10794" y="21600"/>
                    <a:pt x="5903" y="21200"/>
                    <a:pt x="3865" y="20267"/>
                  </a:cubicBezTo>
                  <a:cubicBezTo>
                    <a:pt x="1828" y="19333"/>
                    <a:pt x="2643" y="17867"/>
                    <a:pt x="3458" y="1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0" y="3145366"/>
              <a:ext cx="323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4" y="16200"/>
                    <a:pt x="8188" y="10800"/>
                    <a:pt x="11788" y="7200"/>
                  </a:cubicBezTo>
                  <a:cubicBezTo>
                    <a:pt x="15388" y="3600"/>
                    <a:pt x="1849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33350" y="3164416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419100" y="2942166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457200" y="306916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975855" y="2761139"/>
              <a:ext cx="338595" cy="58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81" fill="norm" stroke="1" extrusionOk="0">
                  <a:moveTo>
                    <a:pt x="3752" y="3876"/>
                  </a:moveTo>
                  <a:cubicBezTo>
                    <a:pt x="3081" y="3876"/>
                    <a:pt x="2410" y="3876"/>
                    <a:pt x="1739" y="3837"/>
                  </a:cubicBezTo>
                  <a:cubicBezTo>
                    <a:pt x="1068" y="3798"/>
                    <a:pt x="398" y="3720"/>
                    <a:pt x="129" y="3289"/>
                  </a:cubicBezTo>
                  <a:cubicBezTo>
                    <a:pt x="-139" y="2859"/>
                    <a:pt x="-5" y="2076"/>
                    <a:pt x="666" y="1372"/>
                  </a:cubicBezTo>
                  <a:cubicBezTo>
                    <a:pt x="1337" y="667"/>
                    <a:pt x="2544" y="41"/>
                    <a:pt x="3148" y="2"/>
                  </a:cubicBezTo>
                  <a:cubicBezTo>
                    <a:pt x="3752" y="-37"/>
                    <a:pt x="3752" y="511"/>
                    <a:pt x="4087" y="2154"/>
                  </a:cubicBezTo>
                  <a:cubicBezTo>
                    <a:pt x="4422" y="3798"/>
                    <a:pt x="5093" y="6537"/>
                    <a:pt x="5429" y="8572"/>
                  </a:cubicBezTo>
                  <a:cubicBezTo>
                    <a:pt x="5764" y="10606"/>
                    <a:pt x="5764" y="11937"/>
                    <a:pt x="5630" y="12876"/>
                  </a:cubicBezTo>
                  <a:cubicBezTo>
                    <a:pt x="5496" y="13815"/>
                    <a:pt x="5227" y="14363"/>
                    <a:pt x="4691" y="14715"/>
                  </a:cubicBezTo>
                  <a:cubicBezTo>
                    <a:pt x="4154" y="15067"/>
                    <a:pt x="3349" y="15224"/>
                    <a:pt x="2745" y="15106"/>
                  </a:cubicBezTo>
                  <a:cubicBezTo>
                    <a:pt x="2142" y="14989"/>
                    <a:pt x="1739" y="14598"/>
                    <a:pt x="1404" y="13737"/>
                  </a:cubicBezTo>
                  <a:cubicBezTo>
                    <a:pt x="1068" y="12876"/>
                    <a:pt x="800" y="11546"/>
                    <a:pt x="1605" y="10098"/>
                  </a:cubicBezTo>
                  <a:cubicBezTo>
                    <a:pt x="2410" y="8650"/>
                    <a:pt x="4288" y="7085"/>
                    <a:pt x="6435" y="5793"/>
                  </a:cubicBezTo>
                  <a:cubicBezTo>
                    <a:pt x="8581" y="4502"/>
                    <a:pt x="10996" y="3485"/>
                    <a:pt x="12539" y="2976"/>
                  </a:cubicBezTo>
                  <a:cubicBezTo>
                    <a:pt x="14082" y="2467"/>
                    <a:pt x="14753" y="2467"/>
                    <a:pt x="14887" y="2624"/>
                  </a:cubicBezTo>
                  <a:cubicBezTo>
                    <a:pt x="15021" y="2780"/>
                    <a:pt x="14619" y="3093"/>
                    <a:pt x="13680" y="4463"/>
                  </a:cubicBezTo>
                  <a:cubicBezTo>
                    <a:pt x="12741" y="5833"/>
                    <a:pt x="11265" y="8259"/>
                    <a:pt x="10326" y="10606"/>
                  </a:cubicBezTo>
                  <a:cubicBezTo>
                    <a:pt x="9386" y="12954"/>
                    <a:pt x="8984" y="15224"/>
                    <a:pt x="9185" y="16985"/>
                  </a:cubicBezTo>
                  <a:cubicBezTo>
                    <a:pt x="9386" y="18746"/>
                    <a:pt x="10191" y="19998"/>
                    <a:pt x="10929" y="20702"/>
                  </a:cubicBezTo>
                  <a:cubicBezTo>
                    <a:pt x="11667" y="21406"/>
                    <a:pt x="12338" y="21563"/>
                    <a:pt x="12875" y="21446"/>
                  </a:cubicBezTo>
                  <a:cubicBezTo>
                    <a:pt x="13411" y="21328"/>
                    <a:pt x="13814" y="20937"/>
                    <a:pt x="14149" y="19920"/>
                  </a:cubicBezTo>
                  <a:cubicBezTo>
                    <a:pt x="14485" y="18902"/>
                    <a:pt x="14753" y="17259"/>
                    <a:pt x="14686" y="16163"/>
                  </a:cubicBezTo>
                  <a:cubicBezTo>
                    <a:pt x="14619" y="15067"/>
                    <a:pt x="14216" y="14520"/>
                    <a:pt x="13680" y="14089"/>
                  </a:cubicBezTo>
                  <a:cubicBezTo>
                    <a:pt x="13143" y="13659"/>
                    <a:pt x="12472" y="13346"/>
                    <a:pt x="12539" y="13111"/>
                  </a:cubicBezTo>
                  <a:cubicBezTo>
                    <a:pt x="12606" y="12876"/>
                    <a:pt x="13411" y="12720"/>
                    <a:pt x="15021" y="12406"/>
                  </a:cubicBezTo>
                  <a:cubicBezTo>
                    <a:pt x="16631" y="12093"/>
                    <a:pt x="19046" y="11624"/>
                    <a:pt x="21461" y="1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2165349" y="2773803"/>
              <a:ext cx="209551" cy="37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1545"/>
                  </a:moveTo>
                  <a:cubicBezTo>
                    <a:pt x="0" y="20097"/>
                    <a:pt x="0" y="18649"/>
                    <a:pt x="1309" y="15934"/>
                  </a:cubicBezTo>
                  <a:cubicBezTo>
                    <a:pt x="2618" y="13219"/>
                    <a:pt x="5236" y="9237"/>
                    <a:pt x="7200" y="6522"/>
                  </a:cubicBezTo>
                  <a:cubicBezTo>
                    <a:pt x="9164" y="3806"/>
                    <a:pt x="10473" y="2358"/>
                    <a:pt x="11455" y="1393"/>
                  </a:cubicBezTo>
                  <a:cubicBezTo>
                    <a:pt x="12436" y="428"/>
                    <a:pt x="13091" y="-55"/>
                    <a:pt x="13527" y="5"/>
                  </a:cubicBezTo>
                  <a:cubicBezTo>
                    <a:pt x="13964" y="66"/>
                    <a:pt x="14182" y="669"/>
                    <a:pt x="14400" y="2539"/>
                  </a:cubicBezTo>
                  <a:cubicBezTo>
                    <a:pt x="14618" y="4410"/>
                    <a:pt x="14836" y="7547"/>
                    <a:pt x="15491" y="10685"/>
                  </a:cubicBezTo>
                  <a:cubicBezTo>
                    <a:pt x="16145" y="13822"/>
                    <a:pt x="17236" y="16960"/>
                    <a:pt x="18327" y="18709"/>
                  </a:cubicBezTo>
                  <a:cubicBezTo>
                    <a:pt x="19418" y="20459"/>
                    <a:pt x="20509" y="20821"/>
                    <a:pt x="21600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2245454" y="2967566"/>
              <a:ext cx="19929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1627" y="21600"/>
                  </a:moveTo>
                  <a:cubicBezTo>
                    <a:pt x="717" y="18900"/>
                    <a:pt x="-192" y="16200"/>
                    <a:pt x="35" y="13950"/>
                  </a:cubicBezTo>
                  <a:cubicBezTo>
                    <a:pt x="263" y="11700"/>
                    <a:pt x="1627" y="9900"/>
                    <a:pt x="5379" y="7650"/>
                  </a:cubicBezTo>
                  <a:cubicBezTo>
                    <a:pt x="9130" y="5400"/>
                    <a:pt x="15269" y="2700"/>
                    <a:pt x="214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3090333" y="2798233"/>
              <a:ext cx="135468" cy="2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550" y="15924"/>
                  </a:moveTo>
                  <a:cubicBezTo>
                    <a:pt x="15187" y="13559"/>
                    <a:pt x="12825" y="11194"/>
                    <a:pt x="11981" y="8750"/>
                  </a:cubicBezTo>
                  <a:cubicBezTo>
                    <a:pt x="11137" y="6307"/>
                    <a:pt x="11812" y="3784"/>
                    <a:pt x="12825" y="2207"/>
                  </a:cubicBezTo>
                  <a:cubicBezTo>
                    <a:pt x="13838" y="631"/>
                    <a:pt x="15187" y="0"/>
                    <a:pt x="16369" y="0"/>
                  </a:cubicBezTo>
                  <a:cubicBezTo>
                    <a:pt x="17550" y="0"/>
                    <a:pt x="18563" y="631"/>
                    <a:pt x="17887" y="2365"/>
                  </a:cubicBezTo>
                  <a:cubicBezTo>
                    <a:pt x="17212" y="4099"/>
                    <a:pt x="14850" y="6937"/>
                    <a:pt x="12150" y="9460"/>
                  </a:cubicBezTo>
                  <a:cubicBezTo>
                    <a:pt x="9450" y="11982"/>
                    <a:pt x="6412" y="14190"/>
                    <a:pt x="4050" y="15766"/>
                  </a:cubicBezTo>
                  <a:cubicBezTo>
                    <a:pt x="1687" y="17343"/>
                    <a:pt x="0" y="18289"/>
                    <a:pt x="0" y="18841"/>
                  </a:cubicBezTo>
                  <a:cubicBezTo>
                    <a:pt x="0" y="19393"/>
                    <a:pt x="1687" y="19550"/>
                    <a:pt x="4050" y="19550"/>
                  </a:cubicBezTo>
                  <a:cubicBezTo>
                    <a:pt x="6412" y="19550"/>
                    <a:pt x="9450" y="19393"/>
                    <a:pt x="12487" y="19708"/>
                  </a:cubicBezTo>
                  <a:cubicBezTo>
                    <a:pt x="15525" y="20023"/>
                    <a:pt x="18563" y="208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4064000" y="2885016"/>
              <a:ext cx="254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600"/>
                    <a:pt x="10800" y="9200"/>
                    <a:pt x="14400" y="12800"/>
                  </a:cubicBezTo>
                  <a:cubicBezTo>
                    <a:pt x="18000" y="16400"/>
                    <a:pt x="19800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4056222" y="2753077"/>
              <a:ext cx="183774" cy="34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283" fill="norm" stroke="1" extrusionOk="0">
                  <a:moveTo>
                    <a:pt x="872" y="9338"/>
                  </a:moveTo>
                  <a:cubicBezTo>
                    <a:pt x="160" y="7768"/>
                    <a:pt x="-552" y="6197"/>
                    <a:pt x="635" y="4626"/>
                  </a:cubicBezTo>
                  <a:cubicBezTo>
                    <a:pt x="1822" y="3055"/>
                    <a:pt x="4907" y="1484"/>
                    <a:pt x="7162" y="698"/>
                  </a:cubicBezTo>
                  <a:cubicBezTo>
                    <a:pt x="9417" y="-87"/>
                    <a:pt x="10841" y="-87"/>
                    <a:pt x="12147" y="109"/>
                  </a:cubicBezTo>
                  <a:cubicBezTo>
                    <a:pt x="13452" y="306"/>
                    <a:pt x="14639" y="698"/>
                    <a:pt x="14283" y="1811"/>
                  </a:cubicBezTo>
                  <a:cubicBezTo>
                    <a:pt x="13927" y="2924"/>
                    <a:pt x="12028" y="4757"/>
                    <a:pt x="10723" y="6000"/>
                  </a:cubicBezTo>
                  <a:cubicBezTo>
                    <a:pt x="9417" y="7244"/>
                    <a:pt x="8705" y="7898"/>
                    <a:pt x="8824" y="8422"/>
                  </a:cubicBezTo>
                  <a:cubicBezTo>
                    <a:pt x="8943" y="8946"/>
                    <a:pt x="9892" y="9338"/>
                    <a:pt x="11672" y="9862"/>
                  </a:cubicBezTo>
                  <a:cubicBezTo>
                    <a:pt x="13452" y="10386"/>
                    <a:pt x="16063" y="11040"/>
                    <a:pt x="17962" y="12480"/>
                  </a:cubicBezTo>
                  <a:cubicBezTo>
                    <a:pt x="19861" y="13920"/>
                    <a:pt x="21048" y="16146"/>
                    <a:pt x="20455" y="17848"/>
                  </a:cubicBezTo>
                  <a:cubicBezTo>
                    <a:pt x="19861" y="19549"/>
                    <a:pt x="17488" y="20728"/>
                    <a:pt x="13927" y="21120"/>
                  </a:cubicBezTo>
                  <a:cubicBezTo>
                    <a:pt x="10367" y="21513"/>
                    <a:pt x="5619" y="21120"/>
                    <a:pt x="872" y="20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4878172" y="2865432"/>
              <a:ext cx="512979" cy="238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0946" fill="norm" stroke="1" extrusionOk="0">
                  <a:moveTo>
                    <a:pt x="4209" y="11778"/>
                  </a:moveTo>
                  <a:cubicBezTo>
                    <a:pt x="4209" y="9730"/>
                    <a:pt x="4209" y="7682"/>
                    <a:pt x="4031" y="6285"/>
                  </a:cubicBezTo>
                  <a:cubicBezTo>
                    <a:pt x="3853" y="4889"/>
                    <a:pt x="3498" y="4144"/>
                    <a:pt x="3098" y="3678"/>
                  </a:cubicBezTo>
                  <a:cubicBezTo>
                    <a:pt x="2698" y="3213"/>
                    <a:pt x="2253" y="3027"/>
                    <a:pt x="1720" y="5075"/>
                  </a:cubicBezTo>
                  <a:cubicBezTo>
                    <a:pt x="1186" y="7123"/>
                    <a:pt x="564" y="11406"/>
                    <a:pt x="253" y="14199"/>
                  </a:cubicBezTo>
                  <a:cubicBezTo>
                    <a:pt x="-58" y="16992"/>
                    <a:pt x="-58" y="18295"/>
                    <a:pt x="120" y="19413"/>
                  </a:cubicBezTo>
                  <a:cubicBezTo>
                    <a:pt x="298" y="20530"/>
                    <a:pt x="653" y="21461"/>
                    <a:pt x="1275" y="20623"/>
                  </a:cubicBezTo>
                  <a:cubicBezTo>
                    <a:pt x="1898" y="19785"/>
                    <a:pt x="2786" y="17178"/>
                    <a:pt x="3231" y="15316"/>
                  </a:cubicBezTo>
                  <a:cubicBezTo>
                    <a:pt x="3675" y="13454"/>
                    <a:pt x="3675" y="12337"/>
                    <a:pt x="3720" y="11220"/>
                  </a:cubicBezTo>
                  <a:cubicBezTo>
                    <a:pt x="3764" y="10102"/>
                    <a:pt x="3853" y="8985"/>
                    <a:pt x="3853" y="8892"/>
                  </a:cubicBezTo>
                  <a:cubicBezTo>
                    <a:pt x="3853" y="8799"/>
                    <a:pt x="3764" y="9730"/>
                    <a:pt x="3720" y="11313"/>
                  </a:cubicBezTo>
                  <a:cubicBezTo>
                    <a:pt x="3675" y="12895"/>
                    <a:pt x="3675" y="15130"/>
                    <a:pt x="3764" y="16806"/>
                  </a:cubicBezTo>
                  <a:cubicBezTo>
                    <a:pt x="3853" y="18482"/>
                    <a:pt x="4031" y="19599"/>
                    <a:pt x="4342" y="20344"/>
                  </a:cubicBezTo>
                  <a:cubicBezTo>
                    <a:pt x="4653" y="21089"/>
                    <a:pt x="5098" y="21461"/>
                    <a:pt x="5720" y="18761"/>
                  </a:cubicBezTo>
                  <a:cubicBezTo>
                    <a:pt x="6342" y="16061"/>
                    <a:pt x="7142" y="10289"/>
                    <a:pt x="7498" y="6751"/>
                  </a:cubicBezTo>
                  <a:cubicBezTo>
                    <a:pt x="7853" y="3213"/>
                    <a:pt x="7764" y="1909"/>
                    <a:pt x="7498" y="1071"/>
                  </a:cubicBezTo>
                  <a:cubicBezTo>
                    <a:pt x="7231" y="233"/>
                    <a:pt x="6786" y="-139"/>
                    <a:pt x="6786" y="47"/>
                  </a:cubicBezTo>
                  <a:cubicBezTo>
                    <a:pt x="6786" y="233"/>
                    <a:pt x="7231" y="978"/>
                    <a:pt x="7898" y="1537"/>
                  </a:cubicBezTo>
                  <a:cubicBezTo>
                    <a:pt x="8564" y="2095"/>
                    <a:pt x="9453" y="2468"/>
                    <a:pt x="10075" y="2933"/>
                  </a:cubicBezTo>
                  <a:cubicBezTo>
                    <a:pt x="10698" y="3399"/>
                    <a:pt x="11053" y="3958"/>
                    <a:pt x="11053" y="5168"/>
                  </a:cubicBezTo>
                  <a:cubicBezTo>
                    <a:pt x="11053" y="6378"/>
                    <a:pt x="10698" y="8240"/>
                    <a:pt x="10342" y="10009"/>
                  </a:cubicBezTo>
                  <a:cubicBezTo>
                    <a:pt x="9986" y="11778"/>
                    <a:pt x="9631" y="13454"/>
                    <a:pt x="9453" y="14758"/>
                  </a:cubicBezTo>
                  <a:cubicBezTo>
                    <a:pt x="9275" y="16061"/>
                    <a:pt x="9275" y="16992"/>
                    <a:pt x="9498" y="17644"/>
                  </a:cubicBezTo>
                  <a:cubicBezTo>
                    <a:pt x="9720" y="18295"/>
                    <a:pt x="10164" y="18668"/>
                    <a:pt x="10875" y="18389"/>
                  </a:cubicBezTo>
                  <a:cubicBezTo>
                    <a:pt x="11586" y="18109"/>
                    <a:pt x="12564" y="17178"/>
                    <a:pt x="13675" y="15130"/>
                  </a:cubicBezTo>
                  <a:cubicBezTo>
                    <a:pt x="14786" y="13082"/>
                    <a:pt x="16031" y="9916"/>
                    <a:pt x="16698" y="7868"/>
                  </a:cubicBezTo>
                  <a:cubicBezTo>
                    <a:pt x="17364" y="5820"/>
                    <a:pt x="17453" y="4889"/>
                    <a:pt x="17231" y="4330"/>
                  </a:cubicBezTo>
                  <a:cubicBezTo>
                    <a:pt x="17009" y="3771"/>
                    <a:pt x="16475" y="3585"/>
                    <a:pt x="15764" y="4889"/>
                  </a:cubicBezTo>
                  <a:cubicBezTo>
                    <a:pt x="15053" y="6192"/>
                    <a:pt x="14164" y="8985"/>
                    <a:pt x="13720" y="11499"/>
                  </a:cubicBezTo>
                  <a:cubicBezTo>
                    <a:pt x="13275" y="14013"/>
                    <a:pt x="13275" y="16247"/>
                    <a:pt x="13720" y="17737"/>
                  </a:cubicBezTo>
                  <a:cubicBezTo>
                    <a:pt x="14164" y="19227"/>
                    <a:pt x="15053" y="19971"/>
                    <a:pt x="16431" y="20064"/>
                  </a:cubicBezTo>
                  <a:cubicBezTo>
                    <a:pt x="17809" y="20158"/>
                    <a:pt x="19675" y="19599"/>
                    <a:pt x="21542" y="19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6032500" y="2910416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6043083" y="2833944"/>
              <a:ext cx="40218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0424" fill="norm" stroke="1" extrusionOk="0">
                  <a:moveTo>
                    <a:pt x="1080" y="20424"/>
                  </a:moveTo>
                  <a:cubicBezTo>
                    <a:pt x="0" y="10974"/>
                    <a:pt x="-1080" y="1524"/>
                    <a:pt x="2160" y="174"/>
                  </a:cubicBezTo>
                  <a:cubicBezTo>
                    <a:pt x="5400" y="-1176"/>
                    <a:pt x="12960" y="5574"/>
                    <a:pt x="2052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6115050" y="2644660"/>
              <a:ext cx="146050" cy="39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15965" y="15460"/>
                  </a:moveTo>
                  <a:cubicBezTo>
                    <a:pt x="15965" y="14540"/>
                    <a:pt x="15965" y="13621"/>
                    <a:pt x="15496" y="12932"/>
                  </a:cubicBezTo>
                  <a:cubicBezTo>
                    <a:pt x="15026" y="12243"/>
                    <a:pt x="14087" y="11783"/>
                    <a:pt x="11739" y="11955"/>
                  </a:cubicBezTo>
                  <a:cubicBezTo>
                    <a:pt x="9391" y="12128"/>
                    <a:pt x="5635" y="12932"/>
                    <a:pt x="3287" y="14311"/>
                  </a:cubicBezTo>
                  <a:cubicBezTo>
                    <a:pt x="939" y="15689"/>
                    <a:pt x="0" y="17643"/>
                    <a:pt x="0" y="18906"/>
                  </a:cubicBezTo>
                  <a:cubicBezTo>
                    <a:pt x="0" y="20170"/>
                    <a:pt x="939" y="20745"/>
                    <a:pt x="2348" y="21089"/>
                  </a:cubicBezTo>
                  <a:cubicBezTo>
                    <a:pt x="3757" y="21434"/>
                    <a:pt x="5635" y="21549"/>
                    <a:pt x="7983" y="20860"/>
                  </a:cubicBezTo>
                  <a:cubicBezTo>
                    <a:pt x="10330" y="20170"/>
                    <a:pt x="13148" y="18677"/>
                    <a:pt x="15183" y="16494"/>
                  </a:cubicBezTo>
                  <a:cubicBezTo>
                    <a:pt x="17217" y="14311"/>
                    <a:pt x="18470" y="11438"/>
                    <a:pt x="19409" y="9026"/>
                  </a:cubicBezTo>
                  <a:cubicBezTo>
                    <a:pt x="20348" y="6613"/>
                    <a:pt x="20974" y="4660"/>
                    <a:pt x="21287" y="3338"/>
                  </a:cubicBezTo>
                  <a:cubicBezTo>
                    <a:pt x="21600" y="2017"/>
                    <a:pt x="21600" y="1328"/>
                    <a:pt x="20974" y="811"/>
                  </a:cubicBezTo>
                  <a:cubicBezTo>
                    <a:pt x="20348" y="294"/>
                    <a:pt x="19096" y="-51"/>
                    <a:pt x="18000" y="6"/>
                  </a:cubicBezTo>
                  <a:cubicBezTo>
                    <a:pt x="16904" y="64"/>
                    <a:pt x="15965" y="523"/>
                    <a:pt x="15183" y="2534"/>
                  </a:cubicBezTo>
                  <a:cubicBezTo>
                    <a:pt x="14400" y="4545"/>
                    <a:pt x="13774" y="8106"/>
                    <a:pt x="14870" y="10979"/>
                  </a:cubicBezTo>
                  <a:cubicBezTo>
                    <a:pt x="15965" y="13851"/>
                    <a:pt x="18783" y="16034"/>
                    <a:pt x="21600" y="18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6304841" y="2861328"/>
              <a:ext cx="121359" cy="13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323" fill="norm" stroke="1" extrusionOk="0">
                  <a:moveTo>
                    <a:pt x="2319" y="10009"/>
                  </a:moveTo>
                  <a:cubicBezTo>
                    <a:pt x="4149" y="10009"/>
                    <a:pt x="5980" y="10009"/>
                    <a:pt x="7810" y="9323"/>
                  </a:cubicBezTo>
                  <a:cubicBezTo>
                    <a:pt x="9641" y="8637"/>
                    <a:pt x="11471" y="7266"/>
                    <a:pt x="12570" y="5552"/>
                  </a:cubicBezTo>
                  <a:cubicBezTo>
                    <a:pt x="13668" y="3837"/>
                    <a:pt x="14034" y="1780"/>
                    <a:pt x="13302" y="752"/>
                  </a:cubicBezTo>
                  <a:cubicBezTo>
                    <a:pt x="12570" y="-277"/>
                    <a:pt x="10739" y="-277"/>
                    <a:pt x="8359" y="923"/>
                  </a:cubicBezTo>
                  <a:cubicBezTo>
                    <a:pt x="5980" y="2123"/>
                    <a:pt x="3051" y="4523"/>
                    <a:pt x="1404" y="7437"/>
                  </a:cubicBezTo>
                  <a:cubicBezTo>
                    <a:pt x="-244" y="10352"/>
                    <a:pt x="-610" y="13780"/>
                    <a:pt x="1221" y="16523"/>
                  </a:cubicBezTo>
                  <a:cubicBezTo>
                    <a:pt x="3051" y="19266"/>
                    <a:pt x="7078" y="21323"/>
                    <a:pt x="10739" y="21323"/>
                  </a:cubicBezTo>
                  <a:cubicBezTo>
                    <a:pt x="14400" y="21323"/>
                    <a:pt x="17695" y="19266"/>
                    <a:pt x="20990" y="17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6429093" y="2845593"/>
              <a:ext cx="136807" cy="162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19" fill="norm" stroke="1" extrusionOk="0">
                  <a:moveTo>
                    <a:pt x="4530" y="7650"/>
                  </a:moveTo>
                  <a:cubicBezTo>
                    <a:pt x="4863" y="6265"/>
                    <a:pt x="5195" y="4881"/>
                    <a:pt x="4696" y="4742"/>
                  </a:cubicBezTo>
                  <a:cubicBezTo>
                    <a:pt x="4198" y="4604"/>
                    <a:pt x="2869" y="5711"/>
                    <a:pt x="1872" y="8204"/>
                  </a:cubicBezTo>
                  <a:cubicBezTo>
                    <a:pt x="875" y="10696"/>
                    <a:pt x="210" y="14573"/>
                    <a:pt x="44" y="17204"/>
                  </a:cubicBezTo>
                  <a:cubicBezTo>
                    <a:pt x="-122" y="19834"/>
                    <a:pt x="210" y="21219"/>
                    <a:pt x="543" y="21219"/>
                  </a:cubicBezTo>
                  <a:cubicBezTo>
                    <a:pt x="875" y="21219"/>
                    <a:pt x="1207" y="19834"/>
                    <a:pt x="2536" y="16650"/>
                  </a:cubicBezTo>
                  <a:cubicBezTo>
                    <a:pt x="3866" y="13465"/>
                    <a:pt x="6192" y="8481"/>
                    <a:pt x="7853" y="5434"/>
                  </a:cubicBezTo>
                  <a:cubicBezTo>
                    <a:pt x="9515" y="2388"/>
                    <a:pt x="10512" y="1281"/>
                    <a:pt x="12173" y="588"/>
                  </a:cubicBezTo>
                  <a:cubicBezTo>
                    <a:pt x="13835" y="-104"/>
                    <a:pt x="16161" y="-381"/>
                    <a:pt x="17656" y="865"/>
                  </a:cubicBezTo>
                  <a:cubicBezTo>
                    <a:pt x="19152" y="2111"/>
                    <a:pt x="19816" y="4881"/>
                    <a:pt x="20315" y="8204"/>
                  </a:cubicBezTo>
                  <a:cubicBezTo>
                    <a:pt x="20813" y="11527"/>
                    <a:pt x="21146" y="15404"/>
                    <a:pt x="21478" y="19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6606687" y="2637366"/>
              <a:ext cx="156063" cy="39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61" fill="norm" stroke="1" extrusionOk="0">
                  <a:moveTo>
                    <a:pt x="9138" y="0"/>
                  </a:moveTo>
                  <a:cubicBezTo>
                    <a:pt x="7986" y="3350"/>
                    <a:pt x="6834" y="6699"/>
                    <a:pt x="6114" y="9934"/>
                  </a:cubicBezTo>
                  <a:cubicBezTo>
                    <a:pt x="5394" y="13168"/>
                    <a:pt x="5106" y="16287"/>
                    <a:pt x="5106" y="18135"/>
                  </a:cubicBezTo>
                  <a:cubicBezTo>
                    <a:pt x="5106" y="19983"/>
                    <a:pt x="5394" y="20560"/>
                    <a:pt x="6258" y="20965"/>
                  </a:cubicBezTo>
                  <a:cubicBezTo>
                    <a:pt x="7122" y="21369"/>
                    <a:pt x="8562" y="21600"/>
                    <a:pt x="9570" y="21369"/>
                  </a:cubicBezTo>
                  <a:cubicBezTo>
                    <a:pt x="10578" y="21138"/>
                    <a:pt x="11154" y="20445"/>
                    <a:pt x="11442" y="19463"/>
                  </a:cubicBezTo>
                  <a:cubicBezTo>
                    <a:pt x="11730" y="18481"/>
                    <a:pt x="11730" y="17211"/>
                    <a:pt x="10722" y="16056"/>
                  </a:cubicBezTo>
                  <a:cubicBezTo>
                    <a:pt x="9714" y="14901"/>
                    <a:pt x="7698" y="13861"/>
                    <a:pt x="5394" y="13052"/>
                  </a:cubicBezTo>
                  <a:cubicBezTo>
                    <a:pt x="3090" y="12244"/>
                    <a:pt x="498" y="11666"/>
                    <a:pt x="66" y="11378"/>
                  </a:cubicBezTo>
                  <a:cubicBezTo>
                    <a:pt x="-366" y="11089"/>
                    <a:pt x="1362" y="11089"/>
                    <a:pt x="3810" y="11147"/>
                  </a:cubicBezTo>
                  <a:cubicBezTo>
                    <a:pt x="6258" y="11204"/>
                    <a:pt x="9426" y="11320"/>
                    <a:pt x="12162" y="11897"/>
                  </a:cubicBezTo>
                  <a:cubicBezTo>
                    <a:pt x="14898" y="12475"/>
                    <a:pt x="17202" y="13514"/>
                    <a:pt x="18498" y="14323"/>
                  </a:cubicBezTo>
                  <a:cubicBezTo>
                    <a:pt x="19794" y="15132"/>
                    <a:pt x="20082" y="15709"/>
                    <a:pt x="20226" y="16402"/>
                  </a:cubicBezTo>
                  <a:cubicBezTo>
                    <a:pt x="20370" y="17095"/>
                    <a:pt x="20370" y="17904"/>
                    <a:pt x="20082" y="17846"/>
                  </a:cubicBezTo>
                  <a:cubicBezTo>
                    <a:pt x="19794" y="17788"/>
                    <a:pt x="19218" y="16864"/>
                    <a:pt x="18930" y="14785"/>
                  </a:cubicBezTo>
                  <a:cubicBezTo>
                    <a:pt x="18642" y="12706"/>
                    <a:pt x="18642" y="9472"/>
                    <a:pt x="18786" y="7450"/>
                  </a:cubicBezTo>
                  <a:cubicBezTo>
                    <a:pt x="18930" y="5429"/>
                    <a:pt x="19218" y="4620"/>
                    <a:pt x="19650" y="4563"/>
                  </a:cubicBezTo>
                  <a:cubicBezTo>
                    <a:pt x="20082" y="4505"/>
                    <a:pt x="20658" y="5198"/>
                    <a:pt x="21234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6817918" y="2637894"/>
              <a:ext cx="538779" cy="484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83" fill="norm" stroke="1" extrusionOk="0">
                  <a:moveTo>
                    <a:pt x="838" y="9556"/>
                  </a:moveTo>
                  <a:cubicBezTo>
                    <a:pt x="1260" y="9462"/>
                    <a:pt x="1682" y="9368"/>
                    <a:pt x="1935" y="9086"/>
                  </a:cubicBezTo>
                  <a:cubicBezTo>
                    <a:pt x="2188" y="8805"/>
                    <a:pt x="2272" y="8335"/>
                    <a:pt x="2104" y="8100"/>
                  </a:cubicBezTo>
                  <a:cubicBezTo>
                    <a:pt x="1935" y="7866"/>
                    <a:pt x="1513" y="7866"/>
                    <a:pt x="1091" y="8100"/>
                  </a:cubicBezTo>
                  <a:cubicBezTo>
                    <a:pt x="669" y="8335"/>
                    <a:pt x="247" y="8805"/>
                    <a:pt x="79" y="9744"/>
                  </a:cubicBezTo>
                  <a:cubicBezTo>
                    <a:pt x="-90" y="10683"/>
                    <a:pt x="-6" y="12092"/>
                    <a:pt x="501" y="12937"/>
                  </a:cubicBezTo>
                  <a:cubicBezTo>
                    <a:pt x="1007" y="13782"/>
                    <a:pt x="1935" y="14064"/>
                    <a:pt x="2779" y="13970"/>
                  </a:cubicBezTo>
                  <a:cubicBezTo>
                    <a:pt x="3623" y="13876"/>
                    <a:pt x="4382" y="13406"/>
                    <a:pt x="4930" y="12937"/>
                  </a:cubicBezTo>
                  <a:cubicBezTo>
                    <a:pt x="5479" y="12467"/>
                    <a:pt x="5816" y="11998"/>
                    <a:pt x="5901" y="11481"/>
                  </a:cubicBezTo>
                  <a:cubicBezTo>
                    <a:pt x="5985" y="10965"/>
                    <a:pt x="5816" y="10401"/>
                    <a:pt x="5521" y="10166"/>
                  </a:cubicBezTo>
                  <a:cubicBezTo>
                    <a:pt x="5226" y="9932"/>
                    <a:pt x="4804" y="10026"/>
                    <a:pt x="4551" y="10307"/>
                  </a:cubicBezTo>
                  <a:cubicBezTo>
                    <a:pt x="4298" y="10589"/>
                    <a:pt x="4213" y="11059"/>
                    <a:pt x="4382" y="11293"/>
                  </a:cubicBezTo>
                  <a:cubicBezTo>
                    <a:pt x="4551" y="11528"/>
                    <a:pt x="4973" y="11528"/>
                    <a:pt x="5394" y="11622"/>
                  </a:cubicBezTo>
                  <a:cubicBezTo>
                    <a:pt x="5816" y="11716"/>
                    <a:pt x="6238" y="11904"/>
                    <a:pt x="6576" y="12186"/>
                  </a:cubicBezTo>
                  <a:cubicBezTo>
                    <a:pt x="6913" y="12467"/>
                    <a:pt x="7166" y="12843"/>
                    <a:pt x="7504" y="12890"/>
                  </a:cubicBezTo>
                  <a:cubicBezTo>
                    <a:pt x="7841" y="12937"/>
                    <a:pt x="8263" y="12655"/>
                    <a:pt x="8685" y="11622"/>
                  </a:cubicBezTo>
                  <a:cubicBezTo>
                    <a:pt x="9107" y="10589"/>
                    <a:pt x="9529" y="8805"/>
                    <a:pt x="9866" y="7020"/>
                  </a:cubicBezTo>
                  <a:cubicBezTo>
                    <a:pt x="10204" y="5236"/>
                    <a:pt x="10457" y="3452"/>
                    <a:pt x="10626" y="2184"/>
                  </a:cubicBezTo>
                  <a:cubicBezTo>
                    <a:pt x="10794" y="916"/>
                    <a:pt x="10879" y="165"/>
                    <a:pt x="10837" y="24"/>
                  </a:cubicBezTo>
                  <a:cubicBezTo>
                    <a:pt x="10794" y="-117"/>
                    <a:pt x="10626" y="353"/>
                    <a:pt x="10288" y="2043"/>
                  </a:cubicBezTo>
                  <a:cubicBezTo>
                    <a:pt x="9951" y="3733"/>
                    <a:pt x="9444" y="6645"/>
                    <a:pt x="9191" y="8617"/>
                  </a:cubicBezTo>
                  <a:cubicBezTo>
                    <a:pt x="8938" y="10589"/>
                    <a:pt x="8938" y="11622"/>
                    <a:pt x="9065" y="12420"/>
                  </a:cubicBezTo>
                  <a:cubicBezTo>
                    <a:pt x="9191" y="13219"/>
                    <a:pt x="9444" y="13782"/>
                    <a:pt x="9782" y="14111"/>
                  </a:cubicBezTo>
                  <a:cubicBezTo>
                    <a:pt x="10119" y="14440"/>
                    <a:pt x="10541" y="14533"/>
                    <a:pt x="10921" y="14346"/>
                  </a:cubicBezTo>
                  <a:cubicBezTo>
                    <a:pt x="11301" y="14158"/>
                    <a:pt x="11638" y="13688"/>
                    <a:pt x="12102" y="12139"/>
                  </a:cubicBezTo>
                  <a:cubicBezTo>
                    <a:pt x="12566" y="10589"/>
                    <a:pt x="13157" y="7960"/>
                    <a:pt x="13579" y="6034"/>
                  </a:cubicBezTo>
                  <a:cubicBezTo>
                    <a:pt x="14001" y="4109"/>
                    <a:pt x="14254" y="2888"/>
                    <a:pt x="14423" y="1949"/>
                  </a:cubicBezTo>
                  <a:cubicBezTo>
                    <a:pt x="14591" y="1010"/>
                    <a:pt x="14676" y="353"/>
                    <a:pt x="14549" y="587"/>
                  </a:cubicBezTo>
                  <a:cubicBezTo>
                    <a:pt x="14423" y="822"/>
                    <a:pt x="14085" y="1949"/>
                    <a:pt x="13832" y="3546"/>
                  </a:cubicBezTo>
                  <a:cubicBezTo>
                    <a:pt x="13579" y="5142"/>
                    <a:pt x="13410" y="7208"/>
                    <a:pt x="13326" y="8523"/>
                  </a:cubicBezTo>
                  <a:cubicBezTo>
                    <a:pt x="13241" y="9838"/>
                    <a:pt x="13241" y="10401"/>
                    <a:pt x="13368" y="10871"/>
                  </a:cubicBezTo>
                  <a:cubicBezTo>
                    <a:pt x="13494" y="11340"/>
                    <a:pt x="13748" y="11716"/>
                    <a:pt x="14212" y="11669"/>
                  </a:cubicBezTo>
                  <a:cubicBezTo>
                    <a:pt x="14676" y="11622"/>
                    <a:pt x="15351" y="11153"/>
                    <a:pt x="15857" y="10636"/>
                  </a:cubicBezTo>
                  <a:cubicBezTo>
                    <a:pt x="16363" y="10120"/>
                    <a:pt x="16701" y="9556"/>
                    <a:pt x="16827" y="9603"/>
                  </a:cubicBezTo>
                  <a:cubicBezTo>
                    <a:pt x="16954" y="9650"/>
                    <a:pt x="16869" y="10307"/>
                    <a:pt x="17038" y="10636"/>
                  </a:cubicBezTo>
                  <a:cubicBezTo>
                    <a:pt x="17207" y="10965"/>
                    <a:pt x="17629" y="10965"/>
                    <a:pt x="17966" y="10730"/>
                  </a:cubicBezTo>
                  <a:cubicBezTo>
                    <a:pt x="18304" y="10495"/>
                    <a:pt x="18557" y="10026"/>
                    <a:pt x="18810" y="9556"/>
                  </a:cubicBezTo>
                  <a:cubicBezTo>
                    <a:pt x="19063" y="9086"/>
                    <a:pt x="19316" y="8617"/>
                    <a:pt x="19443" y="8852"/>
                  </a:cubicBezTo>
                  <a:cubicBezTo>
                    <a:pt x="19569" y="9086"/>
                    <a:pt x="19569" y="10026"/>
                    <a:pt x="19823" y="11575"/>
                  </a:cubicBezTo>
                  <a:cubicBezTo>
                    <a:pt x="20076" y="13125"/>
                    <a:pt x="20582" y="15285"/>
                    <a:pt x="20919" y="16881"/>
                  </a:cubicBezTo>
                  <a:cubicBezTo>
                    <a:pt x="21257" y="18478"/>
                    <a:pt x="21426" y="19511"/>
                    <a:pt x="21468" y="20262"/>
                  </a:cubicBezTo>
                  <a:cubicBezTo>
                    <a:pt x="21510" y="21013"/>
                    <a:pt x="21426" y="21483"/>
                    <a:pt x="20666" y="21483"/>
                  </a:cubicBezTo>
                  <a:cubicBezTo>
                    <a:pt x="19907" y="21483"/>
                    <a:pt x="18473" y="21013"/>
                    <a:pt x="17038" y="2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8018831" y="2592448"/>
              <a:ext cx="204420" cy="44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16" fill="norm" stroke="1" extrusionOk="0">
                  <a:moveTo>
                    <a:pt x="20169" y="16528"/>
                  </a:moveTo>
                  <a:cubicBezTo>
                    <a:pt x="17274" y="15510"/>
                    <a:pt x="14379" y="14491"/>
                    <a:pt x="11262" y="14338"/>
                  </a:cubicBezTo>
                  <a:cubicBezTo>
                    <a:pt x="8144" y="14185"/>
                    <a:pt x="4804" y="14898"/>
                    <a:pt x="2800" y="15968"/>
                  </a:cubicBezTo>
                  <a:cubicBezTo>
                    <a:pt x="796" y="17038"/>
                    <a:pt x="128" y="18464"/>
                    <a:pt x="16" y="19432"/>
                  </a:cubicBezTo>
                  <a:cubicBezTo>
                    <a:pt x="-95" y="20400"/>
                    <a:pt x="350" y="20910"/>
                    <a:pt x="1241" y="21164"/>
                  </a:cubicBezTo>
                  <a:cubicBezTo>
                    <a:pt x="2132" y="21419"/>
                    <a:pt x="3468" y="21419"/>
                    <a:pt x="5583" y="20655"/>
                  </a:cubicBezTo>
                  <a:cubicBezTo>
                    <a:pt x="7699" y="19891"/>
                    <a:pt x="10594" y="18362"/>
                    <a:pt x="12820" y="15764"/>
                  </a:cubicBezTo>
                  <a:cubicBezTo>
                    <a:pt x="15047" y="13166"/>
                    <a:pt x="16606" y="9498"/>
                    <a:pt x="17385" y="6798"/>
                  </a:cubicBezTo>
                  <a:cubicBezTo>
                    <a:pt x="18165" y="4098"/>
                    <a:pt x="18165" y="2366"/>
                    <a:pt x="17831" y="1296"/>
                  </a:cubicBezTo>
                  <a:cubicBezTo>
                    <a:pt x="17497" y="227"/>
                    <a:pt x="16829" y="-181"/>
                    <a:pt x="16161" y="74"/>
                  </a:cubicBezTo>
                  <a:cubicBezTo>
                    <a:pt x="15493" y="328"/>
                    <a:pt x="14825" y="1245"/>
                    <a:pt x="14379" y="3436"/>
                  </a:cubicBezTo>
                  <a:cubicBezTo>
                    <a:pt x="13934" y="5627"/>
                    <a:pt x="13711" y="9091"/>
                    <a:pt x="14157" y="11485"/>
                  </a:cubicBezTo>
                  <a:cubicBezTo>
                    <a:pt x="14602" y="13879"/>
                    <a:pt x="15715" y="15204"/>
                    <a:pt x="16495" y="16172"/>
                  </a:cubicBezTo>
                  <a:cubicBezTo>
                    <a:pt x="17274" y="17140"/>
                    <a:pt x="17719" y="17751"/>
                    <a:pt x="18499" y="18057"/>
                  </a:cubicBezTo>
                  <a:cubicBezTo>
                    <a:pt x="19278" y="18362"/>
                    <a:pt x="20392" y="18362"/>
                    <a:pt x="21505" y="18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8248650" y="2802466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0" y="14688"/>
                    <a:pt x="0" y="16416"/>
                    <a:pt x="0" y="18144"/>
                  </a:cubicBezTo>
                  <a:cubicBezTo>
                    <a:pt x="0" y="19872"/>
                    <a:pt x="0" y="21600"/>
                    <a:pt x="2400" y="21600"/>
                  </a:cubicBezTo>
                  <a:cubicBezTo>
                    <a:pt x="4800" y="21600"/>
                    <a:pt x="9600" y="19872"/>
                    <a:pt x="12000" y="16416"/>
                  </a:cubicBezTo>
                  <a:cubicBezTo>
                    <a:pt x="14400" y="12960"/>
                    <a:pt x="14400" y="7776"/>
                    <a:pt x="15600" y="4752"/>
                  </a:cubicBezTo>
                  <a:cubicBezTo>
                    <a:pt x="16800" y="1728"/>
                    <a:pt x="19200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8314401" y="2775983"/>
              <a:ext cx="119834" cy="205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0969" fill="norm" stroke="1" extrusionOk="0">
                  <a:moveTo>
                    <a:pt x="18282" y="5943"/>
                  </a:moveTo>
                  <a:cubicBezTo>
                    <a:pt x="14255" y="3783"/>
                    <a:pt x="10228" y="1623"/>
                    <a:pt x="7116" y="651"/>
                  </a:cubicBezTo>
                  <a:cubicBezTo>
                    <a:pt x="4004" y="-321"/>
                    <a:pt x="1808" y="-105"/>
                    <a:pt x="709" y="651"/>
                  </a:cubicBezTo>
                  <a:cubicBezTo>
                    <a:pt x="-389" y="1407"/>
                    <a:pt x="-389" y="2703"/>
                    <a:pt x="1991" y="4647"/>
                  </a:cubicBezTo>
                  <a:cubicBezTo>
                    <a:pt x="4370" y="6591"/>
                    <a:pt x="9130" y="9183"/>
                    <a:pt x="12608" y="11451"/>
                  </a:cubicBezTo>
                  <a:cubicBezTo>
                    <a:pt x="16086" y="13719"/>
                    <a:pt x="18282" y="15663"/>
                    <a:pt x="19564" y="17175"/>
                  </a:cubicBezTo>
                  <a:cubicBezTo>
                    <a:pt x="20845" y="18687"/>
                    <a:pt x="21211" y="19767"/>
                    <a:pt x="19930" y="20415"/>
                  </a:cubicBezTo>
                  <a:cubicBezTo>
                    <a:pt x="18648" y="21063"/>
                    <a:pt x="15719" y="21279"/>
                    <a:pt x="13157" y="20307"/>
                  </a:cubicBezTo>
                  <a:cubicBezTo>
                    <a:pt x="10594" y="19335"/>
                    <a:pt x="8397" y="17175"/>
                    <a:pt x="6933" y="15447"/>
                  </a:cubicBezTo>
                  <a:cubicBezTo>
                    <a:pt x="5469" y="13719"/>
                    <a:pt x="4736" y="12423"/>
                    <a:pt x="4004" y="1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8489950" y="2624666"/>
              <a:ext cx="88900" cy="36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0"/>
                  </a:moveTo>
                  <a:cubicBezTo>
                    <a:pt x="2057" y="1498"/>
                    <a:pt x="4114" y="2997"/>
                    <a:pt x="4629" y="5494"/>
                  </a:cubicBezTo>
                  <a:cubicBezTo>
                    <a:pt x="5143" y="7991"/>
                    <a:pt x="4114" y="11487"/>
                    <a:pt x="4114" y="14046"/>
                  </a:cubicBezTo>
                  <a:cubicBezTo>
                    <a:pt x="4114" y="16606"/>
                    <a:pt x="5143" y="18229"/>
                    <a:pt x="6429" y="19353"/>
                  </a:cubicBezTo>
                  <a:cubicBezTo>
                    <a:pt x="7714" y="20476"/>
                    <a:pt x="9257" y="21101"/>
                    <a:pt x="11314" y="21350"/>
                  </a:cubicBezTo>
                  <a:cubicBezTo>
                    <a:pt x="13371" y="21600"/>
                    <a:pt x="15943" y="21475"/>
                    <a:pt x="17743" y="21038"/>
                  </a:cubicBezTo>
                  <a:cubicBezTo>
                    <a:pt x="19543" y="20601"/>
                    <a:pt x="20571" y="19852"/>
                    <a:pt x="21600" y="19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8470637" y="2834216"/>
              <a:ext cx="15266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8648700" y="2929466"/>
              <a:ext cx="825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9354035" y="2605616"/>
              <a:ext cx="564665" cy="347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86" fill="norm" stroke="1" extrusionOk="0">
                  <a:moveTo>
                    <a:pt x="5543" y="0"/>
                  </a:moveTo>
                  <a:cubicBezTo>
                    <a:pt x="4737" y="3142"/>
                    <a:pt x="3931" y="6284"/>
                    <a:pt x="3447" y="9295"/>
                  </a:cubicBezTo>
                  <a:cubicBezTo>
                    <a:pt x="2964" y="12305"/>
                    <a:pt x="2802" y="15185"/>
                    <a:pt x="2722" y="16953"/>
                  </a:cubicBezTo>
                  <a:cubicBezTo>
                    <a:pt x="2641" y="18720"/>
                    <a:pt x="2641" y="19375"/>
                    <a:pt x="2722" y="19375"/>
                  </a:cubicBezTo>
                  <a:cubicBezTo>
                    <a:pt x="2802" y="19375"/>
                    <a:pt x="2964" y="18720"/>
                    <a:pt x="2843" y="18131"/>
                  </a:cubicBezTo>
                  <a:cubicBezTo>
                    <a:pt x="2722" y="17542"/>
                    <a:pt x="2319" y="17018"/>
                    <a:pt x="1916" y="16625"/>
                  </a:cubicBezTo>
                  <a:cubicBezTo>
                    <a:pt x="1513" y="16233"/>
                    <a:pt x="1110" y="15971"/>
                    <a:pt x="707" y="15840"/>
                  </a:cubicBezTo>
                  <a:cubicBezTo>
                    <a:pt x="304" y="15709"/>
                    <a:pt x="-99" y="15709"/>
                    <a:pt x="22" y="15447"/>
                  </a:cubicBezTo>
                  <a:cubicBezTo>
                    <a:pt x="143" y="15185"/>
                    <a:pt x="788" y="14662"/>
                    <a:pt x="1835" y="12895"/>
                  </a:cubicBezTo>
                  <a:cubicBezTo>
                    <a:pt x="2883" y="11127"/>
                    <a:pt x="4334" y="8116"/>
                    <a:pt x="5220" y="6349"/>
                  </a:cubicBezTo>
                  <a:cubicBezTo>
                    <a:pt x="6107" y="4582"/>
                    <a:pt x="6429" y="4058"/>
                    <a:pt x="6873" y="3535"/>
                  </a:cubicBezTo>
                  <a:cubicBezTo>
                    <a:pt x="7316" y="3011"/>
                    <a:pt x="7880" y="2487"/>
                    <a:pt x="8162" y="2684"/>
                  </a:cubicBezTo>
                  <a:cubicBezTo>
                    <a:pt x="8444" y="2880"/>
                    <a:pt x="8444" y="3796"/>
                    <a:pt x="8162" y="6022"/>
                  </a:cubicBezTo>
                  <a:cubicBezTo>
                    <a:pt x="7880" y="8247"/>
                    <a:pt x="7316" y="11782"/>
                    <a:pt x="6953" y="14007"/>
                  </a:cubicBezTo>
                  <a:cubicBezTo>
                    <a:pt x="6591" y="16233"/>
                    <a:pt x="6429" y="17149"/>
                    <a:pt x="6349" y="17935"/>
                  </a:cubicBezTo>
                  <a:cubicBezTo>
                    <a:pt x="6268" y="18720"/>
                    <a:pt x="6268" y="19375"/>
                    <a:pt x="6349" y="19178"/>
                  </a:cubicBezTo>
                  <a:cubicBezTo>
                    <a:pt x="6429" y="18982"/>
                    <a:pt x="6591" y="17935"/>
                    <a:pt x="6913" y="16887"/>
                  </a:cubicBezTo>
                  <a:cubicBezTo>
                    <a:pt x="7235" y="15840"/>
                    <a:pt x="7719" y="14793"/>
                    <a:pt x="8202" y="14204"/>
                  </a:cubicBezTo>
                  <a:cubicBezTo>
                    <a:pt x="8686" y="13615"/>
                    <a:pt x="9170" y="13484"/>
                    <a:pt x="9452" y="13745"/>
                  </a:cubicBezTo>
                  <a:cubicBezTo>
                    <a:pt x="9734" y="14007"/>
                    <a:pt x="9814" y="14662"/>
                    <a:pt x="9895" y="15316"/>
                  </a:cubicBezTo>
                  <a:cubicBezTo>
                    <a:pt x="9976" y="15971"/>
                    <a:pt x="10056" y="16625"/>
                    <a:pt x="10217" y="17280"/>
                  </a:cubicBezTo>
                  <a:cubicBezTo>
                    <a:pt x="10379" y="17935"/>
                    <a:pt x="10620" y="18589"/>
                    <a:pt x="10943" y="18982"/>
                  </a:cubicBezTo>
                  <a:cubicBezTo>
                    <a:pt x="11265" y="19375"/>
                    <a:pt x="11668" y="19505"/>
                    <a:pt x="12031" y="19244"/>
                  </a:cubicBezTo>
                  <a:cubicBezTo>
                    <a:pt x="12394" y="18982"/>
                    <a:pt x="12716" y="18327"/>
                    <a:pt x="13079" y="17345"/>
                  </a:cubicBezTo>
                  <a:cubicBezTo>
                    <a:pt x="13441" y="16364"/>
                    <a:pt x="13844" y="15055"/>
                    <a:pt x="14086" y="13942"/>
                  </a:cubicBezTo>
                  <a:cubicBezTo>
                    <a:pt x="14328" y="12829"/>
                    <a:pt x="14408" y="11913"/>
                    <a:pt x="14207" y="11455"/>
                  </a:cubicBezTo>
                  <a:cubicBezTo>
                    <a:pt x="14005" y="10996"/>
                    <a:pt x="13522" y="10996"/>
                    <a:pt x="13079" y="11585"/>
                  </a:cubicBezTo>
                  <a:cubicBezTo>
                    <a:pt x="12635" y="12175"/>
                    <a:pt x="12232" y="13353"/>
                    <a:pt x="12031" y="14858"/>
                  </a:cubicBezTo>
                  <a:cubicBezTo>
                    <a:pt x="11829" y="16364"/>
                    <a:pt x="11829" y="18196"/>
                    <a:pt x="11950" y="19375"/>
                  </a:cubicBezTo>
                  <a:cubicBezTo>
                    <a:pt x="12071" y="20553"/>
                    <a:pt x="12313" y="21076"/>
                    <a:pt x="12635" y="21338"/>
                  </a:cubicBezTo>
                  <a:cubicBezTo>
                    <a:pt x="12958" y="21600"/>
                    <a:pt x="13361" y="21600"/>
                    <a:pt x="14046" y="20618"/>
                  </a:cubicBezTo>
                  <a:cubicBezTo>
                    <a:pt x="14731" y="19636"/>
                    <a:pt x="15698" y="17673"/>
                    <a:pt x="16302" y="16429"/>
                  </a:cubicBezTo>
                  <a:cubicBezTo>
                    <a:pt x="16907" y="15185"/>
                    <a:pt x="17149" y="14662"/>
                    <a:pt x="17391" y="14138"/>
                  </a:cubicBezTo>
                  <a:cubicBezTo>
                    <a:pt x="17632" y="13615"/>
                    <a:pt x="17874" y="13091"/>
                    <a:pt x="17955" y="13222"/>
                  </a:cubicBezTo>
                  <a:cubicBezTo>
                    <a:pt x="18035" y="13353"/>
                    <a:pt x="17955" y="14138"/>
                    <a:pt x="17874" y="15185"/>
                  </a:cubicBezTo>
                  <a:cubicBezTo>
                    <a:pt x="17794" y="16233"/>
                    <a:pt x="17713" y="17542"/>
                    <a:pt x="17592" y="18655"/>
                  </a:cubicBezTo>
                  <a:cubicBezTo>
                    <a:pt x="17471" y="19767"/>
                    <a:pt x="17310" y="20684"/>
                    <a:pt x="17270" y="20815"/>
                  </a:cubicBezTo>
                  <a:cubicBezTo>
                    <a:pt x="17229" y="20945"/>
                    <a:pt x="17310" y="20291"/>
                    <a:pt x="17632" y="18851"/>
                  </a:cubicBezTo>
                  <a:cubicBezTo>
                    <a:pt x="17955" y="17411"/>
                    <a:pt x="18519" y="15185"/>
                    <a:pt x="18922" y="13811"/>
                  </a:cubicBezTo>
                  <a:cubicBezTo>
                    <a:pt x="19325" y="12436"/>
                    <a:pt x="19567" y="11913"/>
                    <a:pt x="19889" y="11978"/>
                  </a:cubicBezTo>
                  <a:cubicBezTo>
                    <a:pt x="20211" y="12044"/>
                    <a:pt x="20614" y="12698"/>
                    <a:pt x="20897" y="14204"/>
                  </a:cubicBezTo>
                  <a:cubicBezTo>
                    <a:pt x="21179" y="15709"/>
                    <a:pt x="21340" y="18065"/>
                    <a:pt x="21501" y="2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0020300" y="2815166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0032999" y="298026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3794306" y="3559828"/>
              <a:ext cx="180795" cy="450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82" fill="norm" stroke="1" extrusionOk="0">
                  <a:moveTo>
                    <a:pt x="21453" y="2029"/>
                  </a:moveTo>
                  <a:cubicBezTo>
                    <a:pt x="17183" y="1326"/>
                    <a:pt x="12913" y="622"/>
                    <a:pt x="10025" y="271"/>
                  </a:cubicBezTo>
                  <a:cubicBezTo>
                    <a:pt x="7137" y="-81"/>
                    <a:pt x="5630" y="-81"/>
                    <a:pt x="4500" y="220"/>
                  </a:cubicBezTo>
                  <a:cubicBezTo>
                    <a:pt x="3369" y="522"/>
                    <a:pt x="2616" y="1125"/>
                    <a:pt x="1862" y="3084"/>
                  </a:cubicBezTo>
                  <a:cubicBezTo>
                    <a:pt x="1109" y="5043"/>
                    <a:pt x="355" y="8358"/>
                    <a:pt x="104" y="11272"/>
                  </a:cubicBezTo>
                  <a:cubicBezTo>
                    <a:pt x="-147" y="14185"/>
                    <a:pt x="104" y="16697"/>
                    <a:pt x="355" y="18304"/>
                  </a:cubicBezTo>
                  <a:cubicBezTo>
                    <a:pt x="606" y="19912"/>
                    <a:pt x="858" y="20615"/>
                    <a:pt x="1737" y="21017"/>
                  </a:cubicBezTo>
                  <a:cubicBezTo>
                    <a:pt x="2616" y="21419"/>
                    <a:pt x="4123" y="21519"/>
                    <a:pt x="7388" y="21167"/>
                  </a:cubicBezTo>
                  <a:cubicBezTo>
                    <a:pt x="10653" y="20816"/>
                    <a:pt x="15676" y="20012"/>
                    <a:pt x="20700" y="19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3803650" y="3799416"/>
              <a:ext cx="2095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6320"/>
                    <a:pt x="11345" y="11040"/>
                    <a:pt x="14945" y="7440"/>
                  </a:cubicBezTo>
                  <a:cubicBezTo>
                    <a:pt x="18545" y="3840"/>
                    <a:pt x="20073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4129573" y="3533663"/>
              <a:ext cx="220178" cy="45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12" fill="norm" stroke="1" extrusionOk="0">
                  <a:moveTo>
                    <a:pt x="21399" y="1764"/>
                  </a:moveTo>
                  <a:cubicBezTo>
                    <a:pt x="18108" y="1061"/>
                    <a:pt x="14816" y="357"/>
                    <a:pt x="12142" y="106"/>
                  </a:cubicBezTo>
                  <a:cubicBezTo>
                    <a:pt x="9468" y="-145"/>
                    <a:pt x="7410" y="56"/>
                    <a:pt x="6176" y="659"/>
                  </a:cubicBezTo>
                  <a:cubicBezTo>
                    <a:pt x="4942" y="1262"/>
                    <a:pt x="4530" y="2266"/>
                    <a:pt x="4119" y="4024"/>
                  </a:cubicBezTo>
                  <a:cubicBezTo>
                    <a:pt x="3708" y="5782"/>
                    <a:pt x="3296" y="8294"/>
                    <a:pt x="2576" y="10856"/>
                  </a:cubicBezTo>
                  <a:cubicBezTo>
                    <a:pt x="1856" y="13418"/>
                    <a:pt x="828" y="16030"/>
                    <a:pt x="313" y="17688"/>
                  </a:cubicBezTo>
                  <a:cubicBezTo>
                    <a:pt x="-201" y="19345"/>
                    <a:pt x="-201" y="20048"/>
                    <a:pt x="1239" y="20551"/>
                  </a:cubicBezTo>
                  <a:cubicBezTo>
                    <a:pt x="2679" y="21053"/>
                    <a:pt x="5559" y="21355"/>
                    <a:pt x="8130" y="21405"/>
                  </a:cubicBezTo>
                  <a:cubicBezTo>
                    <a:pt x="10702" y="21455"/>
                    <a:pt x="12965" y="21254"/>
                    <a:pt x="15228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4394777" y="3625849"/>
              <a:ext cx="151824" cy="33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2518" y="5878"/>
                  </a:moveTo>
                  <a:cubicBezTo>
                    <a:pt x="11018" y="6152"/>
                    <a:pt x="9518" y="6425"/>
                    <a:pt x="7868" y="8408"/>
                  </a:cubicBezTo>
                  <a:cubicBezTo>
                    <a:pt x="6218" y="10390"/>
                    <a:pt x="4418" y="14081"/>
                    <a:pt x="3218" y="16337"/>
                  </a:cubicBezTo>
                  <a:cubicBezTo>
                    <a:pt x="2018" y="18592"/>
                    <a:pt x="1418" y="19413"/>
                    <a:pt x="968" y="20165"/>
                  </a:cubicBezTo>
                  <a:cubicBezTo>
                    <a:pt x="518" y="20916"/>
                    <a:pt x="218" y="21600"/>
                    <a:pt x="68" y="21600"/>
                  </a:cubicBezTo>
                  <a:cubicBezTo>
                    <a:pt x="-82" y="21600"/>
                    <a:pt x="-82" y="20916"/>
                    <a:pt x="1118" y="18319"/>
                  </a:cubicBezTo>
                  <a:cubicBezTo>
                    <a:pt x="2318" y="15722"/>
                    <a:pt x="4718" y="11210"/>
                    <a:pt x="6668" y="8066"/>
                  </a:cubicBezTo>
                  <a:cubicBezTo>
                    <a:pt x="8618" y="4922"/>
                    <a:pt x="10118" y="3144"/>
                    <a:pt x="11468" y="1914"/>
                  </a:cubicBezTo>
                  <a:cubicBezTo>
                    <a:pt x="12818" y="684"/>
                    <a:pt x="14018" y="0"/>
                    <a:pt x="14918" y="0"/>
                  </a:cubicBezTo>
                  <a:cubicBezTo>
                    <a:pt x="15818" y="0"/>
                    <a:pt x="16418" y="684"/>
                    <a:pt x="17168" y="2939"/>
                  </a:cubicBezTo>
                  <a:cubicBezTo>
                    <a:pt x="17918" y="5195"/>
                    <a:pt x="18818" y="9023"/>
                    <a:pt x="19568" y="12167"/>
                  </a:cubicBezTo>
                  <a:cubicBezTo>
                    <a:pt x="20318" y="15311"/>
                    <a:pt x="20918" y="17772"/>
                    <a:pt x="21518" y="20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4445000" y="3748616"/>
              <a:ext cx="1587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654549" y="3574882"/>
              <a:ext cx="129118" cy="41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25" y="2409"/>
                  </a:moveTo>
                  <a:cubicBezTo>
                    <a:pt x="1062" y="1973"/>
                    <a:pt x="0" y="1536"/>
                    <a:pt x="0" y="1100"/>
                  </a:cubicBezTo>
                  <a:cubicBezTo>
                    <a:pt x="0" y="664"/>
                    <a:pt x="1062" y="227"/>
                    <a:pt x="2479" y="64"/>
                  </a:cubicBezTo>
                  <a:cubicBezTo>
                    <a:pt x="3895" y="-100"/>
                    <a:pt x="5666" y="9"/>
                    <a:pt x="8321" y="936"/>
                  </a:cubicBezTo>
                  <a:cubicBezTo>
                    <a:pt x="10977" y="1864"/>
                    <a:pt x="14518" y="3609"/>
                    <a:pt x="16643" y="6118"/>
                  </a:cubicBezTo>
                  <a:cubicBezTo>
                    <a:pt x="18767" y="8627"/>
                    <a:pt x="19475" y="11900"/>
                    <a:pt x="20184" y="14245"/>
                  </a:cubicBezTo>
                  <a:cubicBezTo>
                    <a:pt x="20892" y="16591"/>
                    <a:pt x="21600" y="18009"/>
                    <a:pt x="21600" y="18991"/>
                  </a:cubicBezTo>
                  <a:cubicBezTo>
                    <a:pt x="21600" y="19973"/>
                    <a:pt x="20892" y="20518"/>
                    <a:pt x="19121" y="20900"/>
                  </a:cubicBezTo>
                  <a:cubicBezTo>
                    <a:pt x="17351" y="21282"/>
                    <a:pt x="14518" y="21500"/>
                    <a:pt x="12748" y="21282"/>
                  </a:cubicBezTo>
                  <a:cubicBezTo>
                    <a:pt x="10977" y="21064"/>
                    <a:pt x="10269" y="20409"/>
                    <a:pt x="9561" y="19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895850" y="3780366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914899" y="3888316"/>
              <a:ext cx="57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5428033" y="3550834"/>
              <a:ext cx="162230" cy="35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10" fill="norm" stroke="1" extrusionOk="0">
                  <a:moveTo>
                    <a:pt x="20097" y="4224"/>
                  </a:moveTo>
                  <a:cubicBezTo>
                    <a:pt x="20374" y="3592"/>
                    <a:pt x="20651" y="2961"/>
                    <a:pt x="20928" y="2266"/>
                  </a:cubicBezTo>
                  <a:cubicBezTo>
                    <a:pt x="21205" y="1571"/>
                    <a:pt x="21482" y="814"/>
                    <a:pt x="20790" y="371"/>
                  </a:cubicBezTo>
                  <a:cubicBezTo>
                    <a:pt x="20097" y="-71"/>
                    <a:pt x="18436" y="-197"/>
                    <a:pt x="16082" y="435"/>
                  </a:cubicBezTo>
                  <a:cubicBezTo>
                    <a:pt x="13728" y="1066"/>
                    <a:pt x="10682" y="2456"/>
                    <a:pt x="8051" y="4603"/>
                  </a:cubicBezTo>
                  <a:cubicBezTo>
                    <a:pt x="5420" y="6750"/>
                    <a:pt x="3205" y="9656"/>
                    <a:pt x="1820" y="12371"/>
                  </a:cubicBezTo>
                  <a:cubicBezTo>
                    <a:pt x="436" y="15087"/>
                    <a:pt x="-118" y="17614"/>
                    <a:pt x="20" y="19129"/>
                  </a:cubicBezTo>
                  <a:cubicBezTo>
                    <a:pt x="159" y="20645"/>
                    <a:pt x="990" y="21150"/>
                    <a:pt x="4174" y="21277"/>
                  </a:cubicBezTo>
                  <a:cubicBezTo>
                    <a:pt x="7359" y="21403"/>
                    <a:pt x="12897" y="21150"/>
                    <a:pt x="18436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5441950" y="3774016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5710204" y="3546862"/>
              <a:ext cx="195296" cy="35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58" fill="norm" stroke="1" extrusionOk="0">
                  <a:moveTo>
                    <a:pt x="21429" y="2226"/>
                  </a:moveTo>
                  <a:cubicBezTo>
                    <a:pt x="19571" y="1455"/>
                    <a:pt x="17713" y="683"/>
                    <a:pt x="15739" y="298"/>
                  </a:cubicBezTo>
                  <a:cubicBezTo>
                    <a:pt x="13764" y="-88"/>
                    <a:pt x="11674" y="-88"/>
                    <a:pt x="10281" y="233"/>
                  </a:cubicBezTo>
                  <a:cubicBezTo>
                    <a:pt x="8887" y="555"/>
                    <a:pt x="8190" y="1198"/>
                    <a:pt x="7377" y="2933"/>
                  </a:cubicBezTo>
                  <a:cubicBezTo>
                    <a:pt x="6564" y="4669"/>
                    <a:pt x="5635" y="7498"/>
                    <a:pt x="4358" y="10326"/>
                  </a:cubicBezTo>
                  <a:cubicBezTo>
                    <a:pt x="3081" y="13155"/>
                    <a:pt x="1455" y="15983"/>
                    <a:pt x="642" y="17848"/>
                  </a:cubicBezTo>
                  <a:cubicBezTo>
                    <a:pt x="-171" y="19712"/>
                    <a:pt x="-171" y="20612"/>
                    <a:pt x="410" y="21062"/>
                  </a:cubicBezTo>
                  <a:cubicBezTo>
                    <a:pt x="990" y="21512"/>
                    <a:pt x="2152" y="21512"/>
                    <a:pt x="4706" y="21383"/>
                  </a:cubicBezTo>
                  <a:cubicBezTo>
                    <a:pt x="7261" y="21255"/>
                    <a:pt x="11210" y="20998"/>
                    <a:pt x="15158" y="20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5950744" y="3678766"/>
              <a:ext cx="3095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3375"/>
                    <a:pt x="6660" y="6750"/>
                    <a:pt x="3060" y="9675"/>
                  </a:cubicBezTo>
                  <a:cubicBezTo>
                    <a:pt x="-540" y="12600"/>
                    <a:pt x="-540" y="15075"/>
                    <a:pt x="900" y="16987"/>
                  </a:cubicBezTo>
                  <a:cubicBezTo>
                    <a:pt x="2340" y="18900"/>
                    <a:pt x="5220" y="20250"/>
                    <a:pt x="6660" y="20925"/>
                  </a:cubicBezTo>
                  <a:cubicBezTo>
                    <a:pt x="8100" y="21600"/>
                    <a:pt x="8100" y="21600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5950655" y="3572422"/>
              <a:ext cx="180820" cy="32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293" fill="norm" stroke="1" extrusionOk="0">
                  <a:moveTo>
                    <a:pt x="655" y="7738"/>
                  </a:moveTo>
                  <a:cubicBezTo>
                    <a:pt x="164" y="6224"/>
                    <a:pt x="-327" y="4711"/>
                    <a:pt x="287" y="3335"/>
                  </a:cubicBezTo>
                  <a:cubicBezTo>
                    <a:pt x="900" y="1959"/>
                    <a:pt x="2618" y="721"/>
                    <a:pt x="5318" y="240"/>
                  </a:cubicBezTo>
                  <a:cubicBezTo>
                    <a:pt x="8018" y="-242"/>
                    <a:pt x="11700" y="33"/>
                    <a:pt x="14155" y="790"/>
                  </a:cubicBezTo>
                  <a:cubicBezTo>
                    <a:pt x="16609" y="1547"/>
                    <a:pt x="17837" y="2785"/>
                    <a:pt x="17346" y="4092"/>
                  </a:cubicBezTo>
                  <a:cubicBezTo>
                    <a:pt x="16855" y="5399"/>
                    <a:pt x="14646" y="6775"/>
                    <a:pt x="13173" y="7806"/>
                  </a:cubicBezTo>
                  <a:cubicBezTo>
                    <a:pt x="11700" y="8838"/>
                    <a:pt x="10964" y="9526"/>
                    <a:pt x="11087" y="10076"/>
                  </a:cubicBezTo>
                  <a:cubicBezTo>
                    <a:pt x="11209" y="10627"/>
                    <a:pt x="12191" y="11040"/>
                    <a:pt x="14032" y="12209"/>
                  </a:cubicBezTo>
                  <a:cubicBezTo>
                    <a:pt x="15873" y="13378"/>
                    <a:pt x="18573" y="15304"/>
                    <a:pt x="19923" y="16680"/>
                  </a:cubicBezTo>
                  <a:cubicBezTo>
                    <a:pt x="21273" y="18056"/>
                    <a:pt x="21273" y="18882"/>
                    <a:pt x="20168" y="19707"/>
                  </a:cubicBezTo>
                  <a:cubicBezTo>
                    <a:pt x="19064" y="20533"/>
                    <a:pt x="16855" y="21358"/>
                    <a:pt x="14278" y="21289"/>
                  </a:cubicBezTo>
                  <a:cubicBezTo>
                    <a:pt x="11700" y="21220"/>
                    <a:pt x="8755" y="20257"/>
                    <a:pt x="7159" y="19363"/>
                  </a:cubicBezTo>
                  <a:cubicBezTo>
                    <a:pt x="5564" y="18469"/>
                    <a:pt x="5318" y="17643"/>
                    <a:pt x="5073" y="16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6144804" y="3527217"/>
              <a:ext cx="159040" cy="45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560" fill="norm" stroke="1" extrusionOk="0">
                  <a:moveTo>
                    <a:pt x="264" y="3260"/>
                  </a:moveTo>
                  <a:cubicBezTo>
                    <a:pt x="-16" y="2760"/>
                    <a:pt x="-297" y="2260"/>
                    <a:pt x="685" y="1710"/>
                  </a:cubicBezTo>
                  <a:cubicBezTo>
                    <a:pt x="1667" y="1160"/>
                    <a:pt x="3911" y="560"/>
                    <a:pt x="6576" y="260"/>
                  </a:cubicBezTo>
                  <a:cubicBezTo>
                    <a:pt x="9241" y="-40"/>
                    <a:pt x="12326" y="-40"/>
                    <a:pt x="14571" y="60"/>
                  </a:cubicBezTo>
                  <a:cubicBezTo>
                    <a:pt x="16815" y="160"/>
                    <a:pt x="18217" y="360"/>
                    <a:pt x="19339" y="1110"/>
                  </a:cubicBezTo>
                  <a:cubicBezTo>
                    <a:pt x="20461" y="1860"/>
                    <a:pt x="21303" y="3160"/>
                    <a:pt x="21022" y="4960"/>
                  </a:cubicBezTo>
                  <a:cubicBezTo>
                    <a:pt x="20742" y="6760"/>
                    <a:pt x="19339" y="9060"/>
                    <a:pt x="18778" y="11310"/>
                  </a:cubicBezTo>
                  <a:cubicBezTo>
                    <a:pt x="18217" y="13560"/>
                    <a:pt x="18498" y="15760"/>
                    <a:pt x="19059" y="17310"/>
                  </a:cubicBezTo>
                  <a:cubicBezTo>
                    <a:pt x="19620" y="18860"/>
                    <a:pt x="20461" y="19760"/>
                    <a:pt x="18919" y="20360"/>
                  </a:cubicBezTo>
                  <a:cubicBezTo>
                    <a:pt x="17376" y="20960"/>
                    <a:pt x="13448" y="21260"/>
                    <a:pt x="9942" y="21410"/>
                  </a:cubicBezTo>
                  <a:cubicBezTo>
                    <a:pt x="6435" y="21560"/>
                    <a:pt x="3350" y="21560"/>
                    <a:pt x="264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943350" y="4389966"/>
              <a:ext cx="222250" cy="37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09"/>
                  </a:moveTo>
                  <a:cubicBezTo>
                    <a:pt x="1646" y="5523"/>
                    <a:pt x="3291" y="8836"/>
                    <a:pt x="5040" y="11905"/>
                  </a:cubicBezTo>
                  <a:cubicBezTo>
                    <a:pt x="6789" y="14973"/>
                    <a:pt x="8640" y="17795"/>
                    <a:pt x="9977" y="19452"/>
                  </a:cubicBezTo>
                  <a:cubicBezTo>
                    <a:pt x="11314" y="21109"/>
                    <a:pt x="12137" y="21600"/>
                    <a:pt x="12857" y="21600"/>
                  </a:cubicBezTo>
                  <a:cubicBezTo>
                    <a:pt x="13577" y="21600"/>
                    <a:pt x="14194" y="21109"/>
                    <a:pt x="14914" y="19452"/>
                  </a:cubicBezTo>
                  <a:cubicBezTo>
                    <a:pt x="15634" y="17795"/>
                    <a:pt x="16457" y="14973"/>
                    <a:pt x="17177" y="11782"/>
                  </a:cubicBezTo>
                  <a:cubicBezTo>
                    <a:pt x="17897" y="8591"/>
                    <a:pt x="18514" y="5032"/>
                    <a:pt x="19234" y="3007"/>
                  </a:cubicBezTo>
                  <a:cubicBezTo>
                    <a:pt x="19954" y="982"/>
                    <a:pt x="20777" y="4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4184641" y="4563659"/>
              <a:ext cx="146060" cy="16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929" fill="norm" stroke="1" extrusionOk="0">
                  <a:moveTo>
                    <a:pt x="12036" y="524"/>
                  </a:moveTo>
                  <a:cubicBezTo>
                    <a:pt x="9259" y="-16"/>
                    <a:pt x="6482" y="-556"/>
                    <a:pt x="4322" y="1199"/>
                  </a:cubicBezTo>
                  <a:cubicBezTo>
                    <a:pt x="2162" y="2954"/>
                    <a:pt x="619" y="7004"/>
                    <a:pt x="156" y="10514"/>
                  </a:cubicBezTo>
                  <a:cubicBezTo>
                    <a:pt x="-307" y="14024"/>
                    <a:pt x="310" y="16994"/>
                    <a:pt x="1390" y="18749"/>
                  </a:cubicBezTo>
                  <a:cubicBezTo>
                    <a:pt x="2470" y="20504"/>
                    <a:pt x="4013" y="21044"/>
                    <a:pt x="5402" y="20909"/>
                  </a:cubicBezTo>
                  <a:cubicBezTo>
                    <a:pt x="6790" y="20774"/>
                    <a:pt x="8024" y="19964"/>
                    <a:pt x="8950" y="18884"/>
                  </a:cubicBezTo>
                  <a:cubicBezTo>
                    <a:pt x="9876" y="17804"/>
                    <a:pt x="10493" y="16454"/>
                    <a:pt x="10802" y="14699"/>
                  </a:cubicBezTo>
                  <a:cubicBezTo>
                    <a:pt x="11110" y="12944"/>
                    <a:pt x="11110" y="10784"/>
                    <a:pt x="11264" y="10379"/>
                  </a:cubicBezTo>
                  <a:cubicBezTo>
                    <a:pt x="11419" y="9974"/>
                    <a:pt x="11727" y="11324"/>
                    <a:pt x="12190" y="12809"/>
                  </a:cubicBezTo>
                  <a:cubicBezTo>
                    <a:pt x="12653" y="14294"/>
                    <a:pt x="13270" y="15914"/>
                    <a:pt x="14813" y="17264"/>
                  </a:cubicBezTo>
                  <a:cubicBezTo>
                    <a:pt x="16356" y="18614"/>
                    <a:pt x="18824" y="19694"/>
                    <a:pt x="21293" y="20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4343400" y="4536016"/>
              <a:ext cx="146050" cy="16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8910"/>
                  </a:moveTo>
                  <a:cubicBezTo>
                    <a:pt x="1565" y="8910"/>
                    <a:pt x="3130" y="8910"/>
                    <a:pt x="5322" y="10395"/>
                  </a:cubicBezTo>
                  <a:cubicBezTo>
                    <a:pt x="7513" y="11880"/>
                    <a:pt x="10330" y="14850"/>
                    <a:pt x="11896" y="17145"/>
                  </a:cubicBezTo>
                  <a:cubicBezTo>
                    <a:pt x="13461" y="19440"/>
                    <a:pt x="13774" y="21060"/>
                    <a:pt x="13461" y="21330"/>
                  </a:cubicBezTo>
                  <a:cubicBezTo>
                    <a:pt x="13148" y="21600"/>
                    <a:pt x="12209" y="20520"/>
                    <a:pt x="11739" y="17820"/>
                  </a:cubicBezTo>
                  <a:cubicBezTo>
                    <a:pt x="11270" y="15120"/>
                    <a:pt x="11270" y="10800"/>
                    <a:pt x="12991" y="7560"/>
                  </a:cubicBezTo>
                  <a:cubicBezTo>
                    <a:pt x="14713" y="4320"/>
                    <a:pt x="18157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4534933" y="4438865"/>
              <a:ext cx="106917" cy="28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22" fill="norm" stroke="1" extrusionOk="0">
                  <a:moveTo>
                    <a:pt x="20982" y="2079"/>
                  </a:moveTo>
                  <a:cubicBezTo>
                    <a:pt x="18905" y="1273"/>
                    <a:pt x="16828" y="467"/>
                    <a:pt x="14544" y="144"/>
                  </a:cubicBezTo>
                  <a:cubicBezTo>
                    <a:pt x="12259" y="-178"/>
                    <a:pt x="9767" y="-17"/>
                    <a:pt x="7067" y="1192"/>
                  </a:cubicBezTo>
                  <a:cubicBezTo>
                    <a:pt x="4367" y="2401"/>
                    <a:pt x="1459" y="4658"/>
                    <a:pt x="420" y="7801"/>
                  </a:cubicBezTo>
                  <a:cubicBezTo>
                    <a:pt x="-618" y="10944"/>
                    <a:pt x="213" y="14974"/>
                    <a:pt x="3536" y="17392"/>
                  </a:cubicBezTo>
                  <a:cubicBezTo>
                    <a:pt x="6859" y="19810"/>
                    <a:pt x="12674" y="20616"/>
                    <a:pt x="1849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4707466" y="4392863"/>
              <a:ext cx="156634" cy="32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8465" y="7288"/>
                  </a:moveTo>
                  <a:cubicBezTo>
                    <a:pt x="6130" y="10334"/>
                    <a:pt x="3795" y="13380"/>
                    <a:pt x="2481" y="15457"/>
                  </a:cubicBezTo>
                  <a:cubicBezTo>
                    <a:pt x="1168" y="17534"/>
                    <a:pt x="876" y="18642"/>
                    <a:pt x="584" y="19611"/>
                  </a:cubicBezTo>
                  <a:cubicBezTo>
                    <a:pt x="292" y="20580"/>
                    <a:pt x="0" y="21411"/>
                    <a:pt x="0" y="21273"/>
                  </a:cubicBezTo>
                  <a:cubicBezTo>
                    <a:pt x="0" y="21134"/>
                    <a:pt x="292" y="20026"/>
                    <a:pt x="1605" y="16842"/>
                  </a:cubicBezTo>
                  <a:cubicBezTo>
                    <a:pt x="2919" y="13657"/>
                    <a:pt x="5254" y="8396"/>
                    <a:pt x="6714" y="5349"/>
                  </a:cubicBezTo>
                  <a:cubicBezTo>
                    <a:pt x="8173" y="2303"/>
                    <a:pt x="8757" y="1473"/>
                    <a:pt x="9632" y="849"/>
                  </a:cubicBezTo>
                  <a:cubicBezTo>
                    <a:pt x="10508" y="226"/>
                    <a:pt x="11676" y="-189"/>
                    <a:pt x="12697" y="88"/>
                  </a:cubicBezTo>
                  <a:cubicBezTo>
                    <a:pt x="13719" y="365"/>
                    <a:pt x="14595" y="1334"/>
                    <a:pt x="15762" y="3965"/>
                  </a:cubicBezTo>
                  <a:cubicBezTo>
                    <a:pt x="16930" y="6596"/>
                    <a:pt x="18389" y="10888"/>
                    <a:pt x="19411" y="13449"/>
                  </a:cubicBezTo>
                  <a:cubicBezTo>
                    <a:pt x="20432" y="16011"/>
                    <a:pt x="21016" y="16842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781549" y="4504266"/>
              <a:ext cx="177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21086"/>
                    <a:pt x="7714" y="20571"/>
                    <a:pt x="11314" y="16971"/>
                  </a:cubicBezTo>
                  <a:cubicBezTo>
                    <a:pt x="14914" y="13371"/>
                    <a:pt x="18257" y="66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984750" y="4389966"/>
              <a:ext cx="100517" cy="30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537" fill="norm" stroke="1" extrusionOk="0">
                  <a:moveTo>
                    <a:pt x="0" y="0"/>
                  </a:moveTo>
                  <a:cubicBezTo>
                    <a:pt x="2160" y="1639"/>
                    <a:pt x="4320" y="3277"/>
                    <a:pt x="8208" y="5586"/>
                  </a:cubicBezTo>
                  <a:cubicBezTo>
                    <a:pt x="12096" y="7895"/>
                    <a:pt x="17712" y="10874"/>
                    <a:pt x="19656" y="13481"/>
                  </a:cubicBezTo>
                  <a:cubicBezTo>
                    <a:pt x="21600" y="16088"/>
                    <a:pt x="19872" y="18323"/>
                    <a:pt x="18144" y="19663"/>
                  </a:cubicBezTo>
                  <a:cubicBezTo>
                    <a:pt x="16416" y="21004"/>
                    <a:pt x="14688" y="21451"/>
                    <a:pt x="12528" y="21526"/>
                  </a:cubicBezTo>
                  <a:cubicBezTo>
                    <a:pt x="10368" y="21600"/>
                    <a:pt x="7776" y="21302"/>
                    <a:pt x="5184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5168900" y="4507939"/>
              <a:ext cx="1397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00" y="12302"/>
                    <a:pt x="7200" y="4448"/>
                    <a:pt x="10800" y="1502"/>
                  </a:cubicBezTo>
                  <a:cubicBezTo>
                    <a:pt x="14400" y="-1443"/>
                    <a:pt x="180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213349" y="4586816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5689600" y="4406899"/>
              <a:ext cx="152400" cy="2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1687"/>
                  </a:moveTo>
                  <a:cubicBezTo>
                    <a:pt x="0" y="844"/>
                    <a:pt x="0" y="0"/>
                    <a:pt x="450" y="0"/>
                  </a:cubicBezTo>
                  <a:cubicBezTo>
                    <a:pt x="900" y="0"/>
                    <a:pt x="1800" y="844"/>
                    <a:pt x="3000" y="3628"/>
                  </a:cubicBezTo>
                  <a:cubicBezTo>
                    <a:pt x="4200" y="6412"/>
                    <a:pt x="5700" y="11137"/>
                    <a:pt x="6600" y="13922"/>
                  </a:cubicBezTo>
                  <a:cubicBezTo>
                    <a:pt x="7500" y="16706"/>
                    <a:pt x="7800" y="17550"/>
                    <a:pt x="8550" y="18647"/>
                  </a:cubicBezTo>
                  <a:cubicBezTo>
                    <a:pt x="9300" y="19744"/>
                    <a:pt x="10500" y="21094"/>
                    <a:pt x="11400" y="21347"/>
                  </a:cubicBezTo>
                  <a:cubicBezTo>
                    <a:pt x="12300" y="21600"/>
                    <a:pt x="12900" y="20756"/>
                    <a:pt x="13500" y="18394"/>
                  </a:cubicBezTo>
                  <a:cubicBezTo>
                    <a:pt x="14100" y="16031"/>
                    <a:pt x="14700" y="12150"/>
                    <a:pt x="16050" y="9028"/>
                  </a:cubicBezTo>
                  <a:cubicBezTo>
                    <a:pt x="17400" y="5906"/>
                    <a:pt x="19500" y="3544"/>
                    <a:pt x="21600" y="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5823455" y="4556768"/>
              <a:ext cx="139195" cy="96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851" fill="norm" stroke="1" extrusionOk="0">
                  <a:moveTo>
                    <a:pt x="15631" y="2388"/>
                  </a:moveTo>
                  <a:cubicBezTo>
                    <a:pt x="13995" y="1010"/>
                    <a:pt x="12358" y="-369"/>
                    <a:pt x="9904" y="91"/>
                  </a:cubicBezTo>
                  <a:cubicBezTo>
                    <a:pt x="7449" y="550"/>
                    <a:pt x="4177" y="2848"/>
                    <a:pt x="2377" y="5146"/>
                  </a:cubicBezTo>
                  <a:cubicBezTo>
                    <a:pt x="577" y="7444"/>
                    <a:pt x="249" y="9742"/>
                    <a:pt x="86" y="12269"/>
                  </a:cubicBezTo>
                  <a:cubicBezTo>
                    <a:pt x="-78" y="14797"/>
                    <a:pt x="-78" y="17554"/>
                    <a:pt x="740" y="19163"/>
                  </a:cubicBezTo>
                  <a:cubicBezTo>
                    <a:pt x="1558" y="20771"/>
                    <a:pt x="3195" y="21231"/>
                    <a:pt x="4504" y="20542"/>
                  </a:cubicBezTo>
                  <a:cubicBezTo>
                    <a:pt x="5813" y="19852"/>
                    <a:pt x="6795" y="18014"/>
                    <a:pt x="7940" y="16176"/>
                  </a:cubicBezTo>
                  <a:cubicBezTo>
                    <a:pt x="9086" y="14337"/>
                    <a:pt x="10395" y="12499"/>
                    <a:pt x="12686" y="12040"/>
                  </a:cubicBezTo>
                  <a:cubicBezTo>
                    <a:pt x="14977" y="11580"/>
                    <a:pt x="18249" y="12499"/>
                    <a:pt x="21522" y="13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5969000" y="4453466"/>
              <a:ext cx="1778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680"/>
                  </a:moveTo>
                  <a:cubicBezTo>
                    <a:pt x="257" y="12480"/>
                    <a:pt x="514" y="11280"/>
                    <a:pt x="1414" y="10920"/>
                  </a:cubicBezTo>
                  <a:cubicBezTo>
                    <a:pt x="2314" y="10560"/>
                    <a:pt x="3857" y="11040"/>
                    <a:pt x="5657" y="12480"/>
                  </a:cubicBezTo>
                  <a:cubicBezTo>
                    <a:pt x="7457" y="13920"/>
                    <a:pt x="9514" y="16320"/>
                    <a:pt x="10543" y="18240"/>
                  </a:cubicBezTo>
                  <a:cubicBezTo>
                    <a:pt x="11571" y="20160"/>
                    <a:pt x="11571" y="21600"/>
                    <a:pt x="11186" y="21600"/>
                  </a:cubicBezTo>
                  <a:cubicBezTo>
                    <a:pt x="10800" y="21600"/>
                    <a:pt x="10029" y="20160"/>
                    <a:pt x="9643" y="17760"/>
                  </a:cubicBezTo>
                  <a:cubicBezTo>
                    <a:pt x="9257" y="15360"/>
                    <a:pt x="9257" y="12000"/>
                    <a:pt x="11314" y="8880"/>
                  </a:cubicBezTo>
                  <a:cubicBezTo>
                    <a:pt x="13371" y="5760"/>
                    <a:pt x="1748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6227543" y="4381723"/>
              <a:ext cx="122457" cy="29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082" fill="norm" stroke="1" extrusionOk="0">
                  <a:moveTo>
                    <a:pt x="14347" y="135"/>
                  </a:moveTo>
                  <a:cubicBezTo>
                    <a:pt x="12547" y="-16"/>
                    <a:pt x="10747" y="-167"/>
                    <a:pt x="8587" y="437"/>
                  </a:cubicBezTo>
                  <a:cubicBezTo>
                    <a:pt x="6427" y="1041"/>
                    <a:pt x="3907" y="2401"/>
                    <a:pt x="2107" y="5120"/>
                  </a:cubicBezTo>
                  <a:cubicBezTo>
                    <a:pt x="307" y="7839"/>
                    <a:pt x="-773" y="11917"/>
                    <a:pt x="667" y="14938"/>
                  </a:cubicBezTo>
                  <a:cubicBezTo>
                    <a:pt x="2107" y="17959"/>
                    <a:pt x="6067" y="19923"/>
                    <a:pt x="9847" y="20678"/>
                  </a:cubicBezTo>
                  <a:cubicBezTo>
                    <a:pt x="13627" y="21433"/>
                    <a:pt x="17227" y="20980"/>
                    <a:pt x="20827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6448606" y="4421716"/>
              <a:ext cx="1569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000"/>
                    <a:pt x="-1582" y="10000"/>
                    <a:pt x="1118" y="13600"/>
                  </a:cubicBezTo>
                  <a:cubicBezTo>
                    <a:pt x="3818" y="17200"/>
                    <a:pt x="11918" y="194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6457949" y="4355782"/>
              <a:ext cx="143155" cy="30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60" fill="norm" stroke="1" extrusionOk="0">
                  <a:moveTo>
                    <a:pt x="0" y="3746"/>
                  </a:moveTo>
                  <a:cubicBezTo>
                    <a:pt x="939" y="2554"/>
                    <a:pt x="1878" y="1363"/>
                    <a:pt x="4070" y="692"/>
                  </a:cubicBezTo>
                  <a:cubicBezTo>
                    <a:pt x="6261" y="22"/>
                    <a:pt x="9704" y="-127"/>
                    <a:pt x="12209" y="96"/>
                  </a:cubicBezTo>
                  <a:cubicBezTo>
                    <a:pt x="14713" y="320"/>
                    <a:pt x="16278" y="916"/>
                    <a:pt x="17217" y="2107"/>
                  </a:cubicBezTo>
                  <a:cubicBezTo>
                    <a:pt x="18157" y="3299"/>
                    <a:pt x="18470" y="5087"/>
                    <a:pt x="18157" y="6353"/>
                  </a:cubicBezTo>
                  <a:cubicBezTo>
                    <a:pt x="17843" y="7619"/>
                    <a:pt x="16904" y="8364"/>
                    <a:pt x="15965" y="9034"/>
                  </a:cubicBezTo>
                  <a:cubicBezTo>
                    <a:pt x="15026" y="9705"/>
                    <a:pt x="14087" y="10301"/>
                    <a:pt x="14087" y="10896"/>
                  </a:cubicBezTo>
                  <a:cubicBezTo>
                    <a:pt x="14087" y="11492"/>
                    <a:pt x="15026" y="12088"/>
                    <a:pt x="16591" y="13503"/>
                  </a:cubicBezTo>
                  <a:cubicBezTo>
                    <a:pt x="18157" y="14919"/>
                    <a:pt x="20348" y="17153"/>
                    <a:pt x="20974" y="18568"/>
                  </a:cubicBezTo>
                  <a:cubicBezTo>
                    <a:pt x="21600" y="19983"/>
                    <a:pt x="20661" y="20579"/>
                    <a:pt x="19252" y="20952"/>
                  </a:cubicBezTo>
                  <a:cubicBezTo>
                    <a:pt x="17843" y="21324"/>
                    <a:pt x="15965" y="21473"/>
                    <a:pt x="13304" y="20728"/>
                  </a:cubicBezTo>
                  <a:cubicBezTo>
                    <a:pt x="10643" y="19983"/>
                    <a:pt x="7200" y="18345"/>
                    <a:pt x="3757" y="16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6623050" y="4332816"/>
              <a:ext cx="16216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9969" y="0"/>
                  </a:moveTo>
                  <a:cubicBezTo>
                    <a:pt x="11354" y="0"/>
                    <a:pt x="12738" y="0"/>
                    <a:pt x="14677" y="787"/>
                  </a:cubicBezTo>
                  <a:cubicBezTo>
                    <a:pt x="16615" y="1575"/>
                    <a:pt x="19108" y="3150"/>
                    <a:pt x="20354" y="5513"/>
                  </a:cubicBezTo>
                  <a:cubicBezTo>
                    <a:pt x="21600" y="7875"/>
                    <a:pt x="21600" y="11025"/>
                    <a:pt x="19662" y="13725"/>
                  </a:cubicBezTo>
                  <a:cubicBezTo>
                    <a:pt x="17723" y="16425"/>
                    <a:pt x="13846" y="18675"/>
                    <a:pt x="10246" y="19912"/>
                  </a:cubicBezTo>
                  <a:cubicBezTo>
                    <a:pt x="6646" y="21150"/>
                    <a:pt x="3323" y="21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4251049" y="5131858"/>
              <a:ext cx="174901" cy="384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23" fill="norm" stroke="1" extrusionOk="0">
                  <a:moveTo>
                    <a:pt x="21504" y="1830"/>
                  </a:moveTo>
                  <a:cubicBezTo>
                    <a:pt x="20723" y="1239"/>
                    <a:pt x="19943" y="649"/>
                    <a:pt x="17600" y="295"/>
                  </a:cubicBezTo>
                  <a:cubicBezTo>
                    <a:pt x="15258" y="-59"/>
                    <a:pt x="11355" y="-177"/>
                    <a:pt x="8492" y="413"/>
                  </a:cubicBezTo>
                  <a:cubicBezTo>
                    <a:pt x="5629" y="1003"/>
                    <a:pt x="3808" y="2302"/>
                    <a:pt x="2637" y="4603"/>
                  </a:cubicBezTo>
                  <a:cubicBezTo>
                    <a:pt x="1465" y="6905"/>
                    <a:pt x="945" y="10210"/>
                    <a:pt x="555" y="12807"/>
                  </a:cubicBezTo>
                  <a:cubicBezTo>
                    <a:pt x="164" y="15403"/>
                    <a:pt x="-96" y="17292"/>
                    <a:pt x="34" y="18531"/>
                  </a:cubicBezTo>
                  <a:cubicBezTo>
                    <a:pt x="164" y="19771"/>
                    <a:pt x="685" y="20361"/>
                    <a:pt x="3417" y="20774"/>
                  </a:cubicBezTo>
                  <a:cubicBezTo>
                    <a:pt x="6150" y="21187"/>
                    <a:pt x="11094" y="21423"/>
                    <a:pt x="14217" y="21423"/>
                  </a:cubicBezTo>
                  <a:cubicBezTo>
                    <a:pt x="17340" y="21423"/>
                    <a:pt x="18641" y="21187"/>
                    <a:pt x="19943" y="20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4290154" y="5367866"/>
              <a:ext cx="8499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3770" y="21600"/>
                  </a:moveTo>
                  <a:cubicBezTo>
                    <a:pt x="1662" y="18327"/>
                    <a:pt x="-445" y="15055"/>
                    <a:pt x="82" y="12436"/>
                  </a:cubicBezTo>
                  <a:cubicBezTo>
                    <a:pt x="609" y="9818"/>
                    <a:pt x="3770" y="7855"/>
                    <a:pt x="7721" y="5891"/>
                  </a:cubicBezTo>
                  <a:cubicBezTo>
                    <a:pt x="11672" y="3927"/>
                    <a:pt x="16414" y="1964"/>
                    <a:pt x="211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4502149" y="5070508"/>
              <a:ext cx="171451" cy="43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2137"/>
                  </a:moveTo>
                  <a:cubicBezTo>
                    <a:pt x="21600" y="1616"/>
                    <a:pt x="21600" y="1094"/>
                    <a:pt x="20933" y="729"/>
                  </a:cubicBezTo>
                  <a:cubicBezTo>
                    <a:pt x="20267" y="363"/>
                    <a:pt x="18933" y="155"/>
                    <a:pt x="17600" y="50"/>
                  </a:cubicBezTo>
                  <a:cubicBezTo>
                    <a:pt x="16267" y="-54"/>
                    <a:pt x="14933" y="-54"/>
                    <a:pt x="13333" y="624"/>
                  </a:cubicBezTo>
                  <a:cubicBezTo>
                    <a:pt x="11733" y="1303"/>
                    <a:pt x="9867" y="2659"/>
                    <a:pt x="8400" y="4746"/>
                  </a:cubicBezTo>
                  <a:cubicBezTo>
                    <a:pt x="6933" y="6833"/>
                    <a:pt x="5867" y="9650"/>
                    <a:pt x="4800" y="12103"/>
                  </a:cubicBezTo>
                  <a:cubicBezTo>
                    <a:pt x="3733" y="14555"/>
                    <a:pt x="2667" y="16642"/>
                    <a:pt x="1733" y="17946"/>
                  </a:cubicBezTo>
                  <a:cubicBezTo>
                    <a:pt x="800" y="19250"/>
                    <a:pt x="0" y="19772"/>
                    <a:pt x="0" y="20242"/>
                  </a:cubicBezTo>
                  <a:cubicBezTo>
                    <a:pt x="0" y="20711"/>
                    <a:pt x="800" y="21129"/>
                    <a:pt x="2667" y="21337"/>
                  </a:cubicBezTo>
                  <a:cubicBezTo>
                    <a:pt x="4533" y="21546"/>
                    <a:pt x="7467" y="21546"/>
                    <a:pt x="9600" y="21442"/>
                  </a:cubicBezTo>
                  <a:cubicBezTo>
                    <a:pt x="11733" y="21337"/>
                    <a:pt x="13067" y="21129"/>
                    <a:pt x="1440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4705350" y="5157187"/>
              <a:ext cx="196850" cy="33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21537"/>
                  </a:moveTo>
                  <a:cubicBezTo>
                    <a:pt x="2555" y="16947"/>
                    <a:pt x="5110" y="12357"/>
                    <a:pt x="7316" y="9049"/>
                  </a:cubicBezTo>
                  <a:cubicBezTo>
                    <a:pt x="9523" y="5742"/>
                    <a:pt x="11381" y="3717"/>
                    <a:pt x="12774" y="2300"/>
                  </a:cubicBezTo>
                  <a:cubicBezTo>
                    <a:pt x="14168" y="882"/>
                    <a:pt x="15097" y="72"/>
                    <a:pt x="15677" y="5"/>
                  </a:cubicBezTo>
                  <a:cubicBezTo>
                    <a:pt x="16258" y="-63"/>
                    <a:pt x="16490" y="612"/>
                    <a:pt x="16723" y="2840"/>
                  </a:cubicBezTo>
                  <a:cubicBezTo>
                    <a:pt x="16955" y="5067"/>
                    <a:pt x="17187" y="8847"/>
                    <a:pt x="17652" y="11750"/>
                  </a:cubicBezTo>
                  <a:cubicBezTo>
                    <a:pt x="18116" y="14652"/>
                    <a:pt x="18813" y="16677"/>
                    <a:pt x="19510" y="18229"/>
                  </a:cubicBezTo>
                  <a:cubicBezTo>
                    <a:pt x="20206" y="19782"/>
                    <a:pt x="20903" y="20862"/>
                    <a:pt x="21252" y="20997"/>
                  </a:cubicBezTo>
                  <a:cubicBezTo>
                    <a:pt x="21600" y="21132"/>
                    <a:pt x="21600" y="20322"/>
                    <a:pt x="21600" y="19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4775200" y="5310716"/>
              <a:ext cx="1016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999148" y="5000577"/>
              <a:ext cx="106253" cy="21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17" fill="norm" stroke="1" extrusionOk="0">
                  <a:moveTo>
                    <a:pt x="21260" y="1181"/>
                  </a:moveTo>
                  <a:cubicBezTo>
                    <a:pt x="19142" y="753"/>
                    <a:pt x="17025" y="326"/>
                    <a:pt x="14907" y="112"/>
                  </a:cubicBezTo>
                  <a:cubicBezTo>
                    <a:pt x="12789" y="-102"/>
                    <a:pt x="10672" y="-102"/>
                    <a:pt x="8978" y="967"/>
                  </a:cubicBezTo>
                  <a:cubicBezTo>
                    <a:pt x="7284" y="2037"/>
                    <a:pt x="6013" y="4175"/>
                    <a:pt x="4954" y="5993"/>
                  </a:cubicBezTo>
                  <a:cubicBezTo>
                    <a:pt x="3895" y="7811"/>
                    <a:pt x="3048" y="9308"/>
                    <a:pt x="3684" y="9843"/>
                  </a:cubicBezTo>
                  <a:cubicBezTo>
                    <a:pt x="4319" y="10377"/>
                    <a:pt x="6436" y="9949"/>
                    <a:pt x="8131" y="10163"/>
                  </a:cubicBezTo>
                  <a:cubicBezTo>
                    <a:pt x="9825" y="10377"/>
                    <a:pt x="11095" y="11233"/>
                    <a:pt x="12366" y="12195"/>
                  </a:cubicBezTo>
                  <a:cubicBezTo>
                    <a:pt x="13636" y="13157"/>
                    <a:pt x="14907" y="14227"/>
                    <a:pt x="15754" y="15617"/>
                  </a:cubicBezTo>
                  <a:cubicBezTo>
                    <a:pt x="16601" y="17007"/>
                    <a:pt x="17025" y="18718"/>
                    <a:pt x="15119" y="19787"/>
                  </a:cubicBezTo>
                  <a:cubicBezTo>
                    <a:pt x="13213" y="20856"/>
                    <a:pt x="8978" y="21284"/>
                    <a:pt x="5801" y="21391"/>
                  </a:cubicBezTo>
                  <a:cubicBezTo>
                    <a:pt x="2625" y="21498"/>
                    <a:pt x="507" y="21284"/>
                    <a:pt x="84" y="20536"/>
                  </a:cubicBezTo>
                  <a:cubicBezTo>
                    <a:pt x="-340" y="19787"/>
                    <a:pt x="931" y="18504"/>
                    <a:pt x="1989" y="17755"/>
                  </a:cubicBezTo>
                  <a:cubicBezTo>
                    <a:pt x="3048" y="17007"/>
                    <a:pt x="3895" y="16793"/>
                    <a:pt x="4742" y="16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5214594" y="5006342"/>
              <a:ext cx="149506" cy="49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581" fill="norm" stroke="1" extrusionOk="0">
                  <a:moveTo>
                    <a:pt x="714" y="1643"/>
                  </a:moveTo>
                  <a:cubicBezTo>
                    <a:pt x="122" y="1181"/>
                    <a:pt x="-470" y="719"/>
                    <a:pt x="566" y="443"/>
                  </a:cubicBezTo>
                  <a:cubicBezTo>
                    <a:pt x="1601" y="166"/>
                    <a:pt x="4264" y="73"/>
                    <a:pt x="7223" y="27"/>
                  </a:cubicBezTo>
                  <a:cubicBezTo>
                    <a:pt x="10182" y="-19"/>
                    <a:pt x="13437" y="-19"/>
                    <a:pt x="15804" y="119"/>
                  </a:cubicBezTo>
                  <a:cubicBezTo>
                    <a:pt x="18171" y="258"/>
                    <a:pt x="19651" y="535"/>
                    <a:pt x="20390" y="1227"/>
                  </a:cubicBezTo>
                  <a:cubicBezTo>
                    <a:pt x="21130" y="1919"/>
                    <a:pt x="21130" y="3027"/>
                    <a:pt x="19946" y="5058"/>
                  </a:cubicBezTo>
                  <a:cubicBezTo>
                    <a:pt x="18763" y="7089"/>
                    <a:pt x="16396" y="10043"/>
                    <a:pt x="15212" y="12489"/>
                  </a:cubicBezTo>
                  <a:cubicBezTo>
                    <a:pt x="14029" y="14935"/>
                    <a:pt x="14029" y="16873"/>
                    <a:pt x="14768" y="18212"/>
                  </a:cubicBezTo>
                  <a:cubicBezTo>
                    <a:pt x="15508" y="19550"/>
                    <a:pt x="16988" y="20289"/>
                    <a:pt x="16544" y="20658"/>
                  </a:cubicBezTo>
                  <a:cubicBezTo>
                    <a:pt x="16100" y="21027"/>
                    <a:pt x="13733" y="21027"/>
                    <a:pt x="10774" y="21119"/>
                  </a:cubicBezTo>
                  <a:cubicBezTo>
                    <a:pt x="7815" y="21212"/>
                    <a:pt x="4264" y="21396"/>
                    <a:pt x="714" y="2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5765800" y="5272616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5753100" y="5380566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6151506" y="5095763"/>
              <a:ext cx="223895" cy="34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03" fill="norm" stroke="1" extrusionOk="0">
                  <a:moveTo>
                    <a:pt x="21353" y="1126"/>
                  </a:moveTo>
                  <a:cubicBezTo>
                    <a:pt x="20747" y="600"/>
                    <a:pt x="20142" y="73"/>
                    <a:pt x="18224" y="7"/>
                  </a:cubicBezTo>
                  <a:cubicBezTo>
                    <a:pt x="16306" y="-59"/>
                    <a:pt x="13076" y="336"/>
                    <a:pt x="10452" y="1587"/>
                  </a:cubicBezTo>
                  <a:cubicBezTo>
                    <a:pt x="7828" y="2839"/>
                    <a:pt x="5809" y="4946"/>
                    <a:pt x="4194" y="8041"/>
                  </a:cubicBezTo>
                  <a:cubicBezTo>
                    <a:pt x="2579" y="11136"/>
                    <a:pt x="1368" y="15219"/>
                    <a:pt x="661" y="17656"/>
                  </a:cubicBezTo>
                  <a:cubicBezTo>
                    <a:pt x="-45" y="20092"/>
                    <a:pt x="-247" y="20882"/>
                    <a:pt x="359" y="21212"/>
                  </a:cubicBezTo>
                  <a:cubicBezTo>
                    <a:pt x="964" y="21541"/>
                    <a:pt x="2377" y="21409"/>
                    <a:pt x="5506" y="21080"/>
                  </a:cubicBezTo>
                  <a:cubicBezTo>
                    <a:pt x="8635" y="20751"/>
                    <a:pt x="13480" y="20224"/>
                    <a:pt x="18325" y="19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6172200" y="5317066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5600"/>
                    <a:pt x="686" y="9600"/>
                    <a:pt x="1886" y="6000"/>
                  </a:cubicBezTo>
                  <a:cubicBezTo>
                    <a:pt x="3086" y="2400"/>
                    <a:pt x="5143" y="1200"/>
                    <a:pt x="8571" y="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6478179" y="5065971"/>
              <a:ext cx="202021" cy="35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97" fill="norm" stroke="1" extrusionOk="0">
                  <a:moveTo>
                    <a:pt x="21475" y="2523"/>
                  </a:moveTo>
                  <a:cubicBezTo>
                    <a:pt x="21475" y="1881"/>
                    <a:pt x="21475" y="1238"/>
                    <a:pt x="20912" y="788"/>
                  </a:cubicBezTo>
                  <a:cubicBezTo>
                    <a:pt x="20350" y="338"/>
                    <a:pt x="19225" y="81"/>
                    <a:pt x="17762" y="16"/>
                  </a:cubicBezTo>
                  <a:cubicBezTo>
                    <a:pt x="16300" y="-48"/>
                    <a:pt x="14500" y="81"/>
                    <a:pt x="13150" y="338"/>
                  </a:cubicBezTo>
                  <a:cubicBezTo>
                    <a:pt x="11800" y="595"/>
                    <a:pt x="10900" y="981"/>
                    <a:pt x="10113" y="1816"/>
                  </a:cubicBezTo>
                  <a:cubicBezTo>
                    <a:pt x="9325" y="2652"/>
                    <a:pt x="8650" y="3938"/>
                    <a:pt x="7413" y="6123"/>
                  </a:cubicBezTo>
                  <a:cubicBezTo>
                    <a:pt x="6175" y="8309"/>
                    <a:pt x="4375" y="11395"/>
                    <a:pt x="3025" y="13709"/>
                  </a:cubicBezTo>
                  <a:cubicBezTo>
                    <a:pt x="1675" y="16023"/>
                    <a:pt x="775" y="17566"/>
                    <a:pt x="325" y="18659"/>
                  </a:cubicBezTo>
                  <a:cubicBezTo>
                    <a:pt x="-125" y="19752"/>
                    <a:pt x="-125" y="20395"/>
                    <a:pt x="438" y="20845"/>
                  </a:cubicBezTo>
                  <a:cubicBezTo>
                    <a:pt x="1000" y="21295"/>
                    <a:pt x="2125" y="21552"/>
                    <a:pt x="4937" y="21295"/>
                  </a:cubicBezTo>
                  <a:cubicBezTo>
                    <a:pt x="7750" y="21038"/>
                    <a:pt x="12250" y="20266"/>
                    <a:pt x="16750" y="19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788150" y="5183716"/>
              <a:ext cx="254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6775450" y="5114609"/>
              <a:ext cx="161631" cy="31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99" fill="norm" stroke="1" extrusionOk="0">
                  <a:moveTo>
                    <a:pt x="0" y="6816"/>
                  </a:moveTo>
                  <a:cubicBezTo>
                    <a:pt x="0" y="5100"/>
                    <a:pt x="0" y="3383"/>
                    <a:pt x="561" y="2310"/>
                  </a:cubicBezTo>
                  <a:cubicBezTo>
                    <a:pt x="1122" y="1237"/>
                    <a:pt x="2244" y="808"/>
                    <a:pt x="4208" y="451"/>
                  </a:cubicBezTo>
                  <a:cubicBezTo>
                    <a:pt x="6171" y="93"/>
                    <a:pt x="8977" y="-193"/>
                    <a:pt x="11501" y="165"/>
                  </a:cubicBezTo>
                  <a:cubicBezTo>
                    <a:pt x="14026" y="522"/>
                    <a:pt x="16270" y="1524"/>
                    <a:pt x="16831" y="3026"/>
                  </a:cubicBezTo>
                  <a:cubicBezTo>
                    <a:pt x="17392" y="4528"/>
                    <a:pt x="16270" y="6530"/>
                    <a:pt x="15148" y="7818"/>
                  </a:cubicBezTo>
                  <a:cubicBezTo>
                    <a:pt x="14026" y="9105"/>
                    <a:pt x="12904" y="9677"/>
                    <a:pt x="12062" y="10321"/>
                  </a:cubicBezTo>
                  <a:cubicBezTo>
                    <a:pt x="11221" y="10965"/>
                    <a:pt x="10660" y="11680"/>
                    <a:pt x="11221" y="12324"/>
                  </a:cubicBezTo>
                  <a:cubicBezTo>
                    <a:pt x="11782" y="12967"/>
                    <a:pt x="13465" y="13539"/>
                    <a:pt x="15288" y="14326"/>
                  </a:cubicBezTo>
                  <a:cubicBezTo>
                    <a:pt x="17112" y="15113"/>
                    <a:pt x="19075" y="16114"/>
                    <a:pt x="20197" y="17044"/>
                  </a:cubicBezTo>
                  <a:cubicBezTo>
                    <a:pt x="21319" y="17974"/>
                    <a:pt x="21600" y="18832"/>
                    <a:pt x="21319" y="19547"/>
                  </a:cubicBezTo>
                  <a:cubicBezTo>
                    <a:pt x="21039" y="20263"/>
                    <a:pt x="20197" y="20835"/>
                    <a:pt x="18094" y="21121"/>
                  </a:cubicBezTo>
                  <a:cubicBezTo>
                    <a:pt x="15990" y="21407"/>
                    <a:pt x="12623" y="21407"/>
                    <a:pt x="9958" y="20692"/>
                  </a:cubicBezTo>
                  <a:cubicBezTo>
                    <a:pt x="7294" y="19977"/>
                    <a:pt x="5330" y="18546"/>
                    <a:pt x="3366" y="17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7048500" y="4975174"/>
              <a:ext cx="91345" cy="18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79" fill="norm" stroke="1" extrusionOk="0">
                  <a:moveTo>
                    <a:pt x="20618" y="3524"/>
                  </a:moveTo>
                  <a:cubicBezTo>
                    <a:pt x="21109" y="2311"/>
                    <a:pt x="21600" y="1097"/>
                    <a:pt x="20618" y="491"/>
                  </a:cubicBezTo>
                  <a:cubicBezTo>
                    <a:pt x="19636" y="-116"/>
                    <a:pt x="17182" y="-116"/>
                    <a:pt x="14727" y="248"/>
                  </a:cubicBezTo>
                  <a:cubicBezTo>
                    <a:pt x="12273" y="612"/>
                    <a:pt x="9818" y="1340"/>
                    <a:pt x="8100" y="2918"/>
                  </a:cubicBezTo>
                  <a:cubicBezTo>
                    <a:pt x="6382" y="4495"/>
                    <a:pt x="5400" y="6922"/>
                    <a:pt x="6136" y="8500"/>
                  </a:cubicBezTo>
                  <a:cubicBezTo>
                    <a:pt x="6873" y="10077"/>
                    <a:pt x="9327" y="10805"/>
                    <a:pt x="11782" y="12262"/>
                  </a:cubicBezTo>
                  <a:cubicBezTo>
                    <a:pt x="14236" y="13718"/>
                    <a:pt x="16691" y="15902"/>
                    <a:pt x="17427" y="17601"/>
                  </a:cubicBezTo>
                  <a:cubicBezTo>
                    <a:pt x="18164" y="19300"/>
                    <a:pt x="17182" y="20513"/>
                    <a:pt x="13991" y="20999"/>
                  </a:cubicBezTo>
                  <a:cubicBezTo>
                    <a:pt x="10800" y="21484"/>
                    <a:pt x="5400" y="21241"/>
                    <a:pt x="0" y="20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7118350" y="4959214"/>
              <a:ext cx="253150" cy="53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20" fill="norm" stroke="1" extrusionOk="0">
                  <a:moveTo>
                    <a:pt x="9180" y="1111"/>
                  </a:moveTo>
                  <a:cubicBezTo>
                    <a:pt x="11700" y="770"/>
                    <a:pt x="14220" y="430"/>
                    <a:pt x="16110" y="218"/>
                  </a:cubicBezTo>
                  <a:cubicBezTo>
                    <a:pt x="18000" y="5"/>
                    <a:pt x="19260" y="-80"/>
                    <a:pt x="20070" y="90"/>
                  </a:cubicBezTo>
                  <a:cubicBezTo>
                    <a:pt x="20880" y="260"/>
                    <a:pt x="21240" y="685"/>
                    <a:pt x="21420" y="1791"/>
                  </a:cubicBezTo>
                  <a:cubicBezTo>
                    <a:pt x="21600" y="2896"/>
                    <a:pt x="21600" y="4682"/>
                    <a:pt x="21060" y="7063"/>
                  </a:cubicBezTo>
                  <a:cubicBezTo>
                    <a:pt x="20520" y="9444"/>
                    <a:pt x="19440" y="12421"/>
                    <a:pt x="18810" y="14547"/>
                  </a:cubicBezTo>
                  <a:cubicBezTo>
                    <a:pt x="18180" y="16673"/>
                    <a:pt x="18000" y="17948"/>
                    <a:pt x="18000" y="18799"/>
                  </a:cubicBezTo>
                  <a:cubicBezTo>
                    <a:pt x="18000" y="19649"/>
                    <a:pt x="18180" y="20074"/>
                    <a:pt x="17640" y="20287"/>
                  </a:cubicBezTo>
                  <a:cubicBezTo>
                    <a:pt x="17100" y="20500"/>
                    <a:pt x="15840" y="20500"/>
                    <a:pt x="12780" y="20670"/>
                  </a:cubicBezTo>
                  <a:cubicBezTo>
                    <a:pt x="9720" y="20840"/>
                    <a:pt x="4860" y="21180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4962255" y="5993253"/>
              <a:ext cx="229929" cy="43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04" fill="norm" stroke="1" extrusionOk="0">
                  <a:moveTo>
                    <a:pt x="7456" y="10804"/>
                  </a:moveTo>
                  <a:cubicBezTo>
                    <a:pt x="5673" y="12891"/>
                    <a:pt x="3889" y="14978"/>
                    <a:pt x="2700" y="16595"/>
                  </a:cubicBezTo>
                  <a:cubicBezTo>
                    <a:pt x="1511" y="18213"/>
                    <a:pt x="917" y="19361"/>
                    <a:pt x="520" y="20195"/>
                  </a:cubicBezTo>
                  <a:cubicBezTo>
                    <a:pt x="124" y="21030"/>
                    <a:pt x="-74" y="21552"/>
                    <a:pt x="25" y="21500"/>
                  </a:cubicBezTo>
                  <a:cubicBezTo>
                    <a:pt x="124" y="21448"/>
                    <a:pt x="520" y="20822"/>
                    <a:pt x="1809" y="19204"/>
                  </a:cubicBezTo>
                  <a:cubicBezTo>
                    <a:pt x="3097" y="17587"/>
                    <a:pt x="5276" y="14978"/>
                    <a:pt x="7456" y="12526"/>
                  </a:cubicBezTo>
                  <a:cubicBezTo>
                    <a:pt x="9636" y="10074"/>
                    <a:pt x="11816" y="7778"/>
                    <a:pt x="13798" y="5848"/>
                  </a:cubicBezTo>
                  <a:cubicBezTo>
                    <a:pt x="15779" y="3917"/>
                    <a:pt x="17563" y="2352"/>
                    <a:pt x="18752" y="1361"/>
                  </a:cubicBezTo>
                  <a:cubicBezTo>
                    <a:pt x="19941" y="369"/>
                    <a:pt x="20535" y="-48"/>
                    <a:pt x="20932" y="4"/>
                  </a:cubicBezTo>
                  <a:cubicBezTo>
                    <a:pt x="21328" y="56"/>
                    <a:pt x="21526" y="578"/>
                    <a:pt x="21526" y="2509"/>
                  </a:cubicBezTo>
                  <a:cubicBezTo>
                    <a:pt x="21526" y="4439"/>
                    <a:pt x="21328" y="7778"/>
                    <a:pt x="21130" y="10648"/>
                  </a:cubicBezTo>
                  <a:cubicBezTo>
                    <a:pt x="20932" y="13517"/>
                    <a:pt x="20733" y="15917"/>
                    <a:pt x="20337" y="17378"/>
                  </a:cubicBezTo>
                  <a:cubicBezTo>
                    <a:pt x="19941" y="18839"/>
                    <a:pt x="19346" y="19361"/>
                    <a:pt x="18752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5041900" y="6263216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5397500" y="6187016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4400"/>
                    <a:pt x="2743" y="7200"/>
                    <a:pt x="6343" y="3600"/>
                  </a:cubicBezTo>
                  <a:cubicBezTo>
                    <a:pt x="9943" y="0"/>
                    <a:pt x="157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5403850" y="6294966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5829299" y="6079066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91"/>
                    <a:pt x="7200" y="10381"/>
                    <a:pt x="3600" y="13981"/>
                  </a:cubicBezTo>
                  <a:cubicBezTo>
                    <a:pt x="0" y="17581"/>
                    <a:pt x="0" y="19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5784850" y="6026811"/>
              <a:ext cx="197669" cy="35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33" fill="norm" stroke="1" extrusionOk="0">
                  <a:moveTo>
                    <a:pt x="4050" y="7329"/>
                  </a:moveTo>
                  <a:cubicBezTo>
                    <a:pt x="3600" y="6059"/>
                    <a:pt x="3150" y="4788"/>
                    <a:pt x="3825" y="3581"/>
                  </a:cubicBezTo>
                  <a:cubicBezTo>
                    <a:pt x="4500" y="2374"/>
                    <a:pt x="6300" y="1231"/>
                    <a:pt x="8662" y="595"/>
                  </a:cubicBezTo>
                  <a:cubicBezTo>
                    <a:pt x="11025" y="-40"/>
                    <a:pt x="13950" y="-167"/>
                    <a:pt x="16312" y="214"/>
                  </a:cubicBezTo>
                  <a:cubicBezTo>
                    <a:pt x="18675" y="595"/>
                    <a:pt x="20475" y="1485"/>
                    <a:pt x="20700" y="2565"/>
                  </a:cubicBezTo>
                  <a:cubicBezTo>
                    <a:pt x="20925" y="3645"/>
                    <a:pt x="19575" y="4915"/>
                    <a:pt x="18450" y="5741"/>
                  </a:cubicBezTo>
                  <a:cubicBezTo>
                    <a:pt x="17325" y="6567"/>
                    <a:pt x="16425" y="6948"/>
                    <a:pt x="15750" y="7457"/>
                  </a:cubicBezTo>
                  <a:cubicBezTo>
                    <a:pt x="15075" y="7965"/>
                    <a:pt x="14625" y="8600"/>
                    <a:pt x="15750" y="9871"/>
                  </a:cubicBezTo>
                  <a:cubicBezTo>
                    <a:pt x="16875" y="11141"/>
                    <a:pt x="19575" y="13047"/>
                    <a:pt x="20588" y="14699"/>
                  </a:cubicBezTo>
                  <a:cubicBezTo>
                    <a:pt x="21600" y="16351"/>
                    <a:pt x="20925" y="17748"/>
                    <a:pt x="17212" y="18828"/>
                  </a:cubicBezTo>
                  <a:cubicBezTo>
                    <a:pt x="13500" y="19908"/>
                    <a:pt x="6750" y="20671"/>
                    <a:pt x="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5302250" y="5933016"/>
              <a:ext cx="323850" cy="7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24" y="1864"/>
                    <a:pt x="17647" y="3729"/>
                    <a:pt x="15459" y="5786"/>
                  </a:cubicBezTo>
                  <a:cubicBezTo>
                    <a:pt x="13271" y="7843"/>
                    <a:pt x="10871" y="10093"/>
                    <a:pt x="8753" y="12214"/>
                  </a:cubicBezTo>
                  <a:cubicBezTo>
                    <a:pt x="6635" y="14336"/>
                    <a:pt x="4800" y="16329"/>
                    <a:pt x="3388" y="17871"/>
                  </a:cubicBezTo>
                  <a:cubicBezTo>
                    <a:pt x="1976" y="19414"/>
                    <a:pt x="988" y="205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2" name="Drawing"/>
          <p:cNvGrpSpPr/>
          <p:nvPr/>
        </p:nvGrpSpPr>
        <p:grpSpPr>
          <a:xfrm>
            <a:off x="19050" y="1276350"/>
            <a:ext cx="12941300" cy="8477251"/>
            <a:chOff x="0" y="0"/>
            <a:chExt cx="12941300" cy="8477250"/>
          </a:xfrm>
        </p:grpSpPr>
        <p:sp>
          <p:nvSpPr>
            <p:cNvPr id="1551" name="Line"/>
            <p:cNvSpPr/>
            <p:nvPr/>
          </p:nvSpPr>
          <p:spPr>
            <a:xfrm>
              <a:off x="3556000" y="120650"/>
              <a:ext cx="361950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21"/>
                  </a:moveTo>
                  <a:cubicBezTo>
                    <a:pt x="758" y="4737"/>
                    <a:pt x="1516" y="8053"/>
                    <a:pt x="2021" y="11226"/>
                  </a:cubicBezTo>
                  <a:cubicBezTo>
                    <a:pt x="2526" y="14400"/>
                    <a:pt x="2779" y="17432"/>
                    <a:pt x="2905" y="19232"/>
                  </a:cubicBezTo>
                  <a:cubicBezTo>
                    <a:pt x="3032" y="21032"/>
                    <a:pt x="3032" y="21600"/>
                    <a:pt x="2905" y="21600"/>
                  </a:cubicBezTo>
                  <a:cubicBezTo>
                    <a:pt x="2779" y="21600"/>
                    <a:pt x="2526" y="21032"/>
                    <a:pt x="2147" y="18853"/>
                  </a:cubicBezTo>
                  <a:cubicBezTo>
                    <a:pt x="1768" y="16674"/>
                    <a:pt x="1263" y="12884"/>
                    <a:pt x="947" y="9947"/>
                  </a:cubicBezTo>
                  <a:cubicBezTo>
                    <a:pt x="632" y="7011"/>
                    <a:pt x="505" y="4926"/>
                    <a:pt x="505" y="3553"/>
                  </a:cubicBezTo>
                  <a:cubicBezTo>
                    <a:pt x="505" y="2179"/>
                    <a:pt x="632" y="1516"/>
                    <a:pt x="1011" y="1232"/>
                  </a:cubicBezTo>
                  <a:cubicBezTo>
                    <a:pt x="1389" y="947"/>
                    <a:pt x="2021" y="1042"/>
                    <a:pt x="3095" y="2084"/>
                  </a:cubicBezTo>
                  <a:cubicBezTo>
                    <a:pt x="4168" y="3126"/>
                    <a:pt x="5684" y="5116"/>
                    <a:pt x="7516" y="7674"/>
                  </a:cubicBezTo>
                  <a:cubicBezTo>
                    <a:pt x="9347" y="10232"/>
                    <a:pt x="11495" y="13358"/>
                    <a:pt x="13137" y="15489"/>
                  </a:cubicBezTo>
                  <a:cubicBezTo>
                    <a:pt x="14779" y="17621"/>
                    <a:pt x="15916" y="18758"/>
                    <a:pt x="16800" y="19374"/>
                  </a:cubicBezTo>
                  <a:cubicBezTo>
                    <a:pt x="17684" y="19989"/>
                    <a:pt x="18316" y="20084"/>
                    <a:pt x="18821" y="19942"/>
                  </a:cubicBezTo>
                  <a:cubicBezTo>
                    <a:pt x="19326" y="19800"/>
                    <a:pt x="19705" y="19421"/>
                    <a:pt x="20147" y="17858"/>
                  </a:cubicBezTo>
                  <a:cubicBezTo>
                    <a:pt x="20589" y="16295"/>
                    <a:pt x="21095" y="13547"/>
                    <a:pt x="21347" y="10374"/>
                  </a:cubicBezTo>
                  <a:cubicBezTo>
                    <a:pt x="21600" y="7200"/>
                    <a:pt x="216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3994149" y="315058"/>
              <a:ext cx="125581" cy="23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0698" fill="norm" stroke="1" extrusionOk="0">
                  <a:moveTo>
                    <a:pt x="10623" y="1332"/>
                  </a:moveTo>
                  <a:cubicBezTo>
                    <a:pt x="8852" y="773"/>
                    <a:pt x="7082" y="214"/>
                    <a:pt x="5666" y="308"/>
                  </a:cubicBezTo>
                  <a:cubicBezTo>
                    <a:pt x="4249" y="401"/>
                    <a:pt x="3187" y="1145"/>
                    <a:pt x="2125" y="3659"/>
                  </a:cubicBezTo>
                  <a:cubicBezTo>
                    <a:pt x="1062" y="6173"/>
                    <a:pt x="0" y="10456"/>
                    <a:pt x="0" y="13528"/>
                  </a:cubicBezTo>
                  <a:cubicBezTo>
                    <a:pt x="0" y="16601"/>
                    <a:pt x="1062" y="18463"/>
                    <a:pt x="3364" y="19673"/>
                  </a:cubicBezTo>
                  <a:cubicBezTo>
                    <a:pt x="5666" y="20883"/>
                    <a:pt x="9207" y="21442"/>
                    <a:pt x="12570" y="18928"/>
                  </a:cubicBezTo>
                  <a:cubicBezTo>
                    <a:pt x="15934" y="16414"/>
                    <a:pt x="19121" y="10828"/>
                    <a:pt x="20361" y="7383"/>
                  </a:cubicBezTo>
                  <a:cubicBezTo>
                    <a:pt x="21600" y="3939"/>
                    <a:pt x="20892" y="2635"/>
                    <a:pt x="19652" y="1611"/>
                  </a:cubicBezTo>
                  <a:cubicBezTo>
                    <a:pt x="18413" y="587"/>
                    <a:pt x="16643" y="-158"/>
                    <a:pt x="15580" y="28"/>
                  </a:cubicBezTo>
                  <a:cubicBezTo>
                    <a:pt x="14518" y="214"/>
                    <a:pt x="14164" y="1332"/>
                    <a:pt x="13810" y="2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4191000" y="289684"/>
              <a:ext cx="152400" cy="23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2" fill="norm" stroke="1" extrusionOk="0">
                  <a:moveTo>
                    <a:pt x="0" y="4722"/>
                  </a:moveTo>
                  <a:cubicBezTo>
                    <a:pt x="900" y="9042"/>
                    <a:pt x="1800" y="13362"/>
                    <a:pt x="2250" y="16462"/>
                  </a:cubicBezTo>
                  <a:cubicBezTo>
                    <a:pt x="2700" y="19561"/>
                    <a:pt x="2700" y="21439"/>
                    <a:pt x="2850" y="20782"/>
                  </a:cubicBezTo>
                  <a:cubicBezTo>
                    <a:pt x="3000" y="20124"/>
                    <a:pt x="3300" y="16931"/>
                    <a:pt x="4050" y="13456"/>
                  </a:cubicBezTo>
                  <a:cubicBezTo>
                    <a:pt x="4800" y="9982"/>
                    <a:pt x="6000" y="6225"/>
                    <a:pt x="8250" y="3783"/>
                  </a:cubicBezTo>
                  <a:cubicBezTo>
                    <a:pt x="10500" y="1342"/>
                    <a:pt x="13800" y="215"/>
                    <a:pt x="15900" y="27"/>
                  </a:cubicBezTo>
                  <a:cubicBezTo>
                    <a:pt x="18000" y="-161"/>
                    <a:pt x="18900" y="590"/>
                    <a:pt x="19650" y="4159"/>
                  </a:cubicBezTo>
                  <a:cubicBezTo>
                    <a:pt x="20400" y="7728"/>
                    <a:pt x="21000" y="14114"/>
                    <a:pt x="21600" y="20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4483100" y="412186"/>
              <a:ext cx="1968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45" y="11375"/>
                    <a:pt x="9290" y="2735"/>
                    <a:pt x="12890" y="575"/>
                  </a:cubicBezTo>
                  <a:cubicBezTo>
                    <a:pt x="16490" y="-1585"/>
                    <a:pt x="1904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922622" y="243001"/>
              <a:ext cx="173511" cy="59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43" fill="norm" stroke="1" extrusionOk="0">
                  <a:moveTo>
                    <a:pt x="2147" y="4032"/>
                  </a:moveTo>
                  <a:cubicBezTo>
                    <a:pt x="2404" y="6381"/>
                    <a:pt x="2662" y="8731"/>
                    <a:pt x="3047" y="11307"/>
                  </a:cubicBezTo>
                  <a:cubicBezTo>
                    <a:pt x="3433" y="13884"/>
                    <a:pt x="3947" y="16688"/>
                    <a:pt x="4204" y="18280"/>
                  </a:cubicBezTo>
                  <a:cubicBezTo>
                    <a:pt x="4462" y="19872"/>
                    <a:pt x="4462" y="20251"/>
                    <a:pt x="4204" y="20667"/>
                  </a:cubicBezTo>
                  <a:cubicBezTo>
                    <a:pt x="3947" y="21084"/>
                    <a:pt x="3433" y="21539"/>
                    <a:pt x="3176" y="21425"/>
                  </a:cubicBezTo>
                  <a:cubicBezTo>
                    <a:pt x="2919" y="21312"/>
                    <a:pt x="2919" y="20630"/>
                    <a:pt x="2404" y="18962"/>
                  </a:cubicBezTo>
                  <a:cubicBezTo>
                    <a:pt x="1890" y="17295"/>
                    <a:pt x="862" y="14642"/>
                    <a:pt x="347" y="12027"/>
                  </a:cubicBezTo>
                  <a:cubicBezTo>
                    <a:pt x="-167" y="9413"/>
                    <a:pt x="-167" y="6836"/>
                    <a:pt x="733" y="4979"/>
                  </a:cubicBezTo>
                  <a:cubicBezTo>
                    <a:pt x="1633" y="3122"/>
                    <a:pt x="3433" y="1985"/>
                    <a:pt x="5104" y="1265"/>
                  </a:cubicBezTo>
                  <a:cubicBezTo>
                    <a:pt x="6776" y="545"/>
                    <a:pt x="8319" y="242"/>
                    <a:pt x="9733" y="91"/>
                  </a:cubicBezTo>
                  <a:cubicBezTo>
                    <a:pt x="11147" y="-61"/>
                    <a:pt x="12433" y="-61"/>
                    <a:pt x="14104" y="394"/>
                  </a:cubicBezTo>
                  <a:cubicBezTo>
                    <a:pt x="15776" y="848"/>
                    <a:pt x="17833" y="1758"/>
                    <a:pt x="19247" y="2971"/>
                  </a:cubicBezTo>
                  <a:cubicBezTo>
                    <a:pt x="20662" y="4183"/>
                    <a:pt x="21433" y="5699"/>
                    <a:pt x="20919" y="6987"/>
                  </a:cubicBezTo>
                  <a:cubicBezTo>
                    <a:pt x="20404" y="8276"/>
                    <a:pt x="18604" y="9337"/>
                    <a:pt x="17062" y="9905"/>
                  </a:cubicBezTo>
                  <a:cubicBezTo>
                    <a:pt x="15519" y="10474"/>
                    <a:pt x="14233" y="10550"/>
                    <a:pt x="12947" y="10587"/>
                  </a:cubicBezTo>
                  <a:cubicBezTo>
                    <a:pt x="11662" y="10625"/>
                    <a:pt x="10376" y="10625"/>
                    <a:pt x="9219" y="10360"/>
                  </a:cubicBezTo>
                  <a:cubicBezTo>
                    <a:pt x="8062" y="10095"/>
                    <a:pt x="7033" y="9564"/>
                    <a:pt x="6904" y="9223"/>
                  </a:cubicBezTo>
                  <a:cubicBezTo>
                    <a:pt x="6776" y="8882"/>
                    <a:pt x="7547" y="8731"/>
                    <a:pt x="8319" y="8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5186739" y="323334"/>
              <a:ext cx="217112" cy="19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20" fill="norm" stroke="1" extrusionOk="0">
                  <a:moveTo>
                    <a:pt x="11444" y="8602"/>
                  </a:moveTo>
                  <a:cubicBezTo>
                    <a:pt x="10815" y="5991"/>
                    <a:pt x="10186" y="3380"/>
                    <a:pt x="9347" y="1838"/>
                  </a:cubicBezTo>
                  <a:cubicBezTo>
                    <a:pt x="8508" y="295"/>
                    <a:pt x="7460" y="-180"/>
                    <a:pt x="6096" y="57"/>
                  </a:cubicBezTo>
                  <a:cubicBezTo>
                    <a:pt x="4733" y="295"/>
                    <a:pt x="3056" y="1244"/>
                    <a:pt x="1902" y="4211"/>
                  </a:cubicBezTo>
                  <a:cubicBezTo>
                    <a:pt x="749" y="7178"/>
                    <a:pt x="120" y="12163"/>
                    <a:pt x="15" y="15367"/>
                  </a:cubicBezTo>
                  <a:cubicBezTo>
                    <a:pt x="-90" y="18572"/>
                    <a:pt x="329" y="19996"/>
                    <a:pt x="2007" y="20115"/>
                  </a:cubicBezTo>
                  <a:cubicBezTo>
                    <a:pt x="3685" y="20233"/>
                    <a:pt x="6621" y="19046"/>
                    <a:pt x="8718" y="17504"/>
                  </a:cubicBezTo>
                  <a:cubicBezTo>
                    <a:pt x="10815" y="15961"/>
                    <a:pt x="12073" y="14062"/>
                    <a:pt x="12807" y="12044"/>
                  </a:cubicBezTo>
                  <a:cubicBezTo>
                    <a:pt x="13541" y="10027"/>
                    <a:pt x="13751" y="7890"/>
                    <a:pt x="14065" y="7534"/>
                  </a:cubicBezTo>
                  <a:cubicBezTo>
                    <a:pt x="14380" y="7178"/>
                    <a:pt x="14799" y="8602"/>
                    <a:pt x="16058" y="11213"/>
                  </a:cubicBezTo>
                  <a:cubicBezTo>
                    <a:pt x="17316" y="13824"/>
                    <a:pt x="19413" y="17622"/>
                    <a:pt x="2151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5435600" y="323850"/>
              <a:ext cx="133350" cy="19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697"/>
                  </a:moveTo>
                  <a:cubicBezTo>
                    <a:pt x="5486" y="5806"/>
                    <a:pt x="10971" y="10916"/>
                    <a:pt x="13714" y="14168"/>
                  </a:cubicBezTo>
                  <a:cubicBezTo>
                    <a:pt x="16457" y="17419"/>
                    <a:pt x="16457" y="18813"/>
                    <a:pt x="15771" y="19858"/>
                  </a:cubicBezTo>
                  <a:cubicBezTo>
                    <a:pt x="15086" y="20903"/>
                    <a:pt x="13714" y="21600"/>
                    <a:pt x="12686" y="21368"/>
                  </a:cubicBezTo>
                  <a:cubicBezTo>
                    <a:pt x="11657" y="21135"/>
                    <a:pt x="10971" y="19974"/>
                    <a:pt x="11143" y="16723"/>
                  </a:cubicBezTo>
                  <a:cubicBezTo>
                    <a:pt x="11314" y="13471"/>
                    <a:pt x="12343" y="8129"/>
                    <a:pt x="14229" y="4994"/>
                  </a:cubicBezTo>
                  <a:cubicBezTo>
                    <a:pt x="16114" y="1858"/>
                    <a:pt x="18857" y="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5608801" y="276503"/>
              <a:ext cx="156999" cy="24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814" fill="norm" stroke="1" extrusionOk="0">
                  <a:moveTo>
                    <a:pt x="18770" y="3960"/>
                  </a:moveTo>
                  <a:cubicBezTo>
                    <a:pt x="17618" y="2544"/>
                    <a:pt x="16466" y="1127"/>
                    <a:pt x="15170" y="419"/>
                  </a:cubicBezTo>
                  <a:cubicBezTo>
                    <a:pt x="13874" y="-289"/>
                    <a:pt x="12434" y="-289"/>
                    <a:pt x="9842" y="1924"/>
                  </a:cubicBezTo>
                  <a:cubicBezTo>
                    <a:pt x="7250" y="4137"/>
                    <a:pt x="3506" y="8563"/>
                    <a:pt x="1634" y="11927"/>
                  </a:cubicBezTo>
                  <a:cubicBezTo>
                    <a:pt x="-238" y="15291"/>
                    <a:pt x="-238" y="17593"/>
                    <a:pt x="338" y="19098"/>
                  </a:cubicBezTo>
                  <a:cubicBezTo>
                    <a:pt x="914" y="20603"/>
                    <a:pt x="2066" y="21311"/>
                    <a:pt x="4802" y="20426"/>
                  </a:cubicBezTo>
                  <a:cubicBezTo>
                    <a:pt x="7538" y="19541"/>
                    <a:pt x="11858" y="17062"/>
                    <a:pt x="14306" y="15291"/>
                  </a:cubicBezTo>
                  <a:cubicBezTo>
                    <a:pt x="16754" y="13521"/>
                    <a:pt x="17330" y="12459"/>
                    <a:pt x="17906" y="10688"/>
                  </a:cubicBezTo>
                  <a:cubicBezTo>
                    <a:pt x="18482" y="8918"/>
                    <a:pt x="19058" y="6439"/>
                    <a:pt x="19346" y="5642"/>
                  </a:cubicBezTo>
                  <a:cubicBezTo>
                    <a:pt x="19634" y="4845"/>
                    <a:pt x="19634" y="5731"/>
                    <a:pt x="19490" y="7678"/>
                  </a:cubicBezTo>
                  <a:cubicBezTo>
                    <a:pt x="19346" y="9626"/>
                    <a:pt x="19058" y="12636"/>
                    <a:pt x="19058" y="14672"/>
                  </a:cubicBezTo>
                  <a:cubicBezTo>
                    <a:pt x="19058" y="16708"/>
                    <a:pt x="19346" y="17770"/>
                    <a:pt x="19778" y="18390"/>
                  </a:cubicBezTo>
                  <a:cubicBezTo>
                    <a:pt x="20210" y="19009"/>
                    <a:pt x="20786" y="19186"/>
                    <a:pt x="21362" y="19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5848350" y="303105"/>
              <a:ext cx="199295" cy="20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36" fill="norm" stroke="1" extrusionOk="0">
                  <a:moveTo>
                    <a:pt x="0" y="3483"/>
                  </a:moveTo>
                  <a:cubicBezTo>
                    <a:pt x="0" y="8773"/>
                    <a:pt x="0" y="14063"/>
                    <a:pt x="455" y="14614"/>
                  </a:cubicBezTo>
                  <a:cubicBezTo>
                    <a:pt x="909" y="15165"/>
                    <a:pt x="1819" y="10977"/>
                    <a:pt x="2387" y="8332"/>
                  </a:cubicBezTo>
                  <a:cubicBezTo>
                    <a:pt x="2956" y="5687"/>
                    <a:pt x="3183" y="4585"/>
                    <a:pt x="3752" y="3263"/>
                  </a:cubicBezTo>
                  <a:cubicBezTo>
                    <a:pt x="4320" y="1940"/>
                    <a:pt x="5229" y="397"/>
                    <a:pt x="6139" y="67"/>
                  </a:cubicBezTo>
                  <a:cubicBezTo>
                    <a:pt x="7048" y="-264"/>
                    <a:pt x="7958" y="618"/>
                    <a:pt x="8640" y="3263"/>
                  </a:cubicBezTo>
                  <a:cubicBezTo>
                    <a:pt x="9322" y="5907"/>
                    <a:pt x="9777" y="10316"/>
                    <a:pt x="9891" y="13071"/>
                  </a:cubicBezTo>
                  <a:cubicBezTo>
                    <a:pt x="10004" y="15826"/>
                    <a:pt x="9777" y="16928"/>
                    <a:pt x="9549" y="16818"/>
                  </a:cubicBezTo>
                  <a:cubicBezTo>
                    <a:pt x="9322" y="16707"/>
                    <a:pt x="9095" y="15385"/>
                    <a:pt x="9436" y="13401"/>
                  </a:cubicBezTo>
                  <a:cubicBezTo>
                    <a:pt x="9777" y="11418"/>
                    <a:pt x="10686" y="8773"/>
                    <a:pt x="12278" y="6899"/>
                  </a:cubicBezTo>
                  <a:cubicBezTo>
                    <a:pt x="13869" y="5026"/>
                    <a:pt x="16143" y="3924"/>
                    <a:pt x="17848" y="3814"/>
                  </a:cubicBezTo>
                  <a:cubicBezTo>
                    <a:pt x="19554" y="3703"/>
                    <a:pt x="20691" y="4585"/>
                    <a:pt x="21145" y="7671"/>
                  </a:cubicBezTo>
                  <a:cubicBezTo>
                    <a:pt x="21600" y="10756"/>
                    <a:pt x="21373" y="16046"/>
                    <a:pt x="21145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6154461" y="281651"/>
              <a:ext cx="201890" cy="22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298" fill="norm" stroke="1" extrusionOk="0">
                  <a:moveTo>
                    <a:pt x="1847" y="9987"/>
                  </a:moveTo>
                  <a:cubicBezTo>
                    <a:pt x="3170" y="9987"/>
                    <a:pt x="4492" y="9987"/>
                    <a:pt x="6035" y="8887"/>
                  </a:cubicBezTo>
                  <a:cubicBezTo>
                    <a:pt x="7578" y="7787"/>
                    <a:pt x="9341" y="5587"/>
                    <a:pt x="10333" y="3887"/>
                  </a:cubicBezTo>
                  <a:cubicBezTo>
                    <a:pt x="11325" y="2187"/>
                    <a:pt x="11545" y="987"/>
                    <a:pt x="11105" y="387"/>
                  </a:cubicBezTo>
                  <a:cubicBezTo>
                    <a:pt x="10664" y="-213"/>
                    <a:pt x="9562" y="-213"/>
                    <a:pt x="7578" y="1087"/>
                  </a:cubicBezTo>
                  <a:cubicBezTo>
                    <a:pt x="5594" y="2387"/>
                    <a:pt x="2729" y="4987"/>
                    <a:pt x="1186" y="8287"/>
                  </a:cubicBezTo>
                  <a:cubicBezTo>
                    <a:pt x="-357" y="11587"/>
                    <a:pt x="-577" y="15587"/>
                    <a:pt x="1627" y="17987"/>
                  </a:cubicBezTo>
                  <a:cubicBezTo>
                    <a:pt x="3831" y="20387"/>
                    <a:pt x="8460" y="21187"/>
                    <a:pt x="12096" y="21287"/>
                  </a:cubicBezTo>
                  <a:cubicBezTo>
                    <a:pt x="15733" y="21387"/>
                    <a:pt x="18378" y="20787"/>
                    <a:pt x="21023" y="20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6465582" y="38100"/>
              <a:ext cx="151118" cy="47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57" fill="norm" stroke="1" extrusionOk="0">
                  <a:moveTo>
                    <a:pt x="5218" y="0"/>
                  </a:moveTo>
                  <a:cubicBezTo>
                    <a:pt x="3418" y="3664"/>
                    <a:pt x="1618" y="7329"/>
                    <a:pt x="718" y="10607"/>
                  </a:cubicBezTo>
                  <a:cubicBezTo>
                    <a:pt x="-182" y="13886"/>
                    <a:pt x="-182" y="16779"/>
                    <a:pt x="418" y="18611"/>
                  </a:cubicBezTo>
                  <a:cubicBezTo>
                    <a:pt x="1018" y="20443"/>
                    <a:pt x="2218" y="21214"/>
                    <a:pt x="5368" y="21407"/>
                  </a:cubicBezTo>
                  <a:cubicBezTo>
                    <a:pt x="8518" y="21600"/>
                    <a:pt x="13618" y="21214"/>
                    <a:pt x="16618" y="20588"/>
                  </a:cubicBezTo>
                  <a:cubicBezTo>
                    <a:pt x="19618" y="19961"/>
                    <a:pt x="20518" y="19093"/>
                    <a:pt x="21418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6407150" y="278202"/>
              <a:ext cx="342900" cy="191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2950"/>
                  </a:moveTo>
                  <a:cubicBezTo>
                    <a:pt x="400" y="2011"/>
                    <a:pt x="800" y="1072"/>
                    <a:pt x="2400" y="485"/>
                  </a:cubicBezTo>
                  <a:cubicBezTo>
                    <a:pt x="4000" y="-102"/>
                    <a:pt x="6800" y="-337"/>
                    <a:pt x="9400" y="837"/>
                  </a:cubicBezTo>
                  <a:cubicBezTo>
                    <a:pt x="12000" y="2011"/>
                    <a:pt x="14400" y="4593"/>
                    <a:pt x="15733" y="7411"/>
                  </a:cubicBezTo>
                  <a:cubicBezTo>
                    <a:pt x="17067" y="10228"/>
                    <a:pt x="17333" y="13280"/>
                    <a:pt x="17333" y="15393"/>
                  </a:cubicBezTo>
                  <a:cubicBezTo>
                    <a:pt x="17333" y="17506"/>
                    <a:pt x="17067" y="18680"/>
                    <a:pt x="16533" y="19620"/>
                  </a:cubicBezTo>
                  <a:cubicBezTo>
                    <a:pt x="16000" y="20559"/>
                    <a:pt x="15200" y="21263"/>
                    <a:pt x="14533" y="21263"/>
                  </a:cubicBezTo>
                  <a:cubicBezTo>
                    <a:pt x="13867" y="21263"/>
                    <a:pt x="13333" y="20559"/>
                    <a:pt x="13400" y="18211"/>
                  </a:cubicBezTo>
                  <a:cubicBezTo>
                    <a:pt x="13467" y="15863"/>
                    <a:pt x="14133" y="11872"/>
                    <a:pt x="15600" y="9054"/>
                  </a:cubicBezTo>
                  <a:cubicBezTo>
                    <a:pt x="17067" y="6237"/>
                    <a:pt x="19333" y="4593"/>
                    <a:pt x="21600" y="2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6813550" y="285750"/>
              <a:ext cx="127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6832600" y="222249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6897837" y="248013"/>
              <a:ext cx="214163" cy="234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002" fill="norm" stroke="1" extrusionOk="0">
                  <a:moveTo>
                    <a:pt x="15073" y="536"/>
                  </a:moveTo>
                  <a:cubicBezTo>
                    <a:pt x="14014" y="157"/>
                    <a:pt x="12955" y="-222"/>
                    <a:pt x="11367" y="157"/>
                  </a:cubicBezTo>
                  <a:cubicBezTo>
                    <a:pt x="9779" y="536"/>
                    <a:pt x="7661" y="1673"/>
                    <a:pt x="5650" y="4231"/>
                  </a:cubicBezTo>
                  <a:cubicBezTo>
                    <a:pt x="3638" y="6789"/>
                    <a:pt x="1732" y="10767"/>
                    <a:pt x="779" y="13610"/>
                  </a:cubicBezTo>
                  <a:cubicBezTo>
                    <a:pt x="-174" y="16452"/>
                    <a:pt x="-174" y="18157"/>
                    <a:pt x="355" y="19389"/>
                  </a:cubicBezTo>
                  <a:cubicBezTo>
                    <a:pt x="885" y="20620"/>
                    <a:pt x="1944" y="21378"/>
                    <a:pt x="5544" y="20810"/>
                  </a:cubicBezTo>
                  <a:cubicBezTo>
                    <a:pt x="9144" y="20241"/>
                    <a:pt x="15285" y="18346"/>
                    <a:pt x="21426" y="16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7782106" y="0"/>
              <a:ext cx="15695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1918" y="0"/>
                  </a:moveTo>
                  <a:cubicBezTo>
                    <a:pt x="9218" y="3600"/>
                    <a:pt x="6518" y="7200"/>
                    <a:pt x="3818" y="10265"/>
                  </a:cubicBezTo>
                  <a:cubicBezTo>
                    <a:pt x="1118" y="13330"/>
                    <a:pt x="-1582" y="15859"/>
                    <a:pt x="1118" y="17659"/>
                  </a:cubicBezTo>
                  <a:cubicBezTo>
                    <a:pt x="3818" y="19459"/>
                    <a:pt x="11918" y="2053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7861770" y="226483"/>
              <a:ext cx="177331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4572" y="5243"/>
                  </a:moveTo>
                  <a:cubicBezTo>
                    <a:pt x="3286" y="9227"/>
                    <a:pt x="2000" y="13212"/>
                    <a:pt x="1229" y="15938"/>
                  </a:cubicBezTo>
                  <a:cubicBezTo>
                    <a:pt x="457" y="18664"/>
                    <a:pt x="200" y="20132"/>
                    <a:pt x="72" y="20132"/>
                  </a:cubicBezTo>
                  <a:cubicBezTo>
                    <a:pt x="-57" y="20132"/>
                    <a:pt x="-57" y="18664"/>
                    <a:pt x="457" y="15623"/>
                  </a:cubicBezTo>
                  <a:cubicBezTo>
                    <a:pt x="972" y="12583"/>
                    <a:pt x="2000" y="7969"/>
                    <a:pt x="3543" y="4823"/>
                  </a:cubicBezTo>
                  <a:cubicBezTo>
                    <a:pt x="5086" y="1678"/>
                    <a:pt x="7143" y="0"/>
                    <a:pt x="9714" y="0"/>
                  </a:cubicBezTo>
                  <a:cubicBezTo>
                    <a:pt x="12286" y="0"/>
                    <a:pt x="15372" y="1678"/>
                    <a:pt x="17429" y="5557"/>
                  </a:cubicBezTo>
                  <a:cubicBezTo>
                    <a:pt x="19486" y="9437"/>
                    <a:pt x="20514" y="15518"/>
                    <a:pt x="21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8210550" y="1815"/>
              <a:ext cx="114300" cy="49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1289"/>
                  </a:moveTo>
                  <a:cubicBezTo>
                    <a:pt x="19600" y="833"/>
                    <a:pt x="17600" y="378"/>
                    <a:pt x="15600" y="150"/>
                  </a:cubicBezTo>
                  <a:cubicBezTo>
                    <a:pt x="13600" y="-78"/>
                    <a:pt x="11600" y="-78"/>
                    <a:pt x="9400" y="378"/>
                  </a:cubicBezTo>
                  <a:cubicBezTo>
                    <a:pt x="7200" y="833"/>
                    <a:pt x="4800" y="1745"/>
                    <a:pt x="3200" y="3932"/>
                  </a:cubicBezTo>
                  <a:cubicBezTo>
                    <a:pt x="1600" y="6119"/>
                    <a:pt x="800" y="9583"/>
                    <a:pt x="400" y="12727"/>
                  </a:cubicBezTo>
                  <a:cubicBezTo>
                    <a:pt x="0" y="15871"/>
                    <a:pt x="0" y="18697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8153400" y="311150"/>
              <a:ext cx="158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200"/>
                    <a:pt x="8640" y="10800"/>
                    <a:pt x="12240" y="7200"/>
                  </a:cubicBezTo>
                  <a:cubicBezTo>
                    <a:pt x="15840" y="3600"/>
                    <a:pt x="187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328059" y="276137"/>
              <a:ext cx="136492" cy="24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513" fill="norm" stroke="1" extrusionOk="0">
                  <a:moveTo>
                    <a:pt x="6282" y="6545"/>
                  </a:moveTo>
                  <a:cubicBezTo>
                    <a:pt x="8861" y="5029"/>
                    <a:pt x="11440" y="3513"/>
                    <a:pt x="13052" y="2281"/>
                  </a:cubicBezTo>
                  <a:cubicBezTo>
                    <a:pt x="14664" y="1050"/>
                    <a:pt x="15308" y="102"/>
                    <a:pt x="14502" y="8"/>
                  </a:cubicBezTo>
                  <a:cubicBezTo>
                    <a:pt x="13696" y="-87"/>
                    <a:pt x="11440" y="671"/>
                    <a:pt x="8861" y="2850"/>
                  </a:cubicBezTo>
                  <a:cubicBezTo>
                    <a:pt x="6282" y="5029"/>
                    <a:pt x="3380" y="8629"/>
                    <a:pt x="1607" y="11660"/>
                  </a:cubicBezTo>
                  <a:cubicBezTo>
                    <a:pt x="-166" y="14692"/>
                    <a:pt x="-811" y="17155"/>
                    <a:pt x="1446" y="18860"/>
                  </a:cubicBezTo>
                  <a:cubicBezTo>
                    <a:pt x="3702" y="20566"/>
                    <a:pt x="8861" y="21513"/>
                    <a:pt x="12568" y="21513"/>
                  </a:cubicBezTo>
                  <a:cubicBezTo>
                    <a:pt x="16276" y="21513"/>
                    <a:pt x="18532" y="20566"/>
                    <a:pt x="20789" y="1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8528050" y="323849"/>
              <a:ext cx="107950" cy="18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0"/>
                  </a:moveTo>
                  <a:cubicBezTo>
                    <a:pt x="2118" y="240"/>
                    <a:pt x="4235" y="480"/>
                    <a:pt x="6776" y="3480"/>
                  </a:cubicBezTo>
                  <a:cubicBezTo>
                    <a:pt x="9318" y="6480"/>
                    <a:pt x="12282" y="12240"/>
                    <a:pt x="13341" y="15720"/>
                  </a:cubicBezTo>
                  <a:cubicBezTo>
                    <a:pt x="14400" y="19200"/>
                    <a:pt x="13553" y="20400"/>
                    <a:pt x="12071" y="21000"/>
                  </a:cubicBezTo>
                  <a:cubicBezTo>
                    <a:pt x="10588" y="21600"/>
                    <a:pt x="8471" y="21600"/>
                    <a:pt x="6988" y="20880"/>
                  </a:cubicBezTo>
                  <a:cubicBezTo>
                    <a:pt x="5506" y="20160"/>
                    <a:pt x="4659" y="18720"/>
                    <a:pt x="5082" y="15840"/>
                  </a:cubicBezTo>
                  <a:cubicBezTo>
                    <a:pt x="5506" y="12960"/>
                    <a:pt x="7200" y="8640"/>
                    <a:pt x="10165" y="6000"/>
                  </a:cubicBezTo>
                  <a:cubicBezTo>
                    <a:pt x="13129" y="3360"/>
                    <a:pt x="17365" y="2400"/>
                    <a:pt x="21600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8727673" y="297083"/>
              <a:ext cx="98827" cy="21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170" fill="norm" stroke="1" extrusionOk="0">
                  <a:moveTo>
                    <a:pt x="6160" y="5687"/>
                  </a:moveTo>
                  <a:cubicBezTo>
                    <a:pt x="8410" y="5892"/>
                    <a:pt x="10660" y="6098"/>
                    <a:pt x="12910" y="5687"/>
                  </a:cubicBezTo>
                  <a:cubicBezTo>
                    <a:pt x="15160" y="5275"/>
                    <a:pt x="17410" y="4247"/>
                    <a:pt x="18760" y="3115"/>
                  </a:cubicBezTo>
                  <a:cubicBezTo>
                    <a:pt x="20110" y="1984"/>
                    <a:pt x="20560" y="750"/>
                    <a:pt x="19660" y="235"/>
                  </a:cubicBezTo>
                  <a:cubicBezTo>
                    <a:pt x="18760" y="-279"/>
                    <a:pt x="16510" y="-73"/>
                    <a:pt x="12910" y="2087"/>
                  </a:cubicBezTo>
                  <a:cubicBezTo>
                    <a:pt x="9310" y="4247"/>
                    <a:pt x="4360" y="8361"/>
                    <a:pt x="1885" y="11550"/>
                  </a:cubicBezTo>
                  <a:cubicBezTo>
                    <a:pt x="-590" y="14738"/>
                    <a:pt x="-590" y="17001"/>
                    <a:pt x="1660" y="18544"/>
                  </a:cubicBezTo>
                  <a:cubicBezTo>
                    <a:pt x="3910" y="20087"/>
                    <a:pt x="8410" y="20910"/>
                    <a:pt x="12010" y="21115"/>
                  </a:cubicBezTo>
                  <a:cubicBezTo>
                    <a:pt x="15610" y="21321"/>
                    <a:pt x="18310" y="20910"/>
                    <a:pt x="21010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8877663" y="323586"/>
              <a:ext cx="119108" cy="19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99" fill="norm" stroke="1" extrusionOk="0">
                  <a:moveTo>
                    <a:pt x="7893" y="4165"/>
                  </a:moveTo>
                  <a:cubicBezTo>
                    <a:pt x="5998" y="6463"/>
                    <a:pt x="4103" y="8761"/>
                    <a:pt x="2777" y="10944"/>
                  </a:cubicBezTo>
                  <a:cubicBezTo>
                    <a:pt x="1451" y="13127"/>
                    <a:pt x="693" y="15195"/>
                    <a:pt x="314" y="16803"/>
                  </a:cubicBezTo>
                  <a:cubicBezTo>
                    <a:pt x="-65" y="18412"/>
                    <a:pt x="-65" y="19561"/>
                    <a:pt x="124" y="19446"/>
                  </a:cubicBezTo>
                  <a:cubicBezTo>
                    <a:pt x="314" y="19331"/>
                    <a:pt x="693" y="17952"/>
                    <a:pt x="2398" y="15080"/>
                  </a:cubicBezTo>
                  <a:cubicBezTo>
                    <a:pt x="4103" y="12208"/>
                    <a:pt x="7135" y="7842"/>
                    <a:pt x="9788" y="4854"/>
                  </a:cubicBezTo>
                  <a:cubicBezTo>
                    <a:pt x="12440" y="1867"/>
                    <a:pt x="14714" y="259"/>
                    <a:pt x="16609" y="29"/>
                  </a:cubicBezTo>
                  <a:cubicBezTo>
                    <a:pt x="18503" y="-201"/>
                    <a:pt x="20019" y="948"/>
                    <a:pt x="20777" y="3705"/>
                  </a:cubicBezTo>
                  <a:cubicBezTo>
                    <a:pt x="21535" y="6463"/>
                    <a:pt x="21535" y="10829"/>
                    <a:pt x="20588" y="14046"/>
                  </a:cubicBezTo>
                  <a:cubicBezTo>
                    <a:pt x="19640" y="17263"/>
                    <a:pt x="17746" y="19331"/>
                    <a:pt x="15851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9127907" y="315599"/>
              <a:ext cx="422494" cy="192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41" fill="norm" stroke="1" extrusionOk="0">
                  <a:moveTo>
                    <a:pt x="6005" y="4437"/>
                  </a:moveTo>
                  <a:cubicBezTo>
                    <a:pt x="5573" y="3732"/>
                    <a:pt x="5141" y="3028"/>
                    <a:pt x="4223" y="3498"/>
                  </a:cubicBezTo>
                  <a:cubicBezTo>
                    <a:pt x="3305" y="3967"/>
                    <a:pt x="1901" y="5611"/>
                    <a:pt x="1091" y="7606"/>
                  </a:cubicBezTo>
                  <a:cubicBezTo>
                    <a:pt x="281" y="9602"/>
                    <a:pt x="65" y="11950"/>
                    <a:pt x="11" y="13711"/>
                  </a:cubicBezTo>
                  <a:cubicBezTo>
                    <a:pt x="-43" y="15471"/>
                    <a:pt x="65" y="16645"/>
                    <a:pt x="1145" y="17350"/>
                  </a:cubicBezTo>
                  <a:cubicBezTo>
                    <a:pt x="2225" y="18054"/>
                    <a:pt x="4277" y="18289"/>
                    <a:pt x="6707" y="16411"/>
                  </a:cubicBezTo>
                  <a:cubicBezTo>
                    <a:pt x="9137" y="14532"/>
                    <a:pt x="11945" y="10541"/>
                    <a:pt x="13511" y="7958"/>
                  </a:cubicBezTo>
                  <a:cubicBezTo>
                    <a:pt x="15077" y="5376"/>
                    <a:pt x="15401" y="4202"/>
                    <a:pt x="15617" y="3028"/>
                  </a:cubicBezTo>
                  <a:cubicBezTo>
                    <a:pt x="15833" y="1854"/>
                    <a:pt x="15941" y="680"/>
                    <a:pt x="15671" y="211"/>
                  </a:cubicBezTo>
                  <a:cubicBezTo>
                    <a:pt x="15401" y="-259"/>
                    <a:pt x="14753" y="-24"/>
                    <a:pt x="13889" y="1737"/>
                  </a:cubicBezTo>
                  <a:cubicBezTo>
                    <a:pt x="13025" y="3498"/>
                    <a:pt x="11945" y="6784"/>
                    <a:pt x="11513" y="9602"/>
                  </a:cubicBezTo>
                  <a:cubicBezTo>
                    <a:pt x="11081" y="12419"/>
                    <a:pt x="11297" y="14767"/>
                    <a:pt x="12485" y="16645"/>
                  </a:cubicBezTo>
                  <a:cubicBezTo>
                    <a:pt x="13673" y="18524"/>
                    <a:pt x="15833" y="19932"/>
                    <a:pt x="17507" y="20637"/>
                  </a:cubicBezTo>
                  <a:cubicBezTo>
                    <a:pt x="19181" y="21341"/>
                    <a:pt x="20369" y="21341"/>
                    <a:pt x="21557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3054350" y="774699"/>
              <a:ext cx="59626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" y="20945"/>
                    <a:pt x="552" y="20291"/>
                    <a:pt x="828" y="19418"/>
                  </a:cubicBezTo>
                  <a:cubicBezTo>
                    <a:pt x="1104" y="18545"/>
                    <a:pt x="1380" y="17455"/>
                    <a:pt x="1641" y="16473"/>
                  </a:cubicBezTo>
                  <a:cubicBezTo>
                    <a:pt x="1902" y="15491"/>
                    <a:pt x="2147" y="14618"/>
                    <a:pt x="2427" y="13745"/>
                  </a:cubicBezTo>
                  <a:cubicBezTo>
                    <a:pt x="2707" y="12873"/>
                    <a:pt x="3021" y="12000"/>
                    <a:pt x="3343" y="11127"/>
                  </a:cubicBezTo>
                  <a:cubicBezTo>
                    <a:pt x="3665" y="10255"/>
                    <a:pt x="3995" y="9382"/>
                    <a:pt x="4282" y="8727"/>
                  </a:cubicBezTo>
                  <a:cubicBezTo>
                    <a:pt x="4570" y="8073"/>
                    <a:pt x="4815" y="7636"/>
                    <a:pt x="5137" y="7091"/>
                  </a:cubicBezTo>
                  <a:cubicBezTo>
                    <a:pt x="5459" y="6545"/>
                    <a:pt x="5858" y="5891"/>
                    <a:pt x="6192" y="5455"/>
                  </a:cubicBezTo>
                  <a:cubicBezTo>
                    <a:pt x="6525" y="5018"/>
                    <a:pt x="6794" y="4800"/>
                    <a:pt x="7077" y="4473"/>
                  </a:cubicBezTo>
                  <a:cubicBezTo>
                    <a:pt x="7361" y="4145"/>
                    <a:pt x="7660" y="3709"/>
                    <a:pt x="7967" y="3382"/>
                  </a:cubicBezTo>
                  <a:cubicBezTo>
                    <a:pt x="8273" y="3055"/>
                    <a:pt x="8588" y="2836"/>
                    <a:pt x="8902" y="2618"/>
                  </a:cubicBezTo>
                  <a:cubicBezTo>
                    <a:pt x="9217" y="2400"/>
                    <a:pt x="9531" y="2182"/>
                    <a:pt x="9857" y="1855"/>
                  </a:cubicBezTo>
                  <a:cubicBezTo>
                    <a:pt x="10183" y="1527"/>
                    <a:pt x="10520" y="1091"/>
                    <a:pt x="10858" y="873"/>
                  </a:cubicBezTo>
                  <a:cubicBezTo>
                    <a:pt x="11195" y="655"/>
                    <a:pt x="11532" y="655"/>
                    <a:pt x="11866" y="545"/>
                  </a:cubicBezTo>
                  <a:cubicBezTo>
                    <a:pt x="12199" y="436"/>
                    <a:pt x="12529" y="218"/>
                    <a:pt x="12855" y="109"/>
                  </a:cubicBezTo>
                  <a:cubicBezTo>
                    <a:pt x="13181" y="0"/>
                    <a:pt x="13503" y="0"/>
                    <a:pt x="13821" y="0"/>
                  </a:cubicBezTo>
                  <a:cubicBezTo>
                    <a:pt x="14139" y="0"/>
                    <a:pt x="14454" y="0"/>
                    <a:pt x="14760" y="0"/>
                  </a:cubicBezTo>
                  <a:cubicBezTo>
                    <a:pt x="15067" y="0"/>
                    <a:pt x="15366" y="0"/>
                    <a:pt x="15665" y="0"/>
                  </a:cubicBezTo>
                  <a:cubicBezTo>
                    <a:pt x="15964" y="0"/>
                    <a:pt x="16263" y="0"/>
                    <a:pt x="16555" y="0"/>
                  </a:cubicBezTo>
                  <a:cubicBezTo>
                    <a:pt x="16846" y="0"/>
                    <a:pt x="17130" y="0"/>
                    <a:pt x="17398" y="109"/>
                  </a:cubicBezTo>
                  <a:cubicBezTo>
                    <a:pt x="17666" y="218"/>
                    <a:pt x="17919" y="436"/>
                    <a:pt x="18173" y="764"/>
                  </a:cubicBezTo>
                  <a:cubicBezTo>
                    <a:pt x="18426" y="1091"/>
                    <a:pt x="18679" y="1527"/>
                    <a:pt x="18951" y="1964"/>
                  </a:cubicBezTo>
                  <a:cubicBezTo>
                    <a:pt x="19223" y="2400"/>
                    <a:pt x="19514" y="2836"/>
                    <a:pt x="19829" y="3382"/>
                  </a:cubicBezTo>
                  <a:cubicBezTo>
                    <a:pt x="20143" y="3927"/>
                    <a:pt x="20481" y="4582"/>
                    <a:pt x="20780" y="5236"/>
                  </a:cubicBezTo>
                  <a:cubicBezTo>
                    <a:pt x="21079" y="5891"/>
                    <a:pt x="21339" y="6545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3200400" y="952863"/>
              <a:ext cx="5353050" cy="21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21564"/>
                  </a:moveTo>
                  <a:cubicBezTo>
                    <a:pt x="282" y="20293"/>
                    <a:pt x="564" y="19023"/>
                    <a:pt x="858" y="18070"/>
                  </a:cubicBezTo>
                  <a:cubicBezTo>
                    <a:pt x="1153" y="17117"/>
                    <a:pt x="1460" y="16482"/>
                    <a:pt x="1747" y="15952"/>
                  </a:cubicBezTo>
                  <a:cubicBezTo>
                    <a:pt x="2033" y="15423"/>
                    <a:pt x="2298" y="14999"/>
                    <a:pt x="2567" y="14576"/>
                  </a:cubicBezTo>
                  <a:cubicBezTo>
                    <a:pt x="2836" y="14152"/>
                    <a:pt x="3109" y="13729"/>
                    <a:pt x="3416" y="13199"/>
                  </a:cubicBezTo>
                  <a:cubicBezTo>
                    <a:pt x="3724" y="12670"/>
                    <a:pt x="4065" y="12035"/>
                    <a:pt x="4420" y="11399"/>
                  </a:cubicBezTo>
                  <a:cubicBezTo>
                    <a:pt x="4774" y="10764"/>
                    <a:pt x="5142" y="10129"/>
                    <a:pt x="5415" y="9599"/>
                  </a:cubicBezTo>
                  <a:cubicBezTo>
                    <a:pt x="5688" y="9070"/>
                    <a:pt x="5868" y="8646"/>
                    <a:pt x="6167" y="8117"/>
                  </a:cubicBezTo>
                  <a:cubicBezTo>
                    <a:pt x="6465" y="7588"/>
                    <a:pt x="6884" y="6952"/>
                    <a:pt x="7311" y="6317"/>
                  </a:cubicBezTo>
                  <a:cubicBezTo>
                    <a:pt x="7738" y="5682"/>
                    <a:pt x="8174" y="5046"/>
                    <a:pt x="8528" y="4623"/>
                  </a:cubicBezTo>
                  <a:cubicBezTo>
                    <a:pt x="8883" y="4199"/>
                    <a:pt x="9156" y="3988"/>
                    <a:pt x="9519" y="3670"/>
                  </a:cubicBezTo>
                  <a:cubicBezTo>
                    <a:pt x="9882" y="3352"/>
                    <a:pt x="10335" y="2929"/>
                    <a:pt x="10685" y="2611"/>
                  </a:cubicBezTo>
                  <a:cubicBezTo>
                    <a:pt x="11035" y="2293"/>
                    <a:pt x="11283" y="2082"/>
                    <a:pt x="11535" y="1870"/>
                  </a:cubicBezTo>
                  <a:cubicBezTo>
                    <a:pt x="11786" y="1658"/>
                    <a:pt x="12043" y="1446"/>
                    <a:pt x="12290" y="1340"/>
                  </a:cubicBezTo>
                  <a:cubicBezTo>
                    <a:pt x="12538" y="1235"/>
                    <a:pt x="12777" y="1235"/>
                    <a:pt x="13016" y="1129"/>
                  </a:cubicBezTo>
                  <a:cubicBezTo>
                    <a:pt x="13256" y="1023"/>
                    <a:pt x="13495" y="811"/>
                    <a:pt x="13841" y="705"/>
                  </a:cubicBezTo>
                  <a:cubicBezTo>
                    <a:pt x="14186" y="599"/>
                    <a:pt x="14639" y="599"/>
                    <a:pt x="14994" y="599"/>
                  </a:cubicBezTo>
                  <a:cubicBezTo>
                    <a:pt x="15348" y="599"/>
                    <a:pt x="15604" y="599"/>
                    <a:pt x="15942" y="493"/>
                  </a:cubicBezTo>
                  <a:cubicBezTo>
                    <a:pt x="16279" y="388"/>
                    <a:pt x="16698" y="176"/>
                    <a:pt x="17125" y="70"/>
                  </a:cubicBezTo>
                  <a:cubicBezTo>
                    <a:pt x="17552" y="-36"/>
                    <a:pt x="17987" y="-36"/>
                    <a:pt x="18397" y="176"/>
                  </a:cubicBezTo>
                  <a:cubicBezTo>
                    <a:pt x="18807" y="388"/>
                    <a:pt x="19191" y="811"/>
                    <a:pt x="19653" y="1446"/>
                  </a:cubicBezTo>
                  <a:cubicBezTo>
                    <a:pt x="20114" y="2082"/>
                    <a:pt x="20652" y="2929"/>
                    <a:pt x="20989" y="3564"/>
                  </a:cubicBezTo>
                  <a:cubicBezTo>
                    <a:pt x="21327" y="4199"/>
                    <a:pt x="21463" y="4623"/>
                    <a:pt x="21600" y="5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435100" y="1657350"/>
              <a:ext cx="4445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320"/>
                    <a:pt x="4114" y="8640"/>
                    <a:pt x="7714" y="12240"/>
                  </a:cubicBezTo>
                  <a:cubicBezTo>
                    <a:pt x="11314" y="15840"/>
                    <a:pt x="16457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390649" y="1695944"/>
              <a:ext cx="250518" cy="41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10" fill="norm" stroke="1" extrusionOk="0">
                  <a:moveTo>
                    <a:pt x="0" y="2905"/>
                  </a:moveTo>
                  <a:cubicBezTo>
                    <a:pt x="182" y="2037"/>
                    <a:pt x="363" y="1169"/>
                    <a:pt x="998" y="626"/>
                  </a:cubicBezTo>
                  <a:cubicBezTo>
                    <a:pt x="1634" y="83"/>
                    <a:pt x="2723" y="-134"/>
                    <a:pt x="5173" y="83"/>
                  </a:cubicBezTo>
                  <a:cubicBezTo>
                    <a:pt x="7624" y="300"/>
                    <a:pt x="11435" y="951"/>
                    <a:pt x="14158" y="2254"/>
                  </a:cubicBezTo>
                  <a:cubicBezTo>
                    <a:pt x="16881" y="3556"/>
                    <a:pt x="18514" y="5510"/>
                    <a:pt x="19603" y="7627"/>
                  </a:cubicBezTo>
                  <a:cubicBezTo>
                    <a:pt x="20692" y="9743"/>
                    <a:pt x="21237" y="12023"/>
                    <a:pt x="21418" y="14031"/>
                  </a:cubicBezTo>
                  <a:cubicBezTo>
                    <a:pt x="21600" y="16039"/>
                    <a:pt x="21418" y="17776"/>
                    <a:pt x="20602" y="18970"/>
                  </a:cubicBezTo>
                  <a:cubicBezTo>
                    <a:pt x="19785" y="20163"/>
                    <a:pt x="18333" y="20815"/>
                    <a:pt x="17153" y="21140"/>
                  </a:cubicBezTo>
                  <a:cubicBezTo>
                    <a:pt x="15973" y="21466"/>
                    <a:pt x="15066" y="21466"/>
                    <a:pt x="14249" y="21303"/>
                  </a:cubicBezTo>
                  <a:cubicBezTo>
                    <a:pt x="13432" y="21140"/>
                    <a:pt x="12706" y="20815"/>
                    <a:pt x="11526" y="20489"/>
                  </a:cubicBezTo>
                  <a:cubicBezTo>
                    <a:pt x="10346" y="20163"/>
                    <a:pt x="8713" y="19838"/>
                    <a:pt x="7987" y="19567"/>
                  </a:cubicBezTo>
                  <a:cubicBezTo>
                    <a:pt x="7261" y="19295"/>
                    <a:pt x="7442" y="19078"/>
                    <a:pt x="7624" y="18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639479" y="1913147"/>
              <a:ext cx="182971" cy="131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09" fill="norm" stroke="1" extrusionOk="0">
                  <a:moveTo>
                    <a:pt x="9545" y="3823"/>
                  </a:moveTo>
                  <a:cubicBezTo>
                    <a:pt x="8800" y="2452"/>
                    <a:pt x="8055" y="1080"/>
                    <a:pt x="7062" y="395"/>
                  </a:cubicBezTo>
                  <a:cubicBezTo>
                    <a:pt x="6069" y="-291"/>
                    <a:pt x="4828" y="-291"/>
                    <a:pt x="3586" y="2109"/>
                  </a:cubicBezTo>
                  <a:cubicBezTo>
                    <a:pt x="2345" y="4509"/>
                    <a:pt x="1103" y="9309"/>
                    <a:pt x="483" y="12566"/>
                  </a:cubicBezTo>
                  <a:cubicBezTo>
                    <a:pt x="-138" y="15823"/>
                    <a:pt x="-138" y="17538"/>
                    <a:pt x="359" y="18909"/>
                  </a:cubicBezTo>
                  <a:cubicBezTo>
                    <a:pt x="855" y="20280"/>
                    <a:pt x="1848" y="21309"/>
                    <a:pt x="2965" y="21309"/>
                  </a:cubicBezTo>
                  <a:cubicBezTo>
                    <a:pt x="4083" y="21309"/>
                    <a:pt x="5324" y="20280"/>
                    <a:pt x="6441" y="19080"/>
                  </a:cubicBezTo>
                  <a:cubicBezTo>
                    <a:pt x="7559" y="17880"/>
                    <a:pt x="8552" y="16509"/>
                    <a:pt x="9421" y="14966"/>
                  </a:cubicBezTo>
                  <a:cubicBezTo>
                    <a:pt x="10290" y="13423"/>
                    <a:pt x="11034" y="11709"/>
                    <a:pt x="11903" y="12223"/>
                  </a:cubicBezTo>
                  <a:cubicBezTo>
                    <a:pt x="12772" y="12738"/>
                    <a:pt x="13765" y="15480"/>
                    <a:pt x="15007" y="16852"/>
                  </a:cubicBezTo>
                  <a:cubicBezTo>
                    <a:pt x="16248" y="18223"/>
                    <a:pt x="17738" y="18223"/>
                    <a:pt x="18855" y="17538"/>
                  </a:cubicBezTo>
                  <a:cubicBezTo>
                    <a:pt x="19972" y="16852"/>
                    <a:pt x="20717" y="15480"/>
                    <a:pt x="21462" y="14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872118" y="1701800"/>
              <a:ext cx="96383" cy="33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15" fill="norm" stroke="1" extrusionOk="0">
                  <a:moveTo>
                    <a:pt x="5886" y="0"/>
                  </a:moveTo>
                  <a:cubicBezTo>
                    <a:pt x="3069" y="3488"/>
                    <a:pt x="252" y="6976"/>
                    <a:pt x="17" y="10398"/>
                  </a:cubicBezTo>
                  <a:cubicBezTo>
                    <a:pt x="-218" y="13819"/>
                    <a:pt x="2130" y="17173"/>
                    <a:pt x="4243" y="19051"/>
                  </a:cubicBezTo>
                  <a:cubicBezTo>
                    <a:pt x="6356" y="20929"/>
                    <a:pt x="8234" y="21332"/>
                    <a:pt x="10582" y="21466"/>
                  </a:cubicBezTo>
                  <a:cubicBezTo>
                    <a:pt x="12930" y="21600"/>
                    <a:pt x="15747" y="21466"/>
                    <a:pt x="17625" y="20996"/>
                  </a:cubicBezTo>
                  <a:cubicBezTo>
                    <a:pt x="19504" y="20527"/>
                    <a:pt x="20443" y="19722"/>
                    <a:pt x="21382" y="1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860549" y="191135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984683" y="1876570"/>
              <a:ext cx="218768" cy="14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09" fill="norm" stroke="1" extrusionOk="0">
                  <a:moveTo>
                    <a:pt x="12743" y="1387"/>
                  </a:moveTo>
                  <a:cubicBezTo>
                    <a:pt x="10251" y="448"/>
                    <a:pt x="7758" y="-491"/>
                    <a:pt x="5681" y="292"/>
                  </a:cubicBezTo>
                  <a:cubicBezTo>
                    <a:pt x="3604" y="1074"/>
                    <a:pt x="1943" y="3579"/>
                    <a:pt x="1008" y="5613"/>
                  </a:cubicBezTo>
                  <a:cubicBezTo>
                    <a:pt x="74" y="7648"/>
                    <a:pt x="-134" y="9213"/>
                    <a:pt x="74" y="10779"/>
                  </a:cubicBezTo>
                  <a:cubicBezTo>
                    <a:pt x="281" y="12344"/>
                    <a:pt x="904" y="13909"/>
                    <a:pt x="2878" y="14066"/>
                  </a:cubicBezTo>
                  <a:cubicBezTo>
                    <a:pt x="4851" y="14222"/>
                    <a:pt x="8174" y="12970"/>
                    <a:pt x="10458" y="11092"/>
                  </a:cubicBezTo>
                  <a:cubicBezTo>
                    <a:pt x="12743" y="9213"/>
                    <a:pt x="13989" y="6709"/>
                    <a:pt x="14508" y="6239"/>
                  </a:cubicBezTo>
                  <a:cubicBezTo>
                    <a:pt x="15028" y="5770"/>
                    <a:pt x="14820" y="7335"/>
                    <a:pt x="15131" y="9526"/>
                  </a:cubicBezTo>
                  <a:cubicBezTo>
                    <a:pt x="15443" y="11718"/>
                    <a:pt x="16274" y="14535"/>
                    <a:pt x="17416" y="16570"/>
                  </a:cubicBezTo>
                  <a:cubicBezTo>
                    <a:pt x="18558" y="18605"/>
                    <a:pt x="20012" y="19857"/>
                    <a:pt x="21466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498600" y="2120900"/>
              <a:ext cx="4953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8" y="17018"/>
                    <a:pt x="6277" y="12436"/>
                    <a:pt x="9877" y="8836"/>
                  </a:cubicBezTo>
                  <a:cubicBezTo>
                    <a:pt x="13477" y="5236"/>
                    <a:pt x="17538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708150" y="2165350"/>
              <a:ext cx="4127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5" y="17486"/>
                    <a:pt x="7311" y="13371"/>
                    <a:pt x="10911" y="9771"/>
                  </a:cubicBezTo>
                  <a:cubicBezTo>
                    <a:pt x="14511" y="6171"/>
                    <a:pt x="1805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8833213" y="1879600"/>
              <a:ext cx="3138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353"/>
                    <a:pt x="3818" y="8707"/>
                    <a:pt x="1118" y="12307"/>
                  </a:cubicBezTo>
                  <a:cubicBezTo>
                    <a:pt x="-1582" y="15907"/>
                    <a:pt x="1118" y="18753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8797154" y="1818471"/>
              <a:ext cx="135459" cy="38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364" fill="norm" stroke="1" extrusionOk="0">
                  <a:moveTo>
                    <a:pt x="4470" y="10904"/>
                  </a:moveTo>
                  <a:cubicBezTo>
                    <a:pt x="2535" y="8649"/>
                    <a:pt x="601" y="6394"/>
                    <a:pt x="118" y="4674"/>
                  </a:cubicBezTo>
                  <a:cubicBezTo>
                    <a:pt x="-366" y="2953"/>
                    <a:pt x="601" y="1766"/>
                    <a:pt x="3825" y="994"/>
                  </a:cubicBezTo>
                  <a:cubicBezTo>
                    <a:pt x="7049" y="223"/>
                    <a:pt x="12530" y="-133"/>
                    <a:pt x="16076" y="45"/>
                  </a:cubicBezTo>
                  <a:cubicBezTo>
                    <a:pt x="19622" y="223"/>
                    <a:pt x="21234" y="935"/>
                    <a:pt x="20428" y="2300"/>
                  </a:cubicBezTo>
                  <a:cubicBezTo>
                    <a:pt x="19622" y="3665"/>
                    <a:pt x="16398" y="5682"/>
                    <a:pt x="13980" y="6810"/>
                  </a:cubicBezTo>
                  <a:cubicBezTo>
                    <a:pt x="11562" y="7937"/>
                    <a:pt x="9950" y="8175"/>
                    <a:pt x="9144" y="8590"/>
                  </a:cubicBezTo>
                  <a:cubicBezTo>
                    <a:pt x="8338" y="9005"/>
                    <a:pt x="8338" y="9599"/>
                    <a:pt x="9628" y="10252"/>
                  </a:cubicBezTo>
                  <a:cubicBezTo>
                    <a:pt x="10918" y="10904"/>
                    <a:pt x="13497" y="11616"/>
                    <a:pt x="15753" y="12863"/>
                  </a:cubicBezTo>
                  <a:cubicBezTo>
                    <a:pt x="18010" y="14109"/>
                    <a:pt x="19944" y="15889"/>
                    <a:pt x="19461" y="17372"/>
                  </a:cubicBezTo>
                  <a:cubicBezTo>
                    <a:pt x="18977" y="18856"/>
                    <a:pt x="16076" y="20043"/>
                    <a:pt x="12852" y="20696"/>
                  </a:cubicBezTo>
                  <a:cubicBezTo>
                    <a:pt x="9628" y="21348"/>
                    <a:pt x="6082" y="21467"/>
                    <a:pt x="3825" y="21289"/>
                  </a:cubicBezTo>
                  <a:cubicBezTo>
                    <a:pt x="1568" y="21111"/>
                    <a:pt x="601" y="20636"/>
                    <a:pt x="279" y="20043"/>
                  </a:cubicBezTo>
                  <a:cubicBezTo>
                    <a:pt x="-44" y="19449"/>
                    <a:pt x="279" y="18737"/>
                    <a:pt x="601" y="18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8942645" y="1995723"/>
              <a:ext cx="125156" cy="15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215" fill="norm" stroke="1" extrusionOk="0">
                  <a:moveTo>
                    <a:pt x="2878" y="10257"/>
                  </a:moveTo>
                  <a:cubicBezTo>
                    <a:pt x="6065" y="8506"/>
                    <a:pt x="9252" y="6754"/>
                    <a:pt x="11199" y="5003"/>
                  </a:cubicBezTo>
                  <a:cubicBezTo>
                    <a:pt x="13147" y="3252"/>
                    <a:pt x="13855" y="1500"/>
                    <a:pt x="13324" y="625"/>
                  </a:cubicBezTo>
                  <a:cubicBezTo>
                    <a:pt x="12793" y="-251"/>
                    <a:pt x="11022" y="-251"/>
                    <a:pt x="8721" y="917"/>
                  </a:cubicBezTo>
                  <a:cubicBezTo>
                    <a:pt x="6419" y="2084"/>
                    <a:pt x="3586" y="4419"/>
                    <a:pt x="1816" y="7484"/>
                  </a:cubicBezTo>
                  <a:cubicBezTo>
                    <a:pt x="45" y="10549"/>
                    <a:pt x="-663" y="14344"/>
                    <a:pt x="753" y="16971"/>
                  </a:cubicBezTo>
                  <a:cubicBezTo>
                    <a:pt x="2170" y="19598"/>
                    <a:pt x="5711" y="21057"/>
                    <a:pt x="9429" y="21203"/>
                  </a:cubicBezTo>
                  <a:cubicBezTo>
                    <a:pt x="13147" y="21349"/>
                    <a:pt x="17042" y="20181"/>
                    <a:pt x="20937" y="19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9112249" y="1972405"/>
              <a:ext cx="78246" cy="19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140" fill="norm" stroke="1" extrusionOk="0">
                  <a:moveTo>
                    <a:pt x="20463" y="272"/>
                  </a:moveTo>
                  <a:cubicBezTo>
                    <a:pt x="17621" y="37"/>
                    <a:pt x="14779" y="-198"/>
                    <a:pt x="11084" y="272"/>
                  </a:cubicBezTo>
                  <a:cubicBezTo>
                    <a:pt x="7389" y="741"/>
                    <a:pt x="2842" y="1915"/>
                    <a:pt x="1705" y="3676"/>
                  </a:cubicBezTo>
                  <a:cubicBezTo>
                    <a:pt x="568" y="5437"/>
                    <a:pt x="2842" y="7785"/>
                    <a:pt x="6537" y="9780"/>
                  </a:cubicBezTo>
                  <a:cubicBezTo>
                    <a:pt x="10232" y="11776"/>
                    <a:pt x="15347" y="13419"/>
                    <a:pt x="18189" y="15063"/>
                  </a:cubicBezTo>
                  <a:cubicBezTo>
                    <a:pt x="21032" y="16706"/>
                    <a:pt x="21600" y="18350"/>
                    <a:pt x="20463" y="19524"/>
                  </a:cubicBezTo>
                  <a:cubicBezTo>
                    <a:pt x="19326" y="20698"/>
                    <a:pt x="16484" y="21402"/>
                    <a:pt x="12789" y="21050"/>
                  </a:cubicBezTo>
                  <a:cubicBezTo>
                    <a:pt x="9095" y="20698"/>
                    <a:pt x="4547" y="19289"/>
                    <a:pt x="0" y="17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233541" y="1841499"/>
              <a:ext cx="75559" cy="30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75" fill="norm" stroke="1" extrusionOk="0">
                  <a:moveTo>
                    <a:pt x="19618" y="0"/>
                  </a:moveTo>
                  <a:cubicBezTo>
                    <a:pt x="14218" y="2959"/>
                    <a:pt x="8818" y="5918"/>
                    <a:pt x="5518" y="8877"/>
                  </a:cubicBezTo>
                  <a:cubicBezTo>
                    <a:pt x="2218" y="11836"/>
                    <a:pt x="1018" y="14795"/>
                    <a:pt x="418" y="16718"/>
                  </a:cubicBezTo>
                  <a:cubicBezTo>
                    <a:pt x="-182" y="18641"/>
                    <a:pt x="-182" y="19529"/>
                    <a:pt x="718" y="20268"/>
                  </a:cubicBezTo>
                  <a:cubicBezTo>
                    <a:pt x="1618" y="21008"/>
                    <a:pt x="3418" y="21600"/>
                    <a:pt x="7018" y="21452"/>
                  </a:cubicBezTo>
                  <a:cubicBezTo>
                    <a:pt x="10618" y="21304"/>
                    <a:pt x="16018" y="20416"/>
                    <a:pt x="21418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201150" y="2000250"/>
              <a:ext cx="1714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800"/>
                    <a:pt x="4800" y="12000"/>
                    <a:pt x="8400" y="8400"/>
                  </a:cubicBezTo>
                  <a:cubicBezTo>
                    <a:pt x="12000" y="4800"/>
                    <a:pt x="16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9660389" y="1836965"/>
              <a:ext cx="188462" cy="32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11" fill="norm" stroke="1" extrusionOk="0">
                  <a:moveTo>
                    <a:pt x="21134" y="1934"/>
                  </a:moveTo>
                  <a:cubicBezTo>
                    <a:pt x="20897" y="1250"/>
                    <a:pt x="20659" y="567"/>
                    <a:pt x="19829" y="225"/>
                  </a:cubicBezTo>
                  <a:cubicBezTo>
                    <a:pt x="18998" y="-117"/>
                    <a:pt x="17574" y="-117"/>
                    <a:pt x="15319" y="567"/>
                  </a:cubicBezTo>
                  <a:cubicBezTo>
                    <a:pt x="13064" y="1250"/>
                    <a:pt x="9978" y="2617"/>
                    <a:pt x="7130" y="4531"/>
                  </a:cubicBezTo>
                  <a:cubicBezTo>
                    <a:pt x="4281" y="6445"/>
                    <a:pt x="1670" y="8906"/>
                    <a:pt x="602" y="11298"/>
                  </a:cubicBezTo>
                  <a:cubicBezTo>
                    <a:pt x="-466" y="13691"/>
                    <a:pt x="9" y="16015"/>
                    <a:pt x="1077" y="17655"/>
                  </a:cubicBezTo>
                  <a:cubicBezTo>
                    <a:pt x="2145" y="19296"/>
                    <a:pt x="3807" y="20253"/>
                    <a:pt x="5231" y="20799"/>
                  </a:cubicBezTo>
                  <a:cubicBezTo>
                    <a:pt x="6655" y="21346"/>
                    <a:pt x="7842" y="21483"/>
                    <a:pt x="9385" y="21073"/>
                  </a:cubicBezTo>
                  <a:cubicBezTo>
                    <a:pt x="10927" y="20663"/>
                    <a:pt x="12826" y="19706"/>
                    <a:pt x="13538" y="18544"/>
                  </a:cubicBezTo>
                  <a:cubicBezTo>
                    <a:pt x="14250" y="17382"/>
                    <a:pt x="13776" y="16015"/>
                    <a:pt x="13064" y="15126"/>
                  </a:cubicBezTo>
                  <a:cubicBezTo>
                    <a:pt x="12352" y="14237"/>
                    <a:pt x="11402" y="13827"/>
                    <a:pt x="10334" y="13622"/>
                  </a:cubicBezTo>
                  <a:cubicBezTo>
                    <a:pt x="9266" y="13417"/>
                    <a:pt x="8079" y="13417"/>
                    <a:pt x="7604" y="13486"/>
                  </a:cubicBezTo>
                  <a:cubicBezTo>
                    <a:pt x="7130" y="13554"/>
                    <a:pt x="7367" y="13691"/>
                    <a:pt x="7604" y="13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9811758" y="2006600"/>
              <a:ext cx="183142" cy="14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33" fill="norm" stroke="1" extrusionOk="0">
                  <a:moveTo>
                    <a:pt x="5841" y="0"/>
                  </a:moveTo>
                  <a:cubicBezTo>
                    <a:pt x="4599" y="318"/>
                    <a:pt x="3358" y="635"/>
                    <a:pt x="2365" y="3018"/>
                  </a:cubicBezTo>
                  <a:cubicBezTo>
                    <a:pt x="1372" y="5400"/>
                    <a:pt x="627" y="9847"/>
                    <a:pt x="254" y="12865"/>
                  </a:cubicBezTo>
                  <a:cubicBezTo>
                    <a:pt x="-118" y="15882"/>
                    <a:pt x="-118" y="17471"/>
                    <a:pt x="503" y="18900"/>
                  </a:cubicBezTo>
                  <a:cubicBezTo>
                    <a:pt x="1123" y="20329"/>
                    <a:pt x="2365" y="21600"/>
                    <a:pt x="3854" y="20965"/>
                  </a:cubicBezTo>
                  <a:cubicBezTo>
                    <a:pt x="5344" y="20329"/>
                    <a:pt x="7082" y="17788"/>
                    <a:pt x="8199" y="15565"/>
                  </a:cubicBezTo>
                  <a:cubicBezTo>
                    <a:pt x="9316" y="13341"/>
                    <a:pt x="9813" y="11435"/>
                    <a:pt x="10061" y="11912"/>
                  </a:cubicBezTo>
                  <a:cubicBezTo>
                    <a:pt x="10310" y="12388"/>
                    <a:pt x="10310" y="15247"/>
                    <a:pt x="10806" y="17153"/>
                  </a:cubicBezTo>
                  <a:cubicBezTo>
                    <a:pt x="11303" y="19059"/>
                    <a:pt x="12296" y="20012"/>
                    <a:pt x="14158" y="20171"/>
                  </a:cubicBezTo>
                  <a:cubicBezTo>
                    <a:pt x="16020" y="20329"/>
                    <a:pt x="18751" y="19694"/>
                    <a:pt x="21482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9966657" y="2010833"/>
              <a:ext cx="243201" cy="181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44" fill="norm" stroke="1" extrusionOk="0">
                  <a:moveTo>
                    <a:pt x="4161" y="6952"/>
                  </a:moveTo>
                  <a:cubicBezTo>
                    <a:pt x="4906" y="6207"/>
                    <a:pt x="5650" y="5462"/>
                    <a:pt x="5744" y="4593"/>
                  </a:cubicBezTo>
                  <a:cubicBezTo>
                    <a:pt x="5837" y="3724"/>
                    <a:pt x="5278" y="2731"/>
                    <a:pt x="4440" y="2979"/>
                  </a:cubicBezTo>
                  <a:cubicBezTo>
                    <a:pt x="3602" y="3228"/>
                    <a:pt x="2485" y="4717"/>
                    <a:pt x="1647" y="6828"/>
                  </a:cubicBezTo>
                  <a:cubicBezTo>
                    <a:pt x="809" y="8938"/>
                    <a:pt x="250" y="11669"/>
                    <a:pt x="64" y="13655"/>
                  </a:cubicBezTo>
                  <a:cubicBezTo>
                    <a:pt x="-122" y="15641"/>
                    <a:pt x="64" y="16883"/>
                    <a:pt x="1088" y="17628"/>
                  </a:cubicBezTo>
                  <a:cubicBezTo>
                    <a:pt x="2112" y="18372"/>
                    <a:pt x="3975" y="18621"/>
                    <a:pt x="6395" y="16759"/>
                  </a:cubicBezTo>
                  <a:cubicBezTo>
                    <a:pt x="8816" y="14897"/>
                    <a:pt x="11795" y="10924"/>
                    <a:pt x="13285" y="8193"/>
                  </a:cubicBezTo>
                  <a:cubicBezTo>
                    <a:pt x="14775" y="5462"/>
                    <a:pt x="14775" y="3972"/>
                    <a:pt x="14588" y="2607"/>
                  </a:cubicBezTo>
                  <a:cubicBezTo>
                    <a:pt x="14402" y="1241"/>
                    <a:pt x="14030" y="0"/>
                    <a:pt x="13844" y="0"/>
                  </a:cubicBezTo>
                  <a:cubicBezTo>
                    <a:pt x="13657" y="0"/>
                    <a:pt x="13657" y="1241"/>
                    <a:pt x="14681" y="3352"/>
                  </a:cubicBezTo>
                  <a:cubicBezTo>
                    <a:pt x="15706" y="5462"/>
                    <a:pt x="17754" y="8441"/>
                    <a:pt x="19150" y="11048"/>
                  </a:cubicBezTo>
                  <a:cubicBezTo>
                    <a:pt x="20547" y="13655"/>
                    <a:pt x="21292" y="15890"/>
                    <a:pt x="21385" y="17503"/>
                  </a:cubicBezTo>
                  <a:cubicBezTo>
                    <a:pt x="21478" y="19117"/>
                    <a:pt x="20919" y="20110"/>
                    <a:pt x="20175" y="20731"/>
                  </a:cubicBezTo>
                  <a:cubicBezTo>
                    <a:pt x="19430" y="21352"/>
                    <a:pt x="18499" y="21600"/>
                    <a:pt x="17661" y="20359"/>
                  </a:cubicBezTo>
                  <a:cubicBezTo>
                    <a:pt x="16823" y="19117"/>
                    <a:pt x="16078" y="16386"/>
                    <a:pt x="15333" y="13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0172180" y="2016389"/>
              <a:ext cx="92685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319" fill="norm" stroke="1" extrusionOk="0">
                  <a:moveTo>
                    <a:pt x="13078" y="4594"/>
                  </a:moveTo>
                  <a:cubicBezTo>
                    <a:pt x="13078" y="3191"/>
                    <a:pt x="13078" y="1789"/>
                    <a:pt x="11638" y="947"/>
                  </a:cubicBezTo>
                  <a:cubicBezTo>
                    <a:pt x="10198" y="106"/>
                    <a:pt x="7318" y="-175"/>
                    <a:pt x="4918" y="106"/>
                  </a:cubicBezTo>
                  <a:cubicBezTo>
                    <a:pt x="2518" y="386"/>
                    <a:pt x="598" y="1228"/>
                    <a:pt x="118" y="2350"/>
                  </a:cubicBezTo>
                  <a:cubicBezTo>
                    <a:pt x="-362" y="3472"/>
                    <a:pt x="598" y="4874"/>
                    <a:pt x="3478" y="6417"/>
                  </a:cubicBezTo>
                  <a:cubicBezTo>
                    <a:pt x="6358" y="7960"/>
                    <a:pt x="11158" y="9643"/>
                    <a:pt x="14758" y="11747"/>
                  </a:cubicBezTo>
                  <a:cubicBezTo>
                    <a:pt x="18358" y="13851"/>
                    <a:pt x="20758" y="16376"/>
                    <a:pt x="20998" y="18059"/>
                  </a:cubicBezTo>
                  <a:cubicBezTo>
                    <a:pt x="21238" y="19742"/>
                    <a:pt x="19318" y="20583"/>
                    <a:pt x="17158" y="21004"/>
                  </a:cubicBezTo>
                  <a:cubicBezTo>
                    <a:pt x="14998" y="21425"/>
                    <a:pt x="12598" y="21425"/>
                    <a:pt x="10438" y="21004"/>
                  </a:cubicBezTo>
                  <a:cubicBezTo>
                    <a:pt x="8278" y="20583"/>
                    <a:pt x="6358" y="19742"/>
                    <a:pt x="5638" y="18620"/>
                  </a:cubicBezTo>
                  <a:cubicBezTo>
                    <a:pt x="4918" y="17498"/>
                    <a:pt x="5398" y="16095"/>
                    <a:pt x="5878" y="14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0607856" y="1838236"/>
              <a:ext cx="282394" cy="5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28" fill="norm" stroke="1" extrusionOk="0">
                  <a:moveTo>
                    <a:pt x="7906" y="7047"/>
                  </a:moveTo>
                  <a:cubicBezTo>
                    <a:pt x="7746" y="6620"/>
                    <a:pt x="7586" y="6193"/>
                    <a:pt x="6786" y="6023"/>
                  </a:cubicBezTo>
                  <a:cubicBezTo>
                    <a:pt x="5986" y="5852"/>
                    <a:pt x="4546" y="5937"/>
                    <a:pt x="3186" y="6450"/>
                  </a:cubicBezTo>
                  <a:cubicBezTo>
                    <a:pt x="1826" y="6962"/>
                    <a:pt x="546" y="7901"/>
                    <a:pt x="146" y="8883"/>
                  </a:cubicBezTo>
                  <a:cubicBezTo>
                    <a:pt x="-254" y="9865"/>
                    <a:pt x="226" y="10889"/>
                    <a:pt x="866" y="11401"/>
                  </a:cubicBezTo>
                  <a:cubicBezTo>
                    <a:pt x="1506" y="11914"/>
                    <a:pt x="2306" y="11914"/>
                    <a:pt x="3346" y="11700"/>
                  </a:cubicBezTo>
                  <a:cubicBezTo>
                    <a:pt x="4386" y="11487"/>
                    <a:pt x="5666" y="11060"/>
                    <a:pt x="5826" y="10078"/>
                  </a:cubicBezTo>
                  <a:cubicBezTo>
                    <a:pt x="5986" y="9096"/>
                    <a:pt x="5026" y="7559"/>
                    <a:pt x="4786" y="6364"/>
                  </a:cubicBezTo>
                  <a:cubicBezTo>
                    <a:pt x="4546" y="5169"/>
                    <a:pt x="5026" y="4315"/>
                    <a:pt x="6946" y="3419"/>
                  </a:cubicBezTo>
                  <a:cubicBezTo>
                    <a:pt x="8866" y="2522"/>
                    <a:pt x="12226" y="1583"/>
                    <a:pt x="14386" y="943"/>
                  </a:cubicBezTo>
                  <a:cubicBezTo>
                    <a:pt x="16546" y="303"/>
                    <a:pt x="17506" y="-39"/>
                    <a:pt x="17906" y="4"/>
                  </a:cubicBezTo>
                  <a:cubicBezTo>
                    <a:pt x="18306" y="46"/>
                    <a:pt x="18146" y="473"/>
                    <a:pt x="16866" y="1882"/>
                  </a:cubicBezTo>
                  <a:cubicBezTo>
                    <a:pt x="15586" y="3291"/>
                    <a:pt x="13186" y="5681"/>
                    <a:pt x="11186" y="8413"/>
                  </a:cubicBezTo>
                  <a:cubicBezTo>
                    <a:pt x="9186" y="11145"/>
                    <a:pt x="7586" y="14219"/>
                    <a:pt x="6786" y="16225"/>
                  </a:cubicBezTo>
                  <a:cubicBezTo>
                    <a:pt x="5986" y="18231"/>
                    <a:pt x="5986" y="19170"/>
                    <a:pt x="6226" y="19853"/>
                  </a:cubicBezTo>
                  <a:cubicBezTo>
                    <a:pt x="6466" y="20536"/>
                    <a:pt x="6946" y="20963"/>
                    <a:pt x="7666" y="21219"/>
                  </a:cubicBezTo>
                  <a:cubicBezTo>
                    <a:pt x="8386" y="21476"/>
                    <a:pt x="9346" y="21561"/>
                    <a:pt x="10626" y="21091"/>
                  </a:cubicBezTo>
                  <a:cubicBezTo>
                    <a:pt x="11906" y="20622"/>
                    <a:pt x="13506" y="19597"/>
                    <a:pt x="14306" y="18530"/>
                  </a:cubicBezTo>
                  <a:cubicBezTo>
                    <a:pt x="15106" y="17463"/>
                    <a:pt x="15106" y="16353"/>
                    <a:pt x="14706" y="15542"/>
                  </a:cubicBezTo>
                  <a:cubicBezTo>
                    <a:pt x="14306" y="14731"/>
                    <a:pt x="13506" y="14219"/>
                    <a:pt x="13506" y="13920"/>
                  </a:cubicBezTo>
                  <a:cubicBezTo>
                    <a:pt x="13506" y="13621"/>
                    <a:pt x="14306" y="13536"/>
                    <a:pt x="15746" y="13408"/>
                  </a:cubicBezTo>
                  <a:cubicBezTo>
                    <a:pt x="17186" y="13280"/>
                    <a:pt x="19266" y="13109"/>
                    <a:pt x="21346" y="12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1284591" y="1976321"/>
              <a:ext cx="143680" cy="41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986" fill="norm" stroke="1" extrusionOk="0">
                  <a:moveTo>
                    <a:pt x="2722" y="7018"/>
                  </a:moveTo>
                  <a:cubicBezTo>
                    <a:pt x="2409" y="9812"/>
                    <a:pt x="2096" y="12606"/>
                    <a:pt x="2253" y="15508"/>
                  </a:cubicBezTo>
                  <a:cubicBezTo>
                    <a:pt x="2409" y="18409"/>
                    <a:pt x="3035" y="21418"/>
                    <a:pt x="3192" y="20934"/>
                  </a:cubicBezTo>
                  <a:cubicBezTo>
                    <a:pt x="3348" y="20451"/>
                    <a:pt x="3035" y="16475"/>
                    <a:pt x="2409" y="13143"/>
                  </a:cubicBezTo>
                  <a:cubicBezTo>
                    <a:pt x="1783" y="9812"/>
                    <a:pt x="844" y="7125"/>
                    <a:pt x="375" y="5406"/>
                  </a:cubicBezTo>
                  <a:cubicBezTo>
                    <a:pt x="-95" y="3687"/>
                    <a:pt x="-95" y="2934"/>
                    <a:pt x="218" y="2236"/>
                  </a:cubicBezTo>
                  <a:cubicBezTo>
                    <a:pt x="531" y="1537"/>
                    <a:pt x="1157" y="893"/>
                    <a:pt x="2566" y="463"/>
                  </a:cubicBezTo>
                  <a:cubicBezTo>
                    <a:pt x="3975" y="33"/>
                    <a:pt x="6166" y="-182"/>
                    <a:pt x="8827" y="194"/>
                  </a:cubicBezTo>
                  <a:cubicBezTo>
                    <a:pt x="11488" y="570"/>
                    <a:pt x="14618" y="1537"/>
                    <a:pt x="16966" y="2934"/>
                  </a:cubicBezTo>
                  <a:cubicBezTo>
                    <a:pt x="19314" y="4331"/>
                    <a:pt x="20879" y="6158"/>
                    <a:pt x="21192" y="7555"/>
                  </a:cubicBezTo>
                  <a:cubicBezTo>
                    <a:pt x="21505" y="8952"/>
                    <a:pt x="20566" y="9919"/>
                    <a:pt x="17592" y="10564"/>
                  </a:cubicBezTo>
                  <a:cubicBezTo>
                    <a:pt x="14618" y="11209"/>
                    <a:pt x="9609" y="11531"/>
                    <a:pt x="6166" y="11585"/>
                  </a:cubicBezTo>
                  <a:cubicBezTo>
                    <a:pt x="2722" y="11639"/>
                    <a:pt x="844" y="11424"/>
                    <a:pt x="531" y="11155"/>
                  </a:cubicBezTo>
                  <a:cubicBezTo>
                    <a:pt x="218" y="10887"/>
                    <a:pt x="1470" y="10564"/>
                    <a:pt x="2722" y="10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1475508" y="1971587"/>
              <a:ext cx="189443" cy="213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41" fill="norm" stroke="1" extrusionOk="0">
                  <a:moveTo>
                    <a:pt x="2760" y="5986"/>
                  </a:moveTo>
                  <a:cubicBezTo>
                    <a:pt x="2760" y="9551"/>
                    <a:pt x="2760" y="13116"/>
                    <a:pt x="2760" y="15422"/>
                  </a:cubicBezTo>
                  <a:cubicBezTo>
                    <a:pt x="2760" y="17729"/>
                    <a:pt x="2760" y="18778"/>
                    <a:pt x="2280" y="19721"/>
                  </a:cubicBezTo>
                  <a:cubicBezTo>
                    <a:pt x="1800" y="20665"/>
                    <a:pt x="840" y="21504"/>
                    <a:pt x="360" y="20980"/>
                  </a:cubicBezTo>
                  <a:cubicBezTo>
                    <a:pt x="-120" y="20455"/>
                    <a:pt x="-120" y="18568"/>
                    <a:pt x="360" y="15842"/>
                  </a:cubicBezTo>
                  <a:cubicBezTo>
                    <a:pt x="840" y="13116"/>
                    <a:pt x="1800" y="9551"/>
                    <a:pt x="2880" y="7244"/>
                  </a:cubicBezTo>
                  <a:cubicBezTo>
                    <a:pt x="3960" y="4937"/>
                    <a:pt x="5160" y="3888"/>
                    <a:pt x="6120" y="3888"/>
                  </a:cubicBezTo>
                  <a:cubicBezTo>
                    <a:pt x="7080" y="3888"/>
                    <a:pt x="7800" y="4937"/>
                    <a:pt x="8280" y="6405"/>
                  </a:cubicBezTo>
                  <a:cubicBezTo>
                    <a:pt x="8760" y="7873"/>
                    <a:pt x="9000" y="9760"/>
                    <a:pt x="9120" y="11333"/>
                  </a:cubicBezTo>
                  <a:cubicBezTo>
                    <a:pt x="9240" y="12906"/>
                    <a:pt x="9240" y="14164"/>
                    <a:pt x="9360" y="14164"/>
                  </a:cubicBezTo>
                  <a:cubicBezTo>
                    <a:pt x="9480" y="14164"/>
                    <a:pt x="9720" y="12906"/>
                    <a:pt x="10560" y="10599"/>
                  </a:cubicBezTo>
                  <a:cubicBezTo>
                    <a:pt x="11400" y="8292"/>
                    <a:pt x="12840" y="4937"/>
                    <a:pt x="14280" y="2840"/>
                  </a:cubicBezTo>
                  <a:cubicBezTo>
                    <a:pt x="15720" y="743"/>
                    <a:pt x="17160" y="-96"/>
                    <a:pt x="18120" y="9"/>
                  </a:cubicBezTo>
                  <a:cubicBezTo>
                    <a:pt x="19080" y="114"/>
                    <a:pt x="19560" y="1162"/>
                    <a:pt x="20040" y="3888"/>
                  </a:cubicBezTo>
                  <a:cubicBezTo>
                    <a:pt x="20520" y="6615"/>
                    <a:pt x="21000" y="11019"/>
                    <a:pt x="21480" y="15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1753850" y="1785302"/>
              <a:ext cx="133350" cy="40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2986"/>
                  </a:moveTo>
                  <a:cubicBezTo>
                    <a:pt x="21600" y="2311"/>
                    <a:pt x="21600" y="1636"/>
                    <a:pt x="21086" y="1074"/>
                  </a:cubicBezTo>
                  <a:cubicBezTo>
                    <a:pt x="20571" y="511"/>
                    <a:pt x="19543" y="61"/>
                    <a:pt x="17657" y="5"/>
                  </a:cubicBezTo>
                  <a:cubicBezTo>
                    <a:pt x="15771" y="-51"/>
                    <a:pt x="13029" y="286"/>
                    <a:pt x="10457" y="2311"/>
                  </a:cubicBezTo>
                  <a:cubicBezTo>
                    <a:pt x="7886" y="4336"/>
                    <a:pt x="5486" y="8049"/>
                    <a:pt x="4286" y="11199"/>
                  </a:cubicBezTo>
                  <a:cubicBezTo>
                    <a:pt x="3086" y="14349"/>
                    <a:pt x="3086" y="16936"/>
                    <a:pt x="3086" y="18512"/>
                  </a:cubicBezTo>
                  <a:cubicBezTo>
                    <a:pt x="3086" y="20086"/>
                    <a:pt x="3086" y="20649"/>
                    <a:pt x="2571" y="20986"/>
                  </a:cubicBezTo>
                  <a:cubicBezTo>
                    <a:pt x="2057" y="21324"/>
                    <a:pt x="1029" y="21436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1664950" y="2031949"/>
              <a:ext cx="2349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059" y="11670"/>
                    <a:pt x="10119" y="3363"/>
                    <a:pt x="13719" y="870"/>
                  </a:cubicBezTo>
                  <a:cubicBezTo>
                    <a:pt x="17319" y="-1622"/>
                    <a:pt x="1945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8667750" y="2298136"/>
              <a:ext cx="2660650" cy="11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1283"/>
                  </a:moveTo>
                  <a:cubicBezTo>
                    <a:pt x="361" y="497"/>
                    <a:pt x="722" y="-288"/>
                    <a:pt x="1186" y="105"/>
                  </a:cubicBezTo>
                  <a:cubicBezTo>
                    <a:pt x="1650" y="497"/>
                    <a:pt x="2217" y="2068"/>
                    <a:pt x="2775" y="3247"/>
                  </a:cubicBezTo>
                  <a:cubicBezTo>
                    <a:pt x="3334" y="4425"/>
                    <a:pt x="3884" y="5210"/>
                    <a:pt x="4519" y="5799"/>
                  </a:cubicBezTo>
                  <a:cubicBezTo>
                    <a:pt x="5155" y="6388"/>
                    <a:pt x="5877" y="6781"/>
                    <a:pt x="6547" y="7174"/>
                  </a:cubicBezTo>
                  <a:cubicBezTo>
                    <a:pt x="7217" y="7567"/>
                    <a:pt x="7836" y="7959"/>
                    <a:pt x="8489" y="8156"/>
                  </a:cubicBezTo>
                  <a:cubicBezTo>
                    <a:pt x="9142" y="8352"/>
                    <a:pt x="9829" y="8352"/>
                    <a:pt x="10525" y="8548"/>
                  </a:cubicBezTo>
                  <a:cubicBezTo>
                    <a:pt x="11221" y="8745"/>
                    <a:pt x="11926" y="9137"/>
                    <a:pt x="12596" y="9727"/>
                  </a:cubicBezTo>
                  <a:cubicBezTo>
                    <a:pt x="13266" y="10316"/>
                    <a:pt x="13902" y="11101"/>
                    <a:pt x="14537" y="11690"/>
                  </a:cubicBezTo>
                  <a:cubicBezTo>
                    <a:pt x="15173" y="12279"/>
                    <a:pt x="15809" y="12672"/>
                    <a:pt x="16496" y="13261"/>
                  </a:cubicBezTo>
                  <a:cubicBezTo>
                    <a:pt x="17184" y="13850"/>
                    <a:pt x="17923" y="14636"/>
                    <a:pt x="18644" y="15617"/>
                  </a:cubicBezTo>
                  <a:cubicBezTo>
                    <a:pt x="19366" y="16599"/>
                    <a:pt x="20071" y="17777"/>
                    <a:pt x="20560" y="18759"/>
                  </a:cubicBezTo>
                  <a:cubicBezTo>
                    <a:pt x="21050" y="19741"/>
                    <a:pt x="21325" y="20527"/>
                    <a:pt x="21600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8769349" y="2425700"/>
              <a:ext cx="2298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600"/>
                  </a:moveTo>
                  <a:cubicBezTo>
                    <a:pt x="796" y="8400"/>
                    <a:pt x="1591" y="4200"/>
                    <a:pt x="2347" y="2100"/>
                  </a:cubicBezTo>
                  <a:cubicBezTo>
                    <a:pt x="3103" y="0"/>
                    <a:pt x="3819" y="0"/>
                    <a:pt x="4535" y="0"/>
                  </a:cubicBezTo>
                  <a:cubicBezTo>
                    <a:pt x="5251" y="0"/>
                    <a:pt x="5967" y="0"/>
                    <a:pt x="6713" y="0"/>
                  </a:cubicBezTo>
                  <a:cubicBezTo>
                    <a:pt x="7459" y="0"/>
                    <a:pt x="8234" y="0"/>
                    <a:pt x="9040" y="0"/>
                  </a:cubicBezTo>
                  <a:cubicBezTo>
                    <a:pt x="9845" y="0"/>
                    <a:pt x="10681" y="0"/>
                    <a:pt x="11506" y="600"/>
                  </a:cubicBezTo>
                  <a:cubicBezTo>
                    <a:pt x="12331" y="1200"/>
                    <a:pt x="13147" y="2400"/>
                    <a:pt x="13952" y="3600"/>
                  </a:cubicBezTo>
                  <a:cubicBezTo>
                    <a:pt x="14758" y="4800"/>
                    <a:pt x="15554" y="6000"/>
                    <a:pt x="16389" y="7500"/>
                  </a:cubicBezTo>
                  <a:cubicBezTo>
                    <a:pt x="17224" y="9000"/>
                    <a:pt x="18099" y="10800"/>
                    <a:pt x="18975" y="13200"/>
                  </a:cubicBezTo>
                  <a:cubicBezTo>
                    <a:pt x="19850" y="15600"/>
                    <a:pt x="20725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6311900" y="1773351"/>
              <a:ext cx="215900" cy="670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fill="norm" stroke="1" extrusionOk="0">
                  <a:moveTo>
                    <a:pt x="21600" y="36"/>
                  </a:moveTo>
                  <a:cubicBezTo>
                    <a:pt x="20753" y="15"/>
                    <a:pt x="19906" y="-5"/>
                    <a:pt x="19271" y="2"/>
                  </a:cubicBezTo>
                  <a:cubicBezTo>
                    <a:pt x="18635" y="9"/>
                    <a:pt x="18212" y="43"/>
                    <a:pt x="17894" y="142"/>
                  </a:cubicBezTo>
                  <a:cubicBezTo>
                    <a:pt x="17576" y="240"/>
                    <a:pt x="17365" y="404"/>
                    <a:pt x="16941" y="602"/>
                  </a:cubicBezTo>
                  <a:cubicBezTo>
                    <a:pt x="16518" y="800"/>
                    <a:pt x="15882" y="1031"/>
                    <a:pt x="15353" y="1260"/>
                  </a:cubicBezTo>
                  <a:cubicBezTo>
                    <a:pt x="14824" y="1488"/>
                    <a:pt x="14400" y="1713"/>
                    <a:pt x="14188" y="1976"/>
                  </a:cubicBezTo>
                  <a:cubicBezTo>
                    <a:pt x="13976" y="2238"/>
                    <a:pt x="13976" y="2538"/>
                    <a:pt x="14082" y="2811"/>
                  </a:cubicBezTo>
                  <a:cubicBezTo>
                    <a:pt x="14188" y="3084"/>
                    <a:pt x="14400" y="3329"/>
                    <a:pt x="14506" y="3588"/>
                  </a:cubicBezTo>
                  <a:cubicBezTo>
                    <a:pt x="14612" y="3847"/>
                    <a:pt x="14612" y="4120"/>
                    <a:pt x="14506" y="4396"/>
                  </a:cubicBezTo>
                  <a:cubicBezTo>
                    <a:pt x="14400" y="4672"/>
                    <a:pt x="14188" y="4952"/>
                    <a:pt x="14082" y="5245"/>
                  </a:cubicBezTo>
                  <a:cubicBezTo>
                    <a:pt x="13976" y="5538"/>
                    <a:pt x="13976" y="5845"/>
                    <a:pt x="14082" y="6114"/>
                  </a:cubicBezTo>
                  <a:cubicBezTo>
                    <a:pt x="14188" y="6384"/>
                    <a:pt x="14400" y="6615"/>
                    <a:pt x="14718" y="6854"/>
                  </a:cubicBezTo>
                  <a:cubicBezTo>
                    <a:pt x="15035" y="7093"/>
                    <a:pt x="15459" y="7338"/>
                    <a:pt x="15776" y="7594"/>
                  </a:cubicBezTo>
                  <a:cubicBezTo>
                    <a:pt x="16094" y="7850"/>
                    <a:pt x="16306" y="8115"/>
                    <a:pt x="16518" y="8381"/>
                  </a:cubicBezTo>
                  <a:cubicBezTo>
                    <a:pt x="16729" y="8647"/>
                    <a:pt x="16941" y="8913"/>
                    <a:pt x="17047" y="9182"/>
                  </a:cubicBezTo>
                  <a:cubicBezTo>
                    <a:pt x="17153" y="9452"/>
                    <a:pt x="17153" y="9725"/>
                    <a:pt x="17259" y="9994"/>
                  </a:cubicBezTo>
                  <a:cubicBezTo>
                    <a:pt x="17365" y="10263"/>
                    <a:pt x="17576" y="10529"/>
                    <a:pt x="17788" y="10792"/>
                  </a:cubicBezTo>
                  <a:cubicBezTo>
                    <a:pt x="18000" y="11054"/>
                    <a:pt x="18212" y="11313"/>
                    <a:pt x="18424" y="11576"/>
                  </a:cubicBezTo>
                  <a:cubicBezTo>
                    <a:pt x="18635" y="11838"/>
                    <a:pt x="18847" y="12104"/>
                    <a:pt x="18953" y="12373"/>
                  </a:cubicBezTo>
                  <a:cubicBezTo>
                    <a:pt x="19059" y="12643"/>
                    <a:pt x="19059" y="12915"/>
                    <a:pt x="18847" y="13188"/>
                  </a:cubicBezTo>
                  <a:cubicBezTo>
                    <a:pt x="18635" y="13461"/>
                    <a:pt x="18212" y="13734"/>
                    <a:pt x="17576" y="14006"/>
                  </a:cubicBezTo>
                  <a:cubicBezTo>
                    <a:pt x="16941" y="14279"/>
                    <a:pt x="16094" y="14552"/>
                    <a:pt x="15353" y="14818"/>
                  </a:cubicBezTo>
                  <a:cubicBezTo>
                    <a:pt x="14612" y="15084"/>
                    <a:pt x="13976" y="15343"/>
                    <a:pt x="13235" y="15592"/>
                  </a:cubicBezTo>
                  <a:cubicBezTo>
                    <a:pt x="12494" y="15840"/>
                    <a:pt x="11647" y="16079"/>
                    <a:pt x="10800" y="16338"/>
                  </a:cubicBezTo>
                  <a:cubicBezTo>
                    <a:pt x="9953" y="16597"/>
                    <a:pt x="9106" y="16877"/>
                    <a:pt x="8365" y="17150"/>
                  </a:cubicBezTo>
                  <a:cubicBezTo>
                    <a:pt x="7624" y="17422"/>
                    <a:pt x="6988" y="17688"/>
                    <a:pt x="6353" y="17944"/>
                  </a:cubicBezTo>
                  <a:cubicBezTo>
                    <a:pt x="5718" y="18200"/>
                    <a:pt x="5082" y="18445"/>
                    <a:pt x="4553" y="18697"/>
                  </a:cubicBezTo>
                  <a:cubicBezTo>
                    <a:pt x="4024" y="18950"/>
                    <a:pt x="3600" y="19209"/>
                    <a:pt x="3388" y="19485"/>
                  </a:cubicBezTo>
                  <a:cubicBezTo>
                    <a:pt x="3176" y="19761"/>
                    <a:pt x="3176" y="20054"/>
                    <a:pt x="3071" y="20330"/>
                  </a:cubicBezTo>
                  <a:cubicBezTo>
                    <a:pt x="2965" y="20606"/>
                    <a:pt x="2753" y="20865"/>
                    <a:pt x="2224" y="21073"/>
                  </a:cubicBezTo>
                  <a:cubicBezTo>
                    <a:pt x="1694" y="21281"/>
                    <a:pt x="847" y="21438"/>
                    <a:pt x="0" y="21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0" y="2508250"/>
              <a:ext cx="12446000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81"/>
                  </a:moveTo>
                  <a:cubicBezTo>
                    <a:pt x="59" y="3871"/>
                    <a:pt x="118" y="3561"/>
                    <a:pt x="211" y="3368"/>
                  </a:cubicBezTo>
                  <a:cubicBezTo>
                    <a:pt x="305" y="3174"/>
                    <a:pt x="433" y="3097"/>
                    <a:pt x="564" y="3097"/>
                  </a:cubicBezTo>
                  <a:cubicBezTo>
                    <a:pt x="694" y="3097"/>
                    <a:pt x="827" y="3174"/>
                    <a:pt x="966" y="3252"/>
                  </a:cubicBezTo>
                  <a:cubicBezTo>
                    <a:pt x="1106" y="3329"/>
                    <a:pt x="1253" y="3406"/>
                    <a:pt x="1401" y="3368"/>
                  </a:cubicBezTo>
                  <a:cubicBezTo>
                    <a:pt x="1550" y="3329"/>
                    <a:pt x="1701" y="3174"/>
                    <a:pt x="1835" y="3058"/>
                  </a:cubicBezTo>
                  <a:cubicBezTo>
                    <a:pt x="1969" y="2942"/>
                    <a:pt x="2087" y="2865"/>
                    <a:pt x="2211" y="2748"/>
                  </a:cubicBezTo>
                  <a:cubicBezTo>
                    <a:pt x="2336" y="2632"/>
                    <a:pt x="2469" y="2477"/>
                    <a:pt x="2601" y="2361"/>
                  </a:cubicBezTo>
                  <a:cubicBezTo>
                    <a:pt x="2733" y="2245"/>
                    <a:pt x="2865" y="2168"/>
                    <a:pt x="3005" y="2052"/>
                  </a:cubicBezTo>
                  <a:cubicBezTo>
                    <a:pt x="3144" y="1935"/>
                    <a:pt x="3291" y="1781"/>
                    <a:pt x="3444" y="1626"/>
                  </a:cubicBezTo>
                  <a:cubicBezTo>
                    <a:pt x="3596" y="1471"/>
                    <a:pt x="3754" y="1316"/>
                    <a:pt x="3890" y="1200"/>
                  </a:cubicBezTo>
                  <a:cubicBezTo>
                    <a:pt x="4026" y="1084"/>
                    <a:pt x="4140" y="1006"/>
                    <a:pt x="4258" y="929"/>
                  </a:cubicBezTo>
                  <a:cubicBezTo>
                    <a:pt x="4375" y="852"/>
                    <a:pt x="4496" y="774"/>
                    <a:pt x="4652" y="697"/>
                  </a:cubicBezTo>
                  <a:cubicBezTo>
                    <a:pt x="4809" y="619"/>
                    <a:pt x="5000" y="542"/>
                    <a:pt x="5165" y="503"/>
                  </a:cubicBezTo>
                  <a:cubicBezTo>
                    <a:pt x="5330" y="465"/>
                    <a:pt x="5470" y="465"/>
                    <a:pt x="5602" y="426"/>
                  </a:cubicBezTo>
                  <a:cubicBezTo>
                    <a:pt x="5734" y="387"/>
                    <a:pt x="5859" y="310"/>
                    <a:pt x="5993" y="271"/>
                  </a:cubicBezTo>
                  <a:cubicBezTo>
                    <a:pt x="6127" y="232"/>
                    <a:pt x="6271" y="232"/>
                    <a:pt x="6412" y="194"/>
                  </a:cubicBezTo>
                  <a:cubicBezTo>
                    <a:pt x="6553" y="155"/>
                    <a:pt x="6693" y="77"/>
                    <a:pt x="6829" y="39"/>
                  </a:cubicBezTo>
                  <a:cubicBezTo>
                    <a:pt x="6965" y="0"/>
                    <a:pt x="7097" y="0"/>
                    <a:pt x="7237" y="0"/>
                  </a:cubicBezTo>
                  <a:cubicBezTo>
                    <a:pt x="7376" y="0"/>
                    <a:pt x="7523" y="0"/>
                    <a:pt x="7668" y="0"/>
                  </a:cubicBezTo>
                  <a:cubicBezTo>
                    <a:pt x="7813" y="0"/>
                    <a:pt x="7957" y="0"/>
                    <a:pt x="8102" y="0"/>
                  </a:cubicBezTo>
                  <a:cubicBezTo>
                    <a:pt x="8247" y="0"/>
                    <a:pt x="8394" y="0"/>
                    <a:pt x="8541" y="0"/>
                  </a:cubicBezTo>
                  <a:cubicBezTo>
                    <a:pt x="8688" y="0"/>
                    <a:pt x="8835" y="0"/>
                    <a:pt x="8983" y="77"/>
                  </a:cubicBezTo>
                  <a:cubicBezTo>
                    <a:pt x="9132" y="155"/>
                    <a:pt x="9283" y="310"/>
                    <a:pt x="9433" y="465"/>
                  </a:cubicBezTo>
                  <a:cubicBezTo>
                    <a:pt x="9584" y="619"/>
                    <a:pt x="9735" y="774"/>
                    <a:pt x="9885" y="929"/>
                  </a:cubicBezTo>
                  <a:cubicBezTo>
                    <a:pt x="10036" y="1084"/>
                    <a:pt x="10187" y="1239"/>
                    <a:pt x="10341" y="1432"/>
                  </a:cubicBezTo>
                  <a:cubicBezTo>
                    <a:pt x="10495" y="1626"/>
                    <a:pt x="10653" y="1858"/>
                    <a:pt x="10809" y="2090"/>
                  </a:cubicBezTo>
                  <a:cubicBezTo>
                    <a:pt x="10965" y="2323"/>
                    <a:pt x="11120" y="2555"/>
                    <a:pt x="11276" y="2826"/>
                  </a:cubicBezTo>
                  <a:cubicBezTo>
                    <a:pt x="11432" y="3097"/>
                    <a:pt x="11590" y="3406"/>
                    <a:pt x="11748" y="3716"/>
                  </a:cubicBezTo>
                  <a:cubicBezTo>
                    <a:pt x="11906" y="4026"/>
                    <a:pt x="12064" y="4335"/>
                    <a:pt x="12183" y="4568"/>
                  </a:cubicBezTo>
                  <a:cubicBezTo>
                    <a:pt x="12302" y="4800"/>
                    <a:pt x="12383" y="4955"/>
                    <a:pt x="12466" y="5110"/>
                  </a:cubicBezTo>
                  <a:cubicBezTo>
                    <a:pt x="12549" y="5265"/>
                    <a:pt x="12633" y="5419"/>
                    <a:pt x="12756" y="5613"/>
                  </a:cubicBezTo>
                  <a:cubicBezTo>
                    <a:pt x="12879" y="5806"/>
                    <a:pt x="13041" y="6039"/>
                    <a:pt x="13162" y="6232"/>
                  </a:cubicBezTo>
                  <a:cubicBezTo>
                    <a:pt x="13283" y="6426"/>
                    <a:pt x="13364" y="6581"/>
                    <a:pt x="13487" y="6774"/>
                  </a:cubicBezTo>
                  <a:cubicBezTo>
                    <a:pt x="13610" y="6968"/>
                    <a:pt x="13776" y="7200"/>
                    <a:pt x="13902" y="7394"/>
                  </a:cubicBezTo>
                  <a:cubicBezTo>
                    <a:pt x="14029" y="7587"/>
                    <a:pt x="14117" y="7742"/>
                    <a:pt x="14246" y="7897"/>
                  </a:cubicBezTo>
                  <a:cubicBezTo>
                    <a:pt x="14374" y="8052"/>
                    <a:pt x="14543" y="8206"/>
                    <a:pt x="14716" y="8400"/>
                  </a:cubicBezTo>
                  <a:cubicBezTo>
                    <a:pt x="14889" y="8594"/>
                    <a:pt x="15065" y="8826"/>
                    <a:pt x="15192" y="8981"/>
                  </a:cubicBezTo>
                  <a:cubicBezTo>
                    <a:pt x="15318" y="9135"/>
                    <a:pt x="15396" y="9213"/>
                    <a:pt x="15480" y="9290"/>
                  </a:cubicBezTo>
                  <a:cubicBezTo>
                    <a:pt x="15564" y="9368"/>
                    <a:pt x="15656" y="9445"/>
                    <a:pt x="15746" y="9561"/>
                  </a:cubicBezTo>
                  <a:cubicBezTo>
                    <a:pt x="15836" y="9677"/>
                    <a:pt x="15924" y="9832"/>
                    <a:pt x="16013" y="9948"/>
                  </a:cubicBezTo>
                  <a:cubicBezTo>
                    <a:pt x="16101" y="10065"/>
                    <a:pt x="16189" y="10142"/>
                    <a:pt x="16277" y="10219"/>
                  </a:cubicBezTo>
                  <a:cubicBezTo>
                    <a:pt x="16365" y="10297"/>
                    <a:pt x="16453" y="10374"/>
                    <a:pt x="16549" y="10452"/>
                  </a:cubicBezTo>
                  <a:cubicBezTo>
                    <a:pt x="16644" y="10529"/>
                    <a:pt x="16747" y="10606"/>
                    <a:pt x="16837" y="10684"/>
                  </a:cubicBezTo>
                  <a:cubicBezTo>
                    <a:pt x="16927" y="10761"/>
                    <a:pt x="17004" y="10839"/>
                    <a:pt x="17137" y="10994"/>
                  </a:cubicBezTo>
                  <a:cubicBezTo>
                    <a:pt x="17269" y="11148"/>
                    <a:pt x="17456" y="11381"/>
                    <a:pt x="17640" y="11613"/>
                  </a:cubicBezTo>
                  <a:cubicBezTo>
                    <a:pt x="17824" y="11845"/>
                    <a:pt x="18004" y="12077"/>
                    <a:pt x="18145" y="12310"/>
                  </a:cubicBezTo>
                  <a:cubicBezTo>
                    <a:pt x="18287" y="12542"/>
                    <a:pt x="18389" y="12774"/>
                    <a:pt x="18479" y="12968"/>
                  </a:cubicBezTo>
                  <a:cubicBezTo>
                    <a:pt x="18569" y="13161"/>
                    <a:pt x="18647" y="13316"/>
                    <a:pt x="18777" y="13548"/>
                  </a:cubicBezTo>
                  <a:cubicBezTo>
                    <a:pt x="18907" y="13781"/>
                    <a:pt x="19091" y="14090"/>
                    <a:pt x="19266" y="14439"/>
                  </a:cubicBezTo>
                  <a:cubicBezTo>
                    <a:pt x="19440" y="14787"/>
                    <a:pt x="19605" y="15174"/>
                    <a:pt x="19813" y="15716"/>
                  </a:cubicBezTo>
                  <a:cubicBezTo>
                    <a:pt x="20020" y="16258"/>
                    <a:pt x="20270" y="16955"/>
                    <a:pt x="20472" y="17535"/>
                  </a:cubicBezTo>
                  <a:cubicBezTo>
                    <a:pt x="20674" y="18116"/>
                    <a:pt x="20829" y="18581"/>
                    <a:pt x="20976" y="19084"/>
                  </a:cubicBezTo>
                  <a:cubicBezTo>
                    <a:pt x="21122" y="19587"/>
                    <a:pt x="21262" y="20129"/>
                    <a:pt x="21365" y="20555"/>
                  </a:cubicBezTo>
                  <a:cubicBezTo>
                    <a:pt x="21468" y="20981"/>
                    <a:pt x="21534" y="212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229455" y="3054350"/>
              <a:ext cx="27845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2042"/>
                    <a:pt x="-1304" y="4084"/>
                    <a:pt x="1782" y="7093"/>
                  </a:cubicBezTo>
                  <a:cubicBezTo>
                    <a:pt x="4867" y="10101"/>
                    <a:pt x="12582" y="14078"/>
                    <a:pt x="16439" y="16657"/>
                  </a:cubicBezTo>
                  <a:cubicBezTo>
                    <a:pt x="20296" y="19236"/>
                    <a:pt x="20296" y="20418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174750" y="3047293"/>
              <a:ext cx="278210" cy="50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72" fill="norm" stroke="1" extrusionOk="0">
                  <a:moveTo>
                    <a:pt x="0" y="2719"/>
                  </a:moveTo>
                  <a:cubicBezTo>
                    <a:pt x="974" y="1823"/>
                    <a:pt x="1949" y="927"/>
                    <a:pt x="3329" y="434"/>
                  </a:cubicBezTo>
                  <a:cubicBezTo>
                    <a:pt x="4710" y="-59"/>
                    <a:pt x="6496" y="-149"/>
                    <a:pt x="9014" y="254"/>
                  </a:cubicBezTo>
                  <a:cubicBezTo>
                    <a:pt x="11531" y="658"/>
                    <a:pt x="14779" y="1554"/>
                    <a:pt x="17134" y="3122"/>
                  </a:cubicBezTo>
                  <a:cubicBezTo>
                    <a:pt x="19489" y="4691"/>
                    <a:pt x="20950" y="6931"/>
                    <a:pt x="21275" y="9396"/>
                  </a:cubicBezTo>
                  <a:cubicBezTo>
                    <a:pt x="21600" y="11861"/>
                    <a:pt x="20788" y="14550"/>
                    <a:pt x="19326" y="16477"/>
                  </a:cubicBezTo>
                  <a:cubicBezTo>
                    <a:pt x="17865" y="18404"/>
                    <a:pt x="15753" y="19569"/>
                    <a:pt x="14292" y="20241"/>
                  </a:cubicBezTo>
                  <a:cubicBezTo>
                    <a:pt x="12830" y="20913"/>
                    <a:pt x="12018" y="21092"/>
                    <a:pt x="11206" y="21227"/>
                  </a:cubicBezTo>
                  <a:cubicBezTo>
                    <a:pt x="10394" y="21361"/>
                    <a:pt x="9582" y="21451"/>
                    <a:pt x="9176" y="21272"/>
                  </a:cubicBezTo>
                  <a:cubicBezTo>
                    <a:pt x="8770" y="21092"/>
                    <a:pt x="8770" y="20644"/>
                    <a:pt x="8770" y="20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555750" y="3314700"/>
              <a:ext cx="1079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549400" y="3441700"/>
              <a:ext cx="1714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960939" y="3087806"/>
              <a:ext cx="185361" cy="473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70" fill="norm" stroke="1" extrusionOk="0">
                  <a:moveTo>
                    <a:pt x="10332" y="1939"/>
                  </a:moveTo>
                  <a:cubicBezTo>
                    <a:pt x="10089" y="1459"/>
                    <a:pt x="9846" y="979"/>
                    <a:pt x="9240" y="595"/>
                  </a:cubicBezTo>
                  <a:cubicBezTo>
                    <a:pt x="8633" y="211"/>
                    <a:pt x="7662" y="-77"/>
                    <a:pt x="6084" y="19"/>
                  </a:cubicBezTo>
                  <a:cubicBezTo>
                    <a:pt x="4507" y="115"/>
                    <a:pt x="2323" y="595"/>
                    <a:pt x="1109" y="1075"/>
                  </a:cubicBezTo>
                  <a:cubicBezTo>
                    <a:pt x="-104" y="1555"/>
                    <a:pt x="-347" y="2035"/>
                    <a:pt x="502" y="2611"/>
                  </a:cubicBezTo>
                  <a:cubicBezTo>
                    <a:pt x="1352" y="3187"/>
                    <a:pt x="3293" y="3859"/>
                    <a:pt x="4871" y="5155"/>
                  </a:cubicBezTo>
                  <a:cubicBezTo>
                    <a:pt x="6449" y="6451"/>
                    <a:pt x="7662" y="8371"/>
                    <a:pt x="7541" y="9763"/>
                  </a:cubicBezTo>
                  <a:cubicBezTo>
                    <a:pt x="7419" y="11155"/>
                    <a:pt x="5963" y="12019"/>
                    <a:pt x="4628" y="12451"/>
                  </a:cubicBezTo>
                  <a:cubicBezTo>
                    <a:pt x="3293" y="12883"/>
                    <a:pt x="2080" y="12883"/>
                    <a:pt x="2080" y="12931"/>
                  </a:cubicBezTo>
                  <a:cubicBezTo>
                    <a:pt x="2080" y="12979"/>
                    <a:pt x="3293" y="13075"/>
                    <a:pt x="4022" y="13411"/>
                  </a:cubicBezTo>
                  <a:cubicBezTo>
                    <a:pt x="4750" y="13747"/>
                    <a:pt x="4992" y="14323"/>
                    <a:pt x="4871" y="15379"/>
                  </a:cubicBezTo>
                  <a:cubicBezTo>
                    <a:pt x="4750" y="16435"/>
                    <a:pt x="4264" y="17971"/>
                    <a:pt x="4022" y="19075"/>
                  </a:cubicBezTo>
                  <a:cubicBezTo>
                    <a:pt x="3779" y="20179"/>
                    <a:pt x="3779" y="20851"/>
                    <a:pt x="4386" y="21187"/>
                  </a:cubicBezTo>
                  <a:cubicBezTo>
                    <a:pt x="4992" y="21523"/>
                    <a:pt x="6206" y="21523"/>
                    <a:pt x="9118" y="21379"/>
                  </a:cubicBezTo>
                  <a:cubicBezTo>
                    <a:pt x="12031" y="21235"/>
                    <a:pt x="16642" y="20947"/>
                    <a:pt x="21253" y="20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2305625" y="3136900"/>
              <a:ext cx="196276" cy="26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24" fill="norm" stroke="1" extrusionOk="0">
                  <a:moveTo>
                    <a:pt x="10278" y="0"/>
                  </a:moveTo>
                  <a:cubicBezTo>
                    <a:pt x="10048" y="1728"/>
                    <a:pt x="9819" y="3456"/>
                    <a:pt x="8210" y="6307"/>
                  </a:cubicBezTo>
                  <a:cubicBezTo>
                    <a:pt x="6602" y="9158"/>
                    <a:pt x="3614" y="13133"/>
                    <a:pt x="1891" y="15811"/>
                  </a:cubicBezTo>
                  <a:cubicBezTo>
                    <a:pt x="168" y="18490"/>
                    <a:pt x="-292" y="19872"/>
                    <a:pt x="168" y="20650"/>
                  </a:cubicBezTo>
                  <a:cubicBezTo>
                    <a:pt x="627" y="21427"/>
                    <a:pt x="2006" y="21600"/>
                    <a:pt x="5682" y="21254"/>
                  </a:cubicBezTo>
                  <a:cubicBezTo>
                    <a:pt x="9359" y="20909"/>
                    <a:pt x="15334" y="20045"/>
                    <a:pt x="21308" y="19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2444749" y="3340100"/>
              <a:ext cx="254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200"/>
                    <a:pt x="10800" y="2400"/>
                    <a:pt x="7200" y="6000"/>
                  </a:cubicBezTo>
                  <a:cubicBezTo>
                    <a:pt x="3600" y="9600"/>
                    <a:pt x="180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2609850" y="3070656"/>
              <a:ext cx="104451" cy="53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540" fill="norm" stroke="1" extrusionOk="0">
                  <a:moveTo>
                    <a:pt x="6353" y="620"/>
                  </a:moveTo>
                  <a:cubicBezTo>
                    <a:pt x="8047" y="365"/>
                    <a:pt x="9741" y="110"/>
                    <a:pt x="11647" y="25"/>
                  </a:cubicBezTo>
                  <a:cubicBezTo>
                    <a:pt x="13553" y="-60"/>
                    <a:pt x="15671" y="25"/>
                    <a:pt x="16729" y="1003"/>
                  </a:cubicBezTo>
                  <a:cubicBezTo>
                    <a:pt x="17788" y="1981"/>
                    <a:pt x="17788" y="3852"/>
                    <a:pt x="16518" y="5127"/>
                  </a:cubicBezTo>
                  <a:cubicBezTo>
                    <a:pt x="15247" y="6403"/>
                    <a:pt x="12706" y="7083"/>
                    <a:pt x="11859" y="8019"/>
                  </a:cubicBezTo>
                  <a:cubicBezTo>
                    <a:pt x="11012" y="8954"/>
                    <a:pt x="11859" y="10145"/>
                    <a:pt x="13976" y="11463"/>
                  </a:cubicBezTo>
                  <a:cubicBezTo>
                    <a:pt x="16094" y="12781"/>
                    <a:pt x="19482" y="14227"/>
                    <a:pt x="20541" y="15630"/>
                  </a:cubicBezTo>
                  <a:cubicBezTo>
                    <a:pt x="21600" y="17033"/>
                    <a:pt x="20329" y="18394"/>
                    <a:pt x="16518" y="19371"/>
                  </a:cubicBezTo>
                  <a:cubicBezTo>
                    <a:pt x="12706" y="20349"/>
                    <a:pt x="6353" y="20945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917223" y="3035300"/>
              <a:ext cx="243687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2588" y="0"/>
                  </a:moveTo>
                  <a:cubicBezTo>
                    <a:pt x="1665" y="386"/>
                    <a:pt x="742" y="771"/>
                    <a:pt x="281" y="1350"/>
                  </a:cubicBezTo>
                  <a:cubicBezTo>
                    <a:pt x="-181" y="1929"/>
                    <a:pt x="-181" y="2700"/>
                    <a:pt x="1111" y="3214"/>
                  </a:cubicBezTo>
                  <a:cubicBezTo>
                    <a:pt x="2404" y="3729"/>
                    <a:pt x="4988" y="3986"/>
                    <a:pt x="8219" y="3793"/>
                  </a:cubicBezTo>
                  <a:cubicBezTo>
                    <a:pt x="11450" y="3600"/>
                    <a:pt x="15327" y="2957"/>
                    <a:pt x="17819" y="2314"/>
                  </a:cubicBezTo>
                  <a:cubicBezTo>
                    <a:pt x="20311" y="1671"/>
                    <a:pt x="21419" y="1029"/>
                    <a:pt x="21234" y="643"/>
                  </a:cubicBezTo>
                  <a:cubicBezTo>
                    <a:pt x="21050" y="257"/>
                    <a:pt x="19573" y="129"/>
                    <a:pt x="17450" y="579"/>
                  </a:cubicBezTo>
                  <a:cubicBezTo>
                    <a:pt x="15327" y="1029"/>
                    <a:pt x="12557" y="2057"/>
                    <a:pt x="10711" y="2957"/>
                  </a:cubicBezTo>
                  <a:cubicBezTo>
                    <a:pt x="8865" y="3857"/>
                    <a:pt x="7942" y="4629"/>
                    <a:pt x="7388" y="5336"/>
                  </a:cubicBezTo>
                  <a:cubicBezTo>
                    <a:pt x="6834" y="6043"/>
                    <a:pt x="6650" y="6686"/>
                    <a:pt x="7019" y="7200"/>
                  </a:cubicBezTo>
                  <a:cubicBezTo>
                    <a:pt x="7388" y="7714"/>
                    <a:pt x="8311" y="8100"/>
                    <a:pt x="9234" y="8293"/>
                  </a:cubicBezTo>
                  <a:cubicBezTo>
                    <a:pt x="10157" y="8486"/>
                    <a:pt x="11081" y="8486"/>
                    <a:pt x="12096" y="8679"/>
                  </a:cubicBezTo>
                  <a:cubicBezTo>
                    <a:pt x="13111" y="8871"/>
                    <a:pt x="14219" y="9257"/>
                    <a:pt x="14496" y="9707"/>
                  </a:cubicBezTo>
                  <a:cubicBezTo>
                    <a:pt x="14773" y="10157"/>
                    <a:pt x="14219" y="10671"/>
                    <a:pt x="12465" y="11764"/>
                  </a:cubicBezTo>
                  <a:cubicBezTo>
                    <a:pt x="10711" y="12857"/>
                    <a:pt x="7757" y="14529"/>
                    <a:pt x="6004" y="15750"/>
                  </a:cubicBezTo>
                  <a:cubicBezTo>
                    <a:pt x="4250" y="16971"/>
                    <a:pt x="3696" y="17743"/>
                    <a:pt x="3973" y="18643"/>
                  </a:cubicBezTo>
                  <a:cubicBezTo>
                    <a:pt x="4250" y="19543"/>
                    <a:pt x="5357" y="20571"/>
                    <a:pt x="7019" y="21086"/>
                  </a:cubicBezTo>
                  <a:cubicBezTo>
                    <a:pt x="8681" y="21600"/>
                    <a:pt x="10896" y="21600"/>
                    <a:pt x="131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7122254" y="3180219"/>
              <a:ext cx="269147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96" fill="norm" stroke="1" extrusionOk="0">
                  <a:moveTo>
                    <a:pt x="1207" y="6131"/>
                  </a:moveTo>
                  <a:cubicBezTo>
                    <a:pt x="532" y="4795"/>
                    <a:pt x="-143" y="3459"/>
                    <a:pt x="26" y="2680"/>
                  </a:cubicBezTo>
                  <a:cubicBezTo>
                    <a:pt x="194" y="1900"/>
                    <a:pt x="1207" y="1677"/>
                    <a:pt x="2894" y="2457"/>
                  </a:cubicBezTo>
                  <a:cubicBezTo>
                    <a:pt x="4582" y="3236"/>
                    <a:pt x="6944" y="5018"/>
                    <a:pt x="8210" y="7133"/>
                  </a:cubicBezTo>
                  <a:cubicBezTo>
                    <a:pt x="9476" y="9249"/>
                    <a:pt x="9644" y="11698"/>
                    <a:pt x="9054" y="13925"/>
                  </a:cubicBezTo>
                  <a:cubicBezTo>
                    <a:pt x="8463" y="16152"/>
                    <a:pt x="7113" y="18156"/>
                    <a:pt x="6016" y="19047"/>
                  </a:cubicBezTo>
                  <a:cubicBezTo>
                    <a:pt x="4919" y="19937"/>
                    <a:pt x="4076" y="19715"/>
                    <a:pt x="3654" y="18824"/>
                  </a:cubicBezTo>
                  <a:cubicBezTo>
                    <a:pt x="3232" y="17933"/>
                    <a:pt x="3232" y="16374"/>
                    <a:pt x="4582" y="13591"/>
                  </a:cubicBezTo>
                  <a:cubicBezTo>
                    <a:pt x="5932" y="10807"/>
                    <a:pt x="8632" y="6799"/>
                    <a:pt x="10826" y="4127"/>
                  </a:cubicBezTo>
                  <a:cubicBezTo>
                    <a:pt x="13020" y="1455"/>
                    <a:pt x="14707" y="119"/>
                    <a:pt x="15382" y="7"/>
                  </a:cubicBezTo>
                  <a:cubicBezTo>
                    <a:pt x="16057" y="-104"/>
                    <a:pt x="15719" y="1009"/>
                    <a:pt x="14876" y="3348"/>
                  </a:cubicBezTo>
                  <a:cubicBezTo>
                    <a:pt x="14032" y="5686"/>
                    <a:pt x="12682" y="9249"/>
                    <a:pt x="12513" y="12477"/>
                  </a:cubicBezTo>
                  <a:cubicBezTo>
                    <a:pt x="12345" y="15706"/>
                    <a:pt x="13357" y="18601"/>
                    <a:pt x="15045" y="20049"/>
                  </a:cubicBezTo>
                  <a:cubicBezTo>
                    <a:pt x="16732" y="21496"/>
                    <a:pt x="19094" y="21496"/>
                    <a:pt x="21457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6953250" y="3422650"/>
              <a:ext cx="2984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9" y="18000"/>
                    <a:pt x="10417" y="14400"/>
                    <a:pt x="14017" y="10800"/>
                  </a:cubicBezTo>
                  <a:cubicBezTo>
                    <a:pt x="17617" y="7200"/>
                    <a:pt x="1960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149516" y="3429000"/>
              <a:ext cx="184735" cy="4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036" fill="norm" stroke="1" extrusionOk="0">
                  <a:moveTo>
                    <a:pt x="1524" y="12343"/>
                  </a:moveTo>
                  <a:cubicBezTo>
                    <a:pt x="553" y="15429"/>
                    <a:pt x="-418" y="18514"/>
                    <a:pt x="189" y="20057"/>
                  </a:cubicBezTo>
                  <a:cubicBezTo>
                    <a:pt x="795" y="21600"/>
                    <a:pt x="2980" y="21600"/>
                    <a:pt x="6742" y="18000"/>
                  </a:cubicBezTo>
                  <a:cubicBezTo>
                    <a:pt x="10503" y="14400"/>
                    <a:pt x="15843" y="7200"/>
                    <a:pt x="211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7505700" y="325120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7518399" y="337185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8128898" y="3208202"/>
              <a:ext cx="190734" cy="59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48" fill="norm" stroke="1" extrusionOk="0">
                  <a:moveTo>
                    <a:pt x="2035" y="3841"/>
                  </a:moveTo>
                  <a:cubicBezTo>
                    <a:pt x="1561" y="6665"/>
                    <a:pt x="1086" y="9489"/>
                    <a:pt x="967" y="12007"/>
                  </a:cubicBezTo>
                  <a:cubicBezTo>
                    <a:pt x="848" y="14526"/>
                    <a:pt x="1086" y="16740"/>
                    <a:pt x="1204" y="18152"/>
                  </a:cubicBezTo>
                  <a:cubicBezTo>
                    <a:pt x="1323" y="19564"/>
                    <a:pt x="1323" y="20174"/>
                    <a:pt x="1323" y="20670"/>
                  </a:cubicBezTo>
                  <a:cubicBezTo>
                    <a:pt x="1323" y="21166"/>
                    <a:pt x="1323" y="21548"/>
                    <a:pt x="1323" y="21548"/>
                  </a:cubicBezTo>
                  <a:cubicBezTo>
                    <a:pt x="1323" y="21548"/>
                    <a:pt x="1323" y="21166"/>
                    <a:pt x="1086" y="19525"/>
                  </a:cubicBezTo>
                  <a:cubicBezTo>
                    <a:pt x="848" y="17884"/>
                    <a:pt x="374" y="14984"/>
                    <a:pt x="136" y="12198"/>
                  </a:cubicBezTo>
                  <a:cubicBezTo>
                    <a:pt x="-101" y="9412"/>
                    <a:pt x="-101" y="6741"/>
                    <a:pt x="730" y="4871"/>
                  </a:cubicBezTo>
                  <a:cubicBezTo>
                    <a:pt x="1561" y="3001"/>
                    <a:pt x="3222" y="1932"/>
                    <a:pt x="4765" y="1246"/>
                  </a:cubicBezTo>
                  <a:cubicBezTo>
                    <a:pt x="6308" y="559"/>
                    <a:pt x="7732" y="253"/>
                    <a:pt x="9037" y="101"/>
                  </a:cubicBezTo>
                  <a:cubicBezTo>
                    <a:pt x="10343" y="-52"/>
                    <a:pt x="11530" y="-52"/>
                    <a:pt x="13191" y="253"/>
                  </a:cubicBezTo>
                  <a:cubicBezTo>
                    <a:pt x="14853" y="559"/>
                    <a:pt x="16989" y="1169"/>
                    <a:pt x="18651" y="2238"/>
                  </a:cubicBezTo>
                  <a:cubicBezTo>
                    <a:pt x="20312" y="3306"/>
                    <a:pt x="21499" y="4833"/>
                    <a:pt x="21380" y="6168"/>
                  </a:cubicBezTo>
                  <a:cubicBezTo>
                    <a:pt x="21262" y="7504"/>
                    <a:pt x="19837" y="8649"/>
                    <a:pt x="17464" y="9603"/>
                  </a:cubicBezTo>
                  <a:cubicBezTo>
                    <a:pt x="15090" y="10557"/>
                    <a:pt x="11767" y="11320"/>
                    <a:pt x="9394" y="11740"/>
                  </a:cubicBezTo>
                  <a:cubicBezTo>
                    <a:pt x="7020" y="12160"/>
                    <a:pt x="5596" y="12236"/>
                    <a:pt x="4290" y="12160"/>
                  </a:cubicBezTo>
                  <a:cubicBezTo>
                    <a:pt x="2985" y="12084"/>
                    <a:pt x="1798" y="11855"/>
                    <a:pt x="1561" y="11588"/>
                  </a:cubicBezTo>
                  <a:cubicBezTo>
                    <a:pt x="1323" y="11320"/>
                    <a:pt x="2035" y="11015"/>
                    <a:pt x="2747" y="10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8382000" y="3469216"/>
              <a:ext cx="171450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42"/>
                  </a:moveTo>
                  <a:cubicBezTo>
                    <a:pt x="800" y="971"/>
                    <a:pt x="1600" y="0"/>
                    <a:pt x="2533" y="0"/>
                  </a:cubicBezTo>
                  <a:cubicBezTo>
                    <a:pt x="3467" y="0"/>
                    <a:pt x="4533" y="971"/>
                    <a:pt x="6533" y="4004"/>
                  </a:cubicBezTo>
                  <a:cubicBezTo>
                    <a:pt x="8533" y="7038"/>
                    <a:pt x="11467" y="12135"/>
                    <a:pt x="14133" y="15411"/>
                  </a:cubicBezTo>
                  <a:cubicBezTo>
                    <a:pt x="16800" y="18688"/>
                    <a:pt x="19200" y="20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8413750" y="3474392"/>
              <a:ext cx="152400" cy="23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1081"/>
                  </a:moveTo>
                  <a:cubicBezTo>
                    <a:pt x="20400" y="497"/>
                    <a:pt x="19200" y="-87"/>
                    <a:pt x="17700" y="10"/>
                  </a:cubicBezTo>
                  <a:cubicBezTo>
                    <a:pt x="16200" y="108"/>
                    <a:pt x="14400" y="886"/>
                    <a:pt x="11850" y="2929"/>
                  </a:cubicBezTo>
                  <a:cubicBezTo>
                    <a:pt x="9300" y="4972"/>
                    <a:pt x="6000" y="8281"/>
                    <a:pt x="3900" y="11589"/>
                  </a:cubicBezTo>
                  <a:cubicBezTo>
                    <a:pt x="1800" y="14897"/>
                    <a:pt x="900" y="18205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8639086" y="3291630"/>
              <a:ext cx="98515" cy="29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31" fill="norm" stroke="1" extrusionOk="0">
                  <a:moveTo>
                    <a:pt x="21389" y="750"/>
                  </a:moveTo>
                  <a:cubicBezTo>
                    <a:pt x="18632" y="291"/>
                    <a:pt x="15874" y="-169"/>
                    <a:pt x="13117" y="61"/>
                  </a:cubicBezTo>
                  <a:cubicBezTo>
                    <a:pt x="10359" y="291"/>
                    <a:pt x="7602" y="1210"/>
                    <a:pt x="5074" y="3354"/>
                  </a:cubicBezTo>
                  <a:cubicBezTo>
                    <a:pt x="2546" y="5499"/>
                    <a:pt x="249" y="8869"/>
                    <a:pt x="19" y="11933"/>
                  </a:cubicBezTo>
                  <a:cubicBezTo>
                    <a:pt x="-211" y="14997"/>
                    <a:pt x="1627" y="17754"/>
                    <a:pt x="5304" y="19286"/>
                  </a:cubicBezTo>
                  <a:cubicBezTo>
                    <a:pt x="8980" y="20818"/>
                    <a:pt x="14495" y="21125"/>
                    <a:pt x="2001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8804522" y="3352800"/>
              <a:ext cx="180728" cy="21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88" fill="norm" stroke="1" extrusionOk="0">
                  <a:moveTo>
                    <a:pt x="19938" y="0"/>
                  </a:moveTo>
                  <a:cubicBezTo>
                    <a:pt x="17175" y="5243"/>
                    <a:pt x="14412" y="10485"/>
                    <a:pt x="12026" y="13946"/>
                  </a:cubicBezTo>
                  <a:cubicBezTo>
                    <a:pt x="9640" y="17406"/>
                    <a:pt x="7631" y="19083"/>
                    <a:pt x="5998" y="20132"/>
                  </a:cubicBezTo>
                  <a:cubicBezTo>
                    <a:pt x="4366" y="21181"/>
                    <a:pt x="3110" y="21600"/>
                    <a:pt x="2105" y="21285"/>
                  </a:cubicBezTo>
                  <a:cubicBezTo>
                    <a:pt x="1101" y="20971"/>
                    <a:pt x="347" y="19922"/>
                    <a:pt x="96" y="17930"/>
                  </a:cubicBezTo>
                  <a:cubicBezTo>
                    <a:pt x="-155" y="15938"/>
                    <a:pt x="96" y="13002"/>
                    <a:pt x="724" y="11219"/>
                  </a:cubicBezTo>
                  <a:cubicBezTo>
                    <a:pt x="1352" y="9437"/>
                    <a:pt x="2357" y="8808"/>
                    <a:pt x="4240" y="9332"/>
                  </a:cubicBezTo>
                  <a:cubicBezTo>
                    <a:pt x="6124" y="9856"/>
                    <a:pt x="8887" y="11534"/>
                    <a:pt x="11901" y="13526"/>
                  </a:cubicBezTo>
                  <a:cubicBezTo>
                    <a:pt x="14915" y="15518"/>
                    <a:pt x="18180" y="17825"/>
                    <a:pt x="21445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9067800" y="3302942"/>
              <a:ext cx="126607" cy="31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536" fill="norm" stroke="1" extrusionOk="0">
                  <a:moveTo>
                    <a:pt x="10286" y="800"/>
                  </a:moveTo>
                  <a:cubicBezTo>
                    <a:pt x="11657" y="368"/>
                    <a:pt x="13029" y="-64"/>
                    <a:pt x="14571" y="8"/>
                  </a:cubicBezTo>
                  <a:cubicBezTo>
                    <a:pt x="16114" y="80"/>
                    <a:pt x="17829" y="656"/>
                    <a:pt x="19200" y="2456"/>
                  </a:cubicBezTo>
                  <a:cubicBezTo>
                    <a:pt x="20571" y="4256"/>
                    <a:pt x="21600" y="7280"/>
                    <a:pt x="18343" y="10664"/>
                  </a:cubicBezTo>
                  <a:cubicBezTo>
                    <a:pt x="15086" y="14048"/>
                    <a:pt x="7543" y="17792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8403066" y="2870634"/>
              <a:ext cx="296434" cy="37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42" fill="norm" stroke="1" extrusionOk="0">
                  <a:moveTo>
                    <a:pt x="6748" y="8395"/>
                  </a:moveTo>
                  <a:cubicBezTo>
                    <a:pt x="5369" y="11934"/>
                    <a:pt x="3990" y="15473"/>
                    <a:pt x="2841" y="17792"/>
                  </a:cubicBezTo>
                  <a:cubicBezTo>
                    <a:pt x="1692" y="20111"/>
                    <a:pt x="773" y="21209"/>
                    <a:pt x="314" y="21331"/>
                  </a:cubicBezTo>
                  <a:cubicBezTo>
                    <a:pt x="-146" y="21453"/>
                    <a:pt x="-146" y="20599"/>
                    <a:pt x="620" y="18402"/>
                  </a:cubicBezTo>
                  <a:cubicBezTo>
                    <a:pt x="1386" y="16206"/>
                    <a:pt x="2918" y="12667"/>
                    <a:pt x="4297" y="9738"/>
                  </a:cubicBezTo>
                  <a:cubicBezTo>
                    <a:pt x="5675" y="6809"/>
                    <a:pt x="6901" y="4490"/>
                    <a:pt x="7743" y="3026"/>
                  </a:cubicBezTo>
                  <a:cubicBezTo>
                    <a:pt x="8586" y="1561"/>
                    <a:pt x="9045" y="951"/>
                    <a:pt x="9658" y="524"/>
                  </a:cubicBezTo>
                  <a:cubicBezTo>
                    <a:pt x="10271" y="97"/>
                    <a:pt x="11037" y="-147"/>
                    <a:pt x="11497" y="97"/>
                  </a:cubicBezTo>
                  <a:cubicBezTo>
                    <a:pt x="11956" y="341"/>
                    <a:pt x="12109" y="1073"/>
                    <a:pt x="12875" y="3453"/>
                  </a:cubicBezTo>
                  <a:cubicBezTo>
                    <a:pt x="13641" y="5833"/>
                    <a:pt x="15020" y="9860"/>
                    <a:pt x="16016" y="12361"/>
                  </a:cubicBezTo>
                  <a:cubicBezTo>
                    <a:pt x="17011" y="14863"/>
                    <a:pt x="17624" y="15839"/>
                    <a:pt x="18237" y="16511"/>
                  </a:cubicBezTo>
                  <a:cubicBezTo>
                    <a:pt x="18850" y="17182"/>
                    <a:pt x="19463" y="17548"/>
                    <a:pt x="19999" y="17487"/>
                  </a:cubicBezTo>
                  <a:cubicBezTo>
                    <a:pt x="20535" y="17426"/>
                    <a:pt x="20994" y="16938"/>
                    <a:pt x="21454" y="16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9436100" y="344805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9455150" y="3543300"/>
              <a:ext cx="1778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9852373" y="3214808"/>
              <a:ext cx="307627" cy="769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02" fill="norm" stroke="1" extrusionOk="0">
                  <a:moveTo>
                    <a:pt x="21355" y="1372"/>
                  </a:moveTo>
                  <a:cubicBezTo>
                    <a:pt x="21208" y="1017"/>
                    <a:pt x="21061" y="662"/>
                    <a:pt x="20033" y="396"/>
                  </a:cubicBezTo>
                  <a:cubicBezTo>
                    <a:pt x="19004" y="130"/>
                    <a:pt x="17094" y="-48"/>
                    <a:pt x="14963" y="11"/>
                  </a:cubicBezTo>
                  <a:cubicBezTo>
                    <a:pt x="12833" y="70"/>
                    <a:pt x="10482" y="366"/>
                    <a:pt x="9012" y="633"/>
                  </a:cubicBezTo>
                  <a:cubicBezTo>
                    <a:pt x="7543" y="899"/>
                    <a:pt x="6955" y="1136"/>
                    <a:pt x="6808" y="1639"/>
                  </a:cubicBezTo>
                  <a:cubicBezTo>
                    <a:pt x="6661" y="2142"/>
                    <a:pt x="6955" y="2911"/>
                    <a:pt x="7690" y="3739"/>
                  </a:cubicBezTo>
                  <a:cubicBezTo>
                    <a:pt x="8424" y="4568"/>
                    <a:pt x="9600" y="5456"/>
                    <a:pt x="9894" y="6195"/>
                  </a:cubicBezTo>
                  <a:cubicBezTo>
                    <a:pt x="10188" y="6935"/>
                    <a:pt x="9600" y="7527"/>
                    <a:pt x="8571" y="8000"/>
                  </a:cubicBezTo>
                  <a:cubicBezTo>
                    <a:pt x="7543" y="8474"/>
                    <a:pt x="6073" y="8829"/>
                    <a:pt x="4971" y="9006"/>
                  </a:cubicBezTo>
                  <a:cubicBezTo>
                    <a:pt x="3869" y="9184"/>
                    <a:pt x="3135" y="9184"/>
                    <a:pt x="2767" y="9036"/>
                  </a:cubicBezTo>
                  <a:cubicBezTo>
                    <a:pt x="2400" y="8888"/>
                    <a:pt x="2400" y="8592"/>
                    <a:pt x="2767" y="8414"/>
                  </a:cubicBezTo>
                  <a:cubicBezTo>
                    <a:pt x="3135" y="8237"/>
                    <a:pt x="3869" y="8178"/>
                    <a:pt x="4751" y="8148"/>
                  </a:cubicBezTo>
                  <a:cubicBezTo>
                    <a:pt x="5633" y="8119"/>
                    <a:pt x="6661" y="8119"/>
                    <a:pt x="7469" y="8267"/>
                  </a:cubicBezTo>
                  <a:cubicBezTo>
                    <a:pt x="8277" y="8414"/>
                    <a:pt x="8865" y="8710"/>
                    <a:pt x="9159" y="9184"/>
                  </a:cubicBezTo>
                  <a:cubicBezTo>
                    <a:pt x="9453" y="9657"/>
                    <a:pt x="9453" y="10308"/>
                    <a:pt x="8351" y="11373"/>
                  </a:cubicBezTo>
                  <a:cubicBezTo>
                    <a:pt x="7249" y="12439"/>
                    <a:pt x="5045" y="13918"/>
                    <a:pt x="3355" y="15161"/>
                  </a:cubicBezTo>
                  <a:cubicBezTo>
                    <a:pt x="1665" y="16404"/>
                    <a:pt x="490" y="17410"/>
                    <a:pt x="122" y="18297"/>
                  </a:cubicBezTo>
                  <a:cubicBezTo>
                    <a:pt x="-245" y="19185"/>
                    <a:pt x="196" y="19954"/>
                    <a:pt x="1665" y="20487"/>
                  </a:cubicBezTo>
                  <a:cubicBezTo>
                    <a:pt x="3135" y="21019"/>
                    <a:pt x="5633" y="21315"/>
                    <a:pt x="8057" y="21434"/>
                  </a:cubicBezTo>
                  <a:cubicBezTo>
                    <a:pt x="10482" y="21552"/>
                    <a:pt x="12833" y="21493"/>
                    <a:pt x="15184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0429593" y="3136900"/>
              <a:ext cx="980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116"/>
                    <a:pt x="2735" y="10232"/>
                    <a:pt x="575" y="13737"/>
                  </a:cubicBezTo>
                  <a:cubicBezTo>
                    <a:pt x="-1585" y="17242"/>
                    <a:pt x="2735" y="19137"/>
                    <a:pt x="7055" y="20179"/>
                  </a:cubicBezTo>
                  <a:cubicBezTo>
                    <a:pt x="11375" y="21221"/>
                    <a:pt x="15695" y="2141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1049000" y="3270250"/>
              <a:ext cx="317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1049000" y="3160022"/>
              <a:ext cx="44450" cy="5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61" fill="norm" stroke="1" extrusionOk="0">
                  <a:moveTo>
                    <a:pt x="0" y="20061"/>
                  </a:moveTo>
                  <a:cubicBezTo>
                    <a:pt x="0" y="12061"/>
                    <a:pt x="0" y="4061"/>
                    <a:pt x="3600" y="1261"/>
                  </a:cubicBezTo>
                  <a:cubicBezTo>
                    <a:pt x="7200" y="-1539"/>
                    <a:pt x="14400" y="861"/>
                    <a:pt x="21600" y="3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1157743" y="3068282"/>
              <a:ext cx="77213" cy="43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436" fill="norm" stroke="1" extrusionOk="0">
                  <a:moveTo>
                    <a:pt x="20250" y="3678"/>
                  </a:moveTo>
                  <a:cubicBezTo>
                    <a:pt x="20819" y="3159"/>
                    <a:pt x="21387" y="2640"/>
                    <a:pt x="18829" y="1913"/>
                  </a:cubicBezTo>
                  <a:cubicBezTo>
                    <a:pt x="16271" y="1186"/>
                    <a:pt x="10587" y="251"/>
                    <a:pt x="6892" y="44"/>
                  </a:cubicBezTo>
                  <a:cubicBezTo>
                    <a:pt x="3198" y="-164"/>
                    <a:pt x="1492" y="355"/>
                    <a:pt x="640" y="2017"/>
                  </a:cubicBezTo>
                  <a:cubicBezTo>
                    <a:pt x="-213" y="3678"/>
                    <a:pt x="-213" y="6482"/>
                    <a:pt x="640" y="9649"/>
                  </a:cubicBezTo>
                  <a:cubicBezTo>
                    <a:pt x="1492" y="12817"/>
                    <a:pt x="3198" y="16348"/>
                    <a:pt x="4050" y="18373"/>
                  </a:cubicBezTo>
                  <a:cubicBezTo>
                    <a:pt x="4903" y="20398"/>
                    <a:pt x="4903" y="20917"/>
                    <a:pt x="4334" y="21176"/>
                  </a:cubicBezTo>
                  <a:cubicBezTo>
                    <a:pt x="3766" y="21436"/>
                    <a:pt x="2629" y="21436"/>
                    <a:pt x="1492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1118850" y="3346450"/>
              <a:ext cx="1206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5300"/>
                    <a:pt x="9095" y="9000"/>
                    <a:pt x="12695" y="5400"/>
                  </a:cubicBezTo>
                  <a:cubicBezTo>
                    <a:pt x="16295" y="1800"/>
                    <a:pt x="1894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1507111" y="3276600"/>
              <a:ext cx="18959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1497" y="0"/>
                  </a:moveTo>
                  <a:cubicBezTo>
                    <a:pt x="18617" y="4500"/>
                    <a:pt x="15737" y="9000"/>
                    <a:pt x="13457" y="11812"/>
                  </a:cubicBezTo>
                  <a:cubicBezTo>
                    <a:pt x="11177" y="14625"/>
                    <a:pt x="9497" y="15750"/>
                    <a:pt x="7697" y="16650"/>
                  </a:cubicBezTo>
                  <a:cubicBezTo>
                    <a:pt x="5897" y="17550"/>
                    <a:pt x="3977" y="18225"/>
                    <a:pt x="2657" y="18000"/>
                  </a:cubicBezTo>
                  <a:cubicBezTo>
                    <a:pt x="1337" y="17775"/>
                    <a:pt x="617" y="16650"/>
                    <a:pt x="257" y="15525"/>
                  </a:cubicBezTo>
                  <a:cubicBezTo>
                    <a:pt x="-103" y="14400"/>
                    <a:pt x="-103" y="13275"/>
                    <a:pt x="377" y="12375"/>
                  </a:cubicBezTo>
                  <a:cubicBezTo>
                    <a:pt x="857" y="11475"/>
                    <a:pt x="1817" y="10800"/>
                    <a:pt x="3017" y="10462"/>
                  </a:cubicBezTo>
                  <a:cubicBezTo>
                    <a:pt x="4217" y="10125"/>
                    <a:pt x="5657" y="10125"/>
                    <a:pt x="8177" y="12038"/>
                  </a:cubicBezTo>
                  <a:cubicBezTo>
                    <a:pt x="10697" y="13950"/>
                    <a:pt x="14297" y="17775"/>
                    <a:pt x="178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1798299" y="3371850"/>
              <a:ext cx="127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1791950" y="3441700"/>
              <a:ext cx="2032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7280"/>
                    <a:pt x="6750" y="12960"/>
                    <a:pt x="10350" y="9360"/>
                  </a:cubicBezTo>
                  <a:cubicBezTo>
                    <a:pt x="13950" y="5760"/>
                    <a:pt x="1777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2132551" y="3340100"/>
              <a:ext cx="110250" cy="174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48" fill="norm" stroke="1" extrusionOk="0">
                  <a:moveTo>
                    <a:pt x="18783" y="0"/>
                  </a:moveTo>
                  <a:cubicBezTo>
                    <a:pt x="12670" y="5205"/>
                    <a:pt x="6556" y="10410"/>
                    <a:pt x="3296" y="13663"/>
                  </a:cubicBezTo>
                  <a:cubicBezTo>
                    <a:pt x="36" y="16916"/>
                    <a:pt x="-372" y="18217"/>
                    <a:pt x="239" y="19258"/>
                  </a:cubicBezTo>
                  <a:cubicBezTo>
                    <a:pt x="851" y="20299"/>
                    <a:pt x="2481" y="21080"/>
                    <a:pt x="6149" y="21340"/>
                  </a:cubicBezTo>
                  <a:cubicBezTo>
                    <a:pt x="9817" y="21600"/>
                    <a:pt x="15522" y="21340"/>
                    <a:pt x="21228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2198349" y="3467100"/>
              <a:ext cx="635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69"/>
                    <a:pt x="7200" y="8938"/>
                    <a:pt x="3600" y="12538"/>
                  </a:cubicBezTo>
                  <a:cubicBezTo>
                    <a:pt x="0" y="16138"/>
                    <a:pt x="0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0393848" y="3772043"/>
              <a:ext cx="184716" cy="22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003" fill="norm" stroke="1" extrusionOk="0">
                  <a:moveTo>
                    <a:pt x="14365" y="2364"/>
                  </a:moveTo>
                  <a:cubicBezTo>
                    <a:pt x="13653" y="1373"/>
                    <a:pt x="12941" y="382"/>
                    <a:pt x="11280" y="85"/>
                  </a:cubicBezTo>
                  <a:cubicBezTo>
                    <a:pt x="9618" y="-212"/>
                    <a:pt x="7007" y="184"/>
                    <a:pt x="4871" y="2562"/>
                  </a:cubicBezTo>
                  <a:cubicBezTo>
                    <a:pt x="2735" y="4940"/>
                    <a:pt x="1073" y="9300"/>
                    <a:pt x="361" y="12768"/>
                  </a:cubicBezTo>
                  <a:cubicBezTo>
                    <a:pt x="-351" y="16236"/>
                    <a:pt x="-114" y="18812"/>
                    <a:pt x="2023" y="20100"/>
                  </a:cubicBezTo>
                  <a:cubicBezTo>
                    <a:pt x="4159" y="21388"/>
                    <a:pt x="8194" y="21388"/>
                    <a:pt x="11754" y="19505"/>
                  </a:cubicBezTo>
                  <a:cubicBezTo>
                    <a:pt x="15315" y="17623"/>
                    <a:pt x="18401" y="13858"/>
                    <a:pt x="19825" y="10786"/>
                  </a:cubicBezTo>
                  <a:cubicBezTo>
                    <a:pt x="21249" y="7715"/>
                    <a:pt x="21012" y="5337"/>
                    <a:pt x="18757" y="3850"/>
                  </a:cubicBezTo>
                  <a:cubicBezTo>
                    <a:pt x="16502" y="2364"/>
                    <a:pt x="12229" y="1770"/>
                    <a:pt x="9618" y="1671"/>
                  </a:cubicBezTo>
                  <a:cubicBezTo>
                    <a:pt x="7007" y="1571"/>
                    <a:pt x="6058" y="1968"/>
                    <a:pt x="5108" y="2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1134469" y="3864738"/>
              <a:ext cx="118285" cy="19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205" fill="norm" stroke="1" extrusionOk="0">
                  <a:moveTo>
                    <a:pt x="14011" y="6607"/>
                  </a:moveTo>
                  <a:cubicBezTo>
                    <a:pt x="14011" y="4494"/>
                    <a:pt x="14011" y="2381"/>
                    <a:pt x="12893" y="1441"/>
                  </a:cubicBezTo>
                  <a:cubicBezTo>
                    <a:pt x="11776" y="502"/>
                    <a:pt x="9542" y="737"/>
                    <a:pt x="7307" y="2615"/>
                  </a:cubicBezTo>
                  <a:cubicBezTo>
                    <a:pt x="5073" y="4494"/>
                    <a:pt x="2838" y="8015"/>
                    <a:pt x="1535" y="10950"/>
                  </a:cubicBezTo>
                  <a:cubicBezTo>
                    <a:pt x="231" y="13885"/>
                    <a:pt x="-141" y="16233"/>
                    <a:pt x="45" y="17994"/>
                  </a:cubicBezTo>
                  <a:cubicBezTo>
                    <a:pt x="231" y="19755"/>
                    <a:pt x="976" y="20928"/>
                    <a:pt x="3211" y="21163"/>
                  </a:cubicBezTo>
                  <a:cubicBezTo>
                    <a:pt x="5445" y="21398"/>
                    <a:pt x="9169" y="20694"/>
                    <a:pt x="12707" y="18111"/>
                  </a:cubicBezTo>
                  <a:cubicBezTo>
                    <a:pt x="16245" y="15528"/>
                    <a:pt x="19597" y="11068"/>
                    <a:pt x="20528" y="7781"/>
                  </a:cubicBezTo>
                  <a:cubicBezTo>
                    <a:pt x="21459" y="4494"/>
                    <a:pt x="19969" y="2381"/>
                    <a:pt x="17921" y="1207"/>
                  </a:cubicBezTo>
                  <a:cubicBezTo>
                    <a:pt x="15873" y="33"/>
                    <a:pt x="13266" y="-202"/>
                    <a:pt x="11404" y="150"/>
                  </a:cubicBezTo>
                  <a:cubicBezTo>
                    <a:pt x="9542" y="502"/>
                    <a:pt x="8425" y="1441"/>
                    <a:pt x="8611" y="3555"/>
                  </a:cubicBezTo>
                  <a:cubicBezTo>
                    <a:pt x="8797" y="5668"/>
                    <a:pt x="10287" y="8955"/>
                    <a:pt x="11776" y="12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11366499" y="40068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1449041" y="3898899"/>
              <a:ext cx="199304" cy="15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54" fill="norm" stroke="1" extrusionOk="0">
                  <a:moveTo>
                    <a:pt x="2701" y="0"/>
                  </a:moveTo>
                  <a:cubicBezTo>
                    <a:pt x="1576" y="3000"/>
                    <a:pt x="451" y="6000"/>
                    <a:pt x="113" y="9300"/>
                  </a:cubicBezTo>
                  <a:cubicBezTo>
                    <a:pt x="-224" y="12600"/>
                    <a:pt x="226" y="16200"/>
                    <a:pt x="1013" y="18000"/>
                  </a:cubicBezTo>
                  <a:cubicBezTo>
                    <a:pt x="1801" y="19800"/>
                    <a:pt x="2926" y="19800"/>
                    <a:pt x="3938" y="18600"/>
                  </a:cubicBezTo>
                  <a:cubicBezTo>
                    <a:pt x="4951" y="17400"/>
                    <a:pt x="5851" y="15000"/>
                    <a:pt x="6526" y="14700"/>
                  </a:cubicBezTo>
                  <a:cubicBezTo>
                    <a:pt x="7201" y="14400"/>
                    <a:pt x="7651" y="16200"/>
                    <a:pt x="8214" y="17850"/>
                  </a:cubicBezTo>
                  <a:cubicBezTo>
                    <a:pt x="8776" y="19500"/>
                    <a:pt x="9451" y="21000"/>
                    <a:pt x="11139" y="21300"/>
                  </a:cubicBezTo>
                  <a:cubicBezTo>
                    <a:pt x="12826" y="21600"/>
                    <a:pt x="15526" y="20700"/>
                    <a:pt x="17438" y="17550"/>
                  </a:cubicBezTo>
                  <a:cubicBezTo>
                    <a:pt x="19351" y="14400"/>
                    <a:pt x="20476" y="9000"/>
                    <a:pt x="20926" y="5850"/>
                  </a:cubicBezTo>
                  <a:cubicBezTo>
                    <a:pt x="21376" y="2700"/>
                    <a:pt x="21151" y="1800"/>
                    <a:pt x="20926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1715750" y="40259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209550" y="4102099"/>
              <a:ext cx="12731750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82"/>
                  </a:moveTo>
                  <a:cubicBezTo>
                    <a:pt x="72" y="3518"/>
                    <a:pt x="144" y="3355"/>
                    <a:pt x="251" y="3314"/>
                  </a:cubicBezTo>
                  <a:cubicBezTo>
                    <a:pt x="359" y="3273"/>
                    <a:pt x="503" y="3355"/>
                    <a:pt x="648" y="3395"/>
                  </a:cubicBezTo>
                  <a:cubicBezTo>
                    <a:pt x="794" y="3436"/>
                    <a:pt x="941" y="3436"/>
                    <a:pt x="1083" y="3436"/>
                  </a:cubicBezTo>
                  <a:cubicBezTo>
                    <a:pt x="1225" y="3436"/>
                    <a:pt x="1361" y="3436"/>
                    <a:pt x="1503" y="3395"/>
                  </a:cubicBezTo>
                  <a:cubicBezTo>
                    <a:pt x="1645" y="3355"/>
                    <a:pt x="1792" y="3273"/>
                    <a:pt x="1932" y="3232"/>
                  </a:cubicBezTo>
                  <a:cubicBezTo>
                    <a:pt x="2072" y="3191"/>
                    <a:pt x="2205" y="3191"/>
                    <a:pt x="2345" y="3191"/>
                  </a:cubicBezTo>
                  <a:cubicBezTo>
                    <a:pt x="2485" y="3191"/>
                    <a:pt x="2632" y="3191"/>
                    <a:pt x="2770" y="3191"/>
                  </a:cubicBezTo>
                  <a:cubicBezTo>
                    <a:pt x="2909" y="3191"/>
                    <a:pt x="3038" y="3191"/>
                    <a:pt x="3173" y="3191"/>
                  </a:cubicBezTo>
                  <a:cubicBezTo>
                    <a:pt x="3307" y="3191"/>
                    <a:pt x="3447" y="3191"/>
                    <a:pt x="3593" y="3150"/>
                  </a:cubicBezTo>
                  <a:cubicBezTo>
                    <a:pt x="3738" y="3109"/>
                    <a:pt x="3889" y="3027"/>
                    <a:pt x="4040" y="2945"/>
                  </a:cubicBezTo>
                  <a:cubicBezTo>
                    <a:pt x="4191" y="2864"/>
                    <a:pt x="4342" y="2782"/>
                    <a:pt x="4494" y="2741"/>
                  </a:cubicBezTo>
                  <a:cubicBezTo>
                    <a:pt x="4647" y="2700"/>
                    <a:pt x="4801" y="2700"/>
                    <a:pt x="4956" y="2659"/>
                  </a:cubicBezTo>
                  <a:cubicBezTo>
                    <a:pt x="5110" y="2618"/>
                    <a:pt x="5264" y="2536"/>
                    <a:pt x="5397" y="2455"/>
                  </a:cubicBezTo>
                  <a:cubicBezTo>
                    <a:pt x="5530" y="2373"/>
                    <a:pt x="5641" y="2291"/>
                    <a:pt x="5751" y="2209"/>
                  </a:cubicBezTo>
                  <a:cubicBezTo>
                    <a:pt x="5861" y="2127"/>
                    <a:pt x="5968" y="2045"/>
                    <a:pt x="6081" y="1923"/>
                  </a:cubicBezTo>
                  <a:cubicBezTo>
                    <a:pt x="6195" y="1800"/>
                    <a:pt x="6313" y="1636"/>
                    <a:pt x="6433" y="1514"/>
                  </a:cubicBezTo>
                  <a:cubicBezTo>
                    <a:pt x="6554" y="1391"/>
                    <a:pt x="6676" y="1309"/>
                    <a:pt x="6796" y="1227"/>
                  </a:cubicBezTo>
                  <a:cubicBezTo>
                    <a:pt x="6916" y="1145"/>
                    <a:pt x="7035" y="1064"/>
                    <a:pt x="7157" y="982"/>
                  </a:cubicBezTo>
                  <a:cubicBezTo>
                    <a:pt x="7279" y="900"/>
                    <a:pt x="7405" y="818"/>
                    <a:pt x="7538" y="736"/>
                  </a:cubicBezTo>
                  <a:cubicBezTo>
                    <a:pt x="7670" y="655"/>
                    <a:pt x="7810" y="573"/>
                    <a:pt x="7945" y="491"/>
                  </a:cubicBezTo>
                  <a:cubicBezTo>
                    <a:pt x="8080" y="409"/>
                    <a:pt x="8209" y="327"/>
                    <a:pt x="8344" y="245"/>
                  </a:cubicBezTo>
                  <a:cubicBezTo>
                    <a:pt x="8478" y="164"/>
                    <a:pt x="8618" y="82"/>
                    <a:pt x="8759" y="41"/>
                  </a:cubicBezTo>
                  <a:cubicBezTo>
                    <a:pt x="8899" y="0"/>
                    <a:pt x="9039" y="0"/>
                    <a:pt x="9180" y="0"/>
                  </a:cubicBezTo>
                  <a:cubicBezTo>
                    <a:pt x="9322" y="0"/>
                    <a:pt x="9466" y="0"/>
                    <a:pt x="9606" y="0"/>
                  </a:cubicBezTo>
                  <a:cubicBezTo>
                    <a:pt x="9746" y="0"/>
                    <a:pt x="9882" y="0"/>
                    <a:pt x="10024" y="0"/>
                  </a:cubicBezTo>
                  <a:cubicBezTo>
                    <a:pt x="10166" y="0"/>
                    <a:pt x="10313" y="0"/>
                    <a:pt x="10457" y="41"/>
                  </a:cubicBezTo>
                  <a:cubicBezTo>
                    <a:pt x="10601" y="82"/>
                    <a:pt x="10741" y="164"/>
                    <a:pt x="10886" y="245"/>
                  </a:cubicBezTo>
                  <a:cubicBezTo>
                    <a:pt x="11032" y="327"/>
                    <a:pt x="11182" y="409"/>
                    <a:pt x="11331" y="532"/>
                  </a:cubicBezTo>
                  <a:cubicBezTo>
                    <a:pt x="11480" y="655"/>
                    <a:pt x="11628" y="818"/>
                    <a:pt x="11777" y="982"/>
                  </a:cubicBezTo>
                  <a:cubicBezTo>
                    <a:pt x="11926" y="1145"/>
                    <a:pt x="12077" y="1309"/>
                    <a:pt x="12227" y="1473"/>
                  </a:cubicBezTo>
                  <a:cubicBezTo>
                    <a:pt x="12378" y="1636"/>
                    <a:pt x="12529" y="1800"/>
                    <a:pt x="12682" y="1964"/>
                  </a:cubicBezTo>
                  <a:cubicBezTo>
                    <a:pt x="12834" y="2127"/>
                    <a:pt x="12989" y="2291"/>
                    <a:pt x="13141" y="2455"/>
                  </a:cubicBezTo>
                  <a:cubicBezTo>
                    <a:pt x="13294" y="2618"/>
                    <a:pt x="13445" y="2782"/>
                    <a:pt x="13597" y="2986"/>
                  </a:cubicBezTo>
                  <a:cubicBezTo>
                    <a:pt x="13750" y="3191"/>
                    <a:pt x="13904" y="3436"/>
                    <a:pt x="14061" y="3723"/>
                  </a:cubicBezTo>
                  <a:cubicBezTo>
                    <a:pt x="14217" y="4009"/>
                    <a:pt x="14375" y="4336"/>
                    <a:pt x="14526" y="4664"/>
                  </a:cubicBezTo>
                  <a:cubicBezTo>
                    <a:pt x="14677" y="4991"/>
                    <a:pt x="14820" y="5318"/>
                    <a:pt x="14966" y="5645"/>
                  </a:cubicBezTo>
                  <a:cubicBezTo>
                    <a:pt x="15111" y="5973"/>
                    <a:pt x="15258" y="6300"/>
                    <a:pt x="15407" y="6668"/>
                  </a:cubicBezTo>
                  <a:cubicBezTo>
                    <a:pt x="15556" y="7036"/>
                    <a:pt x="15707" y="7445"/>
                    <a:pt x="15856" y="7855"/>
                  </a:cubicBezTo>
                  <a:cubicBezTo>
                    <a:pt x="16005" y="8264"/>
                    <a:pt x="16152" y="8673"/>
                    <a:pt x="16303" y="9082"/>
                  </a:cubicBezTo>
                  <a:cubicBezTo>
                    <a:pt x="16454" y="9491"/>
                    <a:pt x="16608" y="9900"/>
                    <a:pt x="16766" y="10268"/>
                  </a:cubicBezTo>
                  <a:cubicBezTo>
                    <a:pt x="16924" y="10636"/>
                    <a:pt x="17086" y="10964"/>
                    <a:pt x="17242" y="11332"/>
                  </a:cubicBezTo>
                  <a:cubicBezTo>
                    <a:pt x="17399" y="11700"/>
                    <a:pt x="17549" y="12109"/>
                    <a:pt x="17700" y="12477"/>
                  </a:cubicBezTo>
                  <a:cubicBezTo>
                    <a:pt x="17851" y="12845"/>
                    <a:pt x="18002" y="13173"/>
                    <a:pt x="18156" y="13500"/>
                  </a:cubicBezTo>
                  <a:cubicBezTo>
                    <a:pt x="18311" y="13827"/>
                    <a:pt x="18469" y="14155"/>
                    <a:pt x="18623" y="14482"/>
                  </a:cubicBezTo>
                  <a:cubicBezTo>
                    <a:pt x="18777" y="14809"/>
                    <a:pt x="18928" y="15136"/>
                    <a:pt x="19079" y="15464"/>
                  </a:cubicBezTo>
                  <a:cubicBezTo>
                    <a:pt x="19230" y="15791"/>
                    <a:pt x="19381" y="16118"/>
                    <a:pt x="19526" y="16405"/>
                  </a:cubicBezTo>
                  <a:cubicBezTo>
                    <a:pt x="19672" y="16691"/>
                    <a:pt x="19812" y="16936"/>
                    <a:pt x="19952" y="17223"/>
                  </a:cubicBezTo>
                  <a:cubicBezTo>
                    <a:pt x="20092" y="17509"/>
                    <a:pt x="20232" y="17836"/>
                    <a:pt x="20393" y="18205"/>
                  </a:cubicBezTo>
                  <a:cubicBezTo>
                    <a:pt x="20555" y="18573"/>
                    <a:pt x="20738" y="18982"/>
                    <a:pt x="20916" y="19391"/>
                  </a:cubicBezTo>
                  <a:cubicBezTo>
                    <a:pt x="21094" y="19800"/>
                    <a:pt x="21266" y="20209"/>
                    <a:pt x="21379" y="20577"/>
                  </a:cubicBezTo>
                  <a:cubicBezTo>
                    <a:pt x="21492" y="20945"/>
                    <a:pt x="21546" y="212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066800" y="4610100"/>
              <a:ext cx="12700" cy="38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0"/>
                  </a:moveTo>
                  <a:cubicBezTo>
                    <a:pt x="18000" y="4603"/>
                    <a:pt x="14400" y="9207"/>
                    <a:pt x="12600" y="12570"/>
                  </a:cubicBezTo>
                  <a:cubicBezTo>
                    <a:pt x="10800" y="15934"/>
                    <a:pt x="10800" y="18059"/>
                    <a:pt x="9000" y="19475"/>
                  </a:cubicBezTo>
                  <a:cubicBezTo>
                    <a:pt x="7200" y="20892"/>
                    <a:pt x="3600" y="21600"/>
                    <a:pt x="1800" y="21482"/>
                  </a:cubicBezTo>
                  <a:cubicBezTo>
                    <a:pt x="0" y="21364"/>
                    <a:pt x="0" y="20420"/>
                    <a:pt x="0" y="19534"/>
                  </a:cubicBezTo>
                  <a:cubicBezTo>
                    <a:pt x="0" y="18649"/>
                    <a:pt x="0" y="17823"/>
                    <a:pt x="0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077762" y="4566599"/>
              <a:ext cx="227634" cy="483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57" fill="norm" stroke="1" extrusionOk="0">
                  <a:moveTo>
                    <a:pt x="1928" y="803"/>
                  </a:moveTo>
                  <a:cubicBezTo>
                    <a:pt x="2517" y="428"/>
                    <a:pt x="3106" y="52"/>
                    <a:pt x="3892" y="5"/>
                  </a:cubicBezTo>
                  <a:cubicBezTo>
                    <a:pt x="4677" y="-42"/>
                    <a:pt x="5659" y="240"/>
                    <a:pt x="7917" y="1461"/>
                  </a:cubicBezTo>
                  <a:cubicBezTo>
                    <a:pt x="10175" y="2681"/>
                    <a:pt x="13710" y="4841"/>
                    <a:pt x="16361" y="6861"/>
                  </a:cubicBezTo>
                  <a:cubicBezTo>
                    <a:pt x="19012" y="8880"/>
                    <a:pt x="20779" y="10758"/>
                    <a:pt x="21073" y="12589"/>
                  </a:cubicBezTo>
                  <a:cubicBezTo>
                    <a:pt x="21368" y="14421"/>
                    <a:pt x="20190" y="16205"/>
                    <a:pt x="16950" y="17661"/>
                  </a:cubicBezTo>
                  <a:cubicBezTo>
                    <a:pt x="13710" y="19116"/>
                    <a:pt x="8408" y="20243"/>
                    <a:pt x="5070" y="20854"/>
                  </a:cubicBezTo>
                  <a:cubicBezTo>
                    <a:pt x="1732" y="21464"/>
                    <a:pt x="357" y="21558"/>
                    <a:pt x="63" y="21370"/>
                  </a:cubicBezTo>
                  <a:cubicBezTo>
                    <a:pt x="-232" y="21182"/>
                    <a:pt x="553" y="20713"/>
                    <a:pt x="1437" y="20337"/>
                  </a:cubicBezTo>
                  <a:cubicBezTo>
                    <a:pt x="2321" y="19961"/>
                    <a:pt x="3303" y="19680"/>
                    <a:pt x="4284" y="19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422400" y="484505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429235" y="4953000"/>
              <a:ext cx="170966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873" fill="norm" stroke="1" extrusionOk="0">
                  <a:moveTo>
                    <a:pt x="2310" y="0"/>
                  </a:moveTo>
                  <a:cubicBezTo>
                    <a:pt x="993" y="7200"/>
                    <a:pt x="-324" y="14400"/>
                    <a:pt x="71" y="18000"/>
                  </a:cubicBezTo>
                  <a:cubicBezTo>
                    <a:pt x="466" y="21600"/>
                    <a:pt x="2574" y="21600"/>
                    <a:pt x="6393" y="19200"/>
                  </a:cubicBezTo>
                  <a:cubicBezTo>
                    <a:pt x="10213" y="16800"/>
                    <a:pt x="15744" y="12000"/>
                    <a:pt x="21276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969508" y="4565650"/>
              <a:ext cx="145042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21451" y="540"/>
                  </a:moveTo>
                  <a:cubicBezTo>
                    <a:pt x="18008" y="270"/>
                    <a:pt x="14564" y="0"/>
                    <a:pt x="11434" y="0"/>
                  </a:cubicBezTo>
                  <a:cubicBezTo>
                    <a:pt x="8303" y="0"/>
                    <a:pt x="5486" y="270"/>
                    <a:pt x="3608" y="585"/>
                  </a:cubicBezTo>
                  <a:cubicBezTo>
                    <a:pt x="1729" y="900"/>
                    <a:pt x="790" y="1260"/>
                    <a:pt x="321" y="1665"/>
                  </a:cubicBezTo>
                  <a:cubicBezTo>
                    <a:pt x="-149" y="2070"/>
                    <a:pt x="-149" y="2520"/>
                    <a:pt x="634" y="2790"/>
                  </a:cubicBezTo>
                  <a:cubicBezTo>
                    <a:pt x="1416" y="3060"/>
                    <a:pt x="2981" y="3150"/>
                    <a:pt x="5329" y="3555"/>
                  </a:cubicBezTo>
                  <a:cubicBezTo>
                    <a:pt x="7677" y="3960"/>
                    <a:pt x="10808" y="4680"/>
                    <a:pt x="11747" y="5580"/>
                  </a:cubicBezTo>
                  <a:cubicBezTo>
                    <a:pt x="12686" y="6480"/>
                    <a:pt x="11434" y="7560"/>
                    <a:pt x="10181" y="8235"/>
                  </a:cubicBezTo>
                  <a:cubicBezTo>
                    <a:pt x="8929" y="8910"/>
                    <a:pt x="7677" y="9180"/>
                    <a:pt x="6268" y="9360"/>
                  </a:cubicBezTo>
                  <a:cubicBezTo>
                    <a:pt x="4860" y="9540"/>
                    <a:pt x="3294" y="9630"/>
                    <a:pt x="3294" y="9720"/>
                  </a:cubicBezTo>
                  <a:cubicBezTo>
                    <a:pt x="3294" y="9810"/>
                    <a:pt x="4860" y="9900"/>
                    <a:pt x="6112" y="10125"/>
                  </a:cubicBezTo>
                  <a:cubicBezTo>
                    <a:pt x="7364" y="10350"/>
                    <a:pt x="8303" y="10710"/>
                    <a:pt x="8616" y="11700"/>
                  </a:cubicBezTo>
                  <a:cubicBezTo>
                    <a:pt x="8929" y="12690"/>
                    <a:pt x="8616" y="14310"/>
                    <a:pt x="7521" y="15840"/>
                  </a:cubicBezTo>
                  <a:cubicBezTo>
                    <a:pt x="6425" y="17370"/>
                    <a:pt x="4547" y="18810"/>
                    <a:pt x="4077" y="19710"/>
                  </a:cubicBezTo>
                  <a:cubicBezTo>
                    <a:pt x="3608" y="20610"/>
                    <a:pt x="4547" y="20970"/>
                    <a:pt x="7364" y="21195"/>
                  </a:cubicBezTo>
                  <a:cubicBezTo>
                    <a:pt x="10181" y="21420"/>
                    <a:pt x="14877" y="21510"/>
                    <a:pt x="195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2413000" y="4667249"/>
              <a:ext cx="508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89"/>
                    <a:pt x="7200" y="8579"/>
                    <a:pt x="9000" y="11872"/>
                  </a:cubicBezTo>
                  <a:cubicBezTo>
                    <a:pt x="10800" y="15166"/>
                    <a:pt x="10800" y="17464"/>
                    <a:pt x="12600" y="18919"/>
                  </a:cubicBezTo>
                  <a:cubicBezTo>
                    <a:pt x="14400" y="20374"/>
                    <a:pt x="18000" y="209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2527299" y="4953000"/>
              <a:ext cx="762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2931392" y="4598722"/>
              <a:ext cx="163503" cy="34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57" fill="norm" stroke="1" extrusionOk="0">
                  <a:moveTo>
                    <a:pt x="20804" y="1917"/>
                  </a:moveTo>
                  <a:cubicBezTo>
                    <a:pt x="21078" y="1250"/>
                    <a:pt x="21351" y="584"/>
                    <a:pt x="20804" y="250"/>
                  </a:cubicBezTo>
                  <a:cubicBezTo>
                    <a:pt x="20257" y="-83"/>
                    <a:pt x="18890" y="-83"/>
                    <a:pt x="15883" y="250"/>
                  </a:cubicBezTo>
                  <a:cubicBezTo>
                    <a:pt x="12875" y="584"/>
                    <a:pt x="8227" y="1250"/>
                    <a:pt x="5219" y="1917"/>
                  </a:cubicBezTo>
                  <a:cubicBezTo>
                    <a:pt x="2212" y="2584"/>
                    <a:pt x="845" y="3250"/>
                    <a:pt x="298" y="4250"/>
                  </a:cubicBezTo>
                  <a:cubicBezTo>
                    <a:pt x="-249" y="5250"/>
                    <a:pt x="24" y="6584"/>
                    <a:pt x="571" y="7784"/>
                  </a:cubicBezTo>
                  <a:cubicBezTo>
                    <a:pt x="1118" y="8984"/>
                    <a:pt x="1938" y="10050"/>
                    <a:pt x="3032" y="10450"/>
                  </a:cubicBezTo>
                  <a:cubicBezTo>
                    <a:pt x="4126" y="10850"/>
                    <a:pt x="5493" y="10584"/>
                    <a:pt x="7680" y="10917"/>
                  </a:cubicBezTo>
                  <a:cubicBezTo>
                    <a:pt x="9867" y="11250"/>
                    <a:pt x="12875" y="12184"/>
                    <a:pt x="15199" y="13184"/>
                  </a:cubicBezTo>
                  <a:cubicBezTo>
                    <a:pt x="17523" y="14184"/>
                    <a:pt x="19164" y="15250"/>
                    <a:pt x="19710" y="16450"/>
                  </a:cubicBezTo>
                  <a:cubicBezTo>
                    <a:pt x="20257" y="17650"/>
                    <a:pt x="19710" y="18984"/>
                    <a:pt x="17386" y="19917"/>
                  </a:cubicBezTo>
                  <a:cubicBezTo>
                    <a:pt x="15062" y="20850"/>
                    <a:pt x="10961" y="21384"/>
                    <a:pt x="8227" y="21450"/>
                  </a:cubicBezTo>
                  <a:cubicBezTo>
                    <a:pt x="5493" y="21517"/>
                    <a:pt x="4126" y="21117"/>
                    <a:pt x="4536" y="20984"/>
                  </a:cubicBezTo>
                  <a:cubicBezTo>
                    <a:pt x="4946" y="20850"/>
                    <a:pt x="7133" y="20984"/>
                    <a:pt x="9321" y="2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3225800" y="4933950"/>
              <a:ext cx="698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3619500" y="4585835"/>
              <a:ext cx="132164" cy="37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43" fill="norm" stroke="1" extrusionOk="0">
                  <a:moveTo>
                    <a:pt x="6075" y="3230"/>
                  </a:moveTo>
                  <a:cubicBezTo>
                    <a:pt x="5062" y="2376"/>
                    <a:pt x="4050" y="1521"/>
                    <a:pt x="4387" y="972"/>
                  </a:cubicBezTo>
                  <a:cubicBezTo>
                    <a:pt x="4725" y="423"/>
                    <a:pt x="6412" y="179"/>
                    <a:pt x="8269" y="57"/>
                  </a:cubicBezTo>
                  <a:cubicBezTo>
                    <a:pt x="10125" y="-65"/>
                    <a:pt x="12150" y="-65"/>
                    <a:pt x="14006" y="850"/>
                  </a:cubicBezTo>
                  <a:cubicBezTo>
                    <a:pt x="15862" y="1766"/>
                    <a:pt x="17550" y="3596"/>
                    <a:pt x="17212" y="4999"/>
                  </a:cubicBezTo>
                  <a:cubicBezTo>
                    <a:pt x="16875" y="6403"/>
                    <a:pt x="14512" y="7379"/>
                    <a:pt x="12825" y="8111"/>
                  </a:cubicBezTo>
                  <a:cubicBezTo>
                    <a:pt x="11137" y="8843"/>
                    <a:pt x="10125" y="9332"/>
                    <a:pt x="10462" y="9698"/>
                  </a:cubicBezTo>
                  <a:cubicBezTo>
                    <a:pt x="10800" y="10064"/>
                    <a:pt x="12487" y="10308"/>
                    <a:pt x="14850" y="11040"/>
                  </a:cubicBezTo>
                  <a:cubicBezTo>
                    <a:pt x="17212" y="11772"/>
                    <a:pt x="20250" y="12993"/>
                    <a:pt x="20925" y="14457"/>
                  </a:cubicBezTo>
                  <a:cubicBezTo>
                    <a:pt x="21600" y="15921"/>
                    <a:pt x="19912" y="17630"/>
                    <a:pt x="17044" y="18850"/>
                  </a:cubicBezTo>
                  <a:cubicBezTo>
                    <a:pt x="14175" y="20071"/>
                    <a:pt x="10125" y="20803"/>
                    <a:pt x="7087" y="21169"/>
                  </a:cubicBezTo>
                  <a:cubicBezTo>
                    <a:pt x="4050" y="21535"/>
                    <a:pt x="2025" y="21535"/>
                    <a:pt x="1012" y="21169"/>
                  </a:cubicBezTo>
                  <a:cubicBezTo>
                    <a:pt x="0" y="20803"/>
                    <a:pt x="0" y="20071"/>
                    <a:pt x="0" y="19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3898899" y="4514034"/>
              <a:ext cx="116361" cy="57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472" fill="norm" stroke="1" extrusionOk="0">
                  <a:moveTo>
                    <a:pt x="3411" y="1698"/>
                  </a:moveTo>
                  <a:cubicBezTo>
                    <a:pt x="3411" y="1143"/>
                    <a:pt x="3411" y="587"/>
                    <a:pt x="4547" y="269"/>
                  </a:cubicBezTo>
                  <a:cubicBezTo>
                    <a:pt x="5684" y="-49"/>
                    <a:pt x="7958" y="-128"/>
                    <a:pt x="10611" y="269"/>
                  </a:cubicBezTo>
                  <a:cubicBezTo>
                    <a:pt x="13263" y="666"/>
                    <a:pt x="16295" y="1540"/>
                    <a:pt x="17242" y="2691"/>
                  </a:cubicBezTo>
                  <a:cubicBezTo>
                    <a:pt x="18189" y="3843"/>
                    <a:pt x="17053" y="5272"/>
                    <a:pt x="14211" y="6821"/>
                  </a:cubicBezTo>
                  <a:cubicBezTo>
                    <a:pt x="11368" y="8369"/>
                    <a:pt x="6821" y="10037"/>
                    <a:pt x="5116" y="11307"/>
                  </a:cubicBezTo>
                  <a:cubicBezTo>
                    <a:pt x="3411" y="12578"/>
                    <a:pt x="4547" y="13451"/>
                    <a:pt x="7768" y="14523"/>
                  </a:cubicBezTo>
                  <a:cubicBezTo>
                    <a:pt x="10989" y="15596"/>
                    <a:pt x="16295" y="16866"/>
                    <a:pt x="18947" y="17740"/>
                  </a:cubicBezTo>
                  <a:cubicBezTo>
                    <a:pt x="21600" y="18613"/>
                    <a:pt x="21600" y="19090"/>
                    <a:pt x="18000" y="19646"/>
                  </a:cubicBezTo>
                  <a:cubicBezTo>
                    <a:pt x="14400" y="20201"/>
                    <a:pt x="7200" y="20837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6859554" y="4629099"/>
              <a:ext cx="172013" cy="29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22" fill="norm" stroke="1" extrusionOk="0">
                  <a:moveTo>
                    <a:pt x="9290" y="463"/>
                  </a:moveTo>
                  <a:cubicBezTo>
                    <a:pt x="7973" y="156"/>
                    <a:pt x="6656" y="-150"/>
                    <a:pt x="5866" y="80"/>
                  </a:cubicBezTo>
                  <a:cubicBezTo>
                    <a:pt x="5075" y="310"/>
                    <a:pt x="4812" y="1076"/>
                    <a:pt x="5339" y="1535"/>
                  </a:cubicBezTo>
                  <a:cubicBezTo>
                    <a:pt x="5866" y="1995"/>
                    <a:pt x="7183" y="2148"/>
                    <a:pt x="9553" y="2148"/>
                  </a:cubicBezTo>
                  <a:cubicBezTo>
                    <a:pt x="11924" y="2148"/>
                    <a:pt x="15348" y="1995"/>
                    <a:pt x="17719" y="1688"/>
                  </a:cubicBezTo>
                  <a:cubicBezTo>
                    <a:pt x="20090" y="1382"/>
                    <a:pt x="21407" y="922"/>
                    <a:pt x="21407" y="846"/>
                  </a:cubicBezTo>
                  <a:cubicBezTo>
                    <a:pt x="21407" y="769"/>
                    <a:pt x="20090" y="1076"/>
                    <a:pt x="18641" y="1382"/>
                  </a:cubicBezTo>
                  <a:cubicBezTo>
                    <a:pt x="17192" y="1688"/>
                    <a:pt x="15612" y="1995"/>
                    <a:pt x="13768" y="2607"/>
                  </a:cubicBezTo>
                  <a:cubicBezTo>
                    <a:pt x="11924" y="3220"/>
                    <a:pt x="9817" y="4139"/>
                    <a:pt x="9422" y="4905"/>
                  </a:cubicBezTo>
                  <a:cubicBezTo>
                    <a:pt x="9027" y="5671"/>
                    <a:pt x="10344" y="6284"/>
                    <a:pt x="11002" y="6973"/>
                  </a:cubicBezTo>
                  <a:cubicBezTo>
                    <a:pt x="11661" y="7663"/>
                    <a:pt x="11661" y="8429"/>
                    <a:pt x="10607" y="9501"/>
                  </a:cubicBezTo>
                  <a:cubicBezTo>
                    <a:pt x="9553" y="10573"/>
                    <a:pt x="7446" y="11952"/>
                    <a:pt x="5470" y="13484"/>
                  </a:cubicBezTo>
                  <a:cubicBezTo>
                    <a:pt x="3495" y="15016"/>
                    <a:pt x="1651" y="16701"/>
                    <a:pt x="729" y="18003"/>
                  </a:cubicBezTo>
                  <a:cubicBezTo>
                    <a:pt x="-193" y="19305"/>
                    <a:pt x="-193" y="20224"/>
                    <a:pt x="466" y="20761"/>
                  </a:cubicBezTo>
                  <a:cubicBezTo>
                    <a:pt x="1124" y="21297"/>
                    <a:pt x="2441" y="21450"/>
                    <a:pt x="5734" y="20761"/>
                  </a:cubicBezTo>
                  <a:cubicBezTo>
                    <a:pt x="9027" y="20071"/>
                    <a:pt x="14295" y="18539"/>
                    <a:pt x="19563" y="17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7035800" y="4768849"/>
              <a:ext cx="2222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46" y="2492"/>
                    <a:pt x="3291" y="4985"/>
                    <a:pt x="3909" y="8031"/>
                  </a:cubicBezTo>
                  <a:cubicBezTo>
                    <a:pt x="4526" y="11077"/>
                    <a:pt x="4114" y="14677"/>
                    <a:pt x="3394" y="16892"/>
                  </a:cubicBezTo>
                  <a:cubicBezTo>
                    <a:pt x="2674" y="19108"/>
                    <a:pt x="1646" y="19938"/>
                    <a:pt x="1234" y="19662"/>
                  </a:cubicBezTo>
                  <a:cubicBezTo>
                    <a:pt x="823" y="19385"/>
                    <a:pt x="1029" y="18000"/>
                    <a:pt x="2366" y="15369"/>
                  </a:cubicBezTo>
                  <a:cubicBezTo>
                    <a:pt x="3703" y="12738"/>
                    <a:pt x="6171" y="8862"/>
                    <a:pt x="7920" y="6369"/>
                  </a:cubicBezTo>
                  <a:cubicBezTo>
                    <a:pt x="9669" y="3877"/>
                    <a:pt x="10697" y="2769"/>
                    <a:pt x="10903" y="3046"/>
                  </a:cubicBezTo>
                  <a:cubicBezTo>
                    <a:pt x="11109" y="3323"/>
                    <a:pt x="10491" y="4985"/>
                    <a:pt x="9874" y="6508"/>
                  </a:cubicBezTo>
                  <a:cubicBezTo>
                    <a:pt x="9257" y="8031"/>
                    <a:pt x="8640" y="9415"/>
                    <a:pt x="9566" y="11769"/>
                  </a:cubicBezTo>
                  <a:cubicBezTo>
                    <a:pt x="10491" y="14123"/>
                    <a:pt x="12960" y="17446"/>
                    <a:pt x="15223" y="19246"/>
                  </a:cubicBezTo>
                  <a:cubicBezTo>
                    <a:pt x="17486" y="21046"/>
                    <a:pt x="19543" y="213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6946900" y="4997449"/>
              <a:ext cx="1651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4431" y="15429"/>
                    <a:pt x="8862" y="21600"/>
                    <a:pt x="12462" y="20057"/>
                  </a:cubicBezTo>
                  <a:cubicBezTo>
                    <a:pt x="16062" y="18514"/>
                    <a:pt x="18831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7029450" y="4978400"/>
              <a:ext cx="139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7308850" y="4806949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7315200" y="493395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7825124" y="4789973"/>
              <a:ext cx="179601" cy="45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378" fill="norm" stroke="1" extrusionOk="0">
                  <a:moveTo>
                    <a:pt x="1250" y="8862"/>
                  </a:moveTo>
                  <a:cubicBezTo>
                    <a:pt x="1004" y="12445"/>
                    <a:pt x="759" y="16028"/>
                    <a:pt x="636" y="18218"/>
                  </a:cubicBezTo>
                  <a:cubicBezTo>
                    <a:pt x="513" y="20408"/>
                    <a:pt x="513" y="21204"/>
                    <a:pt x="513" y="21354"/>
                  </a:cubicBezTo>
                  <a:cubicBezTo>
                    <a:pt x="513" y="21503"/>
                    <a:pt x="513" y="21005"/>
                    <a:pt x="391" y="18815"/>
                  </a:cubicBezTo>
                  <a:cubicBezTo>
                    <a:pt x="268" y="16626"/>
                    <a:pt x="22" y="12744"/>
                    <a:pt x="391" y="9558"/>
                  </a:cubicBezTo>
                  <a:cubicBezTo>
                    <a:pt x="759" y="6373"/>
                    <a:pt x="1741" y="3885"/>
                    <a:pt x="2722" y="2391"/>
                  </a:cubicBezTo>
                  <a:cubicBezTo>
                    <a:pt x="3704" y="898"/>
                    <a:pt x="4686" y="401"/>
                    <a:pt x="6527" y="152"/>
                  </a:cubicBezTo>
                  <a:cubicBezTo>
                    <a:pt x="8368" y="-97"/>
                    <a:pt x="11068" y="-97"/>
                    <a:pt x="13768" y="600"/>
                  </a:cubicBezTo>
                  <a:cubicBezTo>
                    <a:pt x="16468" y="1297"/>
                    <a:pt x="19168" y="2690"/>
                    <a:pt x="20272" y="4084"/>
                  </a:cubicBezTo>
                  <a:cubicBezTo>
                    <a:pt x="21377" y="5477"/>
                    <a:pt x="20886" y="6871"/>
                    <a:pt x="18309" y="8065"/>
                  </a:cubicBezTo>
                  <a:cubicBezTo>
                    <a:pt x="15732" y="9260"/>
                    <a:pt x="11068" y="10255"/>
                    <a:pt x="7632" y="10603"/>
                  </a:cubicBezTo>
                  <a:cubicBezTo>
                    <a:pt x="4195" y="10952"/>
                    <a:pt x="1986" y="10653"/>
                    <a:pt x="882" y="10255"/>
                  </a:cubicBezTo>
                  <a:cubicBezTo>
                    <a:pt x="-223" y="9857"/>
                    <a:pt x="-223" y="9359"/>
                    <a:pt x="513" y="8862"/>
                  </a:cubicBezTo>
                  <a:cubicBezTo>
                    <a:pt x="1250" y="8364"/>
                    <a:pt x="2722" y="7866"/>
                    <a:pt x="4195" y="7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7934065" y="4549026"/>
              <a:ext cx="136786" cy="150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002" fill="norm" stroke="1" extrusionOk="0">
                  <a:moveTo>
                    <a:pt x="3530" y="6762"/>
                  </a:moveTo>
                  <a:cubicBezTo>
                    <a:pt x="2866" y="10017"/>
                    <a:pt x="2201" y="13272"/>
                    <a:pt x="1537" y="15935"/>
                  </a:cubicBezTo>
                  <a:cubicBezTo>
                    <a:pt x="872" y="18598"/>
                    <a:pt x="207" y="20669"/>
                    <a:pt x="41" y="20965"/>
                  </a:cubicBezTo>
                  <a:cubicBezTo>
                    <a:pt x="-125" y="21261"/>
                    <a:pt x="207" y="19782"/>
                    <a:pt x="1204" y="16675"/>
                  </a:cubicBezTo>
                  <a:cubicBezTo>
                    <a:pt x="2201" y="13568"/>
                    <a:pt x="3863" y="8834"/>
                    <a:pt x="5192" y="5727"/>
                  </a:cubicBezTo>
                  <a:cubicBezTo>
                    <a:pt x="6521" y="2620"/>
                    <a:pt x="7518" y="1140"/>
                    <a:pt x="8847" y="401"/>
                  </a:cubicBezTo>
                  <a:cubicBezTo>
                    <a:pt x="10177" y="-339"/>
                    <a:pt x="11838" y="-339"/>
                    <a:pt x="13998" y="2916"/>
                  </a:cubicBezTo>
                  <a:cubicBezTo>
                    <a:pt x="16158" y="6171"/>
                    <a:pt x="18817" y="12680"/>
                    <a:pt x="21475" y="19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7975600" y="5035550"/>
              <a:ext cx="1206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5657"/>
                    <a:pt x="10611" y="11314"/>
                    <a:pt x="14211" y="14914"/>
                  </a:cubicBezTo>
                  <a:cubicBezTo>
                    <a:pt x="17811" y="18514"/>
                    <a:pt x="19705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8011367" y="5041899"/>
              <a:ext cx="8488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21127" y="0"/>
                  </a:moveTo>
                  <a:cubicBezTo>
                    <a:pt x="14278" y="4000"/>
                    <a:pt x="7429" y="8000"/>
                    <a:pt x="3742" y="11000"/>
                  </a:cubicBezTo>
                  <a:cubicBezTo>
                    <a:pt x="54" y="14000"/>
                    <a:pt x="-473" y="16000"/>
                    <a:pt x="317" y="17600"/>
                  </a:cubicBezTo>
                  <a:cubicBezTo>
                    <a:pt x="1107" y="19200"/>
                    <a:pt x="3215" y="20400"/>
                    <a:pt x="5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8172497" y="4806468"/>
              <a:ext cx="139654" cy="25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74" fill="norm" stroke="1" extrusionOk="0">
                  <a:moveTo>
                    <a:pt x="18369" y="1661"/>
                  </a:moveTo>
                  <a:cubicBezTo>
                    <a:pt x="17401" y="941"/>
                    <a:pt x="16434" y="221"/>
                    <a:pt x="15145" y="41"/>
                  </a:cubicBezTo>
                  <a:cubicBezTo>
                    <a:pt x="13855" y="-139"/>
                    <a:pt x="12243" y="221"/>
                    <a:pt x="9825" y="2201"/>
                  </a:cubicBezTo>
                  <a:cubicBezTo>
                    <a:pt x="7407" y="4181"/>
                    <a:pt x="4183" y="7781"/>
                    <a:pt x="2249" y="10571"/>
                  </a:cubicBezTo>
                  <a:cubicBezTo>
                    <a:pt x="315" y="13361"/>
                    <a:pt x="-330" y="15341"/>
                    <a:pt x="154" y="17321"/>
                  </a:cubicBezTo>
                  <a:cubicBezTo>
                    <a:pt x="637" y="19301"/>
                    <a:pt x="2249" y="21281"/>
                    <a:pt x="5957" y="21371"/>
                  </a:cubicBezTo>
                  <a:cubicBezTo>
                    <a:pt x="9664" y="21461"/>
                    <a:pt x="15467" y="19661"/>
                    <a:pt x="21270" y="17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8344694" y="4806950"/>
              <a:ext cx="189707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4310" y="0"/>
                  </a:moveTo>
                  <a:cubicBezTo>
                    <a:pt x="13110" y="4281"/>
                    <a:pt x="11910" y="8562"/>
                    <a:pt x="10590" y="11676"/>
                  </a:cubicBezTo>
                  <a:cubicBezTo>
                    <a:pt x="9270" y="14789"/>
                    <a:pt x="7830" y="16735"/>
                    <a:pt x="6630" y="18195"/>
                  </a:cubicBezTo>
                  <a:cubicBezTo>
                    <a:pt x="5430" y="19654"/>
                    <a:pt x="4470" y="20627"/>
                    <a:pt x="3390" y="20919"/>
                  </a:cubicBezTo>
                  <a:cubicBezTo>
                    <a:pt x="2310" y="21211"/>
                    <a:pt x="1110" y="20822"/>
                    <a:pt x="510" y="19654"/>
                  </a:cubicBezTo>
                  <a:cubicBezTo>
                    <a:pt x="-90" y="18486"/>
                    <a:pt x="-90" y="16541"/>
                    <a:pt x="150" y="15081"/>
                  </a:cubicBezTo>
                  <a:cubicBezTo>
                    <a:pt x="390" y="13622"/>
                    <a:pt x="870" y="12649"/>
                    <a:pt x="1710" y="12162"/>
                  </a:cubicBezTo>
                  <a:cubicBezTo>
                    <a:pt x="2550" y="11676"/>
                    <a:pt x="3750" y="11676"/>
                    <a:pt x="6030" y="12843"/>
                  </a:cubicBezTo>
                  <a:cubicBezTo>
                    <a:pt x="8310" y="14011"/>
                    <a:pt x="11670" y="16346"/>
                    <a:pt x="14430" y="18000"/>
                  </a:cubicBezTo>
                  <a:cubicBezTo>
                    <a:pt x="17190" y="19654"/>
                    <a:pt x="19350" y="20627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8591550" y="4813300"/>
              <a:ext cx="4557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600" fill="norm" stroke="1" extrusionOk="0">
                  <a:moveTo>
                    <a:pt x="2817" y="0"/>
                  </a:moveTo>
                  <a:cubicBezTo>
                    <a:pt x="10330" y="3600"/>
                    <a:pt x="17843" y="7200"/>
                    <a:pt x="19722" y="10565"/>
                  </a:cubicBezTo>
                  <a:cubicBezTo>
                    <a:pt x="21600" y="13930"/>
                    <a:pt x="17843" y="17061"/>
                    <a:pt x="13617" y="18861"/>
                  </a:cubicBezTo>
                  <a:cubicBezTo>
                    <a:pt x="9391" y="20661"/>
                    <a:pt x="4696" y="211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8775700" y="495935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8788400" y="5080000"/>
              <a:ext cx="69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9340850" y="4718560"/>
              <a:ext cx="133350" cy="76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1955"/>
                  </a:moveTo>
                  <a:cubicBezTo>
                    <a:pt x="21600" y="1656"/>
                    <a:pt x="21600" y="1358"/>
                    <a:pt x="20229" y="970"/>
                  </a:cubicBezTo>
                  <a:cubicBezTo>
                    <a:pt x="18857" y="582"/>
                    <a:pt x="16114" y="105"/>
                    <a:pt x="12514" y="16"/>
                  </a:cubicBezTo>
                  <a:cubicBezTo>
                    <a:pt x="8914" y="-74"/>
                    <a:pt x="4457" y="224"/>
                    <a:pt x="3257" y="940"/>
                  </a:cubicBezTo>
                  <a:cubicBezTo>
                    <a:pt x="2057" y="1656"/>
                    <a:pt x="4114" y="2790"/>
                    <a:pt x="6343" y="3804"/>
                  </a:cubicBezTo>
                  <a:cubicBezTo>
                    <a:pt x="8571" y="4819"/>
                    <a:pt x="10971" y="5714"/>
                    <a:pt x="12000" y="6519"/>
                  </a:cubicBezTo>
                  <a:cubicBezTo>
                    <a:pt x="13029" y="7325"/>
                    <a:pt x="12686" y="8041"/>
                    <a:pt x="11829" y="8518"/>
                  </a:cubicBezTo>
                  <a:cubicBezTo>
                    <a:pt x="10971" y="8996"/>
                    <a:pt x="9600" y="9234"/>
                    <a:pt x="7714" y="9354"/>
                  </a:cubicBezTo>
                  <a:cubicBezTo>
                    <a:pt x="5829" y="9473"/>
                    <a:pt x="3429" y="9473"/>
                    <a:pt x="3086" y="9443"/>
                  </a:cubicBezTo>
                  <a:cubicBezTo>
                    <a:pt x="2743" y="9413"/>
                    <a:pt x="4457" y="9354"/>
                    <a:pt x="5829" y="9443"/>
                  </a:cubicBezTo>
                  <a:cubicBezTo>
                    <a:pt x="7200" y="9533"/>
                    <a:pt x="8229" y="9771"/>
                    <a:pt x="8914" y="10368"/>
                  </a:cubicBezTo>
                  <a:cubicBezTo>
                    <a:pt x="9600" y="10965"/>
                    <a:pt x="9943" y="11919"/>
                    <a:pt x="8743" y="13202"/>
                  </a:cubicBezTo>
                  <a:cubicBezTo>
                    <a:pt x="7543" y="14485"/>
                    <a:pt x="4800" y="16096"/>
                    <a:pt x="2914" y="17439"/>
                  </a:cubicBezTo>
                  <a:cubicBezTo>
                    <a:pt x="1029" y="18781"/>
                    <a:pt x="0" y="19855"/>
                    <a:pt x="0" y="20541"/>
                  </a:cubicBezTo>
                  <a:cubicBezTo>
                    <a:pt x="0" y="21228"/>
                    <a:pt x="1029" y="21526"/>
                    <a:pt x="4800" y="21466"/>
                  </a:cubicBezTo>
                  <a:cubicBezTo>
                    <a:pt x="8571" y="21407"/>
                    <a:pt x="15086" y="20989"/>
                    <a:pt x="21600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9747250" y="4629149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440"/>
                    <a:pt x="11520" y="2880"/>
                    <a:pt x="15120" y="6480"/>
                  </a:cubicBezTo>
                  <a:cubicBezTo>
                    <a:pt x="18720" y="10080"/>
                    <a:pt x="20160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9772649" y="4610100"/>
              <a:ext cx="1016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388"/>
                    <a:pt x="10800" y="6776"/>
                    <a:pt x="7200" y="10376"/>
                  </a:cubicBezTo>
                  <a:cubicBezTo>
                    <a:pt x="3600" y="13976"/>
                    <a:pt x="1800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9842500" y="4776142"/>
              <a:ext cx="115550" cy="208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293" fill="norm" stroke="1" extrusionOk="0">
                  <a:moveTo>
                    <a:pt x="1157" y="4440"/>
                  </a:moveTo>
                  <a:cubicBezTo>
                    <a:pt x="1929" y="3360"/>
                    <a:pt x="2700" y="2280"/>
                    <a:pt x="4243" y="1416"/>
                  </a:cubicBezTo>
                  <a:cubicBezTo>
                    <a:pt x="5786" y="552"/>
                    <a:pt x="8100" y="-96"/>
                    <a:pt x="9836" y="12"/>
                  </a:cubicBezTo>
                  <a:cubicBezTo>
                    <a:pt x="11571" y="120"/>
                    <a:pt x="12729" y="984"/>
                    <a:pt x="12921" y="2604"/>
                  </a:cubicBezTo>
                  <a:cubicBezTo>
                    <a:pt x="13114" y="4224"/>
                    <a:pt x="12343" y="6600"/>
                    <a:pt x="11379" y="8220"/>
                  </a:cubicBezTo>
                  <a:cubicBezTo>
                    <a:pt x="10414" y="9840"/>
                    <a:pt x="9257" y="10704"/>
                    <a:pt x="9643" y="11244"/>
                  </a:cubicBezTo>
                  <a:cubicBezTo>
                    <a:pt x="10029" y="11784"/>
                    <a:pt x="11957" y="12000"/>
                    <a:pt x="14079" y="12540"/>
                  </a:cubicBezTo>
                  <a:cubicBezTo>
                    <a:pt x="16200" y="13080"/>
                    <a:pt x="18514" y="13944"/>
                    <a:pt x="19864" y="15024"/>
                  </a:cubicBezTo>
                  <a:cubicBezTo>
                    <a:pt x="21214" y="16104"/>
                    <a:pt x="21600" y="17400"/>
                    <a:pt x="20057" y="18588"/>
                  </a:cubicBezTo>
                  <a:cubicBezTo>
                    <a:pt x="18514" y="19776"/>
                    <a:pt x="15043" y="20856"/>
                    <a:pt x="11379" y="21180"/>
                  </a:cubicBezTo>
                  <a:cubicBezTo>
                    <a:pt x="7714" y="21504"/>
                    <a:pt x="3857" y="21072"/>
                    <a:pt x="0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0426699" y="481965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0459155" y="4705350"/>
              <a:ext cx="3739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21600"/>
                  </a:moveTo>
                  <a:cubicBezTo>
                    <a:pt x="758" y="16000"/>
                    <a:pt x="-1516" y="10400"/>
                    <a:pt x="1326" y="6800"/>
                  </a:cubicBezTo>
                  <a:cubicBezTo>
                    <a:pt x="4168" y="3200"/>
                    <a:pt x="12126" y="1600"/>
                    <a:pt x="200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0535561" y="4617176"/>
              <a:ext cx="87989" cy="33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53" fill="norm" stroke="1" extrusionOk="0">
                  <a:moveTo>
                    <a:pt x="21378" y="768"/>
                  </a:moveTo>
                  <a:cubicBezTo>
                    <a:pt x="18292" y="496"/>
                    <a:pt x="15207" y="225"/>
                    <a:pt x="12378" y="89"/>
                  </a:cubicBezTo>
                  <a:cubicBezTo>
                    <a:pt x="9549" y="-47"/>
                    <a:pt x="6978" y="-47"/>
                    <a:pt x="4921" y="225"/>
                  </a:cubicBezTo>
                  <a:cubicBezTo>
                    <a:pt x="2864" y="496"/>
                    <a:pt x="1321" y="1040"/>
                    <a:pt x="549" y="3349"/>
                  </a:cubicBezTo>
                  <a:cubicBezTo>
                    <a:pt x="-222" y="5659"/>
                    <a:pt x="-222" y="9734"/>
                    <a:pt x="807" y="13062"/>
                  </a:cubicBezTo>
                  <a:cubicBezTo>
                    <a:pt x="1835" y="16391"/>
                    <a:pt x="3892" y="18972"/>
                    <a:pt x="5949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0510192" y="4883149"/>
              <a:ext cx="15780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1600" y="21600"/>
                  </a:moveTo>
                  <a:cubicBezTo>
                    <a:pt x="736" y="18327"/>
                    <a:pt x="-128" y="15055"/>
                    <a:pt x="16" y="12436"/>
                  </a:cubicBezTo>
                  <a:cubicBezTo>
                    <a:pt x="160" y="9818"/>
                    <a:pt x="1312" y="7855"/>
                    <a:pt x="5056" y="5891"/>
                  </a:cubicBezTo>
                  <a:cubicBezTo>
                    <a:pt x="8800" y="3927"/>
                    <a:pt x="15136" y="1964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0974724" y="4800600"/>
              <a:ext cx="175876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21366" y="0"/>
                  </a:moveTo>
                  <a:cubicBezTo>
                    <a:pt x="17766" y="4281"/>
                    <a:pt x="14166" y="8562"/>
                    <a:pt x="11723" y="10995"/>
                  </a:cubicBezTo>
                  <a:cubicBezTo>
                    <a:pt x="9280" y="13427"/>
                    <a:pt x="7995" y="14011"/>
                    <a:pt x="6195" y="13914"/>
                  </a:cubicBezTo>
                  <a:cubicBezTo>
                    <a:pt x="4395" y="13816"/>
                    <a:pt x="2080" y="13038"/>
                    <a:pt x="923" y="11870"/>
                  </a:cubicBezTo>
                  <a:cubicBezTo>
                    <a:pt x="-234" y="10703"/>
                    <a:pt x="-234" y="9146"/>
                    <a:pt x="537" y="8270"/>
                  </a:cubicBezTo>
                  <a:cubicBezTo>
                    <a:pt x="1309" y="7395"/>
                    <a:pt x="2852" y="7200"/>
                    <a:pt x="5809" y="8562"/>
                  </a:cubicBezTo>
                  <a:cubicBezTo>
                    <a:pt x="8766" y="9924"/>
                    <a:pt x="13137" y="12843"/>
                    <a:pt x="15709" y="15276"/>
                  </a:cubicBezTo>
                  <a:cubicBezTo>
                    <a:pt x="18280" y="17708"/>
                    <a:pt x="19052" y="19654"/>
                    <a:pt x="198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1226800" y="4933950"/>
              <a:ext cx="44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1195049" y="50419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1531599" y="4785783"/>
              <a:ext cx="38101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97"/>
                  </a:moveTo>
                  <a:cubicBezTo>
                    <a:pt x="2400" y="1049"/>
                    <a:pt x="4800" y="0"/>
                    <a:pt x="7200" y="0"/>
                  </a:cubicBezTo>
                  <a:cubicBezTo>
                    <a:pt x="9600" y="0"/>
                    <a:pt x="12000" y="1049"/>
                    <a:pt x="13800" y="4089"/>
                  </a:cubicBezTo>
                  <a:cubicBezTo>
                    <a:pt x="15600" y="7130"/>
                    <a:pt x="16800" y="12163"/>
                    <a:pt x="18000" y="15414"/>
                  </a:cubicBezTo>
                  <a:cubicBezTo>
                    <a:pt x="19200" y="18664"/>
                    <a:pt x="20400" y="201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1576049" y="5035550"/>
              <a:ext cx="571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1791950" y="4823482"/>
              <a:ext cx="94254" cy="26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60" fill="norm" stroke="1" extrusionOk="0">
                  <a:moveTo>
                    <a:pt x="1440" y="2798"/>
                  </a:moveTo>
                  <a:cubicBezTo>
                    <a:pt x="1920" y="1934"/>
                    <a:pt x="2400" y="1070"/>
                    <a:pt x="3840" y="551"/>
                  </a:cubicBezTo>
                  <a:cubicBezTo>
                    <a:pt x="5280" y="33"/>
                    <a:pt x="7680" y="-140"/>
                    <a:pt x="9840" y="119"/>
                  </a:cubicBezTo>
                  <a:cubicBezTo>
                    <a:pt x="12000" y="378"/>
                    <a:pt x="13920" y="1070"/>
                    <a:pt x="14880" y="2279"/>
                  </a:cubicBezTo>
                  <a:cubicBezTo>
                    <a:pt x="15840" y="3489"/>
                    <a:pt x="15840" y="5217"/>
                    <a:pt x="14640" y="6340"/>
                  </a:cubicBezTo>
                  <a:cubicBezTo>
                    <a:pt x="13440" y="7463"/>
                    <a:pt x="11040" y="7982"/>
                    <a:pt x="10800" y="8586"/>
                  </a:cubicBezTo>
                  <a:cubicBezTo>
                    <a:pt x="10560" y="9191"/>
                    <a:pt x="12480" y="9882"/>
                    <a:pt x="15120" y="10746"/>
                  </a:cubicBezTo>
                  <a:cubicBezTo>
                    <a:pt x="17760" y="11610"/>
                    <a:pt x="21120" y="12647"/>
                    <a:pt x="21360" y="14202"/>
                  </a:cubicBezTo>
                  <a:cubicBezTo>
                    <a:pt x="21600" y="15758"/>
                    <a:pt x="18720" y="17831"/>
                    <a:pt x="14640" y="19127"/>
                  </a:cubicBezTo>
                  <a:cubicBezTo>
                    <a:pt x="10560" y="20423"/>
                    <a:pt x="5280" y="20942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1925300" y="5041900"/>
              <a:ext cx="15694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600"/>
                    <a:pt x="21600" y="7200"/>
                    <a:pt x="18900" y="10800"/>
                  </a:cubicBezTo>
                  <a:cubicBezTo>
                    <a:pt x="16200" y="14400"/>
                    <a:pt x="81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2077700" y="4853047"/>
              <a:ext cx="127000" cy="24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1600" y="2055"/>
                  </a:moveTo>
                  <a:cubicBezTo>
                    <a:pt x="20160" y="1322"/>
                    <a:pt x="18720" y="590"/>
                    <a:pt x="17100" y="224"/>
                  </a:cubicBezTo>
                  <a:cubicBezTo>
                    <a:pt x="15480" y="-142"/>
                    <a:pt x="13680" y="-142"/>
                    <a:pt x="12240" y="865"/>
                  </a:cubicBezTo>
                  <a:cubicBezTo>
                    <a:pt x="10800" y="1872"/>
                    <a:pt x="9720" y="3885"/>
                    <a:pt x="10440" y="6539"/>
                  </a:cubicBezTo>
                  <a:cubicBezTo>
                    <a:pt x="11160" y="9194"/>
                    <a:pt x="13680" y="12489"/>
                    <a:pt x="14940" y="14685"/>
                  </a:cubicBezTo>
                  <a:cubicBezTo>
                    <a:pt x="16200" y="16882"/>
                    <a:pt x="16200" y="17980"/>
                    <a:pt x="14040" y="19078"/>
                  </a:cubicBezTo>
                  <a:cubicBezTo>
                    <a:pt x="11880" y="20177"/>
                    <a:pt x="7560" y="21275"/>
                    <a:pt x="4860" y="21366"/>
                  </a:cubicBezTo>
                  <a:cubicBezTo>
                    <a:pt x="2160" y="21458"/>
                    <a:pt x="1080" y="20543"/>
                    <a:pt x="0" y="19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2128500" y="4857750"/>
              <a:ext cx="2349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9819216" y="5363587"/>
              <a:ext cx="160321" cy="183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0844" fill="norm" stroke="1" extrusionOk="0">
                  <a:moveTo>
                    <a:pt x="13500" y="2405"/>
                  </a:moveTo>
                  <a:cubicBezTo>
                    <a:pt x="12690" y="1445"/>
                    <a:pt x="11880" y="485"/>
                    <a:pt x="10530" y="125"/>
                  </a:cubicBezTo>
                  <a:cubicBezTo>
                    <a:pt x="9180" y="-235"/>
                    <a:pt x="7290" y="5"/>
                    <a:pt x="4995" y="3245"/>
                  </a:cubicBezTo>
                  <a:cubicBezTo>
                    <a:pt x="2700" y="6485"/>
                    <a:pt x="0" y="12725"/>
                    <a:pt x="0" y="16445"/>
                  </a:cubicBezTo>
                  <a:cubicBezTo>
                    <a:pt x="0" y="20165"/>
                    <a:pt x="2700" y="21365"/>
                    <a:pt x="7020" y="20645"/>
                  </a:cubicBezTo>
                  <a:cubicBezTo>
                    <a:pt x="11340" y="19925"/>
                    <a:pt x="17280" y="17285"/>
                    <a:pt x="19440" y="14045"/>
                  </a:cubicBezTo>
                  <a:cubicBezTo>
                    <a:pt x="21600" y="10805"/>
                    <a:pt x="19980" y="6965"/>
                    <a:pt x="17550" y="4805"/>
                  </a:cubicBezTo>
                  <a:cubicBezTo>
                    <a:pt x="15120" y="2645"/>
                    <a:pt x="11880" y="2165"/>
                    <a:pt x="9720" y="2405"/>
                  </a:cubicBezTo>
                  <a:cubicBezTo>
                    <a:pt x="7560" y="2645"/>
                    <a:pt x="6480" y="3605"/>
                    <a:pt x="5400" y="4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0633339" y="5454105"/>
              <a:ext cx="120628" cy="14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0872" fill="norm" stroke="1" extrusionOk="0">
                  <a:moveTo>
                    <a:pt x="8191" y="1877"/>
                  </a:moveTo>
                  <a:cubicBezTo>
                    <a:pt x="6361" y="2177"/>
                    <a:pt x="4530" y="2477"/>
                    <a:pt x="3066" y="4727"/>
                  </a:cubicBezTo>
                  <a:cubicBezTo>
                    <a:pt x="1602" y="6977"/>
                    <a:pt x="503" y="11177"/>
                    <a:pt x="137" y="14177"/>
                  </a:cubicBezTo>
                  <a:cubicBezTo>
                    <a:pt x="-229" y="17177"/>
                    <a:pt x="137" y="18977"/>
                    <a:pt x="1235" y="20027"/>
                  </a:cubicBezTo>
                  <a:cubicBezTo>
                    <a:pt x="2334" y="21077"/>
                    <a:pt x="4164" y="21377"/>
                    <a:pt x="7642" y="19577"/>
                  </a:cubicBezTo>
                  <a:cubicBezTo>
                    <a:pt x="11120" y="17777"/>
                    <a:pt x="16246" y="13877"/>
                    <a:pt x="18808" y="10727"/>
                  </a:cubicBezTo>
                  <a:cubicBezTo>
                    <a:pt x="21371" y="7577"/>
                    <a:pt x="21371" y="5177"/>
                    <a:pt x="19724" y="3377"/>
                  </a:cubicBezTo>
                  <a:cubicBezTo>
                    <a:pt x="18076" y="1577"/>
                    <a:pt x="14781" y="377"/>
                    <a:pt x="12218" y="77"/>
                  </a:cubicBezTo>
                  <a:cubicBezTo>
                    <a:pt x="9656" y="-223"/>
                    <a:pt x="7825" y="377"/>
                    <a:pt x="6727" y="1427"/>
                  </a:cubicBezTo>
                  <a:cubicBezTo>
                    <a:pt x="5629" y="2477"/>
                    <a:pt x="5263" y="3977"/>
                    <a:pt x="4896" y="5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0839450" y="556895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0916708" y="5505450"/>
              <a:ext cx="155991" cy="113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89" fill="norm" stroke="1" extrusionOk="0">
                  <a:moveTo>
                    <a:pt x="3312" y="0"/>
                  </a:moveTo>
                  <a:cubicBezTo>
                    <a:pt x="2160" y="1200"/>
                    <a:pt x="1008" y="2400"/>
                    <a:pt x="432" y="5200"/>
                  </a:cubicBezTo>
                  <a:cubicBezTo>
                    <a:pt x="-144" y="8000"/>
                    <a:pt x="-144" y="12400"/>
                    <a:pt x="432" y="15200"/>
                  </a:cubicBezTo>
                  <a:cubicBezTo>
                    <a:pt x="1008" y="18000"/>
                    <a:pt x="2160" y="19200"/>
                    <a:pt x="3456" y="19800"/>
                  </a:cubicBezTo>
                  <a:cubicBezTo>
                    <a:pt x="4752" y="20400"/>
                    <a:pt x="6192" y="20400"/>
                    <a:pt x="7200" y="19200"/>
                  </a:cubicBezTo>
                  <a:cubicBezTo>
                    <a:pt x="8208" y="18000"/>
                    <a:pt x="8784" y="15600"/>
                    <a:pt x="9072" y="15400"/>
                  </a:cubicBezTo>
                  <a:cubicBezTo>
                    <a:pt x="9360" y="15200"/>
                    <a:pt x="9360" y="17200"/>
                    <a:pt x="10080" y="18600"/>
                  </a:cubicBezTo>
                  <a:cubicBezTo>
                    <a:pt x="10800" y="20000"/>
                    <a:pt x="12240" y="20800"/>
                    <a:pt x="13680" y="21200"/>
                  </a:cubicBezTo>
                  <a:cubicBezTo>
                    <a:pt x="15120" y="21600"/>
                    <a:pt x="16560" y="21600"/>
                    <a:pt x="18000" y="18800"/>
                  </a:cubicBezTo>
                  <a:cubicBezTo>
                    <a:pt x="19440" y="16000"/>
                    <a:pt x="20880" y="10400"/>
                    <a:pt x="21168" y="6800"/>
                  </a:cubicBezTo>
                  <a:cubicBezTo>
                    <a:pt x="21456" y="3200"/>
                    <a:pt x="20592" y="1600"/>
                    <a:pt x="197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1156950" y="561975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517435" y="5765800"/>
              <a:ext cx="11877766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29" y="1662"/>
                  </a:moveTo>
                  <a:cubicBezTo>
                    <a:pt x="13" y="1292"/>
                    <a:pt x="-2" y="923"/>
                    <a:pt x="0" y="738"/>
                  </a:cubicBezTo>
                  <a:cubicBezTo>
                    <a:pt x="2" y="554"/>
                    <a:pt x="21" y="554"/>
                    <a:pt x="106" y="600"/>
                  </a:cubicBezTo>
                  <a:cubicBezTo>
                    <a:pt x="190" y="646"/>
                    <a:pt x="341" y="738"/>
                    <a:pt x="479" y="831"/>
                  </a:cubicBezTo>
                  <a:cubicBezTo>
                    <a:pt x="618" y="923"/>
                    <a:pt x="745" y="1015"/>
                    <a:pt x="891" y="1015"/>
                  </a:cubicBezTo>
                  <a:cubicBezTo>
                    <a:pt x="1037" y="1015"/>
                    <a:pt x="1203" y="923"/>
                    <a:pt x="1364" y="831"/>
                  </a:cubicBezTo>
                  <a:cubicBezTo>
                    <a:pt x="1526" y="738"/>
                    <a:pt x="1684" y="646"/>
                    <a:pt x="1819" y="554"/>
                  </a:cubicBezTo>
                  <a:cubicBezTo>
                    <a:pt x="1953" y="462"/>
                    <a:pt x="2065" y="369"/>
                    <a:pt x="2209" y="277"/>
                  </a:cubicBezTo>
                  <a:cubicBezTo>
                    <a:pt x="2354" y="185"/>
                    <a:pt x="2531" y="92"/>
                    <a:pt x="2690" y="46"/>
                  </a:cubicBezTo>
                  <a:cubicBezTo>
                    <a:pt x="2850" y="0"/>
                    <a:pt x="2992" y="0"/>
                    <a:pt x="3129" y="0"/>
                  </a:cubicBezTo>
                  <a:cubicBezTo>
                    <a:pt x="3266" y="0"/>
                    <a:pt x="3397" y="0"/>
                    <a:pt x="3543" y="0"/>
                  </a:cubicBezTo>
                  <a:cubicBezTo>
                    <a:pt x="3689" y="0"/>
                    <a:pt x="3851" y="0"/>
                    <a:pt x="4009" y="0"/>
                  </a:cubicBezTo>
                  <a:cubicBezTo>
                    <a:pt x="4166" y="0"/>
                    <a:pt x="4320" y="0"/>
                    <a:pt x="4484" y="0"/>
                  </a:cubicBezTo>
                  <a:cubicBezTo>
                    <a:pt x="4647" y="0"/>
                    <a:pt x="4821" y="0"/>
                    <a:pt x="4994" y="0"/>
                  </a:cubicBezTo>
                  <a:cubicBezTo>
                    <a:pt x="5167" y="0"/>
                    <a:pt x="5340" y="0"/>
                    <a:pt x="5481" y="0"/>
                  </a:cubicBezTo>
                  <a:cubicBezTo>
                    <a:pt x="5621" y="0"/>
                    <a:pt x="5729" y="0"/>
                    <a:pt x="5825" y="0"/>
                  </a:cubicBezTo>
                  <a:cubicBezTo>
                    <a:pt x="5921" y="0"/>
                    <a:pt x="6006" y="0"/>
                    <a:pt x="6145" y="0"/>
                  </a:cubicBezTo>
                  <a:cubicBezTo>
                    <a:pt x="6283" y="0"/>
                    <a:pt x="6476" y="0"/>
                    <a:pt x="6630" y="0"/>
                  </a:cubicBezTo>
                  <a:cubicBezTo>
                    <a:pt x="6784" y="0"/>
                    <a:pt x="6899" y="0"/>
                    <a:pt x="7009" y="0"/>
                  </a:cubicBezTo>
                  <a:cubicBezTo>
                    <a:pt x="7118" y="0"/>
                    <a:pt x="7222" y="0"/>
                    <a:pt x="7326" y="0"/>
                  </a:cubicBezTo>
                  <a:cubicBezTo>
                    <a:pt x="7430" y="0"/>
                    <a:pt x="7534" y="0"/>
                    <a:pt x="7630" y="0"/>
                  </a:cubicBezTo>
                  <a:cubicBezTo>
                    <a:pt x="7727" y="0"/>
                    <a:pt x="7815" y="0"/>
                    <a:pt x="7917" y="0"/>
                  </a:cubicBezTo>
                  <a:cubicBezTo>
                    <a:pt x="8019" y="0"/>
                    <a:pt x="8135" y="0"/>
                    <a:pt x="8250" y="46"/>
                  </a:cubicBezTo>
                  <a:cubicBezTo>
                    <a:pt x="8365" y="92"/>
                    <a:pt x="8481" y="185"/>
                    <a:pt x="8596" y="231"/>
                  </a:cubicBezTo>
                  <a:cubicBezTo>
                    <a:pt x="8712" y="277"/>
                    <a:pt x="8827" y="277"/>
                    <a:pt x="8935" y="323"/>
                  </a:cubicBezTo>
                  <a:cubicBezTo>
                    <a:pt x="9043" y="369"/>
                    <a:pt x="9143" y="462"/>
                    <a:pt x="9253" y="508"/>
                  </a:cubicBezTo>
                  <a:cubicBezTo>
                    <a:pt x="9362" y="554"/>
                    <a:pt x="9482" y="554"/>
                    <a:pt x="9599" y="600"/>
                  </a:cubicBezTo>
                  <a:cubicBezTo>
                    <a:pt x="9716" y="646"/>
                    <a:pt x="9832" y="738"/>
                    <a:pt x="9947" y="831"/>
                  </a:cubicBezTo>
                  <a:cubicBezTo>
                    <a:pt x="10063" y="923"/>
                    <a:pt x="10178" y="1015"/>
                    <a:pt x="10290" y="1062"/>
                  </a:cubicBezTo>
                  <a:cubicBezTo>
                    <a:pt x="10402" y="1108"/>
                    <a:pt x="10509" y="1108"/>
                    <a:pt x="10627" y="1154"/>
                  </a:cubicBezTo>
                  <a:cubicBezTo>
                    <a:pt x="10744" y="1200"/>
                    <a:pt x="10871" y="1292"/>
                    <a:pt x="10994" y="1385"/>
                  </a:cubicBezTo>
                  <a:cubicBezTo>
                    <a:pt x="11117" y="1477"/>
                    <a:pt x="11237" y="1569"/>
                    <a:pt x="11356" y="1662"/>
                  </a:cubicBezTo>
                  <a:cubicBezTo>
                    <a:pt x="11475" y="1754"/>
                    <a:pt x="11595" y="1846"/>
                    <a:pt x="11710" y="1938"/>
                  </a:cubicBezTo>
                  <a:cubicBezTo>
                    <a:pt x="11826" y="2031"/>
                    <a:pt x="11937" y="2123"/>
                    <a:pt x="12057" y="2215"/>
                  </a:cubicBezTo>
                  <a:cubicBezTo>
                    <a:pt x="12176" y="2308"/>
                    <a:pt x="12303" y="2400"/>
                    <a:pt x="12426" y="2538"/>
                  </a:cubicBezTo>
                  <a:cubicBezTo>
                    <a:pt x="12549" y="2677"/>
                    <a:pt x="12669" y="2862"/>
                    <a:pt x="12846" y="3092"/>
                  </a:cubicBezTo>
                  <a:cubicBezTo>
                    <a:pt x="13023" y="3323"/>
                    <a:pt x="13257" y="3600"/>
                    <a:pt x="13438" y="3831"/>
                  </a:cubicBezTo>
                  <a:cubicBezTo>
                    <a:pt x="13619" y="4062"/>
                    <a:pt x="13746" y="4246"/>
                    <a:pt x="13869" y="4431"/>
                  </a:cubicBezTo>
                  <a:cubicBezTo>
                    <a:pt x="13993" y="4615"/>
                    <a:pt x="14112" y="4800"/>
                    <a:pt x="14233" y="4985"/>
                  </a:cubicBezTo>
                  <a:cubicBezTo>
                    <a:pt x="14354" y="5169"/>
                    <a:pt x="14478" y="5354"/>
                    <a:pt x="14658" y="5677"/>
                  </a:cubicBezTo>
                  <a:cubicBezTo>
                    <a:pt x="14839" y="6000"/>
                    <a:pt x="15078" y="6462"/>
                    <a:pt x="15257" y="6831"/>
                  </a:cubicBezTo>
                  <a:cubicBezTo>
                    <a:pt x="15436" y="7200"/>
                    <a:pt x="15555" y="7477"/>
                    <a:pt x="15728" y="7846"/>
                  </a:cubicBezTo>
                  <a:cubicBezTo>
                    <a:pt x="15902" y="8215"/>
                    <a:pt x="16129" y="8677"/>
                    <a:pt x="16302" y="9046"/>
                  </a:cubicBezTo>
                  <a:cubicBezTo>
                    <a:pt x="16475" y="9415"/>
                    <a:pt x="16594" y="9692"/>
                    <a:pt x="16710" y="9969"/>
                  </a:cubicBezTo>
                  <a:cubicBezTo>
                    <a:pt x="16825" y="10246"/>
                    <a:pt x="16937" y="10523"/>
                    <a:pt x="17095" y="10892"/>
                  </a:cubicBezTo>
                  <a:cubicBezTo>
                    <a:pt x="17253" y="11262"/>
                    <a:pt x="17457" y="11723"/>
                    <a:pt x="17618" y="12092"/>
                  </a:cubicBezTo>
                  <a:cubicBezTo>
                    <a:pt x="17780" y="12462"/>
                    <a:pt x="17899" y="12738"/>
                    <a:pt x="18011" y="12969"/>
                  </a:cubicBezTo>
                  <a:cubicBezTo>
                    <a:pt x="18122" y="13200"/>
                    <a:pt x="18226" y="13385"/>
                    <a:pt x="18325" y="13569"/>
                  </a:cubicBezTo>
                  <a:cubicBezTo>
                    <a:pt x="18423" y="13754"/>
                    <a:pt x="18515" y="13938"/>
                    <a:pt x="18607" y="14123"/>
                  </a:cubicBezTo>
                  <a:cubicBezTo>
                    <a:pt x="18700" y="14308"/>
                    <a:pt x="18792" y="14492"/>
                    <a:pt x="18935" y="14769"/>
                  </a:cubicBezTo>
                  <a:cubicBezTo>
                    <a:pt x="19077" y="15046"/>
                    <a:pt x="19269" y="15415"/>
                    <a:pt x="19452" y="15785"/>
                  </a:cubicBezTo>
                  <a:cubicBezTo>
                    <a:pt x="19635" y="16154"/>
                    <a:pt x="19808" y="16523"/>
                    <a:pt x="20018" y="16985"/>
                  </a:cubicBezTo>
                  <a:cubicBezTo>
                    <a:pt x="20228" y="17446"/>
                    <a:pt x="20474" y="18000"/>
                    <a:pt x="20665" y="18462"/>
                  </a:cubicBezTo>
                  <a:cubicBezTo>
                    <a:pt x="20855" y="18923"/>
                    <a:pt x="20990" y="19292"/>
                    <a:pt x="21136" y="19800"/>
                  </a:cubicBezTo>
                  <a:cubicBezTo>
                    <a:pt x="21282" y="20308"/>
                    <a:pt x="21440" y="20954"/>
                    <a:pt x="215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952500" y="6064250"/>
              <a:ext cx="127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280"/>
                    <a:pt x="14400" y="10560"/>
                    <a:pt x="10800" y="14160"/>
                  </a:cubicBezTo>
                  <a:cubicBezTo>
                    <a:pt x="7200" y="17760"/>
                    <a:pt x="36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929663" y="6025427"/>
              <a:ext cx="247204" cy="39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35" fill="norm" stroke="1" extrusionOk="0">
                  <a:moveTo>
                    <a:pt x="325" y="6145"/>
                  </a:moveTo>
                  <a:cubicBezTo>
                    <a:pt x="-38" y="4562"/>
                    <a:pt x="-401" y="2978"/>
                    <a:pt x="1051" y="1791"/>
                  </a:cubicBezTo>
                  <a:cubicBezTo>
                    <a:pt x="2503" y="604"/>
                    <a:pt x="5770" y="-188"/>
                    <a:pt x="8947" y="38"/>
                  </a:cubicBezTo>
                  <a:cubicBezTo>
                    <a:pt x="12123" y="264"/>
                    <a:pt x="15209" y="1508"/>
                    <a:pt x="17478" y="3487"/>
                  </a:cubicBezTo>
                  <a:cubicBezTo>
                    <a:pt x="19747" y="5466"/>
                    <a:pt x="21199" y="8181"/>
                    <a:pt x="21199" y="10838"/>
                  </a:cubicBezTo>
                  <a:cubicBezTo>
                    <a:pt x="21199" y="13496"/>
                    <a:pt x="19747" y="16097"/>
                    <a:pt x="16933" y="17850"/>
                  </a:cubicBezTo>
                  <a:cubicBezTo>
                    <a:pt x="14120" y="19603"/>
                    <a:pt x="9945" y="20507"/>
                    <a:pt x="7404" y="20960"/>
                  </a:cubicBezTo>
                  <a:cubicBezTo>
                    <a:pt x="4863" y="21412"/>
                    <a:pt x="3955" y="21412"/>
                    <a:pt x="3048" y="21186"/>
                  </a:cubicBezTo>
                  <a:cubicBezTo>
                    <a:pt x="2140" y="20960"/>
                    <a:pt x="1233" y="20507"/>
                    <a:pt x="1414" y="19885"/>
                  </a:cubicBezTo>
                  <a:cubicBezTo>
                    <a:pt x="1596" y="19263"/>
                    <a:pt x="2866" y="18472"/>
                    <a:pt x="4137" y="17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320800" y="6267450"/>
              <a:ext cx="1143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309867" y="6369050"/>
              <a:ext cx="188733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873" fill="norm" stroke="1" extrusionOk="0">
                  <a:moveTo>
                    <a:pt x="1938" y="7200"/>
                  </a:moveTo>
                  <a:cubicBezTo>
                    <a:pt x="751" y="12000"/>
                    <a:pt x="-436" y="16800"/>
                    <a:pt x="157" y="19200"/>
                  </a:cubicBezTo>
                  <a:cubicBezTo>
                    <a:pt x="751" y="21600"/>
                    <a:pt x="3124" y="21600"/>
                    <a:pt x="6922" y="18000"/>
                  </a:cubicBezTo>
                  <a:cubicBezTo>
                    <a:pt x="10720" y="14400"/>
                    <a:pt x="15942" y="7200"/>
                    <a:pt x="211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703508" y="6038850"/>
              <a:ext cx="201493" cy="49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61" fill="norm" stroke="1" extrusionOk="0">
                  <a:moveTo>
                    <a:pt x="19393" y="0"/>
                  </a:moveTo>
                  <a:cubicBezTo>
                    <a:pt x="15793" y="279"/>
                    <a:pt x="12193" y="559"/>
                    <a:pt x="9830" y="791"/>
                  </a:cubicBezTo>
                  <a:cubicBezTo>
                    <a:pt x="7468" y="1024"/>
                    <a:pt x="6343" y="1210"/>
                    <a:pt x="5218" y="1536"/>
                  </a:cubicBezTo>
                  <a:cubicBezTo>
                    <a:pt x="4093" y="1862"/>
                    <a:pt x="2968" y="2328"/>
                    <a:pt x="2518" y="2793"/>
                  </a:cubicBezTo>
                  <a:cubicBezTo>
                    <a:pt x="2068" y="3259"/>
                    <a:pt x="2293" y="3724"/>
                    <a:pt x="3305" y="4702"/>
                  </a:cubicBezTo>
                  <a:cubicBezTo>
                    <a:pt x="4318" y="5679"/>
                    <a:pt x="6118" y="7169"/>
                    <a:pt x="6681" y="8426"/>
                  </a:cubicBezTo>
                  <a:cubicBezTo>
                    <a:pt x="7243" y="9683"/>
                    <a:pt x="6568" y="10707"/>
                    <a:pt x="5668" y="11359"/>
                  </a:cubicBezTo>
                  <a:cubicBezTo>
                    <a:pt x="4768" y="12010"/>
                    <a:pt x="3643" y="12290"/>
                    <a:pt x="2518" y="12476"/>
                  </a:cubicBezTo>
                  <a:cubicBezTo>
                    <a:pt x="1393" y="12662"/>
                    <a:pt x="268" y="12755"/>
                    <a:pt x="43" y="12616"/>
                  </a:cubicBezTo>
                  <a:cubicBezTo>
                    <a:pt x="-182" y="12476"/>
                    <a:pt x="493" y="12103"/>
                    <a:pt x="1506" y="12103"/>
                  </a:cubicBezTo>
                  <a:cubicBezTo>
                    <a:pt x="2518" y="12103"/>
                    <a:pt x="3868" y="12476"/>
                    <a:pt x="4768" y="13314"/>
                  </a:cubicBezTo>
                  <a:cubicBezTo>
                    <a:pt x="5668" y="14152"/>
                    <a:pt x="6118" y="15455"/>
                    <a:pt x="5443" y="16572"/>
                  </a:cubicBezTo>
                  <a:cubicBezTo>
                    <a:pt x="4768" y="17690"/>
                    <a:pt x="2968" y="18621"/>
                    <a:pt x="1843" y="19319"/>
                  </a:cubicBezTo>
                  <a:cubicBezTo>
                    <a:pt x="718" y="20017"/>
                    <a:pt x="268" y="20483"/>
                    <a:pt x="493" y="20855"/>
                  </a:cubicBezTo>
                  <a:cubicBezTo>
                    <a:pt x="718" y="21228"/>
                    <a:pt x="1618" y="21507"/>
                    <a:pt x="5218" y="21553"/>
                  </a:cubicBezTo>
                  <a:cubicBezTo>
                    <a:pt x="8818" y="21600"/>
                    <a:pt x="15118" y="21414"/>
                    <a:pt x="21418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2165350" y="6099904"/>
              <a:ext cx="28328" cy="28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467" fill="norm" stroke="1" extrusionOk="0">
                  <a:moveTo>
                    <a:pt x="0" y="1128"/>
                  </a:moveTo>
                  <a:cubicBezTo>
                    <a:pt x="6171" y="498"/>
                    <a:pt x="12343" y="-133"/>
                    <a:pt x="16200" y="25"/>
                  </a:cubicBezTo>
                  <a:cubicBezTo>
                    <a:pt x="20057" y="182"/>
                    <a:pt x="21600" y="1128"/>
                    <a:pt x="20057" y="3572"/>
                  </a:cubicBezTo>
                  <a:cubicBezTo>
                    <a:pt x="18514" y="6016"/>
                    <a:pt x="13886" y="9958"/>
                    <a:pt x="12343" y="13190"/>
                  </a:cubicBezTo>
                  <a:cubicBezTo>
                    <a:pt x="10800" y="16422"/>
                    <a:pt x="12343" y="18944"/>
                    <a:pt x="13886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2355850" y="6381750"/>
              <a:ext cx="1079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2696809" y="6108700"/>
              <a:ext cx="173391" cy="258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63" fill="norm" stroke="1" extrusionOk="0">
                  <a:moveTo>
                    <a:pt x="14291" y="0"/>
                  </a:moveTo>
                  <a:cubicBezTo>
                    <a:pt x="10908" y="4741"/>
                    <a:pt x="7525" y="9483"/>
                    <a:pt x="5183" y="12644"/>
                  </a:cubicBezTo>
                  <a:cubicBezTo>
                    <a:pt x="2841" y="15805"/>
                    <a:pt x="1540" y="17385"/>
                    <a:pt x="759" y="18615"/>
                  </a:cubicBezTo>
                  <a:cubicBezTo>
                    <a:pt x="-22" y="19844"/>
                    <a:pt x="-282" y="20722"/>
                    <a:pt x="369" y="21161"/>
                  </a:cubicBezTo>
                  <a:cubicBezTo>
                    <a:pt x="1019" y="21600"/>
                    <a:pt x="2581" y="21600"/>
                    <a:pt x="6224" y="20898"/>
                  </a:cubicBezTo>
                  <a:cubicBezTo>
                    <a:pt x="9867" y="20195"/>
                    <a:pt x="15593" y="18790"/>
                    <a:pt x="21318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2851150" y="6254750"/>
              <a:ext cx="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2984500" y="6419850"/>
              <a:ext cx="1079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5305"/>
                    <a:pt x="13976" y="10611"/>
                    <a:pt x="10376" y="14211"/>
                  </a:cubicBezTo>
                  <a:cubicBezTo>
                    <a:pt x="6776" y="17811"/>
                    <a:pt x="3388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3416299" y="6121400"/>
              <a:ext cx="15695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749"/>
                    <a:pt x="16200" y="9498"/>
                    <a:pt x="18900" y="13098"/>
                  </a:cubicBezTo>
                  <a:cubicBezTo>
                    <a:pt x="21600" y="16698"/>
                    <a:pt x="18900" y="19149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3486150" y="6432550"/>
              <a:ext cx="825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000"/>
                    <a:pt x="21600" y="4000"/>
                    <a:pt x="18000" y="7600"/>
                  </a:cubicBezTo>
                  <a:cubicBezTo>
                    <a:pt x="14400" y="11200"/>
                    <a:pt x="7200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3841750" y="6159500"/>
              <a:ext cx="317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440"/>
                    <a:pt x="12960" y="10880"/>
                    <a:pt x="9360" y="14480"/>
                  </a:cubicBezTo>
                  <a:cubicBezTo>
                    <a:pt x="5760" y="18080"/>
                    <a:pt x="2880" y="19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3994149" y="6035052"/>
              <a:ext cx="124740" cy="55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501" fill="norm" stroke="1" extrusionOk="0">
                  <a:moveTo>
                    <a:pt x="0" y="1374"/>
                  </a:moveTo>
                  <a:cubicBezTo>
                    <a:pt x="2833" y="883"/>
                    <a:pt x="5666" y="392"/>
                    <a:pt x="8144" y="146"/>
                  </a:cubicBezTo>
                  <a:cubicBezTo>
                    <a:pt x="10623" y="-99"/>
                    <a:pt x="12748" y="-99"/>
                    <a:pt x="14872" y="637"/>
                  </a:cubicBezTo>
                  <a:cubicBezTo>
                    <a:pt x="16997" y="1374"/>
                    <a:pt x="19121" y="2846"/>
                    <a:pt x="18767" y="4196"/>
                  </a:cubicBezTo>
                  <a:cubicBezTo>
                    <a:pt x="18413" y="5546"/>
                    <a:pt x="15580" y="6774"/>
                    <a:pt x="13633" y="7551"/>
                  </a:cubicBezTo>
                  <a:cubicBezTo>
                    <a:pt x="11685" y="8328"/>
                    <a:pt x="10623" y="8656"/>
                    <a:pt x="10446" y="9269"/>
                  </a:cubicBezTo>
                  <a:cubicBezTo>
                    <a:pt x="10269" y="9883"/>
                    <a:pt x="10977" y="10783"/>
                    <a:pt x="13102" y="11806"/>
                  </a:cubicBezTo>
                  <a:cubicBezTo>
                    <a:pt x="15226" y="12828"/>
                    <a:pt x="18767" y="13974"/>
                    <a:pt x="20184" y="15365"/>
                  </a:cubicBezTo>
                  <a:cubicBezTo>
                    <a:pt x="21600" y="16756"/>
                    <a:pt x="20892" y="18392"/>
                    <a:pt x="17351" y="19456"/>
                  </a:cubicBezTo>
                  <a:cubicBezTo>
                    <a:pt x="13810" y="20519"/>
                    <a:pt x="7436" y="21010"/>
                    <a:pt x="1062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6731000" y="6281602"/>
              <a:ext cx="188151" cy="25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76" fill="norm" stroke="1" extrusionOk="0">
                  <a:moveTo>
                    <a:pt x="0" y="1496"/>
                  </a:moveTo>
                  <a:cubicBezTo>
                    <a:pt x="720" y="2216"/>
                    <a:pt x="1440" y="2936"/>
                    <a:pt x="4080" y="3296"/>
                  </a:cubicBezTo>
                  <a:cubicBezTo>
                    <a:pt x="6720" y="3656"/>
                    <a:pt x="11280" y="3656"/>
                    <a:pt x="14280" y="3386"/>
                  </a:cubicBezTo>
                  <a:cubicBezTo>
                    <a:pt x="17280" y="3116"/>
                    <a:pt x="18720" y="2576"/>
                    <a:pt x="19800" y="1946"/>
                  </a:cubicBezTo>
                  <a:cubicBezTo>
                    <a:pt x="20880" y="1316"/>
                    <a:pt x="21600" y="596"/>
                    <a:pt x="21240" y="236"/>
                  </a:cubicBezTo>
                  <a:cubicBezTo>
                    <a:pt x="20880" y="-124"/>
                    <a:pt x="19440" y="-124"/>
                    <a:pt x="16680" y="596"/>
                  </a:cubicBezTo>
                  <a:cubicBezTo>
                    <a:pt x="13920" y="1316"/>
                    <a:pt x="9840" y="2756"/>
                    <a:pt x="7200" y="4556"/>
                  </a:cubicBezTo>
                  <a:cubicBezTo>
                    <a:pt x="4560" y="6356"/>
                    <a:pt x="3360" y="8516"/>
                    <a:pt x="3480" y="9866"/>
                  </a:cubicBezTo>
                  <a:cubicBezTo>
                    <a:pt x="3600" y="11216"/>
                    <a:pt x="5040" y="11756"/>
                    <a:pt x="6240" y="12296"/>
                  </a:cubicBezTo>
                  <a:cubicBezTo>
                    <a:pt x="7440" y="12836"/>
                    <a:pt x="8400" y="13376"/>
                    <a:pt x="9240" y="14006"/>
                  </a:cubicBezTo>
                  <a:cubicBezTo>
                    <a:pt x="10080" y="14636"/>
                    <a:pt x="10800" y="15356"/>
                    <a:pt x="10560" y="15986"/>
                  </a:cubicBezTo>
                  <a:cubicBezTo>
                    <a:pt x="10320" y="16616"/>
                    <a:pt x="9120" y="17156"/>
                    <a:pt x="8280" y="17876"/>
                  </a:cubicBezTo>
                  <a:cubicBezTo>
                    <a:pt x="7440" y="18596"/>
                    <a:pt x="6960" y="19496"/>
                    <a:pt x="7320" y="20036"/>
                  </a:cubicBezTo>
                  <a:cubicBezTo>
                    <a:pt x="7680" y="20576"/>
                    <a:pt x="8880" y="20756"/>
                    <a:pt x="10800" y="20936"/>
                  </a:cubicBezTo>
                  <a:cubicBezTo>
                    <a:pt x="12720" y="21116"/>
                    <a:pt x="15360" y="21296"/>
                    <a:pt x="180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6934200" y="6398340"/>
              <a:ext cx="260350" cy="13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3377"/>
                  </a:moveTo>
                  <a:cubicBezTo>
                    <a:pt x="527" y="2048"/>
                    <a:pt x="1054" y="719"/>
                    <a:pt x="1756" y="220"/>
                  </a:cubicBezTo>
                  <a:cubicBezTo>
                    <a:pt x="2459" y="-278"/>
                    <a:pt x="3337" y="54"/>
                    <a:pt x="4741" y="1384"/>
                  </a:cubicBezTo>
                  <a:cubicBezTo>
                    <a:pt x="6146" y="2713"/>
                    <a:pt x="8078" y="5039"/>
                    <a:pt x="8868" y="8030"/>
                  </a:cubicBezTo>
                  <a:cubicBezTo>
                    <a:pt x="9659" y="11020"/>
                    <a:pt x="9307" y="14676"/>
                    <a:pt x="8693" y="16836"/>
                  </a:cubicBezTo>
                  <a:cubicBezTo>
                    <a:pt x="8078" y="18996"/>
                    <a:pt x="7200" y="19660"/>
                    <a:pt x="6849" y="19162"/>
                  </a:cubicBezTo>
                  <a:cubicBezTo>
                    <a:pt x="6498" y="18664"/>
                    <a:pt x="6673" y="17002"/>
                    <a:pt x="7551" y="15008"/>
                  </a:cubicBezTo>
                  <a:cubicBezTo>
                    <a:pt x="8429" y="13014"/>
                    <a:pt x="10010" y="10688"/>
                    <a:pt x="11151" y="8860"/>
                  </a:cubicBezTo>
                  <a:cubicBezTo>
                    <a:pt x="12293" y="7033"/>
                    <a:pt x="12995" y="5704"/>
                    <a:pt x="12995" y="5537"/>
                  </a:cubicBezTo>
                  <a:cubicBezTo>
                    <a:pt x="12995" y="5371"/>
                    <a:pt x="12293" y="6368"/>
                    <a:pt x="11766" y="7697"/>
                  </a:cubicBezTo>
                  <a:cubicBezTo>
                    <a:pt x="11239" y="9027"/>
                    <a:pt x="10888" y="10688"/>
                    <a:pt x="11590" y="12682"/>
                  </a:cubicBezTo>
                  <a:cubicBezTo>
                    <a:pt x="12293" y="14676"/>
                    <a:pt x="14049" y="17002"/>
                    <a:pt x="15893" y="18497"/>
                  </a:cubicBezTo>
                  <a:cubicBezTo>
                    <a:pt x="17737" y="19993"/>
                    <a:pt x="19668" y="20657"/>
                    <a:pt x="2160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6851650" y="6584950"/>
              <a:ext cx="203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6946900" y="6591300"/>
              <a:ext cx="1778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7287355" y="6413500"/>
              <a:ext cx="27845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0"/>
                    <a:pt x="4867" y="0"/>
                    <a:pt x="1782" y="3600"/>
                  </a:cubicBezTo>
                  <a:cubicBezTo>
                    <a:pt x="-1304" y="7200"/>
                    <a:pt x="239" y="144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7327900" y="65595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7760341" y="6423901"/>
              <a:ext cx="202660" cy="57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91" fill="norm" stroke="1" extrusionOk="0">
                  <a:moveTo>
                    <a:pt x="3900" y="5505"/>
                  </a:moveTo>
                  <a:cubicBezTo>
                    <a:pt x="3239" y="7783"/>
                    <a:pt x="2578" y="10060"/>
                    <a:pt x="2137" y="12574"/>
                  </a:cubicBezTo>
                  <a:cubicBezTo>
                    <a:pt x="1696" y="15087"/>
                    <a:pt x="1476" y="17836"/>
                    <a:pt x="1145" y="19447"/>
                  </a:cubicBezTo>
                  <a:cubicBezTo>
                    <a:pt x="815" y="21057"/>
                    <a:pt x="374" y="21528"/>
                    <a:pt x="153" y="21489"/>
                  </a:cubicBezTo>
                  <a:cubicBezTo>
                    <a:pt x="-67" y="21449"/>
                    <a:pt x="-67" y="20900"/>
                    <a:pt x="264" y="19132"/>
                  </a:cubicBezTo>
                  <a:cubicBezTo>
                    <a:pt x="594" y="17365"/>
                    <a:pt x="1255" y="14380"/>
                    <a:pt x="2357" y="11592"/>
                  </a:cubicBezTo>
                  <a:cubicBezTo>
                    <a:pt x="3460" y="8804"/>
                    <a:pt x="5002" y="6212"/>
                    <a:pt x="6766" y="4327"/>
                  </a:cubicBezTo>
                  <a:cubicBezTo>
                    <a:pt x="8529" y="2441"/>
                    <a:pt x="10513" y="1263"/>
                    <a:pt x="12276" y="635"/>
                  </a:cubicBezTo>
                  <a:cubicBezTo>
                    <a:pt x="14039" y="7"/>
                    <a:pt x="15582" y="-72"/>
                    <a:pt x="16794" y="46"/>
                  </a:cubicBezTo>
                  <a:cubicBezTo>
                    <a:pt x="18006" y="164"/>
                    <a:pt x="18888" y="478"/>
                    <a:pt x="19770" y="1420"/>
                  </a:cubicBezTo>
                  <a:cubicBezTo>
                    <a:pt x="20651" y="2363"/>
                    <a:pt x="21533" y="3934"/>
                    <a:pt x="20872" y="5112"/>
                  </a:cubicBezTo>
                  <a:cubicBezTo>
                    <a:pt x="20211" y="6290"/>
                    <a:pt x="18006" y="7076"/>
                    <a:pt x="15251" y="7429"/>
                  </a:cubicBezTo>
                  <a:cubicBezTo>
                    <a:pt x="12496" y="7783"/>
                    <a:pt x="9190" y="7704"/>
                    <a:pt x="5884" y="7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7969250" y="6635749"/>
              <a:ext cx="952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218"/>
                    <a:pt x="9600" y="12436"/>
                    <a:pt x="13200" y="16036"/>
                  </a:cubicBezTo>
                  <a:cubicBezTo>
                    <a:pt x="16800" y="19636"/>
                    <a:pt x="1920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7962900" y="6667500"/>
              <a:ext cx="1397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9" y="0"/>
                    <a:pt x="17018" y="0"/>
                    <a:pt x="13582" y="2700"/>
                  </a:cubicBezTo>
                  <a:cubicBezTo>
                    <a:pt x="10145" y="5400"/>
                    <a:pt x="5564" y="10800"/>
                    <a:pt x="3109" y="14400"/>
                  </a:cubicBezTo>
                  <a:cubicBezTo>
                    <a:pt x="655" y="18000"/>
                    <a:pt x="327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8175373" y="6472111"/>
              <a:ext cx="92327" cy="27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19" fill="norm" stroke="1" extrusionOk="0">
                  <a:moveTo>
                    <a:pt x="21413" y="384"/>
                  </a:moveTo>
                  <a:cubicBezTo>
                    <a:pt x="17977" y="51"/>
                    <a:pt x="14540" y="-281"/>
                    <a:pt x="11349" y="384"/>
                  </a:cubicBezTo>
                  <a:cubicBezTo>
                    <a:pt x="8158" y="1048"/>
                    <a:pt x="5213" y="2710"/>
                    <a:pt x="3249" y="5701"/>
                  </a:cubicBezTo>
                  <a:cubicBezTo>
                    <a:pt x="1286" y="8691"/>
                    <a:pt x="304" y="13011"/>
                    <a:pt x="58" y="15587"/>
                  </a:cubicBezTo>
                  <a:cubicBezTo>
                    <a:pt x="-187" y="18162"/>
                    <a:pt x="304" y="18993"/>
                    <a:pt x="2268" y="19657"/>
                  </a:cubicBezTo>
                  <a:cubicBezTo>
                    <a:pt x="4231" y="20322"/>
                    <a:pt x="7668" y="20821"/>
                    <a:pt x="11104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8290582" y="6534150"/>
              <a:ext cx="15491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18736" y="0"/>
                  </a:moveTo>
                  <a:cubicBezTo>
                    <a:pt x="16693" y="4154"/>
                    <a:pt x="14649" y="8308"/>
                    <a:pt x="12314" y="11354"/>
                  </a:cubicBezTo>
                  <a:cubicBezTo>
                    <a:pt x="9979" y="14400"/>
                    <a:pt x="7352" y="16338"/>
                    <a:pt x="5309" y="17169"/>
                  </a:cubicBezTo>
                  <a:cubicBezTo>
                    <a:pt x="3266" y="18000"/>
                    <a:pt x="1806" y="17723"/>
                    <a:pt x="931" y="16892"/>
                  </a:cubicBezTo>
                  <a:cubicBezTo>
                    <a:pt x="55" y="16062"/>
                    <a:pt x="-237" y="14677"/>
                    <a:pt x="201" y="13569"/>
                  </a:cubicBezTo>
                  <a:cubicBezTo>
                    <a:pt x="639" y="12462"/>
                    <a:pt x="1806" y="11631"/>
                    <a:pt x="4141" y="12600"/>
                  </a:cubicBezTo>
                  <a:cubicBezTo>
                    <a:pt x="6477" y="13569"/>
                    <a:pt x="9979" y="16338"/>
                    <a:pt x="13044" y="18138"/>
                  </a:cubicBezTo>
                  <a:cubicBezTo>
                    <a:pt x="16109" y="19938"/>
                    <a:pt x="18736" y="20769"/>
                    <a:pt x="21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8496300" y="6515100"/>
              <a:ext cx="108434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600" fill="norm" stroke="1" extrusionOk="0">
                  <a:moveTo>
                    <a:pt x="12226" y="0"/>
                  </a:moveTo>
                  <a:cubicBezTo>
                    <a:pt x="15894" y="1964"/>
                    <a:pt x="19562" y="3927"/>
                    <a:pt x="20581" y="6627"/>
                  </a:cubicBezTo>
                  <a:cubicBezTo>
                    <a:pt x="21600" y="9327"/>
                    <a:pt x="19970" y="12764"/>
                    <a:pt x="16098" y="15382"/>
                  </a:cubicBezTo>
                  <a:cubicBezTo>
                    <a:pt x="12226" y="18000"/>
                    <a:pt x="6113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8194427" y="6220716"/>
              <a:ext cx="174873" cy="14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07" fill="norm" stroke="1" extrusionOk="0">
                  <a:moveTo>
                    <a:pt x="420" y="9872"/>
                  </a:moveTo>
                  <a:cubicBezTo>
                    <a:pt x="1461" y="8601"/>
                    <a:pt x="2502" y="7331"/>
                    <a:pt x="2893" y="7489"/>
                  </a:cubicBezTo>
                  <a:cubicBezTo>
                    <a:pt x="3283" y="7648"/>
                    <a:pt x="3023" y="9236"/>
                    <a:pt x="2633" y="10825"/>
                  </a:cubicBezTo>
                  <a:cubicBezTo>
                    <a:pt x="2242" y="12413"/>
                    <a:pt x="1722" y="14001"/>
                    <a:pt x="1201" y="15907"/>
                  </a:cubicBezTo>
                  <a:cubicBezTo>
                    <a:pt x="681" y="17813"/>
                    <a:pt x="160" y="20036"/>
                    <a:pt x="30" y="20354"/>
                  </a:cubicBezTo>
                  <a:cubicBezTo>
                    <a:pt x="-100" y="20672"/>
                    <a:pt x="160" y="19083"/>
                    <a:pt x="1331" y="15907"/>
                  </a:cubicBezTo>
                  <a:cubicBezTo>
                    <a:pt x="2502" y="12731"/>
                    <a:pt x="4584" y="7966"/>
                    <a:pt x="6276" y="4948"/>
                  </a:cubicBezTo>
                  <a:cubicBezTo>
                    <a:pt x="7967" y="1931"/>
                    <a:pt x="9269" y="660"/>
                    <a:pt x="10570" y="183"/>
                  </a:cubicBezTo>
                  <a:cubicBezTo>
                    <a:pt x="11871" y="-293"/>
                    <a:pt x="13172" y="25"/>
                    <a:pt x="14343" y="2725"/>
                  </a:cubicBezTo>
                  <a:cubicBezTo>
                    <a:pt x="15514" y="5425"/>
                    <a:pt x="16555" y="10507"/>
                    <a:pt x="17727" y="14001"/>
                  </a:cubicBezTo>
                  <a:cubicBezTo>
                    <a:pt x="18898" y="17495"/>
                    <a:pt x="20199" y="19401"/>
                    <a:pt x="2150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8858250" y="6578600"/>
              <a:ext cx="1016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0"/>
                    <a:pt x="9000" y="0"/>
                    <a:pt x="12600" y="3600"/>
                  </a:cubicBezTo>
                  <a:cubicBezTo>
                    <a:pt x="16200" y="7200"/>
                    <a:pt x="189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8832850" y="6705600"/>
              <a:ext cx="88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9268630" y="6269815"/>
              <a:ext cx="205571" cy="828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14" fill="norm" stroke="1" extrusionOk="0">
                  <a:moveTo>
                    <a:pt x="21406" y="763"/>
                  </a:moveTo>
                  <a:cubicBezTo>
                    <a:pt x="19422" y="434"/>
                    <a:pt x="17439" y="104"/>
                    <a:pt x="14684" y="21"/>
                  </a:cubicBezTo>
                  <a:cubicBezTo>
                    <a:pt x="11928" y="-61"/>
                    <a:pt x="8402" y="104"/>
                    <a:pt x="6088" y="434"/>
                  </a:cubicBezTo>
                  <a:cubicBezTo>
                    <a:pt x="3773" y="763"/>
                    <a:pt x="2671" y="1258"/>
                    <a:pt x="3112" y="1945"/>
                  </a:cubicBezTo>
                  <a:cubicBezTo>
                    <a:pt x="3553" y="2632"/>
                    <a:pt x="5537" y="3512"/>
                    <a:pt x="6969" y="4528"/>
                  </a:cubicBezTo>
                  <a:cubicBezTo>
                    <a:pt x="8402" y="5545"/>
                    <a:pt x="9284" y="6699"/>
                    <a:pt x="8622" y="7606"/>
                  </a:cubicBezTo>
                  <a:cubicBezTo>
                    <a:pt x="7961" y="8513"/>
                    <a:pt x="5757" y="9173"/>
                    <a:pt x="3994" y="9530"/>
                  </a:cubicBezTo>
                  <a:cubicBezTo>
                    <a:pt x="2230" y="9887"/>
                    <a:pt x="908" y="9942"/>
                    <a:pt x="798" y="9860"/>
                  </a:cubicBezTo>
                  <a:cubicBezTo>
                    <a:pt x="688" y="9777"/>
                    <a:pt x="1790" y="9557"/>
                    <a:pt x="3002" y="9447"/>
                  </a:cubicBezTo>
                  <a:cubicBezTo>
                    <a:pt x="4214" y="9337"/>
                    <a:pt x="5537" y="9337"/>
                    <a:pt x="6528" y="9447"/>
                  </a:cubicBezTo>
                  <a:cubicBezTo>
                    <a:pt x="7520" y="9557"/>
                    <a:pt x="8182" y="9777"/>
                    <a:pt x="8292" y="10464"/>
                  </a:cubicBezTo>
                  <a:cubicBezTo>
                    <a:pt x="8402" y="11151"/>
                    <a:pt x="7961" y="12305"/>
                    <a:pt x="6528" y="13762"/>
                  </a:cubicBezTo>
                  <a:cubicBezTo>
                    <a:pt x="5096" y="15218"/>
                    <a:pt x="2671" y="16977"/>
                    <a:pt x="1349" y="18269"/>
                  </a:cubicBezTo>
                  <a:cubicBezTo>
                    <a:pt x="26" y="19560"/>
                    <a:pt x="-194" y="20385"/>
                    <a:pt x="137" y="20879"/>
                  </a:cubicBezTo>
                  <a:cubicBezTo>
                    <a:pt x="467" y="21374"/>
                    <a:pt x="1349" y="21539"/>
                    <a:pt x="4435" y="21512"/>
                  </a:cubicBezTo>
                  <a:cubicBezTo>
                    <a:pt x="7520" y="21484"/>
                    <a:pt x="12810" y="21264"/>
                    <a:pt x="18100" y="21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9671050" y="6186079"/>
              <a:ext cx="85068" cy="19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66" fill="norm" stroke="1" extrusionOk="0">
                  <a:moveTo>
                    <a:pt x="0" y="2601"/>
                  </a:moveTo>
                  <a:cubicBezTo>
                    <a:pt x="1580" y="1692"/>
                    <a:pt x="3161" y="782"/>
                    <a:pt x="5532" y="328"/>
                  </a:cubicBezTo>
                  <a:cubicBezTo>
                    <a:pt x="7902" y="-127"/>
                    <a:pt x="11063" y="-127"/>
                    <a:pt x="13434" y="441"/>
                  </a:cubicBezTo>
                  <a:cubicBezTo>
                    <a:pt x="15805" y="1010"/>
                    <a:pt x="17385" y="2147"/>
                    <a:pt x="17122" y="3738"/>
                  </a:cubicBezTo>
                  <a:cubicBezTo>
                    <a:pt x="16859" y="5330"/>
                    <a:pt x="14751" y="7376"/>
                    <a:pt x="12380" y="8740"/>
                  </a:cubicBezTo>
                  <a:cubicBezTo>
                    <a:pt x="10010" y="10105"/>
                    <a:pt x="7376" y="10787"/>
                    <a:pt x="7376" y="11241"/>
                  </a:cubicBezTo>
                  <a:cubicBezTo>
                    <a:pt x="7376" y="11696"/>
                    <a:pt x="10010" y="11924"/>
                    <a:pt x="12644" y="12151"/>
                  </a:cubicBezTo>
                  <a:cubicBezTo>
                    <a:pt x="15278" y="12378"/>
                    <a:pt x="17912" y="12606"/>
                    <a:pt x="19493" y="13288"/>
                  </a:cubicBezTo>
                  <a:cubicBezTo>
                    <a:pt x="21073" y="13970"/>
                    <a:pt x="21600" y="15107"/>
                    <a:pt x="20810" y="16130"/>
                  </a:cubicBezTo>
                  <a:cubicBezTo>
                    <a:pt x="20020" y="17153"/>
                    <a:pt x="17912" y="18062"/>
                    <a:pt x="15278" y="18858"/>
                  </a:cubicBezTo>
                  <a:cubicBezTo>
                    <a:pt x="12644" y="19654"/>
                    <a:pt x="9483" y="20336"/>
                    <a:pt x="6585" y="20791"/>
                  </a:cubicBezTo>
                  <a:cubicBezTo>
                    <a:pt x="3688" y="21246"/>
                    <a:pt x="1054" y="21473"/>
                    <a:pt x="790" y="21018"/>
                  </a:cubicBezTo>
                  <a:cubicBezTo>
                    <a:pt x="527" y="20564"/>
                    <a:pt x="2634" y="19427"/>
                    <a:pt x="5532" y="18290"/>
                  </a:cubicBezTo>
                  <a:cubicBezTo>
                    <a:pt x="8429" y="17153"/>
                    <a:pt x="12117" y="16016"/>
                    <a:pt x="15805" y="14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9791700" y="6189133"/>
              <a:ext cx="114300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00" y="3355"/>
                  </a:moveTo>
                  <a:cubicBezTo>
                    <a:pt x="20400" y="1678"/>
                    <a:pt x="21600" y="0"/>
                    <a:pt x="21600" y="0"/>
                  </a:cubicBezTo>
                  <a:cubicBezTo>
                    <a:pt x="21600" y="0"/>
                    <a:pt x="20400" y="1678"/>
                    <a:pt x="17000" y="5033"/>
                  </a:cubicBezTo>
                  <a:cubicBezTo>
                    <a:pt x="13600" y="8388"/>
                    <a:pt x="8000" y="13421"/>
                    <a:pt x="4800" y="16462"/>
                  </a:cubicBezTo>
                  <a:cubicBezTo>
                    <a:pt x="1600" y="19503"/>
                    <a:pt x="800" y="205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9882423" y="6280150"/>
              <a:ext cx="105185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600" fill="norm" stroke="1" extrusionOk="0">
                  <a:moveTo>
                    <a:pt x="12341" y="0"/>
                  </a:moveTo>
                  <a:cubicBezTo>
                    <a:pt x="10647" y="480"/>
                    <a:pt x="8953" y="960"/>
                    <a:pt x="6835" y="2960"/>
                  </a:cubicBezTo>
                  <a:cubicBezTo>
                    <a:pt x="4717" y="4960"/>
                    <a:pt x="2176" y="8480"/>
                    <a:pt x="906" y="10640"/>
                  </a:cubicBezTo>
                  <a:cubicBezTo>
                    <a:pt x="-365" y="12800"/>
                    <a:pt x="-365" y="13600"/>
                    <a:pt x="1329" y="13920"/>
                  </a:cubicBezTo>
                  <a:cubicBezTo>
                    <a:pt x="3023" y="14240"/>
                    <a:pt x="6411" y="14080"/>
                    <a:pt x="9376" y="13760"/>
                  </a:cubicBezTo>
                  <a:cubicBezTo>
                    <a:pt x="12341" y="13440"/>
                    <a:pt x="14882" y="12960"/>
                    <a:pt x="17000" y="12400"/>
                  </a:cubicBezTo>
                  <a:cubicBezTo>
                    <a:pt x="19117" y="11840"/>
                    <a:pt x="20811" y="11200"/>
                    <a:pt x="21023" y="10560"/>
                  </a:cubicBezTo>
                  <a:cubicBezTo>
                    <a:pt x="21235" y="9920"/>
                    <a:pt x="19964" y="9280"/>
                    <a:pt x="18694" y="9280"/>
                  </a:cubicBezTo>
                  <a:cubicBezTo>
                    <a:pt x="17423" y="9280"/>
                    <a:pt x="16153" y="9920"/>
                    <a:pt x="15094" y="11280"/>
                  </a:cubicBezTo>
                  <a:cubicBezTo>
                    <a:pt x="14035" y="12640"/>
                    <a:pt x="13188" y="14720"/>
                    <a:pt x="13400" y="16560"/>
                  </a:cubicBezTo>
                  <a:cubicBezTo>
                    <a:pt x="13611" y="18400"/>
                    <a:pt x="14882" y="20000"/>
                    <a:pt x="16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10452100" y="6426200"/>
              <a:ext cx="127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0483850" y="6356350"/>
              <a:ext cx="6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0534614" y="6239847"/>
              <a:ext cx="171486" cy="330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20" fill="norm" stroke="1" extrusionOk="0">
                  <a:moveTo>
                    <a:pt x="14229" y="2179"/>
                  </a:moveTo>
                  <a:cubicBezTo>
                    <a:pt x="13439" y="1500"/>
                    <a:pt x="12648" y="821"/>
                    <a:pt x="11595" y="413"/>
                  </a:cubicBezTo>
                  <a:cubicBezTo>
                    <a:pt x="10541" y="6"/>
                    <a:pt x="9224" y="-130"/>
                    <a:pt x="8170" y="142"/>
                  </a:cubicBezTo>
                  <a:cubicBezTo>
                    <a:pt x="7117" y="413"/>
                    <a:pt x="6326" y="1093"/>
                    <a:pt x="5536" y="3266"/>
                  </a:cubicBezTo>
                  <a:cubicBezTo>
                    <a:pt x="4746" y="5440"/>
                    <a:pt x="3956" y="9108"/>
                    <a:pt x="3561" y="11825"/>
                  </a:cubicBezTo>
                  <a:cubicBezTo>
                    <a:pt x="3165" y="14542"/>
                    <a:pt x="3165" y="16308"/>
                    <a:pt x="3429" y="17870"/>
                  </a:cubicBezTo>
                  <a:cubicBezTo>
                    <a:pt x="3692" y="19432"/>
                    <a:pt x="4219" y="20791"/>
                    <a:pt x="4219" y="21130"/>
                  </a:cubicBezTo>
                  <a:cubicBezTo>
                    <a:pt x="4219" y="21470"/>
                    <a:pt x="3692" y="20791"/>
                    <a:pt x="3034" y="20112"/>
                  </a:cubicBezTo>
                  <a:cubicBezTo>
                    <a:pt x="2375" y="19432"/>
                    <a:pt x="1585" y="18753"/>
                    <a:pt x="926" y="17938"/>
                  </a:cubicBezTo>
                  <a:cubicBezTo>
                    <a:pt x="268" y="17123"/>
                    <a:pt x="-259" y="16172"/>
                    <a:pt x="136" y="15561"/>
                  </a:cubicBezTo>
                  <a:cubicBezTo>
                    <a:pt x="531" y="14949"/>
                    <a:pt x="1848" y="14678"/>
                    <a:pt x="5536" y="14745"/>
                  </a:cubicBezTo>
                  <a:cubicBezTo>
                    <a:pt x="9224" y="14813"/>
                    <a:pt x="15282" y="15221"/>
                    <a:pt x="21341" y="15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0904837" y="6375400"/>
              <a:ext cx="18861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19226" y="3972"/>
                    <a:pt x="17066" y="7945"/>
                    <a:pt x="14066" y="11297"/>
                  </a:cubicBezTo>
                  <a:cubicBezTo>
                    <a:pt x="11066" y="14648"/>
                    <a:pt x="7226" y="17379"/>
                    <a:pt x="4706" y="18372"/>
                  </a:cubicBezTo>
                  <a:cubicBezTo>
                    <a:pt x="2186" y="19366"/>
                    <a:pt x="986" y="18621"/>
                    <a:pt x="386" y="17628"/>
                  </a:cubicBezTo>
                  <a:cubicBezTo>
                    <a:pt x="-214" y="16634"/>
                    <a:pt x="-214" y="15393"/>
                    <a:pt x="1106" y="14152"/>
                  </a:cubicBezTo>
                  <a:cubicBezTo>
                    <a:pt x="2426" y="12910"/>
                    <a:pt x="5066" y="11669"/>
                    <a:pt x="8066" y="12910"/>
                  </a:cubicBezTo>
                  <a:cubicBezTo>
                    <a:pt x="11066" y="14152"/>
                    <a:pt x="14426" y="17876"/>
                    <a:pt x="17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11163300" y="6502400"/>
              <a:ext cx="1016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4400" y="3600"/>
                  </a:cubicBezTo>
                  <a:cubicBezTo>
                    <a:pt x="18000" y="7200"/>
                    <a:pt x="19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11163299" y="6578600"/>
              <a:ext cx="88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5143"/>
                    <a:pt x="2057" y="10286"/>
                    <a:pt x="5657" y="13886"/>
                  </a:cubicBezTo>
                  <a:cubicBezTo>
                    <a:pt x="9257" y="17486"/>
                    <a:pt x="15429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1461750" y="6394450"/>
              <a:ext cx="762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308"/>
                    <a:pt x="15600" y="6616"/>
                    <a:pt x="12000" y="10216"/>
                  </a:cubicBezTo>
                  <a:cubicBezTo>
                    <a:pt x="8400" y="13816"/>
                    <a:pt x="4200" y="177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9683750" y="6750050"/>
              <a:ext cx="190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9664700" y="6800850"/>
              <a:ext cx="1270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688"/>
                    <a:pt x="11520" y="7376"/>
                    <a:pt x="7920" y="10976"/>
                  </a:cubicBezTo>
                  <a:cubicBezTo>
                    <a:pt x="4320" y="14576"/>
                    <a:pt x="2160" y="18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9785927" y="6883400"/>
              <a:ext cx="104523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0049" y="0"/>
                  </a:moveTo>
                  <a:cubicBezTo>
                    <a:pt x="6660" y="1650"/>
                    <a:pt x="3272" y="3300"/>
                    <a:pt x="1578" y="4650"/>
                  </a:cubicBezTo>
                  <a:cubicBezTo>
                    <a:pt x="-116" y="6000"/>
                    <a:pt x="-116" y="7050"/>
                    <a:pt x="96" y="7950"/>
                  </a:cubicBezTo>
                  <a:cubicBezTo>
                    <a:pt x="308" y="8850"/>
                    <a:pt x="731" y="9600"/>
                    <a:pt x="2002" y="9975"/>
                  </a:cubicBezTo>
                  <a:cubicBezTo>
                    <a:pt x="3272" y="10350"/>
                    <a:pt x="5390" y="10350"/>
                    <a:pt x="7508" y="10125"/>
                  </a:cubicBezTo>
                  <a:cubicBezTo>
                    <a:pt x="9625" y="9900"/>
                    <a:pt x="11743" y="9450"/>
                    <a:pt x="14284" y="9000"/>
                  </a:cubicBezTo>
                  <a:cubicBezTo>
                    <a:pt x="16825" y="8550"/>
                    <a:pt x="19790" y="8100"/>
                    <a:pt x="20637" y="8400"/>
                  </a:cubicBezTo>
                  <a:cubicBezTo>
                    <a:pt x="21484" y="8700"/>
                    <a:pt x="20213" y="9750"/>
                    <a:pt x="19155" y="11775"/>
                  </a:cubicBezTo>
                  <a:cubicBezTo>
                    <a:pt x="18096" y="13800"/>
                    <a:pt x="17249" y="16800"/>
                    <a:pt x="17460" y="18600"/>
                  </a:cubicBezTo>
                  <a:cubicBezTo>
                    <a:pt x="17672" y="20400"/>
                    <a:pt x="18943" y="21000"/>
                    <a:pt x="202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0439400" y="7035800"/>
              <a:ext cx="190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0464800" y="690245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10553700" y="6822785"/>
              <a:ext cx="88900" cy="34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2618"/>
                  </a:moveTo>
                  <a:cubicBezTo>
                    <a:pt x="20571" y="1951"/>
                    <a:pt x="19543" y="1285"/>
                    <a:pt x="17743" y="751"/>
                  </a:cubicBezTo>
                  <a:cubicBezTo>
                    <a:pt x="15943" y="218"/>
                    <a:pt x="13371" y="-182"/>
                    <a:pt x="11571" y="85"/>
                  </a:cubicBezTo>
                  <a:cubicBezTo>
                    <a:pt x="9771" y="351"/>
                    <a:pt x="8743" y="1285"/>
                    <a:pt x="7714" y="3685"/>
                  </a:cubicBezTo>
                  <a:cubicBezTo>
                    <a:pt x="6686" y="6085"/>
                    <a:pt x="5657" y="9951"/>
                    <a:pt x="4371" y="13151"/>
                  </a:cubicBezTo>
                  <a:cubicBezTo>
                    <a:pt x="3086" y="16351"/>
                    <a:pt x="1543" y="18885"/>
                    <a:pt x="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0472092" y="7043863"/>
              <a:ext cx="157809" cy="6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017" fill="norm" stroke="1" extrusionOk="0">
                  <a:moveTo>
                    <a:pt x="1600" y="21017"/>
                  </a:moveTo>
                  <a:cubicBezTo>
                    <a:pt x="736" y="15257"/>
                    <a:pt x="-128" y="9497"/>
                    <a:pt x="16" y="5537"/>
                  </a:cubicBezTo>
                  <a:cubicBezTo>
                    <a:pt x="160" y="1577"/>
                    <a:pt x="1312" y="-583"/>
                    <a:pt x="5056" y="137"/>
                  </a:cubicBezTo>
                  <a:cubicBezTo>
                    <a:pt x="8800" y="857"/>
                    <a:pt x="15136" y="4457"/>
                    <a:pt x="21472" y="8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0950315" y="6959599"/>
              <a:ext cx="15583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19739" y="0"/>
                  </a:moveTo>
                  <a:cubicBezTo>
                    <a:pt x="17987" y="3388"/>
                    <a:pt x="16236" y="6776"/>
                    <a:pt x="14047" y="9529"/>
                  </a:cubicBezTo>
                  <a:cubicBezTo>
                    <a:pt x="11858" y="12282"/>
                    <a:pt x="9231" y="14400"/>
                    <a:pt x="7041" y="15565"/>
                  </a:cubicBezTo>
                  <a:cubicBezTo>
                    <a:pt x="4852" y="16729"/>
                    <a:pt x="3101" y="16941"/>
                    <a:pt x="1933" y="16412"/>
                  </a:cubicBezTo>
                  <a:cubicBezTo>
                    <a:pt x="766" y="15882"/>
                    <a:pt x="182" y="14612"/>
                    <a:pt x="36" y="13447"/>
                  </a:cubicBezTo>
                  <a:cubicBezTo>
                    <a:pt x="-110" y="12282"/>
                    <a:pt x="182" y="11224"/>
                    <a:pt x="1058" y="10482"/>
                  </a:cubicBezTo>
                  <a:cubicBezTo>
                    <a:pt x="1933" y="9741"/>
                    <a:pt x="3393" y="9318"/>
                    <a:pt x="6312" y="10271"/>
                  </a:cubicBezTo>
                  <a:cubicBezTo>
                    <a:pt x="9231" y="11224"/>
                    <a:pt x="13609" y="13553"/>
                    <a:pt x="16382" y="15671"/>
                  </a:cubicBezTo>
                  <a:cubicBezTo>
                    <a:pt x="19155" y="17788"/>
                    <a:pt x="20322" y="19694"/>
                    <a:pt x="214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1252199" y="708660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1214100" y="7175499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1532779" y="7029450"/>
              <a:ext cx="81371" cy="1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79" fill="norm" stroke="1" extrusionOk="0">
                  <a:moveTo>
                    <a:pt x="12983" y="0"/>
                  </a:moveTo>
                  <a:cubicBezTo>
                    <a:pt x="10768" y="900"/>
                    <a:pt x="8553" y="1800"/>
                    <a:pt x="6337" y="4500"/>
                  </a:cubicBezTo>
                  <a:cubicBezTo>
                    <a:pt x="4122" y="7200"/>
                    <a:pt x="1906" y="11700"/>
                    <a:pt x="799" y="14850"/>
                  </a:cubicBezTo>
                  <a:cubicBezTo>
                    <a:pt x="-309" y="18000"/>
                    <a:pt x="-309" y="19800"/>
                    <a:pt x="1076" y="20700"/>
                  </a:cubicBezTo>
                  <a:cubicBezTo>
                    <a:pt x="2460" y="21600"/>
                    <a:pt x="5229" y="21600"/>
                    <a:pt x="8829" y="21300"/>
                  </a:cubicBezTo>
                  <a:cubicBezTo>
                    <a:pt x="12429" y="21000"/>
                    <a:pt x="16860" y="20400"/>
                    <a:pt x="21291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1569699" y="7137400"/>
              <a:ext cx="762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9702783" y="7431743"/>
              <a:ext cx="176580" cy="20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6" h="20423" fill="norm" stroke="1" extrusionOk="0">
                  <a:moveTo>
                    <a:pt x="11651" y="403"/>
                  </a:moveTo>
                  <a:cubicBezTo>
                    <a:pt x="10195" y="-13"/>
                    <a:pt x="8738" y="-428"/>
                    <a:pt x="6797" y="922"/>
                  </a:cubicBezTo>
                  <a:cubicBezTo>
                    <a:pt x="4855" y="2272"/>
                    <a:pt x="2428" y="5387"/>
                    <a:pt x="1094" y="8710"/>
                  </a:cubicBezTo>
                  <a:cubicBezTo>
                    <a:pt x="-241" y="12034"/>
                    <a:pt x="-484" y="15564"/>
                    <a:pt x="1094" y="17849"/>
                  </a:cubicBezTo>
                  <a:cubicBezTo>
                    <a:pt x="2671" y="20134"/>
                    <a:pt x="6069" y="21172"/>
                    <a:pt x="9952" y="19822"/>
                  </a:cubicBezTo>
                  <a:cubicBezTo>
                    <a:pt x="13835" y="18472"/>
                    <a:pt x="18204" y="14734"/>
                    <a:pt x="19660" y="11514"/>
                  </a:cubicBezTo>
                  <a:cubicBezTo>
                    <a:pt x="21116" y="8295"/>
                    <a:pt x="19660" y="5595"/>
                    <a:pt x="17476" y="4245"/>
                  </a:cubicBezTo>
                  <a:cubicBezTo>
                    <a:pt x="15291" y="2895"/>
                    <a:pt x="12379" y="2895"/>
                    <a:pt x="9467" y="2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0595920" y="7595545"/>
              <a:ext cx="143625" cy="11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023" fill="norm" stroke="1" extrusionOk="0">
                  <a:moveTo>
                    <a:pt x="16988" y="3360"/>
                  </a:moveTo>
                  <a:cubicBezTo>
                    <a:pt x="15754" y="1789"/>
                    <a:pt x="14519" y="218"/>
                    <a:pt x="12205" y="21"/>
                  </a:cubicBezTo>
                  <a:cubicBezTo>
                    <a:pt x="9891" y="-175"/>
                    <a:pt x="6497" y="1003"/>
                    <a:pt x="4182" y="3949"/>
                  </a:cubicBezTo>
                  <a:cubicBezTo>
                    <a:pt x="1868" y="6894"/>
                    <a:pt x="634" y="11607"/>
                    <a:pt x="171" y="14945"/>
                  </a:cubicBezTo>
                  <a:cubicBezTo>
                    <a:pt x="-292" y="18283"/>
                    <a:pt x="17" y="20247"/>
                    <a:pt x="3257" y="20836"/>
                  </a:cubicBezTo>
                  <a:cubicBezTo>
                    <a:pt x="6497" y="21425"/>
                    <a:pt x="12668" y="20640"/>
                    <a:pt x="16371" y="18283"/>
                  </a:cubicBezTo>
                  <a:cubicBezTo>
                    <a:pt x="20074" y="15927"/>
                    <a:pt x="21308" y="12000"/>
                    <a:pt x="20845" y="8465"/>
                  </a:cubicBezTo>
                  <a:cubicBezTo>
                    <a:pt x="20382" y="4930"/>
                    <a:pt x="18222" y="1789"/>
                    <a:pt x="16217" y="807"/>
                  </a:cubicBezTo>
                  <a:cubicBezTo>
                    <a:pt x="14211" y="-175"/>
                    <a:pt x="12359" y="1003"/>
                    <a:pt x="10508" y="2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0801350" y="767715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0900515" y="7607299"/>
              <a:ext cx="194829" cy="1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0524" fill="norm" stroke="1" extrusionOk="0">
                  <a:moveTo>
                    <a:pt x="2333" y="0"/>
                  </a:moveTo>
                  <a:cubicBezTo>
                    <a:pt x="1414" y="3135"/>
                    <a:pt x="494" y="6271"/>
                    <a:pt x="150" y="8710"/>
                  </a:cubicBezTo>
                  <a:cubicBezTo>
                    <a:pt x="-195" y="11148"/>
                    <a:pt x="35" y="12890"/>
                    <a:pt x="1069" y="13935"/>
                  </a:cubicBezTo>
                  <a:cubicBezTo>
                    <a:pt x="2103" y="14981"/>
                    <a:pt x="3941" y="15329"/>
                    <a:pt x="5435" y="14284"/>
                  </a:cubicBezTo>
                  <a:cubicBezTo>
                    <a:pt x="6928" y="13239"/>
                    <a:pt x="8077" y="10800"/>
                    <a:pt x="8422" y="10452"/>
                  </a:cubicBezTo>
                  <a:cubicBezTo>
                    <a:pt x="8767" y="10103"/>
                    <a:pt x="8307" y="11845"/>
                    <a:pt x="8192" y="13587"/>
                  </a:cubicBezTo>
                  <a:cubicBezTo>
                    <a:pt x="8077" y="15329"/>
                    <a:pt x="8307" y="17071"/>
                    <a:pt x="9571" y="18639"/>
                  </a:cubicBezTo>
                  <a:cubicBezTo>
                    <a:pt x="10835" y="20206"/>
                    <a:pt x="13133" y="21600"/>
                    <a:pt x="15316" y="19335"/>
                  </a:cubicBezTo>
                  <a:cubicBezTo>
                    <a:pt x="17499" y="17071"/>
                    <a:pt x="19567" y="11148"/>
                    <a:pt x="20486" y="7316"/>
                  </a:cubicBezTo>
                  <a:cubicBezTo>
                    <a:pt x="21405" y="3484"/>
                    <a:pt x="21175" y="1742"/>
                    <a:pt x="209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1176000" y="768350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0655299" y="7899400"/>
              <a:ext cx="374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25" y="2880"/>
                    <a:pt x="10251" y="5760"/>
                    <a:pt x="13851" y="9360"/>
                  </a:cubicBezTo>
                  <a:cubicBezTo>
                    <a:pt x="17451" y="12960"/>
                    <a:pt x="19525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0711318" y="7937499"/>
              <a:ext cx="41388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1051" y="21600"/>
                  </a:moveTo>
                  <a:cubicBezTo>
                    <a:pt x="500" y="14400"/>
                    <a:pt x="-51" y="7200"/>
                    <a:pt x="4" y="3600"/>
                  </a:cubicBezTo>
                  <a:cubicBezTo>
                    <a:pt x="59" y="0"/>
                    <a:pt x="720" y="0"/>
                    <a:pt x="3310" y="0"/>
                  </a:cubicBezTo>
                  <a:cubicBezTo>
                    <a:pt x="5900" y="0"/>
                    <a:pt x="10418" y="0"/>
                    <a:pt x="13780" y="0"/>
                  </a:cubicBezTo>
                  <a:cubicBezTo>
                    <a:pt x="17141" y="0"/>
                    <a:pt x="19345" y="0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6" name="Drawing"/>
          <p:cNvGrpSpPr/>
          <p:nvPr/>
        </p:nvGrpSpPr>
        <p:grpSpPr>
          <a:xfrm>
            <a:off x="552449" y="1162049"/>
            <a:ext cx="12350931" cy="7451780"/>
            <a:chOff x="0" y="0"/>
            <a:chExt cx="12350929" cy="7451778"/>
          </a:xfrm>
        </p:grpSpPr>
        <p:sp>
          <p:nvSpPr>
            <p:cNvPr id="1754" name="Line"/>
            <p:cNvSpPr/>
            <p:nvPr/>
          </p:nvSpPr>
          <p:spPr>
            <a:xfrm>
              <a:off x="687996" y="633898"/>
              <a:ext cx="201004" cy="5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00" fill="norm" stroke="1" extrusionOk="0">
                  <a:moveTo>
                    <a:pt x="17992" y="1504"/>
                  </a:moveTo>
                  <a:cubicBezTo>
                    <a:pt x="16192" y="854"/>
                    <a:pt x="14392" y="205"/>
                    <a:pt x="12142" y="42"/>
                  </a:cubicBezTo>
                  <a:cubicBezTo>
                    <a:pt x="9892" y="-120"/>
                    <a:pt x="7192" y="205"/>
                    <a:pt x="5054" y="692"/>
                  </a:cubicBezTo>
                  <a:cubicBezTo>
                    <a:pt x="2917" y="1179"/>
                    <a:pt x="1342" y="1829"/>
                    <a:pt x="555" y="2357"/>
                  </a:cubicBezTo>
                  <a:cubicBezTo>
                    <a:pt x="-233" y="2885"/>
                    <a:pt x="-233" y="3291"/>
                    <a:pt x="892" y="3900"/>
                  </a:cubicBezTo>
                  <a:cubicBezTo>
                    <a:pt x="2017" y="4509"/>
                    <a:pt x="4267" y="5321"/>
                    <a:pt x="6180" y="6011"/>
                  </a:cubicBezTo>
                  <a:cubicBezTo>
                    <a:pt x="8092" y="6701"/>
                    <a:pt x="9667" y="7269"/>
                    <a:pt x="10342" y="8041"/>
                  </a:cubicBezTo>
                  <a:cubicBezTo>
                    <a:pt x="11017" y="8812"/>
                    <a:pt x="10792" y="9787"/>
                    <a:pt x="10342" y="10436"/>
                  </a:cubicBezTo>
                  <a:cubicBezTo>
                    <a:pt x="9892" y="11086"/>
                    <a:pt x="9217" y="11411"/>
                    <a:pt x="8429" y="11695"/>
                  </a:cubicBezTo>
                  <a:cubicBezTo>
                    <a:pt x="7642" y="11979"/>
                    <a:pt x="6742" y="12223"/>
                    <a:pt x="6855" y="12385"/>
                  </a:cubicBezTo>
                  <a:cubicBezTo>
                    <a:pt x="6967" y="12548"/>
                    <a:pt x="8092" y="12629"/>
                    <a:pt x="8654" y="12913"/>
                  </a:cubicBezTo>
                  <a:cubicBezTo>
                    <a:pt x="9217" y="13197"/>
                    <a:pt x="9217" y="13685"/>
                    <a:pt x="8429" y="14862"/>
                  </a:cubicBezTo>
                  <a:cubicBezTo>
                    <a:pt x="7642" y="16039"/>
                    <a:pt x="6067" y="17907"/>
                    <a:pt x="5167" y="19125"/>
                  </a:cubicBezTo>
                  <a:cubicBezTo>
                    <a:pt x="4267" y="20343"/>
                    <a:pt x="4042" y="20912"/>
                    <a:pt x="4605" y="21196"/>
                  </a:cubicBezTo>
                  <a:cubicBezTo>
                    <a:pt x="5167" y="21480"/>
                    <a:pt x="6517" y="21480"/>
                    <a:pt x="9442" y="21115"/>
                  </a:cubicBezTo>
                  <a:cubicBezTo>
                    <a:pt x="12367" y="20749"/>
                    <a:pt x="16867" y="20018"/>
                    <a:pt x="21367" y="1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984250" y="800100"/>
              <a:ext cx="2159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766"/>
                    <a:pt x="4235" y="1532"/>
                    <a:pt x="7412" y="4213"/>
                  </a:cubicBezTo>
                  <a:cubicBezTo>
                    <a:pt x="10588" y="6894"/>
                    <a:pt x="14824" y="11489"/>
                    <a:pt x="17365" y="14706"/>
                  </a:cubicBezTo>
                  <a:cubicBezTo>
                    <a:pt x="19906" y="17923"/>
                    <a:pt x="20753" y="197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079500" y="762000"/>
              <a:ext cx="1778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7486" y="758"/>
                  </a:cubicBezTo>
                  <a:cubicBezTo>
                    <a:pt x="15943" y="1516"/>
                    <a:pt x="14143" y="3032"/>
                    <a:pt x="11700" y="5811"/>
                  </a:cubicBezTo>
                  <a:cubicBezTo>
                    <a:pt x="9257" y="8589"/>
                    <a:pt x="6171" y="12632"/>
                    <a:pt x="4114" y="15474"/>
                  </a:cubicBezTo>
                  <a:cubicBezTo>
                    <a:pt x="2057" y="18316"/>
                    <a:pt x="1029" y="199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327149" y="1035050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466850" y="1111250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917700" y="1073150"/>
              <a:ext cx="88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2305050" y="1092200"/>
              <a:ext cx="38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2749550" y="808199"/>
              <a:ext cx="254000" cy="27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1829"/>
                  </a:moveTo>
                  <a:cubicBezTo>
                    <a:pt x="540" y="1010"/>
                    <a:pt x="1080" y="192"/>
                    <a:pt x="1710" y="29"/>
                  </a:cubicBezTo>
                  <a:cubicBezTo>
                    <a:pt x="2340" y="-135"/>
                    <a:pt x="3060" y="356"/>
                    <a:pt x="5400" y="2892"/>
                  </a:cubicBezTo>
                  <a:cubicBezTo>
                    <a:pt x="7740" y="5429"/>
                    <a:pt x="11700" y="10010"/>
                    <a:pt x="14670" y="13447"/>
                  </a:cubicBezTo>
                  <a:cubicBezTo>
                    <a:pt x="17640" y="16883"/>
                    <a:pt x="19620" y="19174"/>
                    <a:pt x="2160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2844800" y="730250"/>
              <a:ext cx="1460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787"/>
                    <a:pt x="14713" y="5574"/>
                    <a:pt x="11739" y="8303"/>
                  </a:cubicBezTo>
                  <a:cubicBezTo>
                    <a:pt x="8765" y="11032"/>
                    <a:pt x="6261" y="13703"/>
                    <a:pt x="4383" y="15910"/>
                  </a:cubicBezTo>
                  <a:cubicBezTo>
                    <a:pt x="2504" y="18116"/>
                    <a:pt x="1252" y="198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3095343" y="1011373"/>
              <a:ext cx="111407" cy="14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45" fill="norm" stroke="1" extrusionOk="0">
                  <a:moveTo>
                    <a:pt x="1888" y="10075"/>
                  </a:moveTo>
                  <a:cubicBezTo>
                    <a:pt x="1480" y="11641"/>
                    <a:pt x="1073" y="13206"/>
                    <a:pt x="665" y="14771"/>
                  </a:cubicBezTo>
                  <a:cubicBezTo>
                    <a:pt x="258" y="16336"/>
                    <a:pt x="-150" y="17902"/>
                    <a:pt x="54" y="17745"/>
                  </a:cubicBezTo>
                  <a:cubicBezTo>
                    <a:pt x="258" y="17588"/>
                    <a:pt x="1073" y="15710"/>
                    <a:pt x="2295" y="12736"/>
                  </a:cubicBezTo>
                  <a:cubicBezTo>
                    <a:pt x="3518" y="9762"/>
                    <a:pt x="5148" y="5693"/>
                    <a:pt x="6778" y="3188"/>
                  </a:cubicBezTo>
                  <a:cubicBezTo>
                    <a:pt x="8408" y="684"/>
                    <a:pt x="10039" y="-255"/>
                    <a:pt x="11465" y="58"/>
                  </a:cubicBezTo>
                  <a:cubicBezTo>
                    <a:pt x="12892" y="371"/>
                    <a:pt x="14114" y="1936"/>
                    <a:pt x="15744" y="5693"/>
                  </a:cubicBezTo>
                  <a:cubicBezTo>
                    <a:pt x="17375" y="9449"/>
                    <a:pt x="19412" y="15397"/>
                    <a:pt x="2145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3327400" y="624255"/>
              <a:ext cx="180582" cy="474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11" fill="norm" stroke="1" extrusionOk="0">
                  <a:moveTo>
                    <a:pt x="0" y="1063"/>
                  </a:moveTo>
                  <a:cubicBezTo>
                    <a:pt x="745" y="679"/>
                    <a:pt x="1490" y="295"/>
                    <a:pt x="2483" y="103"/>
                  </a:cubicBezTo>
                  <a:cubicBezTo>
                    <a:pt x="3476" y="-89"/>
                    <a:pt x="4717" y="-89"/>
                    <a:pt x="6207" y="775"/>
                  </a:cubicBezTo>
                  <a:cubicBezTo>
                    <a:pt x="7697" y="1639"/>
                    <a:pt x="9434" y="3367"/>
                    <a:pt x="9559" y="5047"/>
                  </a:cubicBezTo>
                  <a:cubicBezTo>
                    <a:pt x="9683" y="6727"/>
                    <a:pt x="8193" y="8359"/>
                    <a:pt x="8193" y="9847"/>
                  </a:cubicBezTo>
                  <a:cubicBezTo>
                    <a:pt x="8193" y="11335"/>
                    <a:pt x="9683" y="12679"/>
                    <a:pt x="12166" y="14167"/>
                  </a:cubicBezTo>
                  <a:cubicBezTo>
                    <a:pt x="14648" y="15655"/>
                    <a:pt x="18124" y="17287"/>
                    <a:pt x="19862" y="18391"/>
                  </a:cubicBezTo>
                  <a:cubicBezTo>
                    <a:pt x="21600" y="19495"/>
                    <a:pt x="21600" y="20071"/>
                    <a:pt x="19986" y="20503"/>
                  </a:cubicBezTo>
                  <a:cubicBezTo>
                    <a:pt x="18372" y="20935"/>
                    <a:pt x="15145" y="21223"/>
                    <a:pt x="11917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4554396" y="860173"/>
              <a:ext cx="812139" cy="232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25" fill="norm" stroke="1" extrusionOk="0">
                  <a:moveTo>
                    <a:pt x="1628" y="7387"/>
                  </a:moveTo>
                  <a:cubicBezTo>
                    <a:pt x="1350" y="7190"/>
                    <a:pt x="1073" y="6994"/>
                    <a:pt x="795" y="6896"/>
                  </a:cubicBezTo>
                  <a:cubicBezTo>
                    <a:pt x="517" y="6798"/>
                    <a:pt x="240" y="6798"/>
                    <a:pt x="101" y="7289"/>
                  </a:cubicBezTo>
                  <a:cubicBezTo>
                    <a:pt x="-38" y="7780"/>
                    <a:pt x="-38" y="8761"/>
                    <a:pt x="129" y="9350"/>
                  </a:cubicBezTo>
                  <a:cubicBezTo>
                    <a:pt x="295" y="9940"/>
                    <a:pt x="628" y="10136"/>
                    <a:pt x="1850" y="10038"/>
                  </a:cubicBezTo>
                  <a:cubicBezTo>
                    <a:pt x="3072" y="9940"/>
                    <a:pt x="5182" y="9547"/>
                    <a:pt x="7264" y="9154"/>
                  </a:cubicBezTo>
                  <a:cubicBezTo>
                    <a:pt x="9346" y="8761"/>
                    <a:pt x="11401" y="8369"/>
                    <a:pt x="13150" y="7976"/>
                  </a:cubicBezTo>
                  <a:cubicBezTo>
                    <a:pt x="14899" y="7583"/>
                    <a:pt x="16342" y="7190"/>
                    <a:pt x="17286" y="6896"/>
                  </a:cubicBezTo>
                  <a:cubicBezTo>
                    <a:pt x="18230" y="6601"/>
                    <a:pt x="18675" y="6405"/>
                    <a:pt x="19008" y="6012"/>
                  </a:cubicBezTo>
                  <a:cubicBezTo>
                    <a:pt x="19341" y="5620"/>
                    <a:pt x="19563" y="5030"/>
                    <a:pt x="19535" y="4343"/>
                  </a:cubicBezTo>
                  <a:cubicBezTo>
                    <a:pt x="19508" y="3656"/>
                    <a:pt x="19230" y="2870"/>
                    <a:pt x="18952" y="2281"/>
                  </a:cubicBezTo>
                  <a:cubicBezTo>
                    <a:pt x="18675" y="1692"/>
                    <a:pt x="18397" y="1300"/>
                    <a:pt x="17953" y="907"/>
                  </a:cubicBezTo>
                  <a:cubicBezTo>
                    <a:pt x="17509" y="514"/>
                    <a:pt x="16898" y="121"/>
                    <a:pt x="16759" y="23"/>
                  </a:cubicBezTo>
                  <a:cubicBezTo>
                    <a:pt x="16620" y="-75"/>
                    <a:pt x="16953" y="121"/>
                    <a:pt x="17703" y="907"/>
                  </a:cubicBezTo>
                  <a:cubicBezTo>
                    <a:pt x="18452" y="1692"/>
                    <a:pt x="19619" y="3067"/>
                    <a:pt x="20396" y="4441"/>
                  </a:cubicBezTo>
                  <a:cubicBezTo>
                    <a:pt x="21173" y="5816"/>
                    <a:pt x="21562" y="7190"/>
                    <a:pt x="21118" y="10038"/>
                  </a:cubicBezTo>
                  <a:cubicBezTo>
                    <a:pt x="20674" y="12885"/>
                    <a:pt x="19396" y="17205"/>
                    <a:pt x="18119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6534150" y="780233"/>
              <a:ext cx="190198" cy="717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19" fill="norm" stroke="1" extrusionOk="0">
                  <a:moveTo>
                    <a:pt x="2817" y="9498"/>
                  </a:moveTo>
                  <a:cubicBezTo>
                    <a:pt x="1878" y="11140"/>
                    <a:pt x="939" y="12782"/>
                    <a:pt x="470" y="14677"/>
                  </a:cubicBezTo>
                  <a:cubicBezTo>
                    <a:pt x="0" y="16572"/>
                    <a:pt x="0" y="18719"/>
                    <a:pt x="0" y="19951"/>
                  </a:cubicBezTo>
                  <a:cubicBezTo>
                    <a:pt x="0" y="21182"/>
                    <a:pt x="0" y="21498"/>
                    <a:pt x="0" y="21403"/>
                  </a:cubicBezTo>
                  <a:cubicBezTo>
                    <a:pt x="0" y="21309"/>
                    <a:pt x="0" y="20803"/>
                    <a:pt x="0" y="19256"/>
                  </a:cubicBezTo>
                  <a:cubicBezTo>
                    <a:pt x="0" y="17709"/>
                    <a:pt x="0" y="15119"/>
                    <a:pt x="117" y="12561"/>
                  </a:cubicBezTo>
                  <a:cubicBezTo>
                    <a:pt x="235" y="10003"/>
                    <a:pt x="470" y="7477"/>
                    <a:pt x="1174" y="5551"/>
                  </a:cubicBezTo>
                  <a:cubicBezTo>
                    <a:pt x="1878" y="3624"/>
                    <a:pt x="3052" y="2298"/>
                    <a:pt x="4109" y="1477"/>
                  </a:cubicBezTo>
                  <a:cubicBezTo>
                    <a:pt x="5165" y="656"/>
                    <a:pt x="6104" y="340"/>
                    <a:pt x="7161" y="151"/>
                  </a:cubicBezTo>
                  <a:cubicBezTo>
                    <a:pt x="8217" y="-39"/>
                    <a:pt x="9391" y="-102"/>
                    <a:pt x="11739" y="277"/>
                  </a:cubicBezTo>
                  <a:cubicBezTo>
                    <a:pt x="14087" y="656"/>
                    <a:pt x="17609" y="1477"/>
                    <a:pt x="19487" y="2361"/>
                  </a:cubicBezTo>
                  <a:cubicBezTo>
                    <a:pt x="21365" y="3245"/>
                    <a:pt x="21600" y="4193"/>
                    <a:pt x="20191" y="5014"/>
                  </a:cubicBezTo>
                  <a:cubicBezTo>
                    <a:pt x="18783" y="5835"/>
                    <a:pt x="15730" y="6530"/>
                    <a:pt x="12913" y="6972"/>
                  </a:cubicBezTo>
                  <a:cubicBezTo>
                    <a:pt x="10096" y="7414"/>
                    <a:pt x="7513" y="7603"/>
                    <a:pt x="5165" y="7698"/>
                  </a:cubicBezTo>
                  <a:cubicBezTo>
                    <a:pt x="2817" y="7793"/>
                    <a:pt x="704" y="7793"/>
                    <a:pt x="704" y="7761"/>
                  </a:cubicBezTo>
                  <a:cubicBezTo>
                    <a:pt x="704" y="7730"/>
                    <a:pt x="2817" y="7666"/>
                    <a:pt x="4930" y="7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751133" y="1035050"/>
              <a:ext cx="11956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600" fill="norm" stroke="1" extrusionOk="0">
                  <a:moveTo>
                    <a:pt x="2009" y="0"/>
                  </a:moveTo>
                  <a:cubicBezTo>
                    <a:pt x="544" y="831"/>
                    <a:pt x="-920" y="1662"/>
                    <a:pt x="727" y="4431"/>
                  </a:cubicBezTo>
                  <a:cubicBezTo>
                    <a:pt x="2375" y="7200"/>
                    <a:pt x="7134" y="11908"/>
                    <a:pt x="10978" y="15092"/>
                  </a:cubicBezTo>
                  <a:cubicBezTo>
                    <a:pt x="14822" y="18277"/>
                    <a:pt x="17751" y="19938"/>
                    <a:pt x="206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6722533" y="1035050"/>
              <a:ext cx="17991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1349" y="0"/>
                  </a:moveTo>
                  <a:cubicBezTo>
                    <a:pt x="16075" y="4181"/>
                    <a:pt x="10800" y="8361"/>
                    <a:pt x="7284" y="11265"/>
                  </a:cubicBezTo>
                  <a:cubicBezTo>
                    <a:pt x="3768" y="14168"/>
                    <a:pt x="2009" y="15794"/>
                    <a:pt x="1005" y="17187"/>
                  </a:cubicBezTo>
                  <a:cubicBezTo>
                    <a:pt x="0" y="18581"/>
                    <a:pt x="-251" y="19742"/>
                    <a:pt x="251" y="20439"/>
                  </a:cubicBezTo>
                  <a:cubicBezTo>
                    <a:pt x="754" y="21135"/>
                    <a:pt x="2009" y="21368"/>
                    <a:pt x="32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6957529" y="801235"/>
              <a:ext cx="141771" cy="30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174" fill="norm" stroke="1" extrusionOk="0">
                  <a:moveTo>
                    <a:pt x="20967" y="809"/>
                  </a:moveTo>
                  <a:cubicBezTo>
                    <a:pt x="19402" y="513"/>
                    <a:pt x="17837" y="217"/>
                    <a:pt x="16115" y="69"/>
                  </a:cubicBezTo>
                  <a:cubicBezTo>
                    <a:pt x="14393" y="-79"/>
                    <a:pt x="12515" y="-79"/>
                    <a:pt x="10010" y="1031"/>
                  </a:cubicBezTo>
                  <a:cubicBezTo>
                    <a:pt x="7506" y="2140"/>
                    <a:pt x="4376" y="4359"/>
                    <a:pt x="2341" y="7170"/>
                  </a:cubicBezTo>
                  <a:cubicBezTo>
                    <a:pt x="306" y="9981"/>
                    <a:pt x="-633" y="13384"/>
                    <a:pt x="463" y="15973"/>
                  </a:cubicBezTo>
                  <a:cubicBezTo>
                    <a:pt x="1558" y="18562"/>
                    <a:pt x="4689" y="20337"/>
                    <a:pt x="8445" y="20929"/>
                  </a:cubicBezTo>
                  <a:cubicBezTo>
                    <a:pt x="12202" y="21521"/>
                    <a:pt x="16584" y="20929"/>
                    <a:pt x="20967" y="20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7052733" y="908050"/>
              <a:ext cx="205317" cy="15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0"/>
                  </a:moveTo>
                  <a:cubicBezTo>
                    <a:pt x="18928" y="3900"/>
                    <a:pt x="16256" y="7800"/>
                    <a:pt x="13584" y="11400"/>
                  </a:cubicBezTo>
                  <a:cubicBezTo>
                    <a:pt x="10911" y="15000"/>
                    <a:pt x="8239" y="18300"/>
                    <a:pt x="6346" y="19950"/>
                  </a:cubicBezTo>
                  <a:cubicBezTo>
                    <a:pt x="4454" y="21600"/>
                    <a:pt x="3340" y="21600"/>
                    <a:pt x="2227" y="21000"/>
                  </a:cubicBezTo>
                  <a:cubicBezTo>
                    <a:pt x="1113" y="20400"/>
                    <a:pt x="0" y="19200"/>
                    <a:pt x="0" y="18450"/>
                  </a:cubicBezTo>
                  <a:cubicBezTo>
                    <a:pt x="0" y="17700"/>
                    <a:pt x="1113" y="17400"/>
                    <a:pt x="4676" y="17550"/>
                  </a:cubicBezTo>
                  <a:cubicBezTo>
                    <a:pt x="8239" y="17700"/>
                    <a:pt x="14252" y="18300"/>
                    <a:pt x="20264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7410450" y="819150"/>
              <a:ext cx="4903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186"/>
                    <a:pt x="21600" y="8372"/>
                    <a:pt x="19440" y="11972"/>
                  </a:cubicBezTo>
                  <a:cubicBezTo>
                    <a:pt x="17280" y="15572"/>
                    <a:pt x="8640" y="18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6766219" y="470680"/>
              <a:ext cx="193381" cy="201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605" fill="norm" stroke="1" extrusionOk="0">
                  <a:moveTo>
                    <a:pt x="5250" y="10936"/>
                  </a:moveTo>
                  <a:cubicBezTo>
                    <a:pt x="3607" y="13528"/>
                    <a:pt x="1963" y="16120"/>
                    <a:pt x="1024" y="17956"/>
                  </a:cubicBezTo>
                  <a:cubicBezTo>
                    <a:pt x="85" y="19792"/>
                    <a:pt x="-150" y="20872"/>
                    <a:pt x="85" y="20548"/>
                  </a:cubicBezTo>
                  <a:cubicBezTo>
                    <a:pt x="320" y="20224"/>
                    <a:pt x="1024" y="18496"/>
                    <a:pt x="2080" y="15472"/>
                  </a:cubicBezTo>
                  <a:cubicBezTo>
                    <a:pt x="3137" y="12448"/>
                    <a:pt x="4546" y="8128"/>
                    <a:pt x="5602" y="5428"/>
                  </a:cubicBezTo>
                  <a:cubicBezTo>
                    <a:pt x="6659" y="2728"/>
                    <a:pt x="7363" y="1648"/>
                    <a:pt x="8302" y="784"/>
                  </a:cubicBezTo>
                  <a:cubicBezTo>
                    <a:pt x="9241" y="-80"/>
                    <a:pt x="10415" y="-728"/>
                    <a:pt x="12646" y="1648"/>
                  </a:cubicBezTo>
                  <a:cubicBezTo>
                    <a:pt x="14876" y="4024"/>
                    <a:pt x="18163" y="9424"/>
                    <a:pt x="21450" y="14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7632699" y="952500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7632700" y="1060449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8149166" y="455758"/>
              <a:ext cx="353485" cy="182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692"/>
                  </a:moveTo>
                  <a:cubicBezTo>
                    <a:pt x="19789" y="417"/>
                    <a:pt x="17978" y="142"/>
                    <a:pt x="16103" y="42"/>
                  </a:cubicBezTo>
                  <a:cubicBezTo>
                    <a:pt x="14228" y="-58"/>
                    <a:pt x="12287" y="17"/>
                    <a:pt x="10800" y="305"/>
                  </a:cubicBezTo>
                  <a:cubicBezTo>
                    <a:pt x="9313" y="592"/>
                    <a:pt x="8278" y="1092"/>
                    <a:pt x="7890" y="1730"/>
                  </a:cubicBezTo>
                  <a:cubicBezTo>
                    <a:pt x="7502" y="2367"/>
                    <a:pt x="7760" y="3142"/>
                    <a:pt x="8278" y="3992"/>
                  </a:cubicBezTo>
                  <a:cubicBezTo>
                    <a:pt x="8795" y="4842"/>
                    <a:pt x="9571" y="5767"/>
                    <a:pt x="9636" y="6617"/>
                  </a:cubicBezTo>
                  <a:cubicBezTo>
                    <a:pt x="9701" y="7467"/>
                    <a:pt x="9054" y="8242"/>
                    <a:pt x="7890" y="8792"/>
                  </a:cubicBezTo>
                  <a:cubicBezTo>
                    <a:pt x="6726" y="9342"/>
                    <a:pt x="5044" y="9667"/>
                    <a:pt x="3945" y="9867"/>
                  </a:cubicBezTo>
                  <a:cubicBezTo>
                    <a:pt x="2846" y="10067"/>
                    <a:pt x="2328" y="10142"/>
                    <a:pt x="1746" y="10167"/>
                  </a:cubicBezTo>
                  <a:cubicBezTo>
                    <a:pt x="1164" y="10192"/>
                    <a:pt x="517" y="10167"/>
                    <a:pt x="453" y="10117"/>
                  </a:cubicBezTo>
                  <a:cubicBezTo>
                    <a:pt x="388" y="10067"/>
                    <a:pt x="905" y="9992"/>
                    <a:pt x="1875" y="9980"/>
                  </a:cubicBezTo>
                  <a:cubicBezTo>
                    <a:pt x="2846" y="9967"/>
                    <a:pt x="4268" y="10017"/>
                    <a:pt x="5562" y="10205"/>
                  </a:cubicBezTo>
                  <a:cubicBezTo>
                    <a:pt x="6855" y="10392"/>
                    <a:pt x="8019" y="10717"/>
                    <a:pt x="8278" y="11167"/>
                  </a:cubicBezTo>
                  <a:cubicBezTo>
                    <a:pt x="8537" y="11617"/>
                    <a:pt x="7890" y="12192"/>
                    <a:pt x="6532" y="12905"/>
                  </a:cubicBezTo>
                  <a:cubicBezTo>
                    <a:pt x="5174" y="13617"/>
                    <a:pt x="3104" y="14467"/>
                    <a:pt x="1811" y="15255"/>
                  </a:cubicBezTo>
                  <a:cubicBezTo>
                    <a:pt x="517" y="16042"/>
                    <a:pt x="0" y="16767"/>
                    <a:pt x="0" y="17405"/>
                  </a:cubicBezTo>
                  <a:cubicBezTo>
                    <a:pt x="0" y="18042"/>
                    <a:pt x="517" y="18592"/>
                    <a:pt x="970" y="19155"/>
                  </a:cubicBezTo>
                  <a:cubicBezTo>
                    <a:pt x="1423" y="19717"/>
                    <a:pt x="1811" y="20292"/>
                    <a:pt x="2328" y="20642"/>
                  </a:cubicBezTo>
                  <a:cubicBezTo>
                    <a:pt x="2846" y="20992"/>
                    <a:pt x="3492" y="21117"/>
                    <a:pt x="4915" y="21180"/>
                  </a:cubicBezTo>
                  <a:cubicBezTo>
                    <a:pt x="6338" y="21242"/>
                    <a:pt x="8537" y="21242"/>
                    <a:pt x="10671" y="21292"/>
                  </a:cubicBezTo>
                  <a:cubicBezTo>
                    <a:pt x="12805" y="21342"/>
                    <a:pt x="14874" y="21442"/>
                    <a:pt x="16944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9179786" y="540425"/>
              <a:ext cx="192815" cy="23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263" fill="norm" stroke="1" extrusionOk="0">
                  <a:moveTo>
                    <a:pt x="20932" y="2782"/>
                  </a:moveTo>
                  <a:cubicBezTo>
                    <a:pt x="18404" y="1645"/>
                    <a:pt x="15877" y="508"/>
                    <a:pt x="14038" y="129"/>
                  </a:cubicBezTo>
                  <a:cubicBezTo>
                    <a:pt x="12200" y="-250"/>
                    <a:pt x="11051" y="129"/>
                    <a:pt x="8868" y="2308"/>
                  </a:cubicBezTo>
                  <a:cubicBezTo>
                    <a:pt x="6685" y="4487"/>
                    <a:pt x="3468" y="8466"/>
                    <a:pt x="1630" y="11592"/>
                  </a:cubicBezTo>
                  <a:cubicBezTo>
                    <a:pt x="-208" y="14718"/>
                    <a:pt x="-668" y="16992"/>
                    <a:pt x="1170" y="18603"/>
                  </a:cubicBezTo>
                  <a:cubicBezTo>
                    <a:pt x="3009" y="20213"/>
                    <a:pt x="7145" y="21161"/>
                    <a:pt x="10362" y="21255"/>
                  </a:cubicBezTo>
                  <a:cubicBezTo>
                    <a:pt x="13579" y="21350"/>
                    <a:pt x="15877" y="20592"/>
                    <a:pt x="18175" y="19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9381146" y="596624"/>
              <a:ext cx="110883" cy="20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0654" fill="norm" stroke="1" extrusionOk="0">
                  <a:moveTo>
                    <a:pt x="17585" y="3204"/>
                  </a:moveTo>
                  <a:cubicBezTo>
                    <a:pt x="16385" y="2145"/>
                    <a:pt x="15185" y="1086"/>
                    <a:pt x="13585" y="451"/>
                  </a:cubicBezTo>
                  <a:cubicBezTo>
                    <a:pt x="11985" y="-184"/>
                    <a:pt x="9985" y="-396"/>
                    <a:pt x="7585" y="1510"/>
                  </a:cubicBezTo>
                  <a:cubicBezTo>
                    <a:pt x="5185" y="3416"/>
                    <a:pt x="2385" y="7439"/>
                    <a:pt x="985" y="10722"/>
                  </a:cubicBezTo>
                  <a:cubicBezTo>
                    <a:pt x="-415" y="14004"/>
                    <a:pt x="-415" y="16545"/>
                    <a:pt x="1585" y="18345"/>
                  </a:cubicBezTo>
                  <a:cubicBezTo>
                    <a:pt x="3585" y="20145"/>
                    <a:pt x="7585" y="21204"/>
                    <a:pt x="11185" y="20357"/>
                  </a:cubicBezTo>
                  <a:cubicBezTo>
                    <a:pt x="14785" y="19510"/>
                    <a:pt x="17985" y="16757"/>
                    <a:pt x="19585" y="14216"/>
                  </a:cubicBezTo>
                  <a:cubicBezTo>
                    <a:pt x="21185" y="11675"/>
                    <a:pt x="21185" y="9345"/>
                    <a:pt x="20585" y="7757"/>
                  </a:cubicBezTo>
                  <a:cubicBezTo>
                    <a:pt x="19985" y="6169"/>
                    <a:pt x="18785" y="5322"/>
                    <a:pt x="17585" y="5322"/>
                  </a:cubicBezTo>
                  <a:cubicBezTo>
                    <a:pt x="16385" y="5322"/>
                    <a:pt x="15185" y="6169"/>
                    <a:pt x="13985" y="7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9521555" y="620488"/>
              <a:ext cx="251096" cy="15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154" fill="norm" stroke="1" extrusionOk="0">
                  <a:moveTo>
                    <a:pt x="1929" y="2765"/>
                  </a:moveTo>
                  <a:cubicBezTo>
                    <a:pt x="1384" y="1643"/>
                    <a:pt x="840" y="521"/>
                    <a:pt x="477" y="661"/>
                  </a:cubicBezTo>
                  <a:cubicBezTo>
                    <a:pt x="114" y="801"/>
                    <a:pt x="-68" y="2204"/>
                    <a:pt x="23" y="5430"/>
                  </a:cubicBezTo>
                  <a:cubicBezTo>
                    <a:pt x="114" y="8656"/>
                    <a:pt x="477" y="13705"/>
                    <a:pt x="930" y="16791"/>
                  </a:cubicBezTo>
                  <a:cubicBezTo>
                    <a:pt x="1384" y="19876"/>
                    <a:pt x="1929" y="20998"/>
                    <a:pt x="3018" y="21139"/>
                  </a:cubicBezTo>
                  <a:cubicBezTo>
                    <a:pt x="4107" y="21279"/>
                    <a:pt x="5740" y="20437"/>
                    <a:pt x="6920" y="18334"/>
                  </a:cubicBezTo>
                  <a:cubicBezTo>
                    <a:pt x="8100" y="16230"/>
                    <a:pt x="8826" y="12863"/>
                    <a:pt x="9280" y="10198"/>
                  </a:cubicBezTo>
                  <a:cubicBezTo>
                    <a:pt x="9734" y="7534"/>
                    <a:pt x="9915" y="5570"/>
                    <a:pt x="9915" y="5289"/>
                  </a:cubicBezTo>
                  <a:cubicBezTo>
                    <a:pt x="9915" y="5009"/>
                    <a:pt x="9734" y="6411"/>
                    <a:pt x="9643" y="8515"/>
                  </a:cubicBezTo>
                  <a:cubicBezTo>
                    <a:pt x="9552" y="10619"/>
                    <a:pt x="9552" y="13424"/>
                    <a:pt x="9824" y="15388"/>
                  </a:cubicBezTo>
                  <a:cubicBezTo>
                    <a:pt x="10097" y="17352"/>
                    <a:pt x="10641" y="18474"/>
                    <a:pt x="11186" y="18474"/>
                  </a:cubicBezTo>
                  <a:cubicBezTo>
                    <a:pt x="11730" y="18474"/>
                    <a:pt x="12275" y="17352"/>
                    <a:pt x="12819" y="15949"/>
                  </a:cubicBezTo>
                  <a:cubicBezTo>
                    <a:pt x="13364" y="14547"/>
                    <a:pt x="13908" y="12863"/>
                    <a:pt x="14362" y="11180"/>
                  </a:cubicBezTo>
                  <a:cubicBezTo>
                    <a:pt x="14816" y="9497"/>
                    <a:pt x="15179" y="7814"/>
                    <a:pt x="15270" y="7814"/>
                  </a:cubicBezTo>
                  <a:cubicBezTo>
                    <a:pt x="15361" y="7814"/>
                    <a:pt x="15179" y="9497"/>
                    <a:pt x="14998" y="11040"/>
                  </a:cubicBezTo>
                  <a:cubicBezTo>
                    <a:pt x="14816" y="12583"/>
                    <a:pt x="14635" y="13985"/>
                    <a:pt x="14544" y="15388"/>
                  </a:cubicBezTo>
                  <a:cubicBezTo>
                    <a:pt x="14453" y="16791"/>
                    <a:pt x="14453" y="18193"/>
                    <a:pt x="14453" y="18193"/>
                  </a:cubicBezTo>
                  <a:cubicBezTo>
                    <a:pt x="14453" y="18193"/>
                    <a:pt x="14453" y="16791"/>
                    <a:pt x="14907" y="13565"/>
                  </a:cubicBezTo>
                  <a:cubicBezTo>
                    <a:pt x="15361" y="10339"/>
                    <a:pt x="16268" y="5289"/>
                    <a:pt x="17176" y="2624"/>
                  </a:cubicBezTo>
                  <a:cubicBezTo>
                    <a:pt x="18083" y="-40"/>
                    <a:pt x="18991" y="-321"/>
                    <a:pt x="19626" y="240"/>
                  </a:cubicBezTo>
                  <a:cubicBezTo>
                    <a:pt x="20261" y="801"/>
                    <a:pt x="20624" y="2204"/>
                    <a:pt x="20897" y="5289"/>
                  </a:cubicBezTo>
                  <a:cubicBezTo>
                    <a:pt x="21169" y="8375"/>
                    <a:pt x="21350" y="13144"/>
                    <a:pt x="21532" y="17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9850296" y="431799"/>
              <a:ext cx="87455" cy="35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85" fill="norm" stroke="1" extrusionOk="0">
                  <a:moveTo>
                    <a:pt x="8906" y="0"/>
                  </a:moveTo>
                  <a:cubicBezTo>
                    <a:pt x="5820" y="3086"/>
                    <a:pt x="2735" y="6171"/>
                    <a:pt x="1192" y="9064"/>
                  </a:cubicBezTo>
                  <a:cubicBezTo>
                    <a:pt x="-351" y="11957"/>
                    <a:pt x="-351" y="14657"/>
                    <a:pt x="935" y="16714"/>
                  </a:cubicBezTo>
                  <a:cubicBezTo>
                    <a:pt x="2220" y="18771"/>
                    <a:pt x="4792" y="20186"/>
                    <a:pt x="7620" y="20893"/>
                  </a:cubicBezTo>
                  <a:cubicBezTo>
                    <a:pt x="10449" y="21600"/>
                    <a:pt x="13535" y="21600"/>
                    <a:pt x="15849" y="21279"/>
                  </a:cubicBezTo>
                  <a:cubicBezTo>
                    <a:pt x="18163" y="20957"/>
                    <a:pt x="19706" y="20314"/>
                    <a:pt x="21249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9817099" y="622300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7280"/>
                    <a:pt x="4629" y="12960"/>
                    <a:pt x="8229" y="9360"/>
                  </a:cubicBezTo>
                  <a:cubicBezTo>
                    <a:pt x="11829" y="5760"/>
                    <a:pt x="1671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0129247" y="398504"/>
              <a:ext cx="138704" cy="433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67" fill="norm" stroke="1" extrusionOk="0">
                  <a:moveTo>
                    <a:pt x="21446" y="77"/>
                  </a:moveTo>
                  <a:cubicBezTo>
                    <a:pt x="19810" y="-28"/>
                    <a:pt x="18173" y="-133"/>
                    <a:pt x="15391" y="549"/>
                  </a:cubicBezTo>
                  <a:cubicBezTo>
                    <a:pt x="12610" y="1230"/>
                    <a:pt x="8682" y="2698"/>
                    <a:pt x="5573" y="5215"/>
                  </a:cubicBezTo>
                  <a:cubicBezTo>
                    <a:pt x="2464" y="7731"/>
                    <a:pt x="173" y="11296"/>
                    <a:pt x="10" y="14075"/>
                  </a:cubicBezTo>
                  <a:cubicBezTo>
                    <a:pt x="-154" y="16853"/>
                    <a:pt x="1810" y="18846"/>
                    <a:pt x="5410" y="19947"/>
                  </a:cubicBezTo>
                  <a:cubicBezTo>
                    <a:pt x="9010" y="21048"/>
                    <a:pt x="14246" y="21257"/>
                    <a:pt x="19482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0280086" y="610085"/>
              <a:ext cx="146614" cy="183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98" fill="norm" stroke="1" extrusionOk="0">
                  <a:moveTo>
                    <a:pt x="1008" y="2153"/>
                  </a:moveTo>
                  <a:cubicBezTo>
                    <a:pt x="391" y="925"/>
                    <a:pt x="-226" y="-302"/>
                    <a:pt x="83" y="66"/>
                  </a:cubicBezTo>
                  <a:cubicBezTo>
                    <a:pt x="391" y="434"/>
                    <a:pt x="1625" y="2398"/>
                    <a:pt x="3014" y="5712"/>
                  </a:cubicBezTo>
                  <a:cubicBezTo>
                    <a:pt x="4403" y="9025"/>
                    <a:pt x="5945" y="13689"/>
                    <a:pt x="7180" y="16757"/>
                  </a:cubicBezTo>
                  <a:cubicBezTo>
                    <a:pt x="8414" y="19825"/>
                    <a:pt x="9340" y="21298"/>
                    <a:pt x="10265" y="21298"/>
                  </a:cubicBezTo>
                  <a:cubicBezTo>
                    <a:pt x="11191" y="21298"/>
                    <a:pt x="12117" y="19825"/>
                    <a:pt x="12888" y="17616"/>
                  </a:cubicBezTo>
                  <a:cubicBezTo>
                    <a:pt x="13660" y="15407"/>
                    <a:pt x="14277" y="12462"/>
                    <a:pt x="14894" y="10375"/>
                  </a:cubicBezTo>
                  <a:cubicBezTo>
                    <a:pt x="15511" y="8289"/>
                    <a:pt x="16128" y="7062"/>
                    <a:pt x="17208" y="6325"/>
                  </a:cubicBezTo>
                  <a:cubicBezTo>
                    <a:pt x="18288" y="5589"/>
                    <a:pt x="19831" y="5343"/>
                    <a:pt x="21374" y="5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0395527" y="444123"/>
              <a:ext cx="240724" cy="36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72" fill="norm" stroke="1" extrusionOk="0">
                  <a:moveTo>
                    <a:pt x="11316" y="12008"/>
                  </a:moveTo>
                  <a:cubicBezTo>
                    <a:pt x="9043" y="11883"/>
                    <a:pt x="6769" y="11758"/>
                    <a:pt x="4874" y="12445"/>
                  </a:cubicBezTo>
                  <a:cubicBezTo>
                    <a:pt x="2980" y="13132"/>
                    <a:pt x="1464" y="14630"/>
                    <a:pt x="706" y="15691"/>
                  </a:cubicBezTo>
                  <a:cubicBezTo>
                    <a:pt x="-52" y="16752"/>
                    <a:pt x="-52" y="17377"/>
                    <a:pt x="43" y="18001"/>
                  </a:cubicBezTo>
                  <a:cubicBezTo>
                    <a:pt x="137" y="18625"/>
                    <a:pt x="327" y="19249"/>
                    <a:pt x="1369" y="19374"/>
                  </a:cubicBezTo>
                  <a:cubicBezTo>
                    <a:pt x="2411" y="19499"/>
                    <a:pt x="4306" y="19125"/>
                    <a:pt x="5537" y="18625"/>
                  </a:cubicBezTo>
                  <a:cubicBezTo>
                    <a:pt x="6769" y="18126"/>
                    <a:pt x="7337" y="17501"/>
                    <a:pt x="7811" y="16815"/>
                  </a:cubicBezTo>
                  <a:cubicBezTo>
                    <a:pt x="8285" y="16128"/>
                    <a:pt x="8664" y="15379"/>
                    <a:pt x="8759" y="15317"/>
                  </a:cubicBezTo>
                  <a:cubicBezTo>
                    <a:pt x="8853" y="15254"/>
                    <a:pt x="8664" y="15878"/>
                    <a:pt x="8474" y="16503"/>
                  </a:cubicBezTo>
                  <a:cubicBezTo>
                    <a:pt x="8285" y="17127"/>
                    <a:pt x="8095" y="17751"/>
                    <a:pt x="8095" y="18375"/>
                  </a:cubicBezTo>
                  <a:cubicBezTo>
                    <a:pt x="8095" y="19000"/>
                    <a:pt x="8285" y="19624"/>
                    <a:pt x="8853" y="20061"/>
                  </a:cubicBezTo>
                  <a:cubicBezTo>
                    <a:pt x="9422" y="20498"/>
                    <a:pt x="10369" y="20748"/>
                    <a:pt x="12169" y="18750"/>
                  </a:cubicBezTo>
                  <a:cubicBezTo>
                    <a:pt x="13969" y="16752"/>
                    <a:pt x="16622" y="12507"/>
                    <a:pt x="18137" y="9448"/>
                  </a:cubicBezTo>
                  <a:cubicBezTo>
                    <a:pt x="19653" y="6389"/>
                    <a:pt x="20032" y="4517"/>
                    <a:pt x="20222" y="3018"/>
                  </a:cubicBezTo>
                  <a:cubicBezTo>
                    <a:pt x="20411" y="1520"/>
                    <a:pt x="20411" y="396"/>
                    <a:pt x="20032" y="84"/>
                  </a:cubicBezTo>
                  <a:cubicBezTo>
                    <a:pt x="19653" y="-228"/>
                    <a:pt x="18895" y="271"/>
                    <a:pt x="18137" y="2456"/>
                  </a:cubicBezTo>
                  <a:cubicBezTo>
                    <a:pt x="17380" y="4641"/>
                    <a:pt x="16622" y="8512"/>
                    <a:pt x="16432" y="11571"/>
                  </a:cubicBezTo>
                  <a:cubicBezTo>
                    <a:pt x="16243" y="14630"/>
                    <a:pt x="16622" y="16877"/>
                    <a:pt x="17095" y="18375"/>
                  </a:cubicBezTo>
                  <a:cubicBezTo>
                    <a:pt x="17569" y="19874"/>
                    <a:pt x="18137" y="20623"/>
                    <a:pt x="18895" y="20997"/>
                  </a:cubicBezTo>
                  <a:cubicBezTo>
                    <a:pt x="19653" y="21372"/>
                    <a:pt x="20601" y="21372"/>
                    <a:pt x="21548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0755650" y="481147"/>
              <a:ext cx="115551" cy="31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238" fill="norm" stroke="1" extrusionOk="0">
                  <a:moveTo>
                    <a:pt x="16427" y="98"/>
                  </a:moveTo>
                  <a:cubicBezTo>
                    <a:pt x="13342" y="-45"/>
                    <a:pt x="10256" y="-188"/>
                    <a:pt x="7556" y="885"/>
                  </a:cubicBezTo>
                  <a:cubicBezTo>
                    <a:pt x="4856" y="1958"/>
                    <a:pt x="2542" y="4246"/>
                    <a:pt x="1192" y="7036"/>
                  </a:cubicBezTo>
                  <a:cubicBezTo>
                    <a:pt x="-158" y="9825"/>
                    <a:pt x="-544" y="13115"/>
                    <a:pt x="999" y="15619"/>
                  </a:cubicBezTo>
                  <a:cubicBezTo>
                    <a:pt x="2542" y="18122"/>
                    <a:pt x="6013" y="19838"/>
                    <a:pt x="9677" y="20625"/>
                  </a:cubicBezTo>
                  <a:cubicBezTo>
                    <a:pt x="13342" y="21412"/>
                    <a:pt x="17199" y="21269"/>
                    <a:pt x="21056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0934700" y="495300"/>
              <a:ext cx="1524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280"/>
                    <a:pt x="3600" y="2560"/>
                    <a:pt x="7200" y="6160"/>
                  </a:cubicBezTo>
                  <a:cubicBezTo>
                    <a:pt x="10800" y="9760"/>
                    <a:pt x="16200" y="15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0942751" y="479922"/>
              <a:ext cx="150699" cy="33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01" fill="norm" stroke="1" extrusionOk="0">
                  <a:moveTo>
                    <a:pt x="21359" y="169"/>
                  </a:moveTo>
                  <a:cubicBezTo>
                    <a:pt x="19859" y="35"/>
                    <a:pt x="18359" y="-99"/>
                    <a:pt x="17159" y="102"/>
                  </a:cubicBezTo>
                  <a:cubicBezTo>
                    <a:pt x="15959" y="303"/>
                    <a:pt x="15059" y="840"/>
                    <a:pt x="12809" y="2920"/>
                  </a:cubicBezTo>
                  <a:cubicBezTo>
                    <a:pt x="10559" y="4999"/>
                    <a:pt x="6959" y="8621"/>
                    <a:pt x="4409" y="11707"/>
                  </a:cubicBezTo>
                  <a:cubicBezTo>
                    <a:pt x="1859" y="14793"/>
                    <a:pt x="359" y="17342"/>
                    <a:pt x="59" y="18885"/>
                  </a:cubicBezTo>
                  <a:cubicBezTo>
                    <a:pt x="-241" y="20428"/>
                    <a:pt x="659" y="20964"/>
                    <a:pt x="1559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1144250" y="717550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1163300" y="622300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1226799" y="450850"/>
              <a:ext cx="8578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0" y="0"/>
                  </a:moveTo>
                  <a:cubicBezTo>
                    <a:pt x="4215" y="900"/>
                    <a:pt x="8429" y="1800"/>
                    <a:pt x="12644" y="3994"/>
                  </a:cubicBezTo>
                  <a:cubicBezTo>
                    <a:pt x="16859" y="6188"/>
                    <a:pt x="21073" y="9675"/>
                    <a:pt x="21337" y="12656"/>
                  </a:cubicBezTo>
                  <a:cubicBezTo>
                    <a:pt x="21600" y="15637"/>
                    <a:pt x="17912" y="18113"/>
                    <a:pt x="14751" y="19519"/>
                  </a:cubicBezTo>
                  <a:cubicBezTo>
                    <a:pt x="11590" y="20925"/>
                    <a:pt x="8956" y="21262"/>
                    <a:pt x="6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1296650" y="457200"/>
              <a:ext cx="12680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600" fill="norm" stroke="1" extrusionOk="0">
                  <a:moveTo>
                    <a:pt x="10452" y="0"/>
                  </a:moveTo>
                  <a:cubicBezTo>
                    <a:pt x="14284" y="2224"/>
                    <a:pt x="18116" y="4447"/>
                    <a:pt x="19858" y="7253"/>
                  </a:cubicBezTo>
                  <a:cubicBezTo>
                    <a:pt x="21600" y="10059"/>
                    <a:pt x="21252" y="13447"/>
                    <a:pt x="17594" y="15935"/>
                  </a:cubicBezTo>
                  <a:cubicBezTo>
                    <a:pt x="13935" y="18424"/>
                    <a:pt x="6968" y="200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9137650" y="984249"/>
              <a:ext cx="2069609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0" y="21600"/>
                  </a:moveTo>
                  <a:cubicBezTo>
                    <a:pt x="860" y="21600"/>
                    <a:pt x="1721" y="21600"/>
                    <a:pt x="2526" y="21000"/>
                  </a:cubicBezTo>
                  <a:cubicBezTo>
                    <a:pt x="3332" y="20400"/>
                    <a:pt x="4082" y="19200"/>
                    <a:pt x="4942" y="18000"/>
                  </a:cubicBezTo>
                  <a:cubicBezTo>
                    <a:pt x="5803" y="16800"/>
                    <a:pt x="6773" y="15600"/>
                    <a:pt x="7678" y="14400"/>
                  </a:cubicBezTo>
                  <a:cubicBezTo>
                    <a:pt x="8583" y="13200"/>
                    <a:pt x="9421" y="12000"/>
                    <a:pt x="10315" y="10800"/>
                  </a:cubicBezTo>
                  <a:cubicBezTo>
                    <a:pt x="11208" y="9600"/>
                    <a:pt x="12157" y="8400"/>
                    <a:pt x="13084" y="7200"/>
                  </a:cubicBezTo>
                  <a:cubicBezTo>
                    <a:pt x="14010" y="6000"/>
                    <a:pt x="14915" y="4800"/>
                    <a:pt x="15764" y="4200"/>
                  </a:cubicBezTo>
                  <a:cubicBezTo>
                    <a:pt x="16614" y="3600"/>
                    <a:pt x="17408" y="3600"/>
                    <a:pt x="18213" y="3000"/>
                  </a:cubicBezTo>
                  <a:cubicBezTo>
                    <a:pt x="19019" y="2400"/>
                    <a:pt x="19835" y="1200"/>
                    <a:pt x="20331" y="600"/>
                  </a:cubicBezTo>
                  <a:cubicBezTo>
                    <a:pt x="20828" y="0"/>
                    <a:pt x="21004" y="0"/>
                    <a:pt x="21181" y="0"/>
                  </a:cubicBezTo>
                  <a:cubicBezTo>
                    <a:pt x="21357" y="0"/>
                    <a:pt x="21534" y="0"/>
                    <a:pt x="21567" y="1800"/>
                  </a:cubicBezTo>
                  <a:cubicBezTo>
                    <a:pt x="21600" y="3600"/>
                    <a:pt x="21490" y="7200"/>
                    <a:pt x="21346" y="10200"/>
                  </a:cubicBezTo>
                  <a:cubicBezTo>
                    <a:pt x="21203" y="13200"/>
                    <a:pt x="21026" y="15600"/>
                    <a:pt x="2085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0121899" y="1253476"/>
              <a:ext cx="209551" cy="156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4840"/>
                  </a:moveTo>
                  <a:cubicBezTo>
                    <a:pt x="873" y="5704"/>
                    <a:pt x="1745" y="6568"/>
                    <a:pt x="2291" y="8440"/>
                  </a:cubicBezTo>
                  <a:cubicBezTo>
                    <a:pt x="2836" y="10312"/>
                    <a:pt x="3055" y="13192"/>
                    <a:pt x="3164" y="15928"/>
                  </a:cubicBezTo>
                  <a:cubicBezTo>
                    <a:pt x="3273" y="18664"/>
                    <a:pt x="3273" y="21256"/>
                    <a:pt x="3273" y="21256"/>
                  </a:cubicBezTo>
                  <a:cubicBezTo>
                    <a:pt x="3273" y="21256"/>
                    <a:pt x="3273" y="18664"/>
                    <a:pt x="3927" y="15352"/>
                  </a:cubicBezTo>
                  <a:cubicBezTo>
                    <a:pt x="4582" y="12040"/>
                    <a:pt x="5891" y="8008"/>
                    <a:pt x="7527" y="5272"/>
                  </a:cubicBezTo>
                  <a:cubicBezTo>
                    <a:pt x="9164" y="2536"/>
                    <a:pt x="11127" y="1096"/>
                    <a:pt x="12764" y="376"/>
                  </a:cubicBezTo>
                  <a:cubicBezTo>
                    <a:pt x="14400" y="-344"/>
                    <a:pt x="15709" y="-344"/>
                    <a:pt x="17127" y="3256"/>
                  </a:cubicBezTo>
                  <a:cubicBezTo>
                    <a:pt x="18545" y="6856"/>
                    <a:pt x="20073" y="14056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8728805" y="0"/>
              <a:ext cx="3179562" cy="2050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96" fill="norm" stroke="1" extrusionOk="0">
                  <a:moveTo>
                    <a:pt x="10407" y="1471"/>
                  </a:moveTo>
                  <a:cubicBezTo>
                    <a:pt x="10407" y="1271"/>
                    <a:pt x="10407" y="1070"/>
                    <a:pt x="10357" y="970"/>
                  </a:cubicBezTo>
                  <a:cubicBezTo>
                    <a:pt x="10307" y="869"/>
                    <a:pt x="10206" y="869"/>
                    <a:pt x="9883" y="892"/>
                  </a:cubicBezTo>
                  <a:cubicBezTo>
                    <a:pt x="9559" y="914"/>
                    <a:pt x="9013" y="959"/>
                    <a:pt x="8453" y="981"/>
                  </a:cubicBezTo>
                  <a:cubicBezTo>
                    <a:pt x="7892" y="1003"/>
                    <a:pt x="7317" y="1003"/>
                    <a:pt x="6793" y="1037"/>
                  </a:cubicBezTo>
                  <a:cubicBezTo>
                    <a:pt x="6268" y="1070"/>
                    <a:pt x="5794" y="1137"/>
                    <a:pt x="5284" y="1271"/>
                  </a:cubicBezTo>
                  <a:cubicBezTo>
                    <a:pt x="4774" y="1404"/>
                    <a:pt x="4228" y="1605"/>
                    <a:pt x="3696" y="1839"/>
                  </a:cubicBezTo>
                  <a:cubicBezTo>
                    <a:pt x="3164" y="2073"/>
                    <a:pt x="2647" y="2341"/>
                    <a:pt x="2194" y="2653"/>
                  </a:cubicBezTo>
                  <a:cubicBezTo>
                    <a:pt x="1741" y="2965"/>
                    <a:pt x="1353" y="3321"/>
                    <a:pt x="1037" y="3756"/>
                  </a:cubicBezTo>
                  <a:cubicBezTo>
                    <a:pt x="721" y="4191"/>
                    <a:pt x="477" y="4703"/>
                    <a:pt x="326" y="5328"/>
                  </a:cubicBezTo>
                  <a:cubicBezTo>
                    <a:pt x="175" y="5952"/>
                    <a:pt x="117" y="6687"/>
                    <a:pt x="81" y="7479"/>
                  </a:cubicBezTo>
                  <a:cubicBezTo>
                    <a:pt x="45" y="8270"/>
                    <a:pt x="31" y="9117"/>
                    <a:pt x="17" y="9931"/>
                  </a:cubicBezTo>
                  <a:cubicBezTo>
                    <a:pt x="2" y="10744"/>
                    <a:pt x="-12" y="11524"/>
                    <a:pt x="17" y="12293"/>
                  </a:cubicBezTo>
                  <a:cubicBezTo>
                    <a:pt x="45" y="13063"/>
                    <a:pt x="117" y="13820"/>
                    <a:pt x="225" y="14567"/>
                  </a:cubicBezTo>
                  <a:cubicBezTo>
                    <a:pt x="333" y="15314"/>
                    <a:pt x="477" y="16050"/>
                    <a:pt x="649" y="16707"/>
                  </a:cubicBezTo>
                  <a:cubicBezTo>
                    <a:pt x="822" y="17365"/>
                    <a:pt x="1023" y="17944"/>
                    <a:pt x="1339" y="18457"/>
                  </a:cubicBezTo>
                  <a:cubicBezTo>
                    <a:pt x="1655" y="18970"/>
                    <a:pt x="2086" y="19415"/>
                    <a:pt x="2575" y="19772"/>
                  </a:cubicBezTo>
                  <a:cubicBezTo>
                    <a:pt x="3063" y="20129"/>
                    <a:pt x="3610" y="20396"/>
                    <a:pt x="4163" y="20608"/>
                  </a:cubicBezTo>
                  <a:cubicBezTo>
                    <a:pt x="4716" y="20820"/>
                    <a:pt x="5277" y="20976"/>
                    <a:pt x="5866" y="21110"/>
                  </a:cubicBezTo>
                  <a:cubicBezTo>
                    <a:pt x="6455" y="21243"/>
                    <a:pt x="7073" y="21355"/>
                    <a:pt x="7655" y="21433"/>
                  </a:cubicBezTo>
                  <a:cubicBezTo>
                    <a:pt x="8237" y="21511"/>
                    <a:pt x="8783" y="21555"/>
                    <a:pt x="9337" y="21578"/>
                  </a:cubicBezTo>
                  <a:cubicBezTo>
                    <a:pt x="9890" y="21600"/>
                    <a:pt x="10450" y="21600"/>
                    <a:pt x="10996" y="21589"/>
                  </a:cubicBezTo>
                  <a:cubicBezTo>
                    <a:pt x="11542" y="21578"/>
                    <a:pt x="12074" y="21555"/>
                    <a:pt x="12599" y="21500"/>
                  </a:cubicBezTo>
                  <a:cubicBezTo>
                    <a:pt x="13123" y="21444"/>
                    <a:pt x="13641" y="21355"/>
                    <a:pt x="14151" y="21232"/>
                  </a:cubicBezTo>
                  <a:cubicBezTo>
                    <a:pt x="14661" y="21110"/>
                    <a:pt x="15164" y="20954"/>
                    <a:pt x="15710" y="20742"/>
                  </a:cubicBezTo>
                  <a:cubicBezTo>
                    <a:pt x="16256" y="20530"/>
                    <a:pt x="16845" y="20263"/>
                    <a:pt x="17377" y="19950"/>
                  </a:cubicBezTo>
                  <a:cubicBezTo>
                    <a:pt x="17909" y="19638"/>
                    <a:pt x="18383" y="19282"/>
                    <a:pt x="18829" y="18802"/>
                  </a:cubicBezTo>
                  <a:cubicBezTo>
                    <a:pt x="19274" y="18323"/>
                    <a:pt x="19691" y="17721"/>
                    <a:pt x="20014" y="17131"/>
                  </a:cubicBezTo>
                  <a:cubicBezTo>
                    <a:pt x="20338" y="16540"/>
                    <a:pt x="20568" y="15960"/>
                    <a:pt x="20754" y="15292"/>
                  </a:cubicBezTo>
                  <a:cubicBezTo>
                    <a:pt x="20941" y="14623"/>
                    <a:pt x="21085" y="13865"/>
                    <a:pt x="21207" y="13085"/>
                  </a:cubicBezTo>
                  <a:cubicBezTo>
                    <a:pt x="21329" y="12305"/>
                    <a:pt x="21430" y="11502"/>
                    <a:pt x="21495" y="10666"/>
                  </a:cubicBezTo>
                  <a:cubicBezTo>
                    <a:pt x="21559" y="9830"/>
                    <a:pt x="21588" y="8961"/>
                    <a:pt x="21588" y="8125"/>
                  </a:cubicBezTo>
                  <a:cubicBezTo>
                    <a:pt x="21588" y="7289"/>
                    <a:pt x="21559" y="6487"/>
                    <a:pt x="21459" y="5773"/>
                  </a:cubicBezTo>
                  <a:cubicBezTo>
                    <a:pt x="21358" y="5060"/>
                    <a:pt x="21186" y="4436"/>
                    <a:pt x="20948" y="3801"/>
                  </a:cubicBezTo>
                  <a:cubicBezTo>
                    <a:pt x="20711" y="3165"/>
                    <a:pt x="20410" y="2519"/>
                    <a:pt x="20036" y="2062"/>
                  </a:cubicBezTo>
                  <a:cubicBezTo>
                    <a:pt x="19662" y="1605"/>
                    <a:pt x="19217" y="1337"/>
                    <a:pt x="18728" y="1137"/>
                  </a:cubicBezTo>
                  <a:cubicBezTo>
                    <a:pt x="18239" y="936"/>
                    <a:pt x="17708" y="802"/>
                    <a:pt x="17176" y="680"/>
                  </a:cubicBezTo>
                  <a:cubicBezTo>
                    <a:pt x="16644" y="557"/>
                    <a:pt x="16113" y="446"/>
                    <a:pt x="15566" y="357"/>
                  </a:cubicBezTo>
                  <a:cubicBezTo>
                    <a:pt x="15020" y="267"/>
                    <a:pt x="14460" y="201"/>
                    <a:pt x="13921" y="134"/>
                  </a:cubicBezTo>
                  <a:cubicBezTo>
                    <a:pt x="13382" y="67"/>
                    <a:pt x="12865" y="0"/>
                    <a:pt x="12247" y="0"/>
                  </a:cubicBezTo>
                  <a:cubicBezTo>
                    <a:pt x="11629" y="0"/>
                    <a:pt x="10910" y="67"/>
                    <a:pt x="10235" y="223"/>
                  </a:cubicBezTo>
                  <a:cubicBezTo>
                    <a:pt x="9559" y="379"/>
                    <a:pt x="8927" y="624"/>
                    <a:pt x="8295" y="8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347111" y="3671251"/>
              <a:ext cx="252845" cy="87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552" fill="norm" stroke="1" extrusionOk="0">
                  <a:moveTo>
                    <a:pt x="2049" y="8116"/>
                  </a:moveTo>
                  <a:cubicBezTo>
                    <a:pt x="1694" y="9420"/>
                    <a:pt x="1340" y="10725"/>
                    <a:pt x="1340" y="12342"/>
                  </a:cubicBezTo>
                  <a:cubicBezTo>
                    <a:pt x="1340" y="13960"/>
                    <a:pt x="1694" y="15890"/>
                    <a:pt x="1872" y="17377"/>
                  </a:cubicBezTo>
                  <a:cubicBezTo>
                    <a:pt x="2049" y="18864"/>
                    <a:pt x="2049" y="19907"/>
                    <a:pt x="2049" y="20586"/>
                  </a:cubicBezTo>
                  <a:cubicBezTo>
                    <a:pt x="2049" y="21264"/>
                    <a:pt x="2049" y="21577"/>
                    <a:pt x="1960" y="21551"/>
                  </a:cubicBezTo>
                  <a:cubicBezTo>
                    <a:pt x="1872" y="21525"/>
                    <a:pt x="1694" y="21160"/>
                    <a:pt x="1340" y="20012"/>
                  </a:cubicBezTo>
                  <a:cubicBezTo>
                    <a:pt x="986" y="18864"/>
                    <a:pt x="455" y="16934"/>
                    <a:pt x="190" y="14899"/>
                  </a:cubicBezTo>
                  <a:cubicBezTo>
                    <a:pt x="-76" y="12864"/>
                    <a:pt x="-76" y="10725"/>
                    <a:pt x="278" y="8638"/>
                  </a:cubicBezTo>
                  <a:cubicBezTo>
                    <a:pt x="632" y="6551"/>
                    <a:pt x="1340" y="4516"/>
                    <a:pt x="2137" y="3160"/>
                  </a:cubicBezTo>
                  <a:cubicBezTo>
                    <a:pt x="2934" y="1803"/>
                    <a:pt x="3819" y="1125"/>
                    <a:pt x="4704" y="681"/>
                  </a:cubicBezTo>
                  <a:cubicBezTo>
                    <a:pt x="5590" y="238"/>
                    <a:pt x="6475" y="29"/>
                    <a:pt x="7714" y="3"/>
                  </a:cubicBezTo>
                  <a:cubicBezTo>
                    <a:pt x="8954" y="-23"/>
                    <a:pt x="10547" y="134"/>
                    <a:pt x="12849" y="942"/>
                  </a:cubicBezTo>
                  <a:cubicBezTo>
                    <a:pt x="15150" y="1751"/>
                    <a:pt x="18160" y="3212"/>
                    <a:pt x="19754" y="4699"/>
                  </a:cubicBezTo>
                  <a:cubicBezTo>
                    <a:pt x="21347" y="6186"/>
                    <a:pt x="21524" y="7699"/>
                    <a:pt x="20550" y="8873"/>
                  </a:cubicBezTo>
                  <a:cubicBezTo>
                    <a:pt x="19576" y="10047"/>
                    <a:pt x="17452" y="10881"/>
                    <a:pt x="14708" y="11377"/>
                  </a:cubicBezTo>
                  <a:cubicBezTo>
                    <a:pt x="11963" y="11873"/>
                    <a:pt x="8599" y="12029"/>
                    <a:pt x="6298" y="12055"/>
                  </a:cubicBezTo>
                  <a:cubicBezTo>
                    <a:pt x="3996" y="12081"/>
                    <a:pt x="2757" y="11977"/>
                    <a:pt x="1783" y="11820"/>
                  </a:cubicBezTo>
                  <a:cubicBezTo>
                    <a:pt x="809" y="11664"/>
                    <a:pt x="101" y="11455"/>
                    <a:pt x="455" y="11299"/>
                  </a:cubicBezTo>
                  <a:cubicBezTo>
                    <a:pt x="809" y="11142"/>
                    <a:pt x="2226" y="11038"/>
                    <a:pt x="3642" y="1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638300" y="4064000"/>
              <a:ext cx="1397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4971"/>
                    <a:pt x="9818" y="9943"/>
                    <a:pt x="13418" y="13543"/>
                  </a:cubicBezTo>
                  <a:cubicBezTo>
                    <a:pt x="17018" y="17143"/>
                    <a:pt x="19309" y="19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650999" y="4070349"/>
              <a:ext cx="146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17" y="3040"/>
                    <a:pt x="12835" y="6080"/>
                    <a:pt x="9235" y="9680"/>
                  </a:cubicBezTo>
                  <a:cubicBezTo>
                    <a:pt x="5635" y="13280"/>
                    <a:pt x="2817" y="17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506226" y="3251200"/>
              <a:ext cx="220974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24" fill="norm" stroke="1" extrusionOk="0">
                  <a:moveTo>
                    <a:pt x="9133" y="6334"/>
                  </a:moveTo>
                  <a:cubicBezTo>
                    <a:pt x="7282" y="9420"/>
                    <a:pt x="5430" y="12505"/>
                    <a:pt x="4196" y="14779"/>
                  </a:cubicBezTo>
                  <a:cubicBezTo>
                    <a:pt x="2962" y="17053"/>
                    <a:pt x="2345" y="18514"/>
                    <a:pt x="1727" y="19651"/>
                  </a:cubicBezTo>
                  <a:cubicBezTo>
                    <a:pt x="1110" y="20788"/>
                    <a:pt x="493" y="21600"/>
                    <a:pt x="185" y="21519"/>
                  </a:cubicBezTo>
                  <a:cubicBezTo>
                    <a:pt x="-124" y="21438"/>
                    <a:pt x="-124" y="20463"/>
                    <a:pt x="802" y="17621"/>
                  </a:cubicBezTo>
                  <a:cubicBezTo>
                    <a:pt x="1727" y="14779"/>
                    <a:pt x="3579" y="10069"/>
                    <a:pt x="5122" y="6983"/>
                  </a:cubicBezTo>
                  <a:cubicBezTo>
                    <a:pt x="6665" y="3898"/>
                    <a:pt x="7899" y="2436"/>
                    <a:pt x="8927" y="1462"/>
                  </a:cubicBezTo>
                  <a:cubicBezTo>
                    <a:pt x="9956" y="487"/>
                    <a:pt x="10779" y="0"/>
                    <a:pt x="11602" y="0"/>
                  </a:cubicBezTo>
                  <a:cubicBezTo>
                    <a:pt x="12425" y="0"/>
                    <a:pt x="13247" y="487"/>
                    <a:pt x="14379" y="2436"/>
                  </a:cubicBezTo>
                  <a:cubicBezTo>
                    <a:pt x="15510" y="4385"/>
                    <a:pt x="16950" y="7795"/>
                    <a:pt x="18185" y="11125"/>
                  </a:cubicBezTo>
                  <a:cubicBezTo>
                    <a:pt x="19419" y="14454"/>
                    <a:pt x="20447" y="17702"/>
                    <a:pt x="21476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919046" y="3667984"/>
              <a:ext cx="151054" cy="469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02" fill="norm" stroke="1" extrusionOk="0">
                  <a:moveTo>
                    <a:pt x="21116" y="974"/>
                  </a:moveTo>
                  <a:cubicBezTo>
                    <a:pt x="20228" y="588"/>
                    <a:pt x="19341" y="202"/>
                    <a:pt x="18157" y="58"/>
                  </a:cubicBezTo>
                  <a:cubicBezTo>
                    <a:pt x="16974" y="-87"/>
                    <a:pt x="15494" y="9"/>
                    <a:pt x="13423" y="733"/>
                  </a:cubicBezTo>
                  <a:cubicBezTo>
                    <a:pt x="11352" y="1456"/>
                    <a:pt x="8689" y="2806"/>
                    <a:pt x="6174" y="5168"/>
                  </a:cubicBezTo>
                  <a:cubicBezTo>
                    <a:pt x="3658" y="7531"/>
                    <a:pt x="1291" y="10906"/>
                    <a:pt x="404" y="13702"/>
                  </a:cubicBezTo>
                  <a:cubicBezTo>
                    <a:pt x="-484" y="16499"/>
                    <a:pt x="108" y="18717"/>
                    <a:pt x="2031" y="19970"/>
                  </a:cubicBezTo>
                  <a:cubicBezTo>
                    <a:pt x="3954" y="21224"/>
                    <a:pt x="7209" y="21513"/>
                    <a:pt x="10168" y="21368"/>
                  </a:cubicBezTo>
                  <a:cubicBezTo>
                    <a:pt x="13127" y="21224"/>
                    <a:pt x="15790" y="20645"/>
                    <a:pt x="18453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2197894" y="3727450"/>
              <a:ext cx="265906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9993" y="0"/>
                  </a:moveTo>
                  <a:cubicBezTo>
                    <a:pt x="19307" y="1286"/>
                    <a:pt x="18622" y="2571"/>
                    <a:pt x="17507" y="4886"/>
                  </a:cubicBezTo>
                  <a:cubicBezTo>
                    <a:pt x="16393" y="7200"/>
                    <a:pt x="14850" y="10543"/>
                    <a:pt x="13050" y="13114"/>
                  </a:cubicBezTo>
                  <a:cubicBezTo>
                    <a:pt x="11250" y="15686"/>
                    <a:pt x="9193" y="17486"/>
                    <a:pt x="7393" y="18450"/>
                  </a:cubicBezTo>
                  <a:cubicBezTo>
                    <a:pt x="5593" y="19414"/>
                    <a:pt x="4050" y="19543"/>
                    <a:pt x="2850" y="18964"/>
                  </a:cubicBezTo>
                  <a:cubicBezTo>
                    <a:pt x="1650" y="18386"/>
                    <a:pt x="793" y="17100"/>
                    <a:pt x="365" y="15750"/>
                  </a:cubicBezTo>
                  <a:cubicBezTo>
                    <a:pt x="-64" y="14400"/>
                    <a:pt x="-64" y="12986"/>
                    <a:pt x="107" y="11957"/>
                  </a:cubicBezTo>
                  <a:cubicBezTo>
                    <a:pt x="279" y="10929"/>
                    <a:pt x="622" y="10286"/>
                    <a:pt x="1222" y="9836"/>
                  </a:cubicBezTo>
                  <a:cubicBezTo>
                    <a:pt x="1822" y="9386"/>
                    <a:pt x="2679" y="9129"/>
                    <a:pt x="4650" y="9579"/>
                  </a:cubicBezTo>
                  <a:cubicBezTo>
                    <a:pt x="6622" y="10029"/>
                    <a:pt x="9707" y="11186"/>
                    <a:pt x="12193" y="12793"/>
                  </a:cubicBezTo>
                  <a:cubicBezTo>
                    <a:pt x="14679" y="14400"/>
                    <a:pt x="16565" y="16457"/>
                    <a:pt x="18022" y="18000"/>
                  </a:cubicBezTo>
                  <a:cubicBezTo>
                    <a:pt x="19479" y="19543"/>
                    <a:pt x="20507" y="20571"/>
                    <a:pt x="21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2660650" y="3676650"/>
              <a:ext cx="120145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600" fill="norm" stroke="1" extrusionOk="0">
                  <a:moveTo>
                    <a:pt x="0" y="0"/>
                  </a:moveTo>
                  <a:cubicBezTo>
                    <a:pt x="4841" y="1582"/>
                    <a:pt x="9683" y="3165"/>
                    <a:pt x="13593" y="5301"/>
                  </a:cubicBezTo>
                  <a:cubicBezTo>
                    <a:pt x="17503" y="7437"/>
                    <a:pt x="20483" y="10127"/>
                    <a:pt x="21041" y="12580"/>
                  </a:cubicBezTo>
                  <a:cubicBezTo>
                    <a:pt x="21600" y="15033"/>
                    <a:pt x="19738" y="17248"/>
                    <a:pt x="15828" y="18712"/>
                  </a:cubicBezTo>
                  <a:cubicBezTo>
                    <a:pt x="11917" y="20176"/>
                    <a:pt x="5959" y="208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2965450" y="3902256"/>
              <a:ext cx="2921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3443" y="1118"/>
                    <a:pt x="6887" y="-1582"/>
                    <a:pt x="10487" y="1118"/>
                  </a:cubicBezTo>
                  <a:cubicBezTo>
                    <a:pt x="14087" y="3818"/>
                    <a:pt x="17843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3035300" y="4095749"/>
              <a:ext cx="2349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76" y="10800"/>
                    <a:pt x="8951" y="21600"/>
                    <a:pt x="12551" y="21600"/>
                  </a:cubicBezTo>
                  <a:cubicBezTo>
                    <a:pt x="16151" y="21600"/>
                    <a:pt x="18876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3810000" y="3684411"/>
              <a:ext cx="155906" cy="55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506" fill="norm" stroke="1" extrusionOk="0">
                  <a:moveTo>
                    <a:pt x="5116" y="9628"/>
                  </a:moveTo>
                  <a:cubicBezTo>
                    <a:pt x="4263" y="12359"/>
                    <a:pt x="3411" y="15090"/>
                    <a:pt x="2984" y="16911"/>
                  </a:cubicBezTo>
                  <a:cubicBezTo>
                    <a:pt x="2558" y="18731"/>
                    <a:pt x="2558" y="19642"/>
                    <a:pt x="2558" y="20345"/>
                  </a:cubicBezTo>
                  <a:cubicBezTo>
                    <a:pt x="2558" y="21048"/>
                    <a:pt x="2558" y="21545"/>
                    <a:pt x="2274" y="21504"/>
                  </a:cubicBezTo>
                  <a:cubicBezTo>
                    <a:pt x="1989" y="21462"/>
                    <a:pt x="1421" y="20883"/>
                    <a:pt x="995" y="19228"/>
                  </a:cubicBezTo>
                  <a:cubicBezTo>
                    <a:pt x="568" y="17573"/>
                    <a:pt x="284" y="14842"/>
                    <a:pt x="284" y="12111"/>
                  </a:cubicBezTo>
                  <a:cubicBezTo>
                    <a:pt x="284" y="9379"/>
                    <a:pt x="568" y="6648"/>
                    <a:pt x="1279" y="4745"/>
                  </a:cubicBezTo>
                  <a:cubicBezTo>
                    <a:pt x="1989" y="2842"/>
                    <a:pt x="3126" y="1766"/>
                    <a:pt x="4263" y="1104"/>
                  </a:cubicBezTo>
                  <a:cubicBezTo>
                    <a:pt x="5400" y="442"/>
                    <a:pt x="6537" y="193"/>
                    <a:pt x="7816" y="69"/>
                  </a:cubicBezTo>
                  <a:cubicBezTo>
                    <a:pt x="9095" y="-55"/>
                    <a:pt x="10516" y="-55"/>
                    <a:pt x="12932" y="442"/>
                  </a:cubicBezTo>
                  <a:cubicBezTo>
                    <a:pt x="15347" y="938"/>
                    <a:pt x="18758" y="1931"/>
                    <a:pt x="20179" y="3421"/>
                  </a:cubicBezTo>
                  <a:cubicBezTo>
                    <a:pt x="21600" y="4911"/>
                    <a:pt x="21032" y="6897"/>
                    <a:pt x="18332" y="8304"/>
                  </a:cubicBezTo>
                  <a:cubicBezTo>
                    <a:pt x="15632" y="9711"/>
                    <a:pt x="10800" y="10538"/>
                    <a:pt x="7674" y="10952"/>
                  </a:cubicBezTo>
                  <a:cubicBezTo>
                    <a:pt x="4547" y="11366"/>
                    <a:pt x="3126" y="11366"/>
                    <a:pt x="2132" y="11200"/>
                  </a:cubicBezTo>
                  <a:cubicBezTo>
                    <a:pt x="1137" y="11035"/>
                    <a:pt x="568" y="10704"/>
                    <a:pt x="0" y="1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3968750" y="3949700"/>
              <a:ext cx="158750" cy="25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4741"/>
                  </a:moveTo>
                  <a:cubicBezTo>
                    <a:pt x="2880" y="6322"/>
                    <a:pt x="5760" y="7902"/>
                    <a:pt x="7488" y="10361"/>
                  </a:cubicBezTo>
                  <a:cubicBezTo>
                    <a:pt x="9216" y="12820"/>
                    <a:pt x="9792" y="16156"/>
                    <a:pt x="9504" y="18176"/>
                  </a:cubicBezTo>
                  <a:cubicBezTo>
                    <a:pt x="9216" y="20195"/>
                    <a:pt x="8064" y="20898"/>
                    <a:pt x="6768" y="21249"/>
                  </a:cubicBezTo>
                  <a:cubicBezTo>
                    <a:pt x="5472" y="21600"/>
                    <a:pt x="4032" y="21600"/>
                    <a:pt x="3024" y="20546"/>
                  </a:cubicBezTo>
                  <a:cubicBezTo>
                    <a:pt x="2016" y="19493"/>
                    <a:pt x="1440" y="17385"/>
                    <a:pt x="3168" y="14224"/>
                  </a:cubicBezTo>
                  <a:cubicBezTo>
                    <a:pt x="4896" y="11063"/>
                    <a:pt x="8928" y="6849"/>
                    <a:pt x="12384" y="4302"/>
                  </a:cubicBezTo>
                  <a:cubicBezTo>
                    <a:pt x="15840" y="1756"/>
                    <a:pt x="18720" y="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4205289" y="3759200"/>
              <a:ext cx="131761" cy="452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468" fill="norm" stroke="1" extrusionOk="0">
                  <a:moveTo>
                    <a:pt x="20686" y="2411"/>
                  </a:moveTo>
                  <a:cubicBezTo>
                    <a:pt x="20686" y="1808"/>
                    <a:pt x="20686" y="1206"/>
                    <a:pt x="20021" y="753"/>
                  </a:cubicBezTo>
                  <a:cubicBezTo>
                    <a:pt x="19357" y="301"/>
                    <a:pt x="18028" y="0"/>
                    <a:pt x="16366" y="0"/>
                  </a:cubicBezTo>
                  <a:cubicBezTo>
                    <a:pt x="14704" y="0"/>
                    <a:pt x="12711" y="301"/>
                    <a:pt x="10218" y="1758"/>
                  </a:cubicBezTo>
                  <a:cubicBezTo>
                    <a:pt x="7726" y="3215"/>
                    <a:pt x="4735" y="5827"/>
                    <a:pt x="2575" y="8540"/>
                  </a:cubicBezTo>
                  <a:cubicBezTo>
                    <a:pt x="415" y="11252"/>
                    <a:pt x="-914" y="14065"/>
                    <a:pt x="748" y="16275"/>
                  </a:cubicBezTo>
                  <a:cubicBezTo>
                    <a:pt x="2409" y="18486"/>
                    <a:pt x="7061" y="20093"/>
                    <a:pt x="10218" y="20847"/>
                  </a:cubicBezTo>
                  <a:cubicBezTo>
                    <a:pt x="13375" y="21600"/>
                    <a:pt x="15037" y="21500"/>
                    <a:pt x="16698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4457700" y="3810000"/>
              <a:ext cx="21590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9" y="3135"/>
                    <a:pt x="4659" y="6271"/>
                    <a:pt x="7624" y="9523"/>
                  </a:cubicBezTo>
                  <a:cubicBezTo>
                    <a:pt x="10588" y="12774"/>
                    <a:pt x="14188" y="16142"/>
                    <a:pt x="16624" y="18174"/>
                  </a:cubicBezTo>
                  <a:cubicBezTo>
                    <a:pt x="19059" y="20206"/>
                    <a:pt x="20329" y="20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4476749" y="3784600"/>
              <a:ext cx="2032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25" y="1217"/>
                    <a:pt x="16650" y="2434"/>
                    <a:pt x="13612" y="4817"/>
                  </a:cubicBezTo>
                  <a:cubicBezTo>
                    <a:pt x="10575" y="7200"/>
                    <a:pt x="6975" y="10749"/>
                    <a:pt x="4613" y="13741"/>
                  </a:cubicBezTo>
                  <a:cubicBezTo>
                    <a:pt x="2250" y="16732"/>
                    <a:pt x="1125" y="191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4737100" y="3975100"/>
              <a:ext cx="2032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4718049" y="4083050"/>
              <a:ext cx="247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6457"/>
                    <a:pt x="12185" y="11314"/>
                    <a:pt x="15785" y="7714"/>
                  </a:cubicBezTo>
                  <a:cubicBezTo>
                    <a:pt x="19385" y="4114"/>
                    <a:pt x="2049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5227865" y="3835399"/>
              <a:ext cx="27758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1460" y="0"/>
                  </a:moveTo>
                  <a:cubicBezTo>
                    <a:pt x="20969" y="2400"/>
                    <a:pt x="20478" y="4800"/>
                    <a:pt x="18842" y="7760"/>
                  </a:cubicBezTo>
                  <a:cubicBezTo>
                    <a:pt x="17205" y="10720"/>
                    <a:pt x="14424" y="14240"/>
                    <a:pt x="12215" y="16400"/>
                  </a:cubicBezTo>
                  <a:cubicBezTo>
                    <a:pt x="10005" y="18560"/>
                    <a:pt x="8369" y="19360"/>
                    <a:pt x="6815" y="19760"/>
                  </a:cubicBezTo>
                  <a:cubicBezTo>
                    <a:pt x="5260" y="20160"/>
                    <a:pt x="3787" y="20160"/>
                    <a:pt x="2642" y="19120"/>
                  </a:cubicBezTo>
                  <a:cubicBezTo>
                    <a:pt x="1496" y="18080"/>
                    <a:pt x="678" y="16000"/>
                    <a:pt x="269" y="14480"/>
                  </a:cubicBezTo>
                  <a:cubicBezTo>
                    <a:pt x="-140" y="12960"/>
                    <a:pt x="-140" y="12000"/>
                    <a:pt x="678" y="11040"/>
                  </a:cubicBezTo>
                  <a:cubicBezTo>
                    <a:pt x="1496" y="10080"/>
                    <a:pt x="3133" y="9120"/>
                    <a:pt x="5669" y="9200"/>
                  </a:cubicBezTo>
                  <a:cubicBezTo>
                    <a:pt x="8205" y="9280"/>
                    <a:pt x="11642" y="10400"/>
                    <a:pt x="14342" y="12640"/>
                  </a:cubicBezTo>
                  <a:cubicBezTo>
                    <a:pt x="17042" y="14880"/>
                    <a:pt x="19005" y="18240"/>
                    <a:pt x="20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5607050" y="3771900"/>
              <a:ext cx="139983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600" fill="norm" stroke="1" extrusionOk="0">
                  <a:moveTo>
                    <a:pt x="12388" y="0"/>
                  </a:moveTo>
                  <a:cubicBezTo>
                    <a:pt x="15247" y="1062"/>
                    <a:pt x="18106" y="2125"/>
                    <a:pt x="19694" y="4249"/>
                  </a:cubicBezTo>
                  <a:cubicBezTo>
                    <a:pt x="21282" y="6374"/>
                    <a:pt x="21600" y="9561"/>
                    <a:pt x="19694" y="12334"/>
                  </a:cubicBezTo>
                  <a:cubicBezTo>
                    <a:pt x="17788" y="15108"/>
                    <a:pt x="13659" y="17469"/>
                    <a:pt x="10006" y="18944"/>
                  </a:cubicBezTo>
                  <a:cubicBezTo>
                    <a:pt x="6353" y="20420"/>
                    <a:pt x="3176" y="21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3943350" y="3225800"/>
              <a:ext cx="6223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6" y="19892"/>
                    <a:pt x="2792" y="18183"/>
                    <a:pt x="4665" y="16108"/>
                  </a:cubicBezTo>
                  <a:cubicBezTo>
                    <a:pt x="6539" y="14034"/>
                    <a:pt x="8890" y="11593"/>
                    <a:pt x="11020" y="9580"/>
                  </a:cubicBezTo>
                  <a:cubicBezTo>
                    <a:pt x="13151" y="7566"/>
                    <a:pt x="15061" y="5980"/>
                    <a:pt x="16604" y="4454"/>
                  </a:cubicBezTo>
                  <a:cubicBezTo>
                    <a:pt x="18147" y="2929"/>
                    <a:pt x="19322" y="1464"/>
                    <a:pt x="20094" y="732"/>
                  </a:cubicBezTo>
                  <a:cubicBezTo>
                    <a:pt x="20865" y="0"/>
                    <a:pt x="212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4533900" y="3232150"/>
              <a:ext cx="56515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99" y="1062"/>
                    <a:pt x="3398" y="2125"/>
                    <a:pt x="5339" y="3541"/>
                  </a:cubicBezTo>
                  <a:cubicBezTo>
                    <a:pt x="7281" y="4957"/>
                    <a:pt x="9465" y="6728"/>
                    <a:pt x="11730" y="9089"/>
                  </a:cubicBezTo>
                  <a:cubicBezTo>
                    <a:pt x="13996" y="11449"/>
                    <a:pt x="16342" y="14400"/>
                    <a:pt x="18000" y="16584"/>
                  </a:cubicBezTo>
                  <a:cubicBezTo>
                    <a:pt x="19658" y="18767"/>
                    <a:pt x="20629" y="201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6286500" y="3898899"/>
              <a:ext cx="215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4400"/>
                    <a:pt x="11012" y="7200"/>
                    <a:pt x="14612" y="3600"/>
                  </a:cubicBezTo>
                  <a:cubicBezTo>
                    <a:pt x="18212" y="0"/>
                    <a:pt x="199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6330950" y="4044950"/>
              <a:ext cx="177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7131050" y="3359150"/>
              <a:ext cx="6350" cy="3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0"/>
                  </a:moveTo>
                  <a:cubicBezTo>
                    <a:pt x="0" y="4708"/>
                    <a:pt x="0" y="9415"/>
                    <a:pt x="0" y="12738"/>
                  </a:cubicBezTo>
                  <a:cubicBezTo>
                    <a:pt x="0" y="16062"/>
                    <a:pt x="0" y="18000"/>
                    <a:pt x="0" y="19385"/>
                  </a:cubicBezTo>
                  <a:cubicBezTo>
                    <a:pt x="0" y="20769"/>
                    <a:pt x="0" y="21600"/>
                    <a:pt x="3600" y="21531"/>
                  </a:cubicBezTo>
                  <a:cubicBezTo>
                    <a:pt x="7200" y="21462"/>
                    <a:pt x="14400" y="20492"/>
                    <a:pt x="21600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6959600" y="3359791"/>
              <a:ext cx="311150" cy="31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21164"/>
                  </a:moveTo>
                  <a:cubicBezTo>
                    <a:pt x="3673" y="16844"/>
                    <a:pt x="7347" y="12524"/>
                    <a:pt x="10433" y="8924"/>
                  </a:cubicBezTo>
                  <a:cubicBezTo>
                    <a:pt x="13518" y="5324"/>
                    <a:pt x="16016" y="2444"/>
                    <a:pt x="17706" y="1004"/>
                  </a:cubicBezTo>
                  <a:cubicBezTo>
                    <a:pt x="19396" y="-436"/>
                    <a:pt x="20278" y="-436"/>
                    <a:pt x="20792" y="1724"/>
                  </a:cubicBezTo>
                  <a:cubicBezTo>
                    <a:pt x="21306" y="3884"/>
                    <a:pt x="21453" y="8204"/>
                    <a:pt x="21600" y="12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6990220" y="3632200"/>
              <a:ext cx="293231" cy="5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035" fill="norm" stroke="1" extrusionOk="0">
                  <a:moveTo>
                    <a:pt x="1948" y="15641"/>
                  </a:moveTo>
                  <a:cubicBezTo>
                    <a:pt x="1016" y="17131"/>
                    <a:pt x="83" y="18621"/>
                    <a:pt x="6" y="19738"/>
                  </a:cubicBezTo>
                  <a:cubicBezTo>
                    <a:pt x="-72" y="20855"/>
                    <a:pt x="705" y="21600"/>
                    <a:pt x="3191" y="20483"/>
                  </a:cubicBezTo>
                  <a:cubicBezTo>
                    <a:pt x="5678" y="19366"/>
                    <a:pt x="9873" y="16386"/>
                    <a:pt x="13214" y="12662"/>
                  </a:cubicBezTo>
                  <a:cubicBezTo>
                    <a:pt x="16555" y="8938"/>
                    <a:pt x="19042" y="4469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7405446" y="3321666"/>
              <a:ext cx="119304" cy="35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277" fill="norm" stroke="1" extrusionOk="0">
                  <a:moveTo>
                    <a:pt x="20991" y="1858"/>
                  </a:moveTo>
                  <a:cubicBezTo>
                    <a:pt x="20246" y="1100"/>
                    <a:pt x="19501" y="342"/>
                    <a:pt x="18198" y="90"/>
                  </a:cubicBezTo>
                  <a:cubicBezTo>
                    <a:pt x="16894" y="-163"/>
                    <a:pt x="15032" y="90"/>
                    <a:pt x="12053" y="1226"/>
                  </a:cubicBezTo>
                  <a:cubicBezTo>
                    <a:pt x="9074" y="2363"/>
                    <a:pt x="4977" y="4384"/>
                    <a:pt x="2557" y="7037"/>
                  </a:cubicBezTo>
                  <a:cubicBezTo>
                    <a:pt x="136" y="9690"/>
                    <a:pt x="-609" y="12974"/>
                    <a:pt x="508" y="15500"/>
                  </a:cubicBezTo>
                  <a:cubicBezTo>
                    <a:pt x="1625" y="18026"/>
                    <a:pt x="4605" y="19795"/>
                    <a:pt x="7957" y="20616"/>
                  </a:cubicBezTo>
                  <a:cubicBezTo>
                    <a:pt x="11308" y="21437"/>
                    <a:pt x="15032" y="21311"/>
                    <a:pt x="18757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7537450" y="3409950"/>
              <a:ext cx="1905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4364"/>
                    <a:pt x="9120" y="8727"/>
                    <a:pt x="12240" y="12109"/>
                  </a:cubicBezTo>
                  <a:cubicBezTo>
                    <a:pt x="15360" y="15491"/>
                    <a:pt x="17040" y="17891"/>
                    <a:pt x="18360" y="19309"/>
                  </a:cubicBezTo>
                  <a:cubicBezTo>
                    <a:pt x="19680" y="20727"/>
                    <a:pt x="20640" y="21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7581900" y="3390900"/>
              <a:ext cx="1333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3138"/>
                    <a:pt x="14743" y="6277"/>
                    <a:pt x="12000" y="9046"/>
                  </a:cubicBezTo>
                  <a:cubicBezTo>
                    <a:pt x="9257" y="11815"/>
                    <a:pt x="7200" y="14215"/>
                    <a:pt x="5314" y="16246"/>
                  </a:cubicBezTo>
                  <a:cubicBezTo>
                    <a:pt x="3429" y="18277"/>
                    <a:pt x="1714" y="19938"/>
                    <a:pt x="857" y="20769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7791450" y="3562350"/>
              <a:ext cx="190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7854950" y="349250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7873999" y="3562350"/>
              <a:ext cx="15875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3744" y="14400"/>
                    <a:pt x="7488" y="21600"/>
                    <a:pt x="11088" y="20400"/>
                  </a:cubicBezTo>
                  <a:cubicBezTo>
                    <a:pt x="14688" y="19200"/>
                    <a:pt x="18144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8104306" y="3403600"/>
              <a:ext cx="176095" cy="18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17" fill="norm" stroke="1" extrusionOk="0">
                  <a:moveTo>
                    <a:pt x="17536" y="0"/>
                  </a:moveTo>
                  <a:cubicBezTo>
                    <a:pt x="14707" y="5400"/>
                    <a:pt x="11879" y="10800"/>
                    <a:pt x="9822" y="14236"/>
                  </a:cubicBezTo>
                  <a:cubicBezTo>
                    <a:pt x="7764" y="17673"/>
                    <a:pt x="6479" y="19145"/>
                    <a:pt x="5193" y="20127"/>
                  </a:cubicBezTo>
                  <a:cubicBezTo>
                    <a:pt x="3907" y="21109"/>
                    <a:pt x="2622" y="21600"/>
                    <a:pt x="1593" y="21355"/>
                  </a:cubicBezTo>
                  <a:cubicBezTo>
                    <a:pt x="564" y="21109"/>
                    <a:pt x="-207" y="20127"/>
                    <a:pt x="50" y="18409"/>
                  </a:cubicBezTo>
                  <a:cubicBezTo>
                    <a:pt x="307" y="16691"/>
                    <a:pt x="1593" y="14236"/>
                    <a:pt x="3650" y="13377"/>
                  </a:cubicBezTo>
                  <a:cubicBezTo>
                    <a:pt x="5707" y="12518"/>
                    <a:pt x="8536" y="13255"/>
                    <a:pt x="11622" y="14605"/>
                  </a:cubicBezTo>
                  <a:cubicBezTo>
                    <a:pt x="14707" y="15955"/>
                    <a:pt x="18050" y="17918"/>
                    <a:pt x="21393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8356600" y="3340100"/>
              <a:ext cx="97227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600" fill="norm" stroke="1" extrusionOk="0">
                  <a:moveTo>
                    <a:pt x="9450" y="0"/>
                  </a:moveTo>
                  <a:cubicBezTo>
                    <a:pt x="13950" y="2880"/>
                    <a:pt x="18450" y="5760"/>
                    <a:pt x="20025" y="8836"/>
                  </a:cubicBezTo>
                  <a:cubicBezTo>
                    <a:pt x="21600" y="11913"/>
                    <a:pt x="20250" y="15185"/>
                    <a:pt x="16425" y="17345"/>
                  </a:cubicBezTo>
                  <a:cubicBezTo>
                    <a:pt x="12600" y="19505"/>
                    <a:pt x="6300" y="205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8667750" y="3524250"/>
              <a:ext cx="234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8000"/>
                    <a:pt x="11286" y="14400"/>
                    <a:pt x="14886" y="10800"/>
                  </a:cubicBezTo>
                  <a:cubicBezTo>
                    <a:pt x="18486" y="7200"/>
                    <a:pt x="200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8788400" y="3429000"/>
              <a:ext cx="190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795"/>
                    <a:pt x="4800" y="11590"/>
                    <a:pt x="6000" y="15015"/>
                  </a:cubicBezTo>
                  <a:cubicBezTo>
                    <a:pt x="7200" y="18439"/>
                    <a:pt x="7200" y="19493"/>
                    <a:pt x="9600" y="20195"/>
                  </a:cubicBezTo>
                  <a:cubicBezTo>
                    <a:pt x="12000" y="20898"/>
                    <a:pt x="16800" y="21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9093200" y="3403600"/>
              <a:ext cx="317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226"/>
                    <a:pt x="12960" y="8452"/>
                    <a:pt x="9360" y="12052"/>
                  </a:cubicBezTo>
                  <a:cubicBezTo>
                    <a:pt x="5760" y="15652"/>
                    <a:pt x="2880" y="18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8966200" y="3396033"/>
              <a:ext cx="298450" cy="5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21272"/>
                  </a:moveTo>
                  <a:cubicBezTo>
                    <a:pt x="2451" y="15101"/>
                    <a:pt x="4902" y="8929"/>
                    <a:pt x="8196" y="5072"/>
                  </a:cubicBezTo>
                  <a:cubicBezTo>
                    <a:pt x="11489" y="1215"/>
                    <a:pt x="15626" y="-328"/>
                    <a:pt x="18000" y="58"/>
                  </a:cubicBezTo>
                  <a:cubicBezTo>
                    <a:pt x="20374" y="443"/>
                    <a:pt x="20987" y="2758"/>
                    <a:pt x="21600" y="5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8953500" y="3657600"/>
              <a:ext cx="3302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5" y="19440"/>
                    <a:pt x="8031" y="17280"/>
                    <a:pt x="11631" y="13680"/>
                  </a:cubicBezTo>
                  <a:cubicBezTo>
                    <a:pt x="15231" y="10080"/>
                    <a:pt x="18415" y="50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9369784" y="3351156"/>
              <a:ext cx="148867" cy="33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372" fill="norm" stroke="1" extrusionOk="0">
                  <a:moveTo>
                    <a:pt x="17499" y="2567"/>
                  </a:moveTo>
                  <a:cubicBezTo>
                    <a:pt x="17199" y="1747"/>
                    <a:pt x="16899" y="927"/>
                    <a:pt x="15999" y="448"/>
                  </a:cubicBezTo>
                  <a:cubicBezTo>
                    <a:pt x="15099" y="-30"/>
                    <a:pt x="13599" y="-167"/>
                    <a:pt x="11799" y="243"/>
                  </a:cubicBezTo>
                  <a:cubicBezTo>
                    <a:pt x="9999" y="653"/>
                    <a:pt x="7899" y="1610"/>
                    <a:pt x="5649" y="3866"/>
                  </a:cubicBezTo>
                  <a:cubicBezTo>
                    <a:pt x="3399" y="6122"/>
                    <a:pt x="999" y="9676"/>
                    <a:pt x="249" y="12615"/>
                  </a:cubicBezTo>
                  <a:cubicBezTo>
                    <a:pt x="-501" y="15555"/>
                    <a:pt x="399" y="17879"/>
                    <a:pt x="3549" y="19314"/>
                  </a:cubicBezTo>
                  <a:cubicBezTo>
                    <a:pt x="6699" y="20749"/>
                    <a:pt x="12099" y="21296"/>
                    <a:pt x="15399" y="21365"/>
                  </a:cubicBezTo>
                  <a:cubicBezTo>
                    <a:pt x="18699" y="21433"/>
                    <a:pt x="19899" y="21023"/>
                    <a:pt x="21099" y="20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9556750" y="3422650"/>
              <a:ext cx="1143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2700"/>
                    <a:pt x="3200" y="5400"/>
                    <a:pt x="6400" y="8820"/>
                  </a:cubicBezTo>
                  <a:cubicBezTo>
                    <a:pt x="9600" y="12240"/>
                    <a:pt x="14400" y="16380"/>
                    <a:pt x="17200" y="18630"/>
                  </a:cubicBezTo>
                  <a:cubicBezTo>
                    <a:pt x="20000" y="20880"/>
                    <a:pt x="20800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9529087" y="3427777"/>
              <a:ext cx="173713" cy="28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33" fill="norm" stroke="1" extrusionOk="0">
                  <a:moveTo>
                    <a:pt x="21358" y="568"/>
                  </a:moveTo>
                  <a:cubicBezTo>
                    <a:pt x="20057" y="251"/>
                    <a:pt x="18756" y="-67"/>
                    <a:pt x="17585" y="12"/>
                  </a:cubicBezTo>
                  <a:cubicBezTo>
                    <a:pt x="16413" y="92"/>
                    <a:pt x="15372" y="568"/>
                    <a:pt x="13160" y="2712"/>
                  </a:cubicBezTo>
                  <a:cubicBezTo>
                    <a:pt x="10948" y="4857"/>
                    <a:pt x="7565" y="8668"/>
                    <a:pt x="5093" y="11368"/>
                  </a:cubicBezTo>
                  <a:cubicBezTo>
                    <a:pt x="2621" y="14068"/>
                    <a:pt x="1059" y="15657"/>
                    <a:pt x="409" y="17165"/>
                  </a:cubicBezTo>
                  <a:cubicBezTo>
                    <a:pt x="-242" y="18674"/>
                    <a:pt x="18" y="20104"/>
                    <a:pt x="278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9668605" y="3589026"/>
              <a:ext cx="192946" cy="16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53" fill="norm" stroke="1" extrusionOk="0">
                  <a:moveTo>
                    <a:pt x="272" y="6479"/>
                  </a:moveTo>
                  <a:cubicBezTo>
                    <a:pt x="37" y="5095"/>
                    <a:pt x="-198" y="3710"/>
                    <a:pt x="272" y="2602"/>
                  </a:cubicBezTo>
                  <a:cubicBezTo>
                    <a:pt x="741" y="1495"/>
                    <a:pt x="1915" y="664"/>
                    <a:pt x="3089" y="248"/>
                  </a:cubicBezTo>
                  <a:cubicBezTo>
                    <a:pt x="4263" y="-167"/>
                    <a:pt x="5437" y="-167"/>
                    <a:pt x="6728" y="1079"/>
                  </a:cubicBezTo>
                  <a:cubicBezTo>
                    <a:pt x="8019" y="2325"/>
                    <a:pt x="9428" y="4818"/>
                    <a:pt x="9311" y="7864"/>
                  </a:cubicBezTo>
                  <a:cubicBezTo>
                    <a:pt x="9193" y="10910"/>
                    <a:pt x="7550" y="14510"/>
                    <a:pt x="6259" y="16864"/>
                  </a:cubicBezTo>
                  <a:cubicBezTo>
                    <a:pt x="4967" y="19218"/>
                    <a:pt x="4028" y="20325"/>
                    <a:pt x="4145" y="20879"/>
                  </a:cubicBezTo>
                  <a:cubicBezTo>
                    <a:pt x="4263" y="21433"/>
                    <a:pt x="5437" y="21433"/>
                    <a:pt x="8489" y="20464"/>
                  </a:cubicBezTo>
                  <a:cubicBezTo>
                    <a:pt x="11541" y="19495"/>
                    <a:pt x="16472" y="17556"/>
                    <a:pt x="21402" y="15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9842500" y="353695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9842499" y="363855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0036832" y="3460750"/>
              <a:ext cx="199368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17323" y="0"/>
                  </a:moveTo>
                  <a:cubicBezTo>
                    <a:pt x="15277" y="4608"/>
                    <a:pt x="13231" y="9216"/>
                    <a:pt x="10957" y="12528"/>
                  </a:cubicBezTo>
                  <a:cubicBezTo>
                    <a:pt x="8683" y="15840"/>
                    <a:pt x="6182" y="17856"/>
                    <a:pt x="4363" y="18864"/>
                  </a:cubicBezTo>
                  <a:cubicBezTo>
                    <a:pt x="2544" y="19872"/>
                    <a:pt x="1408" y="19872"/>
                    <a:pt x="725" y="19152"/>
                  </a:cubicBezTo>
                  <a:cubicBezTo>
                    <a:pt x="43" y="18432"/>
                    <a:pt x="-184" y="16992"/>
                    <a:pt x="157" y="15840"/>
                  </a:cubicBezTo>
                  <a:cubicBezTo>
                    <a:pt x="498" y="14688"/>
                    <a:pt x="1408" y="13824"/>
                    <a:pt x="3113" y="13824"/>
                  </a:cubicBezTo>
                  <a:cubicBezTo>
                    <a:pt x="4818" y="13824"/>
                    <a:pt x="7319" y="14688"/>
                    <a:pt x="10502" y="16128"/>
                  </a:cubicBezTo>
                  <a:cubicBezTo>
                    <a:pt x="13685" y="17568"/>
                    <a:pt x="17551" y="19584"/>
                    <a:pt x="21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0255249" y="3359150"/>
              <a:ext cx="125414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600" fill="norm" stroke="1" extrusionOk="0">
                  <a:moveTo>
                    <a:pt x="5226" y="0"/>
                  </a:moveTo>
                  <a:cubicBezTo>
                    <a:pt x="10452" y="2779"/>
                    <a:pt x="15677" y="5558"/>
                    <a:pt x="18465" y="8211"/>
                  </a:cubicBezTo>
                  <a:cubicBezTo>
                    <a:pt x="21252" y="10863"/>
                    <a:pt x="21600" y="13389"/>
                    <a:pt x="18116" y="15600"/>
                  </a:cubicBezTo>
                  <a:cubicBezTo>
                    <a:pt x="14632" y="17811"/>
                    <a:pt x="7316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0458450" y="3543300"/>
              <a:ext cx="177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0566399" y="3467100"/>
              <a:ext cx="127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71"/>
                    <a:pt x="0" y="12343"/>
                    <a:pt x="1800" y="15943"/>
                  </a:cubicBezTo>
                  <a:cubicBezTo>
                    <a:pt x="3600" y="19543"/>
                    <a:pt x="7200" y="20571"/>
                    <a:pt x="10800" y="21086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0750550" y="365760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1080750" y="363855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1175999" y="3524250"/>
              <a:ext cx="247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9543"/>
                    <a:pt x="9969" y="17486"/>
                    <a:pt x="13569" y="13886"/>
                  </a:cubicBezTo>
                  <a:cubicBezTo>
                    <a:pt x="17169" y="10286"/>
                    <a:pt x="19385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1316125" y="3473450"/>
              <a:ext cx="24976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15838" y="2090"/>
                    <a:pt x="10438" y="4181"/>
                    <a:pt x="6838" y="7084"/>
                  </a:cubicBezTo>
                  <a:cubicBezTo>
                    <a:pt x="3238" y="9987"/>
                    <a:pt x="1438" y="13703"/>
                    <a:pt x="538" y="16142"/>
                  </a:cubicBezTo>
                  <a:cubicBezTo>
                    <a:pt x="-362" y="18581"/>
                    <a:pt x="-362" y="19742"/>
                    <a:pt x="2338" y="20439"/>
                  </a:cubicBezTo>
                  <a:cubicBezTo>
                    <a:pt x="5038" y="21135"/>
                    <a:pt x="10438" y="21368"/>
                    <a:pt x="158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1506199" y="3384550"/>
              <a:ext cx="44451" cy="273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0"/>
                  </a:moveTo>
                  <a:cubicBezTo>
                    <a:pt x="19543" y="4985"/>
                    <a:pt x="17486" y="9969"/>
                    <a:pt x="15429" y="13126"/>
                  </a:cubicBezTo>
                  <a:cubicBezTo>
                    <a:pt x="13371" y="16283"/>
                    <a:pt x="11314" y="17612"/>
                    <a:pt x="9257" y="18858"/>
                  </a:cubicBezTo>
                  <a:cubicBezTo>
                    <a:pt x="7200" y="20105"/>
                    <a:pt x="5143" y="21268"/>
                    <a:pt x="3600" y="21434"/>
                  </a:cubicBezTo>
                  <a:cubicBezTo>
                    <a:pt x="2057" y="21600"/>
                    <a:pt x="1029" y="20769"/>
                    <a:pt x="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1430000" y="3396686"/>
              <a:ext cx="2222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37" y="11375"/>
                    <a:pt x="9874" y="2735"/>
                    <a:pt x="13474" y="575"/>
                  </a:cubicBezTo>
                  <a:cubicBezTo>
                    <a:pt x="17074" y="-1585"/>
                    <a:pt x="1933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1398249" y="368300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1629623" y="3403600"/>
              <a:ext cx="124227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21128" y="0"/>
                  </a:moveTo>
                  <a:cubicBezTo>
                    <a:pt x="17888" y="939"/>
                    <a:pt x="14648" y="1878"/>
                    <a:pt x="11048" y="4696"/>
                  </a:cubicBezTo>
                  <a:cubicBezTo>
                    <a:pt x="7448" y="7513"/>
                    <a:pt x="3488" y="12209"/>
                    <a:pt x="1508" y="15104"/>
                  </a:cubicBezTo>
                  <a:cubicBezTo>
                    <a:pt x="-472" y="18000"/>
                    <a:pt x="-472" y="19096"/>
                    <a:pt x="1328" y="19878"/>
                  </a:cubicBezTo>
                  <a:cubicBezTo>
                    <a:pt x="3128" y="20661"/>
                    <a:pt x="6728" y="21130"/>
                    <a:pt x="103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1747500" y="3473450"/>
              <a:ext cx="1079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5710"/>
                    <a:pt x="11859" y="11421"/>
                    <a:pt x="15459" y="15021"/>
                  </a:cubicBezTo>
                  <a:cubicBezTo>
                    <a:pt x="19059" y="18621"/>
                    <a:pt x="20329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11741150" y="3460749"/>
              <a:ext cx="1460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2653"/>
                    <a:pt x="12209" y="5305"/>
                    <a:pt x="8609" y="8905"/>
                  </a:cubicBezTo>
                  <a:cubicBezTo>
                    <a:pt x="5009" y="12505"/>
                    <a:pt x="2504" y="17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1840633" y="3613187"/>
              <a:ext cx="81228" cy="107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177" fill="norm" stroke="1" extrusionOk="0">
                  <a:moveTo>
                    <a:pt x="7200" y="7469"/>
                  </a:moveTo>
                  <a:cubicBezTo>
                    <a:pt x="5538" y="9131"/>
                    <a:pt x="3877" y="10792"/>
                    <a:pt x="2492" y="12662"/>
                  </a:cubicBezTo>
                  <a:cubicBezTo>
                    <a:pt x="1108" y="14531"/>
                    <a:pt x="0" y="16608"/>
                    <a:pt x="0" y="16608"/>
                  </a:cubicBezTo>
                  <a:cubicBezTo>
                    <a:pt x="0" y="16608"/>
                    <a:pt x="1108" y="14531"/>
                    <a:pt x="3323" y="11623"/>
                  </a:cubicBezTo>
                  <a:cubicBezTo>
                    <a:pt x="5538" y="8715"/>
                    <a:pt x="8862" y="4977"/>
                    <a:pt x="11908" y="2692"/>
                  </a:cubicBezTo>
                  <a:cubicBezTo>
                    <a:pt x="14954" y="408"/>
                    <a:pt x="17723" y="-423"/>
                    <a:pt x="19385" y="200"/>
                  </a:cubicBezTo>
                  <a:cubicBezTo>
                    <a:pt x="21046" y="823"/>
                    <a:pt x="21600" y="2900"/>
                    <a:pt x="21046" y="6639"/>
                  </a:cubicBezTo>
                  <a:cubicBezTo>
                    <a:pt x="20492" y="10377"/>
                    <a:pt x="18831" y="15777"/>
                    <a:pt x="17169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1963399" y="3578406"/>
              <a:ext cx="101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950" y="1118"/>
                    <a:pt x="9900" y="-1582"/>
                    <a:pt x="13500" y="1118"/>
                  </a:cubicBezTo>
                  <a:cubicBezTo>
                    <a:pt x="17100" y="3818"/>
                    <a:pt x="1935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1976099" y="3644900"/>
              <a:ext cx="114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2081797" y="3536950"/>
              <a:ext cx="12925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19184" y="0"/>
                  </a:moveTo>
                  <a:cubicBezTo>
                    <a:pt x="16397" y="5760"/>
                    <a:pt x="13609" y="11520"/>
                    <a:pt x="11171" y="15120"/>
                  </a:cubicBezTo>
                  <a:cubicBezTo>
                    <a:pt x="8732" y="18720"/>
                    <a:pt x="6642" y="20160"/>
                    <a:pt x="4726" y="20880"/>
                  </a:cubicBezTo>
                  <a:cubicBezTo>
                    <a:pt x="2809" y="21600"/>
                    <a:pt x="1068" y="21600"/>
                    <a:pt x="371" y="20340"/>
                  </a:cubicBezTo>
                  <a:cubicBezTo>
                    <a:pt x="-326" y="19080"/>
                    <a:pt x="22" y="16560"/>
                    <a:pt x="893" y="14760"/>
                  </a:cubicBezTo>
                  <a:cubicBezTo>
                    <a:pt x="1764" y="12960"/>
                    <a:pt x="3158" y="11880"/>
                    <a:pt x="6642" y="13140"/>
                  </a:cubicBezTo>
                  <a:cubicBezTo>
                    <a:pt x="10126" y="14400"/>
                    <a:pt x="15700" y="18000"/>
                    <a:pt x="21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2217399" y="3435349"/>
              <a:ext cx="13353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6200" y="0"/>
                  </a:moveTo>
                  <a:cubicBezTo>
                    <a:pt x="18900" y="2908"/>
                    <a:pt x="21600" y="5815"/>
                    <a:pt x="21262" y="8723"/>
                  </a:cubicBezTo>
                  <a:cubicBezTo>
                    <a:pt x="20925" y="11631"/>
                    <a:pt x="17550" y="14538"/>
                    <a:pt x="13500" y="16685"/>
                  </a:cubicBezTo>
                  <a:cubicBezTo>
                    <a:pt x="9450" y="18831"/>
                    <a:pt x="4725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7016750" y="3879849"/>
              <a:ext cx="45275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09"/>
                  </a:moveTo>
                  <a:cubicBezTo>
                    <a:pt x="303" y="15709"/>
                    <a:pt x="606" y="15709"/>
                    <a:pt x="934" y="15709"/>
                  </a:cubicBezTo>
                  <a:cubicBezTo>
                    <a:pt x="1262" y="15709"/>
                    <a:pt x="1616" y="15709"/>
                    <a:pt x="1979" y="15382"/>
                  </a:cubicBezTo>
                  <a:cubicBezTo>
                    <a:pt x="2343" y="15055"/>
                    <a:pt x="2716" y="14400"/>
                    <a:pt x="3115" y="13745"/>
                  </a:cubicBezTo>
                  <a:cubicBezTo>
                    <a:pt x="3514" y="13091"/>
                    <a:pt x="3938" y="12436"/>
                    <a:pt x="4342" y="11455"/>
                  </a:cubicBezTo>
                  <a:cubicBezTo>
                    <a:pt x="4746" y="10473"/>
                    <a:pt x="5130" y="9164"/>
                    <a:pt x="5534" y="7855"/>
                  </a:cubicBezTo>
                  <a:cubicBezTo>
                    <a:pt x="5938" y="6545"/>
                    <a:pt x="6362" y="5236"/>
                    <a:pt x="6730" y="4255"/>
                  </a:cubicBezTo>
                  <a:cubicBezTo>
                    <a:pt x="7099" y="3273"/>
                    <a:pt x="7412" y="2618"/>
                    <a:pt x="7735" y="2291"/>
                  </a:cubicBezTo>
                  <a:cubicBezTo>
                    <a:pt x="8058" y="1964"/>
                    <a:pt x="8392" y="1964"/>
                    <a:pt x="8715" y="1636"/>
                  </a:cubicBezTo>
                  <a:cubicBezTo>
                    <a:pt x="9038" y="1309"/>
                    <a:pt x="9351" y="655"/>
                    <a:pt x="9669" y="327"/>
                  </a:cubicBezTo>
                  <a:cubicBezTo>
                    <a:pt x="9987" y="0"/>
                    <a:pt x="10310" y="0"/>
                    <a:pt x="10649" y="0"/>
                  </a:cubicBezTo>
                  <a:cubicBezTo>
                    <a:pt x="10987" y="0"/>
                    <a:pt x="11340" y="0"/>
                    <a:pt x="11668" y="0"/>
                  </a:cubicBezTo>
                  <a:cubicBezTo>
                    <a:pt x="11997" y="0"/>
                    <a:pt x="12300" y="0"/>
                    <a:pt x="12613" y="0"/>
                  </a:cubicBezTo>
                  <a:cubicBezTo>
                    <a:pt x="12926" y="0"/>
                    <a:pt x="13249" y="0"/>
                    <a:pt x="13577" y="327"/>
                  </a:cubicBezTo>
                  <a:cubicBezTo>
                    <a:pt x="13905" y="655"/>
                    <a:pt x="14238" y="1309"/>
                    <a:pt x="14557" y="1964"/>
                  </a:cubicBezTo>
                  <a:cubicBezTo>
                    <a:pt x="14875" y="2618"/>
                    <a:pt x="15178" y="3273"/>
                    <a:pt x="15481" y="3927"/>
                  </a:cubicBezTo>
                  <a:cubicBezTo>
                    <a:pt x="15783" y="4582"/>
                    <a:pt x="16086" y="5236"/>
                    <a:pt x="16455" y="6218"/>
                  </a:cubicBezTo>
                  <a:cubicBezTo>
                    <a:pt x="16824" y="7200"/>
                    <a:pt x="17258" y="8509"/>
                    <a:pt x="17682" y="9491"/>
                  </a:cubicBezTo>
                  <a:cubicBezTo>
                    <a:pt x="18106" y="10473"/>
                    <a:pt x="18520" y="11127"/>
                    <a:pt x="18939" y="12109"/>
                  </a:cubicBezTo>
                  <a:cubicBezTo>
                    <a:pt x="19358" y="13091"/>
                    <a:pt x="19782" y="14400"/>
                    <a:pt x="20166" y="15709"/>
                  </a:cubicBezTo>
                  <a:cubicBezTo>
                    <a:pt x="20550" y="17018"/>
                    <a:pt x="20893" y="18327"/>
                    <a:pt x="21125" y="19309"/>
                  </a:cubicBezTo>
                  <a:cubicBezTo>
                    <a:pt x="21358" y="20291"/>
                    <a:pt x="21479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9378949" y="4179310"/>
              <a:ext cx="228601" cy="23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491"/>
                  </a:moveTo>
                  <a:cubicBezTo>
                    <a:pt x="600" y="4772"/>
                    <a:pt x="1200" y="9053"/>
                    <a:pt x="1500" y="11875"/>
                  </a:cubicBezTo>
                  <a:cubicBezTo>
                    <a:pt x="1800" y="14696"/>
                    <a:pt x="1800" y="16058"/>
                    <a:pt x="2000" y="15961"/>
                  </a:cubicBezTo>
                  <a:cubicBezTo>
                    <a:pt x="2200" y="15864"/>
                    <a:pt x="2600" y="14307"/>
                    <a:pt x="4100" y="11583"/>
                  </a:cubicBezTo>
                  <a:cubicBezTo>
                    <a:pt x="5600" y="8858"/>
                    <a:pt x="8200" y="4966"/>
                    <a:pt x="10000" y="2826"/>
                  </a:cubicBezTo>
                  <a:cubicBezTo>
                    <a:pt x="11800" y="685"/>
                    <a:pt x="12800" y="296"/>
                    <a:pt x="13800" y="102"/>
                  </a:cubicBezTo>
                  <a:cubicBezTo>
                    <a:pt x="14800" y="-93"/>
                    <a:pt x="15800" y="-93"/>
                    <a:pt x="17000" y="880"/>
                  </a:cubicBezTo>
                  <a:cubicBezTo>
                    <a:pt x="18200" y="1853"/>
                    <a:pt x="19600" y="3799"/>
                    <a:pt x="20400" y="7399"/>
                  </a:cubicBezTo>
                  <a:cubicBezTo>
                    <a:pt x="21200" y="10999"/>
                    <a:pt x="21400" y="16253"/>
                    <a:pt x="2160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3060700" y="5588000"/>
              <a:ext cx="228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3600"/>
                    <a:pt x="10400" y="7200"/>
                    <a:pt x="14000" y="10800"/>
                  </a:cubicBezTo>
                  <a:cubicBezTo>
                    <a:pt x="17600" y="14400"/>
                    <a:pt x="196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3067050" y="5797550"/>
              <a:ext cx="260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44" y="2400"/>
                    <a:pt x="10888" y="4800"/>
                    <a:pt x="14488" y="8400"/>
                  </a:cubicBezTo>
                  <a:cubicBezTo>
                    <a:pt x="18088" y="12000"/>
                    <a:pt x="19844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4254500" y="5403850"/>
              <a:ext cx="63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67"/>
                    <a:pt x="0" y="10133"/>
                    <a:pt x="3600" y="13733"/>
                  </a:cubicBezTo>
                  <a:cubicBezTo>
                    <a:pt x="7200" y="17333"/>
                    <a:pt x="14400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4044949" y="5915464"/>
              <a:ext cx="330201" cy="2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0" fill="norm" stroke="1" extrusionOk="0">
                  <a:moveTo>
                    <a:pt x="0" y="2537"/>
                  </a:moveTo>
                  <a:cubicBezTo>
                    <a:pt x="4569" y="2537"/>
                    <a:pt x="9138" y="2537"/>
                    <a:pt x="12531" y="1555"/>
                  </a:cubicBezTo>
                  <a:cubicBezTo>
                    <a:pt x="15923" y="574"/>
                    <a:pt x="18138" y="-1390"/>
                    <a:pt x="19454" y="1555"/>
                  </a:cubicBezTo>
                  <a:cubicBezTo>
                    <a:pt x="20769" y="4501"/>
                    <a:pt x="21185" y="12355"/>
                    <a:pt x="21600" y="20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4159976" y="6089073"/>
              <a:ext cx="202475" cy="23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088" fill="norm" stroke="1" extrusionOk="0">
                  <a:moveTo>
                    <a:pt x="1273" y="3996"/>
                  </a:moveTo>
                  <a:cubicBezTo>
                    <a:pt x="1273" y="9067"/>
                    <a:pt x="1273" y="14138"/>
                    <a:pt x="1048" y="17144"/>
                  </a:cubicBezTo>
                  <a:cubicBezTo>
                    <a:pt x="823" y="20149"/>
                    <a:pt x="373" y="21088"/>
                    <a:pt x="148" y="21088"/>
                  </a:cubicBezTo>
                  <a:cubicBezTo>
                    <a:pt x="-77" y="21088"/>
                    <a:pt x="-77" y="20149"/>
                    <a:pt x="373" y="17519"/>
                  </a:cubicBezTo>
                  <a:cubicBezTo>
                    <a:pt x="823" y="14890"/>
                    <a:pt x="1723" y="10570"/>
                    <a:pt x="3636" y="7189"/>
                  </a:cubicBezTo>
                  <a:cubicBezTo>
                    <a:pt x="5548" y="3808"/>
                    <a:pt x="8473" y="1366"/>
                    <a:pt x="11061" y="427"/>
                  </a:cubicBezTo>
                  <a:cubicBezTo>
                    <a:pt x="13648" y="-512"/>
                    <a:pt x="15898" y="51"/>
                    <a:pt x="17361" y="2587"/>
                  </a:cubicBezTo>
                  <a:cubicBezTo>
                    <a:pt x="18823" y="5123"/>
                    <a:pt x="19498" y="9631"/>
                    <a:pt x="19836" y="12448"/>
                  </a:cubicBezTo>
                  <a:cubicBezTo>
                    <a:pt x="20173" y="15265"/>
                    <a:pt x="20173" y="16392"/>
                    <a:pt x="20398" y="16392"/>
                  </a:cubicBezTo>
                  <a:cubicBezTo>
                    <a:pt x="20623" y="16392"/>
                    <a:pt x="21073" y="15265"/>
                    <a:pt x="21523" y="14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897172" y="5544095"/>
              <a:ext cx="291051" cy="45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73" fill="norm" stroke="1" extrusionOk="0">
                  <a:moveTo>
                    <a:pt x="19949" y="1488"/>
                  </a:moveTo>
                  <a:cubicBezTo>
                    <a:pt x="20726" y="882"/>
                    <a:pt x="21503" y="277"/>
                    <a:pt x="21348" y="75"/>
                  </a:cubicBezTo>
                  <a:cubicBezTo>
                    <a:pt x="21192" y="-127"/>
                    <a:pt x="20104" y="75"/>
                    <a:pt x="17929" y="731"/>
                  </a:cubicBezTo>
                  <a:cubicBezTo>
                    <a:pt x="15753" y="1387"/>
                    <a:pt x="12490" y="2497"/>
                    <a:pt x="10004" y="3557"/>
                  </a:cubicBezTo>
                  <a:cubicBezTo>
                    <a:pt x="7517" y="4617"/>
                    <a:pt x="5808" y="5626"/>
                    <a:pt x="4720" y="6383"/>
                  </a:cubicBezTo>
                  <a:cubicBezTo>
                    <a:pt x="3632" y="7140"/>
                    <a:pt x="3166" y="7645"/>
                    <a:pt x="2933" y="8150"/>
                  </a:cubicBezTo>
                  <a:cubicBezTo>
                    <a:pt x="2700" y="8654"/>
                    <a:pt x="2700" y="9159"/>
                    <a:pt x="3089" y="9462"/>
                  </a:cubicBezTo>
                  <a:cubicBezTo>
                    <a:pt x="3477" y="9765"/>
                    <a:pt x="4254" y="9866"/>
                    <a:pt x="5886" y="9916"/>
                  </a:cubicBezTo>
                  <a:cubicBezTo>
                    <a:pt x="7517" y="9966"/>
                    <a:pt x="10004" y="9966"/>
                    <a:pt x="11635" y="10067"/>
                  </a:cubicBezTo>
                  <a:cubicBezTo>
                    <a:pt x="13267" y="10168"/>
                    <a:pt x="14044" y="10370"/>
                    <a:pt x="14122" y="10723"/>
                  </a:cubicBezTo>
                  <a:cubicBezTo>
                    <a:pt x="14199" y="11077"/>
                    <a:pt x="13578" y="11581"/>
                    <a:pt x="11480" y="12591"/>
                  </a:cubicBezTo>
                  <a:cubicBezTo>
                    <a:pt x="9382" y="13600"/>
                    <a:pt x="5808" y="15114"/>
                    <a:pt x="3632" y="16174"/>
                  </a:cubicBezTo>
                  <a:cubicBezTo>
                    <a:pt x="1457" y="17234"/>
                    <a:pt x="680" y="17839"/>
                    <a:pt x="291" y="18495"/>
                  </a:cubicBezTo>
                  <a:cubicBezTo>
                    <a:pt x="-97" y="19152"/>
                    <a:pt x="-97" y="19858"/>
                    <a:pt x="291" y="20262"/>
                  </a:cubicBezTo>
                  <a:cubicBezTo>
                    <a:pt x="680" y="20666"/>
                    <a:pt x="1457" y="20766"/>
                    <a:pt x="3866" y="20514"/>
                  </a:cubicBezTo>
                  <a:cubicBezTo>
                    <a:pt x="6274" y="20262"/>
                    <a:pt x="10315" y="19656"/>
                    <a:pt x="12723" y="19303"/>
                  </a:cubicBezTo>
                  <a:cubicBezTo>
                    <a:pt x="15132" y="18950"/>
                    <a:pt x="15909" y="18849"/>
                    <a:pt x="16997" y="18798"/>
                  </a:cubicBezTo>
                  <a:cubicBezTo>
                    <a:pt x="18084" y="18748"/>
                    <a:pt x="19483" y="18748"/>
                    <a:pt x="20182" y="19000"/>
                  </a:cubicBezTo>
                  <a:cubicBezTo>
                    <a:pt x="20881" y="19252"/>
                    <a:pt x="20881" y="19757"/>
                    <a:pt x="20571" y="20211"/>
                  </a:cubicBezTo>
                  <a:cubicBezTo>
                    <a:pt x="20260" y="20666"/>
                    <a:pt x="19638" y="21069"/>
                    <a:pt x="19017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4908549" y="6178550"/>
              <a:ext cx="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921250" y="607695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991100" y="6159500"/>
              <a:ext cx="571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5003799" y="6191250"/>
              <a:ext cx="101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5156200" y="6146800"/>
              <a:ext cx="127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5006686" y="5367484"/>
              <a:ext cx="124114" cy="144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77" fill="norm" stroke="1" extrusionOk="0">
                  <a:moveTo>
                    <a:pt x="599" y="673"/>
                  </a:moveTo>
                  <a:cubicBezTo>
                    <a:pt x="599" y="5918"/>
                    <a:pt x="599" y="11164"/>
                    <a:pt x="599" y="14867"/>
                  </a:cubicBezTo>
                  <a:cubicBezTo>
                    <a:pt x="599" y="18570"/>
                    <a:pt x="599" y="20730"/>
                    <a:pt x="416" y="21038"/>
                  </a:cubicBezTo>
                  <a:cubicBezTo>
                    <a:pt x="233" y="21347"/>
                    <a:pt x="-133" y="19804"/>
                    <a:pt x="50" y="16564"/>
                  </a:cubicBezTo>
                  <a:cubicBezTo>
                    <a:pt x="233" y="13324"/>
                    <a:pt x="965" y="8387"/>
                    <a:pt x="2064" y="5147"/>
                  </a:cubicBezTo>
                  <a:cubicBezTo>
                    <a:pt x="3162" y="1907"/>
                    <a:pt x="4626" y="364"/>
                    <a:pt x="7372" y="56"/>
                  </a:cubicBezTo>
                  <a:cubicBezTo>
                    <a:pt x="10118" y="-253"/>
                    <a:pt x="14145" y="673"/>
                    <a:pt x="16708" y="4067"/>
                  </a:cubicBezTo>
                  <a:cubicBezTo>
                    <a:pt x="19270" y="7461"/>
                    <a:pt x="20369" y="13324"/>
                    <a:pt x="21467" y="1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5505450" y="5568950"/>
              <a:ext cx="21728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2274"/>
                    <a:pt x="15709" y="4547"/>
                    <a:pt x="18655" y="8147"/>
                  </a:cubicBezTo>
                  <a:cubicBezTo>
                    <a:pt x="21600" y="11747"/>
                    <a:pt x="19636" y="16674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5401587" y="5559169"/>
              <a:ext cx="288014" cy="47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44" fill="norm" stroke="1" extrusionOk="0">
                  <a:moveTo>
                    <a:pt x="168" y="21244"/>
                  </a:moveTo>
                  <a:cubicBezTo>
                    <a:pt x="11" y="15609"/>
                    <a:pt x="-147" y="9974"/>
                    <a:pt x="247" y="6218"/>
                  </a:cubicBezTo>
                  <a:cubicBezTo>
                    <a:pt x="641" y="2461"/>
                    <a:pt x="1587" y="583"/>
                    <a:pt x="4425" y="114"/>
                  </a:cubicBezTo>
                  <a:cubicBezTo>
                    <a:pt x="7263" y="-356"/>
                    <a:pt x="11993" y="583"/>
                    <a:pt x="15146" y="3870"/>
                  </a:cubicBezTo>
                  <a:cubicBezTo>
                    <a:pt x="18300" y="7157"/>
                    <a:pt x="19876" y="12792"/>
                    <a:pt x="21453" y="18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5353050" y="5924550"/>
              <a:ext cx="323850" cy="4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13500"/>
                  </a:moveTo>
                  <a:cubicBezTo>
                    <a:pt x="424" y="17100"/>
                    <a:pt x="847" y="20700"/>
                    <a:pt x="2541" y="21150"/>
                  </a:cubicBezTo>
                  <a:cubicBezTo>
                    <a:pt x="4235" y="21600"/>
                    <a:pt x="7200" y="18900"/>
                    <a:pt x="10588" y="14850"/>
                  </a:cubicBezTo>
                  <a:cubicBezTo>
                    <a:pt x="13976" y="10800"/>
                    <a:pt x="17788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5847850" y="5447102"/>
              <a:ext cx="197350" cy="48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90" fill="norm" stroke="1" extrusionOk="0">
                  <a:moveTo>
                    <a:pt x="21424" y="1462"/>
                  </a:moveTo>
                  <a:cubicBezTo>
                    <a:pt x="21424" y="992"/>
                    <a:pt x="21424" y="522"/>
                    <a:pt x="20735" y="241"/>
                  </a:cubicBezTo>
                  <a:cubicBezTo>
                    <a:pt x="20045" y="-41"/>
                    <a:pt x="18667" y="-135"/>
                    <a:pt x="16943" y="288"/>
                  </a:cubicBezTo>
                  <a:cubicBezTo>
                    <a:pt x="15220" y="710"/>
                    <a:pt x="13152" y="1649"/>
                    <a:pt x="10394" y="3387"/>
                  </a:cubicBezTo>
                  <a:cubicBezTo>
                    <a:pt x="7637" y="5124"/>
                    <a:pt x="4190" y="7660"/>
                    <a:pt x="2237" y="10195"/>
                  </a:cubicBezTo>
                  <a:cubicBezTo>
                    <a:pt x="284" y="12731"/>
                    <a:pt x="-176" y="15267"/>
                    <a:pt x="54" y="16957"/>
                  </a:cubicBezTo>
                  <a:cubicBezTo>
                    <a:pt x="284" y="18648"/>
                    <a:pt x="1203" y="19493"/>
                    <a:pt x="3845" y="20150"/>
                  </a:cubicBezTo>
                  <a:cubicBezTo>
                    <a:pt x="6488" y="20808"/>
                    <a:pt x="10854" y="21277"/>
                    <a:pt x="13496" y="21371"/>
                  </a:cubicBezTo>
                  <a:cubicBezTo>
                    <a:pt x="16139" y="21465"/>
                    <a:pt x="17058" y="21183"/>
                    <a:pt x="17977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6178550" y="5530850"/>
              <a:ext cx="2222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9" y="2563"/>
                    <a:pt x="4937" y="5125"/>
                    <a:pt x="7920" y="8176"/>
                  </a:cubicBezTo>
                  <a:cubicBezTo>
                    <a:pt x="10903" y="11227"/>
                    <a:pt x="14400" y="14766"/>
                    <a:pt x="16766" y="17085"/>
                  </a:cubicBezTo>
                  <a:cubicBezTo>
                    <a:pt x="19131" y="19403"/>
                    <a:pt x="20366" y="205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6172694" y="5499100"/>
              <a:ext cx="278906" cy="42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82" fill="norm" stroke="1" extrusionOk="0">
                  <a:moveTo>
                    <a:pt x="21400" y="0"/>
                  </a:moveTo>
                  <a:cubicBezTo>
                    <a:pt x="18477" y="2472"/>
                    <a:pt x="15553" y="4943"/>
                    <a:pt x="12711" y="7684"/>
                  </a:cubicBezTo>
                  <a:cubicBezTo>
                    <a:pt x="9869" y="10424"/>
                    <a:pt x="7108" y="13433"/>
                    <a:pt x="5078" y="15528"/>
                  </a:cubicBezTo>
                  <a:cubicBezTo>
                    <a:pt x="3048" y="17624"/>
                    <a:pt x="1749" y="18806"/>
                    <a:pt x="937" y="19719"/>
                  </a:cubicBezTo>
                  <a:cubicBezTo>
                    <a:pt x="125" y="20633"/>
                    <a:pt x="-200" y="21278"/>
                    <a:pt x="125" y="21439"/>
                  </a:cubicBezTo>
                  <a:cubicBezTo>
                    <a:pt x="450" y="21600"/>
                    <a:pt x="1424" y="21278"/>
                    <a:pt x="2398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6493787" y="5810250"/>
              <a:ext cx="34014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305"/>
                    <a:pt x="5170" y="10611"/>
                    <a:pt x="1993" y="14211"/>
                  </a:cubicBezTo>
                  <a:cubicBezTo>
                    <a:pt x="-1183" y="17811"/>
                    <a:pt x="88" y="19705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483350" y="5673443"/>
              <a:ext cx="101106" cy="5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0670" fill="norm" stroke="1" extrusionOk="0">
                  <a:moveTo>
                    <a:pt x="10580" y="5888"/>
                  </a:moveTo>
                  <a:cubicBezTo>
                    <a:pt x="8816" y="8203"/>
                    <a:pt x="7053" y="10517"/>
                    <a:pt x="6833" y="13217"/>
                  </a:cubicBezTo>
                  <a:cubicBezTo>
                    <a:pt x="6612" y="15917"/>
                    <a:pt x="7935" y="19003"/>
                    <a:pt x="10359" y="20160"/>
                  </a:cubicBezTo>
                  <a:cubicBezTo>
                    <a:pt x="12784" y="21317"/>
                    <a:pt x="16310" y="20546"/>
                    <a:pt x="18514" y="17460"/>
                  </a:cubicBezTo>
                  <a:cubicBezTo>
                    <a:pt x="20718" y="14374"/>
                    <a:pt x="21600" y="8974"/>
                    <a:pt x="20718" y="5503"/>
                  </a:cubicBezTo>
                  <a:cubicBezTo>
                    <a:pt x="19837" y="2031"/>
                    <a:pt x="17192" y="488"/>
                    <a:pt x="13445" y="103"/>
                  </a:cubicBezTo>
                  <a:cubicBezTo>
                    <a:pt x="9698" y="-283"/>
                    <a:pt x="4849" y="488"/>
                    <a:pt x="0" y="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6813550" y="5689599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54" y="0"/>
                    <a:pt x="11109" y="0"/>
                    <a:pt x="14709" y="3600"/>
                  </a:cubicBezTo>
                  <a:cubicBezTo>
                    <a:pt x="18309" y="7200"/>
                    <a:pt x="1995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6813550" y="5854700"/>
              <a:ext cx="2222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7157820" y="5645150"/>
              <a:ext cx="26533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9775" y="3512"/>
                    <a:pt x="18060" y="7024"/>
                    <a:pt x="15832" y="10185"/>
                  </a:cubicBezTo>
                  <a:cubicBezTo>
                    <a:pt x="13603" y="13346"/>
                    <a:pt x="10860" y="16156"/>
                    <a:pt x="8975" y="17824"/>
                  </a:cubicBezTo>
                  <a:cubicBezTo>
                    <a:pt x="7089" y="19493"/>
                    <a:pt x="6060" y="20020"/>
                    <a:pt x="4946" y="20283"/>
                  </a:cubicBezTo>
                  <a:cubicBezTo>
                    <a:pt x="3832" y="20546"/>
                    <a:pt x="2632" y="20546"/>
                    <a:pt x="1775" y="20107"/>
                  </a:cubicBezTo>
                  <a:cubicBezTo>
                    <a:pt x="918" y="19668"/>
                    <a:pt x="403" y="18790"/>
                    <a:pt x="146" y="17385"/>
                  </a:cubicBezTo>
                  <a:cubicBezTo>
                    <a:pt x="-111" y="15980"/>
                    <a:pt x="-111" y="14049"/>
                    <a:pt x="832" y="12644"/>
                  </a:cubicBezTo>
                  <a:cubicBezTo>
                    <a:pt x="1775" y="11239"/>
                    <a:pt x="3660" y="10361"/>
                    <a:pt x="5889" y="10449"/>
                  </a:cubicBezTo>
                  <a:cubicBezTo>
                    <a:pt x="8118" y="10537"/>
                    <a:pt x="10689" y="11590"/>
                    <a:pt x="12918" y="13522"/>
                  </a:cubicBezTo>
                  <a:cubicBezTo>
                    <a:pt x="15146" y="15454"/>
                    <a:pt x="17032" y="18263"/>
                    <a:pt x="18060" y="19756"/>
                  </a:cubicBezTo>
                  <a:cubicBezTo>
                    <a:pt x="19089" y="21249"/>
                    <a:pt x="19260" y="21424"/>
                    <a:pt x="19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7518400" y="5473700"/>
              <a:ext cx="137184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600" fill="norm" stroke="1" extrusionOk="0">
                  <a:moveTo>
                    <a:pt x="10482" y="0"/>
                  </a:moveTo>
                  <a:cubicBezTo>
                    <a:pt x="13341" y="2069"/>
                    <a:pt x="16200" y="4138"/>
                    <a:pt x="18265" y="6579"/>
                  </a:cubicBezTo>
                  <a:cubicBezTo>
                    <a:pt x="20329" y="9021"/>
                    <a:pt x="21600" y="11834"/>
                    <a:pt x="19535" y="14234"/>
                  </a:cubicBezTo>
                  <a:cubicBezTo>
                    <a:pt x="17471" y="16634"/>
                    <a:pt x="12071" y="18621"/>
                    <a:pt x="8259" y="19779"/>
                  </a:cubicBezTo>
                  <a:cubicBezTo>
                    <a:pt x="4447" y="20938"/>
                    <a:pt x="2224" y="212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4100905" y="7091306"/>
              <a:ext cx="178995" cy="17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995" fill="norm" stroke="1" extrusionOk="0">
                  <a:moveTo>
                    <a:pt x="4662" y="10352"/>
                  </a:moveTo>
                  <a:cubicBezTo>
                    <a:pt x="5667" y="11133"/>
                    <a:pt x="6672" y="11913"/>
                    <a:pt x="7802" y="12043"/>
                  </a:cubicBezTo>
                  <a:cubicBezTo>
                    <a:pt x="8932" y="12174"/>
                    <a:pt x="10188" y="11653"/>
                    <a:pt x="11444" y="10352"/>
                  </a:cubicBezTo>
                  <a:cubicBezTo>
                    <a:pt x="12699" y="9051"/>
                    <a:pt x="13955" y="6969"/>
                    <a:pt x="14583" y="5147"/>
                  </a:cubicBezTo>
                  <a:cubicBezTo>
                    <a:pt x="15211" y="3325"/>
                    <a:pt x="15211" y="1764"/>
                    <a:pt x="14583" y="853"/>
                  </a:cubicBezTo>
                  <a:cubicBezTo>
                    <a:pt x="13955" y="-58"/>
                    <a:pt x="12699" y="-318"/>
                    <a:pt x="10816" y="463"/>
                  </a:cubicBezTo>
                  <a:cubicBezTo>
                    <a:pt x="8932" y="1243"/>
                    <a:pt x="6420" y="3065"/>
                    <a:pt x="4411" y="6058"/>
                  </a:cubicBezTo>
                  <a:cubicBezTo>
                    <a:pt x="2402" y="9051"/>
                    <a:pt x="895" y="13215"/>
                    <a:pt x="267" y="16077"/>
                  </a:cubicBezTo>
                  <a:cubicBezTo>
                    <a:pt x="-361" y="18940"/>
                    <a:pt x="-110" y="20501"/>
                    <a:pt x="3532" y="20892"/>
                  </a:cubicBezTo>
                  <a:cubicBezTo>
                    <a:pt x="7174" y="21282"/>
                    <a:pt x="14206" y="20501"/>
                    <a:pt x="21239" y="19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4324350" y="7098415"/>
              <a:ext cx="209550" cy="16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3" fill="norm" stroke="1" extrusionOk="0">
                  <a:moveTo>
                    <a:pt x="0" y="3439"/>
                  </a:moveTo>
                  <a:cubicBezTo>
                    <a:pt x="655" y="6208"/>
                    <a:pt x="1309" y="8977"/>
                    <a:pt x="1745" y="11470"/>
                  </a:cubicBezTo>
                  <a:cubicBezTo>
                    <a:pt x="2182" y="13962"/>
                    <a:pt x="2400" y="16177"/>
                    <a:pt x="2400" y="17977"/>
                  </a:cubicBezTo>
                  <a:cubicBezTo>
                    <a:pt x="2400" y="19777"/>
                    <a:pt x="2182" y="21162"/>
                    <a:pt x="1964" y="21024"/>
                  </a:cubicBezTo>
                  <a:cubicBezTo>
                    <a:pt x="1745" y="20885"/>
                    <a:pt x="1527" y="19224"/>
                    <a:pt x="1855" y="16039"/>
                  </a:cubicBezTo>
                  <a:cubicBezTo>
                    <a:pt x="2182" y="12854"/>
                    <a:pt x="3055" y="8147"/>
                    <a:pt x="3927" y="5239"/>
                  </a:cubicBezTo>
                  <a:cubicBezTo>
                    <a:pt x="4800" y="2331"/>
                    <a:pt x="5673" y="1224"/>
                    <a:pt x="6655" y="531"/>
                  </a:cubicBezTo>
                  <a:cubicBezTo>
                    <a:pt x="7636" y="-161"/>
                    <a:pt x="8727" y="-438"/>
                    <a:pt x="9818" y="1362"/>
                  </a:cubicBezTo>
                  <a:cubicBezTo>
                    <a:pt x="10909" y="3162"/>
                    <a:pt x="12000" y="7039"/>
                    <a:pt x="12436" y="9670"/>
                  </a:cubicBezTo>
                  <a:cubicBezTo>
                    <a:pt x="12873" y="12300"/>
                    <a:pt x="12655" y="13685"/>
                    <a:pt x="12545" y="13547"/>
                  </a:cubicBezTo>
                  <a:cubicBezTo>
                    <a:pt x="12436" y="13408"/>
                    <a:pt x="12436" y="11747"/>
                    <a:pt x="12764" y="10224"/>
                  </a:cubicBezTo>
                  <a:cubicBezTo>
                    <a:pt x="13091" y="8700"/>
                    <a:pt x="13745" y="7316"/>
                    <a:pt x="14727" y="6208"/>
                  </a:cubicBezTo>
                  <a:cubicBezTo>
                    <a:pt x="15709" y="5100"/>
                    <a:pt x="17018" y="4270"/>
                    <a:pt x="18000" y="4685"/>
                  </a:cubicBezTo>
                  <a:cubicBezTo>
                    <a:pt x="18982" y="5100"/>
                    <a:pt x="19636" y="6762"/>
                    <a:pt x="20182" y="9531"/>
                  </a:cubicBezTo>
                  <a:cubicBezTo>
                    <a:pt x="20727" y="12300"/>
                    <a:pt x="21164" y="16177"/>
                    <a:pt x="21600" y="20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572470" y="7099347"/>
              <a:ext cx="93504" cy="35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07" fill="norm" stroke="1" extrusionOk="0">
                  <a:moveTo>
                    <a:pt x="12853" y="3083"/>
                  </a:moveTo>
                  <a:cubicBezTo>
                    <a:pt x="9973" y="6683"/>
                    <a:pt x="7093" y="10283"/>
                    <a:pt x="5173" y="13048"/>
                  </a:cubicBezTo>
                  <a:cubicBezTo>
                    <a:pt x="3253" y="15812"/>
                    <a:pt x="2293" y="17740"/>
                    <a:pt x="1573" y="19155"/>
                  </a:cubicBezTo>
                  <a:cubicBezTo>
                    <a:pt x="853" y="20569"/>
                    <a:pt x="373" y="21469"/>
                    <a:pt x="133" y="21405"/>
                  </a:cubicBezTo>
                  <a:cubicBezTo>
                    <a:pt x="-107" y="21340"/>
                    <a:pt x="-107" y="20312"/>
                    <a:pt x="853" y="17933"/>
                  </a:cubicBezTo>
                  <a:cubicBezTo>
                    <a:pt x="1813" y="15555"/>
                    <a:pt x="3733" y="11826"/>
                    <a:pt x="4693" y="9512"/>
                  </a:cubicBezTo>
                  <a:cubicBezTo>
                    <a:pt x="5653" y="7198"/>
                    <a:pt x="5653" y="6298"/>
                    <a:pt x="6133" y="5205"/>
                  </a:cubicBezTo>
                  <a:cubicBezTo>
                    <a:pt x="6613" y="4112"/>
                    <a:pt x="7573" y="2826"/>
                    <a:pt x="8293" y="1862"/>
                  </a:cubicBezTo>
                  <a:cubicBezTo>
                    <a:pt x="9013" y="898"/>
                    <a:pt x="9493" y="255"/>
                    <a:pt x="10933" y="62"/>
                  </a:cubicBezTo>
                  <a:cubicBezTo>
                    <a:pt x="12373" y="-131"/>
                    <a:pt x="14773" y="126"/>
                    <a:pt x="16693" y="898"/>
                  </a:cubicBezTo>
                  <a:cubicBezTo>
                    <a:pt x="18613" y="1669"/>
                    <a:pt x="20053" y="2955"/>
                    <a:pt x="20773" y="3919"/>
                  </a:cubicBezTo>
                  <a:cubicBezTo>
                    <a:pt x="21493" y="4883"/>
                    <a:pt x="21493" y="5526"/>
                    <a:pt x="19333" y="6298"/>
                  </a:cubicBezTo>
                  <a:cubicBezTo>
                    <a:pt x="17173" y="7069"/>
                    <a:pt x="12853" y="7969"/>
                    <a:pt x="9493" y="8290"/>
                  </a:cubicBezTo>
                  <a:cubicBezTo>
                    <a:pt x="6133" y="8612"/>
                    <a:pt x="3733" y="8355"/>
                    <a:pt x="1333" y="8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4699000" y="712470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4711700" y="704850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4743450" y="7073900"/>
              <a:ext cx="88900" cy="16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0"/>
                  </a:moveTo>
                  <a:cubicBezTo>
                    <a:pt x="4114" y="1662"/>
                    <a:pt x="8229" y="3323"/>
                    <a:pt x="11314" y="5815"/>
                  </a:cubicBezTo>
                  <a:cubicBezTo>
                    <a:pt x="14400" y="8308"/>
                    <a:pt x="16457" y="11631"/>
                    <a:pt x="17229" y="14123"/>
                  </a:cubicBezTo>
                  <a:cubicBezTo>
                    <a:pt x="18000" y="16615"/>
                    <a:pt x="17486" y="18277"/>
                    <a:pt x="15943" y="19523"/>
                  </a:cubicBezTo>
                  <a:cubicBezTo>
                    <a:pt x="14400" y="20769"/>
                    <a:pt x="11829" y="21600"/>
                    <a:pt x="10029" y="21323"/>
                  </a:cubicBezTo>
                  <a:cubicBezTo>
                    <a:pt x="8229" y="21046"/>
                    <a:pt x="7200" y="19662"/>
                    <a:pt x="7714" y="16754"/>
                  </a:cubicBezTo>
                  <a:cubicBezTo>
                    <a:pt x="8229" y="13846"/>
                    <a:pt x="10286" y="9415"/>
                    <a:pt x="12857" y="6646"/>
                  </a:cubicBezTo>
                  <a:cubicBezTo>
                    <a:pt x="15429" y="3877"/>
                    <a:pt x="18514" y="2769"/>
                    <a:pt x="2160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4870449" y="708660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564"/>
                    <a:pt x="16800" y="11127"/>
                    <a:pt x="13200" y="14727"/>
                  </a:cubicBezTo>
                  <a:cubicBezTo>
                    <a:pt x="9600" y="18327"/>
                    <a:pt x="48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4914900" y="70358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4962435" y="6853165"/>
              <a:ext cx="389293" cy="38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29" fill="norm" stroke="1" extrusionOk="0">
                  <a:moveTo>
                    <a:pt x="4384" y="13504"/>
                  </a:moveTo>
                  <a:cubicBezTo>
                    <a:pt x="3683" y="13272"/>
                    <a:pt x="2983" y="13040"/>
                    <a:pt x="2399" y="13272"/>
                  </a:cubicBezTo>
                  <a:cubicBezTo>
                    <a:pt x="1815" y="13504"/>
                    <a:pt x="1348" y="14201"/>
                    <a:pt x="881" y="15188"/>
                  </a:cubicBezTo>
                  <a:cubicBezTo>
                    <a:pt x="414" y="16175"/>
                    <a:pt x="-53" y="17452"/>
                    <a:pt x="5" y="18672"/>
                  </a:cubicBezTo>
                  <a:cubicBezTo>
                    <a:pt x="64" y="19891"/>
                    <a:pt x="648" y="21052"/>
                    <a:pt x="1990" y="21285"/>
                  </a:cubicBezTo>
                  <a:cubicBezTo>
                    <a:pt x="3333" y="21517"/>
                    <a:pt x="5435" y="20820"/>
                    <a:pt x="7069" y="19601"/>
                  </a:cubicBezTo>
                  <a:cubicBezTo>
                    <a:pt x="8704" y="18382"/>
                    <a:pt x="9871" y="16640"/>
                    <a:pt x="10513" y="15478"/>
                  </a:cubicBezTo>
                  <a:cubicBezTo>
                    <a:pt x="11156" y="14317"/>
                    <a:pt x="11272" y="13736"/>
                    <a:pt x="11039" y="13446"/>
                  </a:cubicBezTo>
                  <a:cubicBezTo>
                    <a:pt x="10805" y="13156"/>
                    <a:pt x="10222" y="13156"/>
                    <a:pt x="9463" y="13620"/>
                  </a:cubicBezTo>
                  <a:cubicBezTo>
                    <a:pt x="8704" y="14085"/>
                    <a:pt x="7770" y="15014"/>
                    <a:pt x="7069" y="15827"/>
                  </a:cubicBezTo>
                  <a:cubicBezTo>
                    <a:pt x="6369" y="16640"/>
                    <a:pt x="5902" y="17336"/>
                    <a:pt x="5668" y="17975"/>
                  </a:cubicBezTo>
                  <a:cubicBezTo>
                    <a:pt x="5435" y="18614"/>
                    <a:pt x="5435" y="19194"/>
                    <a:pt x="5785" y="19427"/>
                  </a:cubicBezTo>
                  <a:cubicBezTo>
                    <a:pt x="6135" y="19659"/>
                    <a:pt x="6836" y="19543"/>
                    <a:pt x="7536" y="19136"/>
                  </a:cubicBezTo>
                  <a:cubicBezTo>
                    <a:pt x="8237" y="18730"/>
                    <a:pt x="8937" y="18033"/>
                    <a:pt x="9288" y="18207"/>
                  </a:cubicBezTo>
                  <a:cubicBezTo>
                    <a:pt x="9638" y="18382"/>
                    <a:pt x="9638" y="19427"/>
                    <a:pt x="9930" y="20007"/>
                  </a:cubicBezTo>
                  <a:cubicBezTo>
                    <a:pt x="10222" y="20588"/>
                    <a:pt x="10805" y="20704"/>
                    <a:pt x="11681" y="20530"/>
                  </a:cubicBezTo>
                  <a:cubicBezTo>
                    <a:pt x="12557" y="20356"/>
                    <a:pt x="13724" y="19891"/>
                    <a:pt x="15125" y="18265"/>
                  </a:cubicBezTo>
                  <a:cubicBezTo>
                    <a:pt x="16526" y="16640"/>
                    <a:pt x="18161" y="13852"/>
                    <a:pt x="19270" y="11065"/>
                  </a:cubicBezTo>
                  <a:cubicBezTo>
                    <a:pt x="20379" y="8278"/>
                    <a:pt x="20963" y="5491"/>
                    <a:pt x="21255" y="3807"/>
                  </a:cubicBezTo>
                  <a:cubicBezTo>
                    <a:pt x="21547" y="2123"/>
                    <a:pt x="21547" y="1543"/>
                    <a:pt x="21255" y="1078"/>
                  </a:cubicBezTo>
                  <a:cubicBezTo>
                    <a:pt x="20963" y="614"/>
                    <a:pt x="20379" y="265"/>
                    <a:pt x="19796" y="91"/>
                  </a:cubicBezTo>
                  <a:cubicBezTo>
                    <a:pt x="19212" y="-83"/>
                    <a:pt x="18628" y="-83"/>
                    <a:pt x="17811" y="788"/>
                  </a:cubicBezTo>
                  <a:cubicBezTo>
                    <a:pt x="16993" y="1659"/>
                    <a:pt x="15943" y="3401"/>
                    <a:pt x="15417" y="5898"/>
                  </a:cubicBezTo>
                  <a:cubicBezTo>
                    <a:pt x="14892" y="8394"/>
                    <a:pt x="14892" y="11646"/>
                    <a:pt x="15826" y="14085"/>
                  </a:cubicBezTo>
                  <a:cubicBezTo>
                    <a:pt x="16760" y="16523"/>
                    <a:pt x="18628" y="18149"/>
                    <a:pt x="20496" y="19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5822950" y="6884346"/>
              <a:ext cx="159881" cy="34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52" fill="norm" stroke="1" extrusionOk="0">
                  <a:moveTo>
                    <a:pt x="0" y="6151"/>
                  </a:moveTo>
                  <a:cubicBezTo>
                    <a:pt x="568" y="10031"/>
                    <a:pt x="1137" y="13911"/>
                    <a:pt x="1421" y="16175"/>
                  </a:cubicBezTo>
                  <a:cubicBezTo>
                    <a:pt x="1705" y="18438"/>
                    <a:pt x="1705" y="19085"/>
                    <a:pt x="1847" y="19796"/>
                  </a:cubicBezTo>
                  <a:cubicBezTo>
                    <a:pt x="1989" y="20508"/>
                    <a:pt x="2274" y="21284"/>
                    <a:pt x="2558" y="21348"/>
                  </a:cubicBezTo>
                  <a:cubicBezTo>
                    <a:pt x="2842" y="21413"/>
                    <a:pt x="3126" y="20766"/>
                    <a:pt x="2984" y="18697"/>
                  </a:cubicBezTo>
                  <a:cubicBezTo>
                    <a:pt x="2842" y="16627"/>
                    <a:pt x="2274" y="13135"/>
                    <a:pt x="2132" y="10160"/>
                  </a:cubicBezTo>
                  <a:cubicBezTo>
                    <a:pt x="1989" y="7185"/>
                    <a:pt x="2274" y="4728"/>
                    <a:pt x="3553" y="3047"/>
                  </a:cubicBezTo>
                  <a:cubicBezTo>
                    <a:pt x="4832" y="1365"/>
                    <a:pt x="7105" y="460"/>
                    <a:pt x="9805" y="136"/>
                  </a:cubicBezTo>
                  <a:cubicBezTo>
                    <a:pt x="12505" y="-187"/>
                    <a:pt x="15632" y="72"/>
                    <a:pt x="17905" y="848"/>
                  </a:cubicBezTo>
                  <a:cubicBezTo>
                    <a:pt x="20179" y="1624"/>
                    <a:pt x="21600" y="2917"/>
                    <a:pt x="21458" y="4211"/>
                  </a:cubicBezTo>
                  <a:cubicBezTo>
                    <a:pt x="21316" y="5504"/>
                    <a:pt x="19611" y="6797"/>
                    <a:pt x="16626" y="7703"/>
                  </a:cubicBezTo>
                  <a:cubicBezTo>
                    <a:pt x="13642" y="8608"/>
                    <a:pt x="9379" y="9126"/>
                    <a:pt x="5116" y="9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6090739" y="6894986"/>
              <a:ext cx="278311" cy="24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32" fill="norm" stroke="1" extrusionOk="0">
                  <a:moveTo>
                    <a:pt x="1389" y="6629"/>
                  </a:moveTo>
                  <a:cubicBezTo>
                    <a:pt x="898" y="8263"/>
                    <a:pt x="407" y="9897"/>
                    <a:pt x="161" y="11984"/>
                  </a:cubicBezTo>
                  <a:cubicBezTo>
                    <a:pt x="-84" y="14071"/>
                    <a:pt x="-84" y="16613"/>
                    <a:pt x="407" y="15433"/>
                  </a:cubicBezTo>
                  <a:cubicBezTo>
                    <a:pt x="898" y="14253"/>
                    <a:pt x="1880" y="9352"/>
                    <a:pt x="2616" y="6357"/>
                  </a:cubicBezTo>
                  <a:cubicBezTo>
                    <a:pt x="3352" y="3362"/>
                    <a:pt x="3843" y="2273"/>
                    <a:pt x="4334" y="1366"/>
                  </a:cubicBezTo>
                  <a:cubicBezTo>
                    <a:pt x="4825" y="458"/>
                    <a:pt x="5316" y="-268"/>
                    <a:pt x="5807" y="95"/>
                  </a:cubicBezTo>
                  <a:cubicBezTo>
                    <a:pt x="6298" y="458"/>
                    <a:pt x="6789" y="1910"/>
                    <a:pt x="7116" y="3544"/>
                  </a:cubicBezTo>
                  <a:cubicBezTo>
                    <a:pt x="7443" y="5177"/>
                    <a:pt x="7607" y="6993"/>
                    <a:pt x="7934" y="8535"/>
                  </a:cubicBezTo>
                  <a:cubicBezTo>
                    <a:pt x="8261" y="10078"/>
                    <a:pt x="8752" y="11349"/>
                    <a:pt x="9489" y="11984"/>
                  </a:cubicBezTo>
                  <a:cubicBezTo>
                    <a:pt x="10225" y="12619"/>
                    <a:pt x="11207" y="12619"/>
                    <a:pt x="12598" y="11349"/>
                  </a:cubicBezTo>
                  <a:cubicBezTo>
                    <a:pt x="13989" y="10078"/>
                    <a:pt x="15789" y="7537"/>
                    <a:pt x="16934" y="5903"/>
                  </a:cubicBezTo>
                  <a:cubicBezTo>
                    <a:pt x="18080" y="4270"/>
                    <a:pt x="18571" y="3544"/>
                    <a:pt x="19225" y="2727"/>
                  </a:cubicBezTo>
                  <a:cubicBezTo>
                    <a:pt x="19880" y="1910"/>
                    <a:pt x="20698" y="1003"/>
                    <a:pt x="21107" y="1275"/>
                  </a:cubicBezTo>
                  <a:cubicBezTo>
                    <a:pt x="21516" y="1547"/>
                    <a:pt x="21516" y="2999"/>
                    <a:pt x="21516" y="6539"/>
                  </a:cubicBezTo>
                  <a:cubicBezTo>
                    <a:pt x="21516" y="10078"/>
                    <a:pt x="21516" y="15705"/>
                    <a:pt x="21516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6515100" y="6915150"/>
              <a:ext cx="50800" cy="28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0"/>
                  </a:moveTo>
                  <a:cubicBezTo>
                    <a:pt x="18900" y="2700"/>
                    <a:pt x="16200" y="5400"/>
                    <a:pt x="13500" y="8656"/>
                  </a:cubicBezTo>
                  <a:cubicBezTo>
                    <a:pt x="10800" y="11912"/>
                    <a:pt x="8100" y="15724"/>
                    <a:pt x="5850" y="18106"/>
                  </a:cubicBezTo>
                  <a:cubicBezTo>
                    <a:pt x="3600" y="20488"/>
                    <a:pt x="1800" y="21441"/>
                    <a:pt x="900" y="21521"/>
                  </a:cubicBezTo>
                  <a:cubicBezTo>
                    <a:pt x="0" y="21600"/>
                    <a:pt x="0" y="20806"/>
                    <a:pt x="0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6527800" y="6889750"/>
              <a:ext cx="1651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4400"/>
                    <a:pt x="7754" y="7200"/>
                    <a:pt x="11354" y="3600"/>
                  </a:cubicBezTo>
                  <a:cubicBezTo>
                    <a:pt x="14954" y="0"/>
                    <a:pt x="182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6521450" y="7023099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6102350" y="7035800"/>
              <a:ext cx="381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400"/>
                    <a:pt x="9600" y="4800"/>
                    <a:pt x="6000" y="8400"/>
                  </a:cubicBezTo>
                  <a:cubicBezTo>
                    <a:pt x="2400" y="12000"/>
                    <a:pt x="12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7104544" y="6865076"/>
              <a:ext cx="172556" cy="38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26" fill="norm" stroke="1" extrusionOk="0">
                  <a:moveTo>
                    <a:pt x="21474" y="660"/>
                  </a:moveTo>
                  <a:cubicBezTo>
                    <a:pt x="18576" y="193"/>
                    <a:pt x="15679" y="-274"/>
                    <a:pt x="12781" y="193"/>
                  </a:cubicBezTo>
                  <a:cubicBezTo>
                    <a:pt x="9884" y="660"/>
                    <a:pt x="6986" y="2061"/>
                    <a:pt x="4484" y="4513"/>
                  </a:cubicBezTo>
                  <a:cubicBezTo>
                    <a:pt x="1981" y="6965"/>
                    <a:pt x="-126" y="10468"/>
                    <a:pt x="6" y="13328"/>
                  </a:cubicBezTo>
                  <a:cubicBezTo>
                    <a:pt x="137" y="16189"/>
                    <a:pt x="2508" y="18407"/>
                    <a:pt x="5274" y="19633"/>
                  </a:cubicBezTo>
                  <a:cubicBezTo>
                    <a:pt x="8040" y="20859"/>
                    <a:pt x="11201" y="21092"/>
                    <a:pt x="14362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7301517" y="7022824"/>
              <a:ext cx="185133" cy="22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233" fill="norm" stroke="1" extrusionOk="0">
                  <a:moveTo>
                    <a:pt x="5151" y="8273"/>
                  </a:moveTo>
                  <a:cubicBezTo>
                    <a:pt x="3951" y="8666"/>
                    <a:pt x="2751" y="9058"/>
                    <a:pt x="2751" y="9353"/>
                  </a:cubicBezTo>
                  <a:cubicBezTo>
                    <a:pt x="2751" y="9648"/>
                    <a:pt x="3951" y="9844"/>
                    <a:pt x="5871" y="9255"/>
                  </a:cubicBezTo>
                  <a:cubicBezTo>
                    <a:pt x="7791" y="8666"/>
                    <a:pt x="10431" y="7291"/>
                    <a:pt x="11991" y="6113"/>
                  </a:cubicBezTo>
                  <a:cubicBezTo>
                    <a:pt x="13551" y="4935"/>
                    <a:pt x="14031" y="3953"/>
                    <a:pt x="14271" y="2971"/>
                  </a:cubicBezTo>
                  <a:cubicBezTo>
                    <a:pt x="14511" y="1989"/>
                    <a:pt x="14511" y="1008"/>
                    <a:pt x="13311" y="418"/>
                  </a:cubicBezTo>
                  <a:cubicBezTo>
                    <a:pt x="12111" y="-171"/>
                    <a:pt x="9711" y="-367"/>
                    <a:pt x="6951" y="1400"/>
                  </a:cubicBezTo>
                  <a:cubicBezTo>
                    <a:pt x="4191" y="3168"/>
                    <a:pt x="1071" y="6898"/>
                    <a:pt x="231" y="10531"/>
                  </a:cubicBezTo>
                  <a:cubicBezTo>
                    <a:pt x="-609" y="14164"/>
                    <a:pt x="831" y="17698"/>
                    <a:pt x="4671" y="19466"/>
                  </a:cubicBezTo>
                  <a:cubicBezTo>
                    <a:pt x="8511" y="21233"/>
                    <a:pt x="14751" y="21233"/>
                    <a:pt x="20991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7607688" y="6906918"/>
              <a:ext cx="171137" cy="29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279" fill="norm" stroke="1" extrusionOk="0">
                  <a:moveTo>
                    <a:pt x="3810" y="6524"/>
                  </a:moveTo>
                  <a:cubicBezTo>
                    <a:pt x="2267" y="8806"/>
                    <a:pt x="725" y="11087"/>
                    <a:pt x="210" y="13141"/>
                  </a:cubicBezTo>
                  <a:cubicBezTo>
                    <a:pt x="-304" y="15194"/>
                    <a:pt x="210" y="17020"/>
                    <a:pt x="853" y="18541"/>
                  </a:cubicBezTo>
                  <a:cubicBezTo>
                    <a:pt x="1496" y="20062"/>
                    <a:pt x="2267" y="21279"/>
                    <a:pt x="2782" y="21279"/>
                  </a:cubicBezTo>
                  <a:cubicBezTo>
                    <a:pt x="3296" y="21279"/>
                    <a:pt x="3553" y="20062"/>
                    <a:pt x="3810" y="16792"/>
                  </a:cubicBezTo>
                  <a:cubicBezTo>
                    <a:pt x="4067" y="13521"/>
                    <a:pt x="4325" y="8197"/>
                    <a:pt x="4710" y="5155"/>
                  </a:cubicBezTo>
                  <a:cubicBezTo>
                    <a:pt x="5096" y="2113"/>
                    <a:pt x="5610" y="1352"/>
                    <a:pt x="7153" y="744"/>
                  </a:cubicBezTo>
                  <a:cubicBezTo>
                    <a:pt x="8696" y="135"/>
                    <a:pt x="11267" y="-321"/>
                    <a:pt x="13839" y="287"/>
                  </a:cubicBezTo>
                  <a:cubicBezTo>
                    <a:pt x="16410" y="896"/>
                    <a:pt x="18982" y="2569"/>
                    <a:pt x="20139" y="4242"/>
                  </a:cubicBezTo>
                  <a:cubicBezTo>
                    <a:pt x="21296" y="5916"/>
                    <a:pt x="21039" y="7589"/>
                    <a:pt x="18339" y="8730"/>
                  </a:cubicBezTo>
                  <a:cubicBezTo>
                    <a:pt x="15639" y="9871"/>
                    <a:pt x="10496" y="10479"/>
                    <a:pt x="5353" y="1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7857880" y="6925733"/>
              <a:ext cx="288259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619" y="4265"/>
                  </a:moveTo>
                  <a:cubicBezTo>
                    <a:pt x="2304" y="7980"/>
                    <a:pt x="1989" y="11694"/>
                    <a:pt x="1673" y="13896"/>
                  </a:cubicBezTo>
                  <a:cubicBezTo>
                    <a:pt x="1358" y="16097"/>
                    <a:pt x="1043" y="16785"/>
                    <a:pt x="727" y="17541"/>
                  </a:cubicBezTo>
                  <a:cubicBezTo>
                    <a:pt x="412" y="18298"/>
                    <a:pt x="97" y="19124"/>
                    <a:pt x="18" y="19192"/>
                  </a:cubicBezTo>
                  <a:cubicBezTo>
                    <a:pt x="-61" y="19261"/>
                    <a:pt x="97" y="18573"/>
                    <a:pt x="885" y="16303"/>
                  </a:cubicBezTo>
                  <a:cubicBezTo>
                    <a:pt x="1673" y="14033"/>
                    <a:pt x="3092" y="10181"/>
                    <a:pt x="4275" y="7429"/>
                  </a:cubicBezTo>
                  <a:cubicBezTo>
                    <a:pt x="5457" y="4678"/>
                    <a:pt x="6403" y="3027"/>
                    <a:pt x="6955" y="1857"/>
                  </a:cubicBezTo>
                  <a:cubicBezTo>
                    <a:pt x="7507" y="688"/>
                    <a:pt x="7665" y="0"/>
                    <a:pt x="7901" y="0"/>
                  </a:cubicBezTo>
                  <a:cubicBezTo>
                    <a:pt x="8138" y="0"/>
                    <a:pt x="8453" y="688"/>
                    <a:pt x="8847" y="2132"/>
                  </a:cubicBezTo>
                  <a:cubicBezTo>
                    <a:pt x="9241" y="3577"/>
                    <a:pt x="9714" y="5778"/>
                    <a:pt x="10187" y="7154"/>
                  </a:cubicBezTo>
                  <a:cubicBezTo>
                    <a:pt x="10660" y="8530"/>
                    <a:pt x="11133" y="9080"/>
                    <a:pt x="11764" y="9218"/>
                  </a:cubicBezTo>
                  <a:cubicBezTo>
                    <a:pt x="12394" y="9355"/>
                    <a:pt x="13183" y="9080"/>
                    <a:pt x="14523" y="8255"/>
                  </a:cubicBezTo>
                  <a:cubicBezTo>
                    <a:pt x="15863" y="7429"/>
                    <a:pt x="17755" y="6054"/>
                    <a:pt x="19016" y="5022"/>
                  </a:cubicBezTo>
                  <a:cubicBezTo>
                    <a:pt x="20278" y="3990"/>
                    <a:pt x="20908" y="3302"/>
                    <a:pt x="21224" y="3439"/>
                  </a:cubicBezTo>
                  <a:cubicBezTo>
                    <a:pt x="21539" y="3577"/>
                    <a:pt x="21539" y="4540"/>
                    <a:pt x="21303" y="6741"/>
                  </a:cubicBezTo>
                  <a:cubicBezTo>
                    <a:pt x="21066" y="8943"/>
                    <a:pt x="20593" y="12382"/>
                    <a:pt x="20278" y="15065"/>
                  </a:cubicBezTo>
                  <a:cubicBezTo>
                    <a:pt x="19962" y="17748"/>
                    <a:pt x="19805" y="19674"/>
                    <a:pt x="196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8274050" y="7010400"/>
              <a:ext cx="635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114"/>
                    <a:pt x="12960" y="6227"/>
                    <a:pt x="9360" y="9827"/>
                  </a:cubicBezTo>
                  <a:cubicBezTo>
                    <a:pt x="5760" y="13427"/>
                    <a:pt x="2880" y="17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8312150" y="6934200"/>
              <a:ext cx="1841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8327"/>
                    <a:pt x="497" y="15055"/>
                    <a:pt x="4097" y="11455"/>
                  </a:cubicBezTo>
                  <a:cubicBezTo>
                    <a:pt x="7697" y="7855"/>
                    <a:pt x="14648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8280399" y="7099299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8477250" y="6921500"/>
              <a:ext cx="18934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19226" y="0"/>
                  </a:moveTo>
                  <a:cubicBezTo>
                    <a:pt x="20413" y="2836"/>
                    <a:pt x="21600" y="5673"/>
                    <a:pt x="21125" y="8564"/>
                  </a:cubicBezTo>
                  <a:cubicBezTo>
                    <a:pt x="20651" y="11455"/>
                    <a:pt x="18514" y="14400"/>
                    <a:pt x="14716" y="16582"/>
                  </a:cubicBezTo>
                  <a:cubicBezTo>
                    <a:pt x="10919" y="18764"/>
                    <a:pt x="5459" y="201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533400" y="1301749"/>
              <a:ext cx="34036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9" y="19800"/>
                    <a:pt x="537" y="18000"/>
                    <a:pt x="940" y="16650"/>
                  </a:cubicBezTo>
                  <a:cubicBezTo>
                    <a:pt x="1343" y="15300"/>
                    <a:pt x="1881" y="14400"/>
                    <a:pt x="2378" y="13275"/>
                  </a:cubicBezTo>
                  <a:cubicBezTo>
                    <a:pt x="2875" y="12150"/>
                    <a:pt x="3331" y="10800"/>
                    <a:pt x="3788" y="9450"/>
                  </a:cubicBezTo>
                  <a:cubicBezTo>
                    <a:pt x="4245" y="8100"/>
                    <a:pt x="4701" y="6750"/>
                    <a:pt x="5192" y="5400"/>
                  </a:cubicBezTo>
                  <a:cubicBezTo>
                    <a:pt x="5682" y="4050"/>
                    <a:pt x="6206" y="2700"/>
                    <a:pt x="6757" y="1800"/>
                  </a:cubicBezTo>
                  <a:cubicBezTo>
                    <a:pt x="7307" y="900"/>
                    <a:pt x="7885" y="450"/>
                    <a:pt x="8396" y="225"/>
                  </a:cubicBezTo>
                  <a:cubicBezTo>
                    <a:pt x="8906" y="0"/>
                    <a:pt x="9349" y="0"/>
                    <a:pt x="9806" y="0"/>
                  </a:cubicBezTo>
                  <a:cubicBezTo>
                    <a:pt x="10263" y="0"/>
                    <a:pt x="10733" y="0"/>
                    <a:pt x="11263" y="0"/>
                  </a:cubicBezTo>
                  <a:cubicBezTo>
                    <a:pt x="11794" y="0"/>
                    <a:pt x="12385" y="0"/>
                    <a:pt x="12976" y="0"/>
                  </a:cubicBezTo>
                  <a:cubicBezTo>
                    <a:pt x="13567" y="0"/>
                    <a:pt x="14158" y="0"/>
                    <a:pt x="14743" y="0"/>
                  </a:cubicBezTo>
                  <a:cubicBezTo>
                    <a:pt x="15327" y="0"/>
                    <a:pt x="15904" y="0"/>
                    <a:pt x="16435" y="225"/>
                  </a:cubicBezTo>
                  <a:cubicBezTo>
                    <a:pt x="16966" y="450"/>
                    <a:pt x="17449" y="900"/>
                    <a:pt x="17946" y="1350"/>
                  </a:cubicBezTo>
                  <a:cubicBezTo>
                    <a:pt x="18443" y="1800"/>
                    <a:pt x="18954" y="2250"/>
                    <a:pt x="19511" y="2475"/>
                  </a:cubicBezTo>
                  <a:cubicBezTo>
                    <a:pt x="20069" y="2700"/>
                    <a:pt x="20673" y="2700"/>
                    <a:pt x="21029" y="2250"/>
                  </a:cubicBezTo>
                  <a:cubicBezTo>
                    <a:pt x="21385" y="1800"/>
                    <a:pt x="2149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488950" y="1377949"/>
              <a:ext cx="32766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" y="21120"/>
                    <a:pt x="1144" y="20640"/>
                    <a:pt x="1660" y="19800"/>
                  </a:cubicBezTo>
                  <a:cubicBezTo>
                    <a:pt x="2177" y="18960"/>
                    <a:pt x="2637" y="17760"/>
                    <a:pt x="3160" y="16440"/>
                  </a:cubicBezTo>
                  <a:cubicBezTo>
                    <a:pt x="3684" y="15120"/>
                    <a:pt x="4270" y="13680"/>
                    <a:pt x="4842" y="12360"/>
                  </a:cubicBezTo>
                  <a:cubicBezTo>
                    <a:pt x="5414" y="11040"/>
                    <a:pt x="5972" y="9840"/>
                    <a:pt x="6544" y="8760"/>
                  </a:cubicBezTo>
                  <a:cubicBezTo>
                    <a:pt x="7116" y="7680"/>
                    <a:pt x="7702" y="6720"/>
                    <a:pt x="8219" y="6000"/>
                  </a:cubicBezTo>
                  <a:cubicBezTo>
                    <a:pt x="8735" y="5280"/>
                    <a:pt x="9181" y="4800"/>
                    <a:pt x="9628" y="4320"/>
                  </a:cubicBezTo>
                  <a:cubicBezTo>
                    <a:pt x="10074" y="3840"/>
                    <a:pt x="10521" y="3360"/>
                    <a:pt x="10960" y="3000"/>
                  </a:cubicBezTo>
                  <a:cubicBezTo>
                    <a:pt x="11400" y="2640"/>
                    <a:pt x="11833" y="2400"/>
                    <a:pt x="12265" y="2160"/>
                  </a:cubicBezTo>
                  <a:cubicBezTo>
                    <a:pt x="12698" y="1920"/>
                    <a:pt x="13130" y="1680"/>
                    <a:pt x="13563" y="1560"/>
                  </a:cubicBezTo>
                  <a:cubicBezTo>
                    <a:pt x="13995" y="1440"/>
                    <a:pt x="14428" y="1440"/>
                    <a:pt x="14937" y="1320"/>
                  </a:cubicBezTo>
                  <a:cubicBezTo>
                    <a:pt x="15447" y="1200"/>
                    <a:pt x="16033" y="960"/>
                    <a:pt x="16584" y="840"/>
                  </a:cubicBezTo>
                  <a:cubicBezTo>
                    <a:pt x="17135" y="720"/>
                    <a:pt x="17651" y="720"/>
                    <a:pt x="18244" y="720"/>
                  </a:cubicBezTo>
                  <a:cubicBezTo>
                    <a:pt x="18837" y="720"/>
                    <a:pt x="19507" y="720"/>
                    <a:pt x="20079" y="600"/>
                  </a:cubicBezTo>
                  <a:cubicBezTo>
                    <a:pt x="20651" y="480"/>
                    <a:pt x="21126" y="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76200" y="1807633"/>
              <a:ext cx="120650" cy="412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1763"/>
                  </a:moveTo>
                  <a:cubicBezTo>
                    <a:pt x="379" y="882"/>
                    <a:pt x="758" y="0"/>
                    <a:pt x="947" y="0"/>
                  </a:cubicBezTo>
                  <a:cubicBezTo>
                    <a:pt x="1137" y="0"/>
                    <a:pt x="1137" y="882"/>
                    <a:pt x="947" y="3196"/>
                  </a:cubicBezTo>
                  <a:cubicBezTo>
                    <a:pt x="758" y="5510"/>
                    <a:pt x="379" y="9257"/>
                    <a:pt x="189" y="12233"/>
                  </a:cubicBezTo>
                  <a:cubicBezTo>
                    <a:pt x="0" y="15208"/>
                    <a:pt x="0" y="17412"/>
                    <a:pt x="568" y="18845"/>
                  </a:cubicBezTo>
                  <a:cubicBezTo>
                    <a:pt x="1137" y="20278"/>
                    <a:pt x="2274" y="20939"/>
                    <a:pt x="3789" y="21269"/>
                  </a:cubicBezTo>
                  <a:cubicBezTo>
                    <a:pt x="5305" y="21600"/>
                    <a:pt x="7200" y="21600"/>
                    <a:pt x="10232" y="20939"/>
                  </a:cubicBezTo>
                  <a:cubicBezTo>
                    <a:pt x="13263" y="20278"/>
                    <a:pt x="17432" y="18955"/>
                    <a:pt x="21600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0" y="1987549"/>
              <a:ext cx="152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77799" y="1816100"/>
              <a:ext cx="171451" cy="39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0"/>
                  </a:moveTo>
                  <a:cubicBezTo>
                    <a:pt x="800" y="2971"/>
                    <a:pt x="1600" y="5943"/>
                    <a:pt x="2400" y="9143"/>
                  </a:cubicBezTo>
                  <a:cubicBezTo>
                    <a:pt x="3200" y="12343"/>
                    <a:pt x="4000" y="15771"/>
                    <a:pt x="4667" y="18000"/>
                  </a:cubicBezTo>
                  <a:cubicBezTo>
                    <a:pt x="5333" y="20229"/>
                    <a:pt x="5867" y="21257"/>
                    <a:pt x="6400" y="21429"/>
                  </a:cubicBezTo>
                  <a:cubicBezTo>
                    <a:pt x="6933" y="21600"/>
                    <a:pt x="7467" y="20914"/>
                    <a:pt x="8133" y="19943"/>
                  </a:cubicBezTo>
                  <a:cubicBezTo>
                    <a:pt x="8800" y="18971"/>
                    <a:pt x="9600" y="17714"/>
                    <a:pt x="10133" y="16800"/>
                  </a:cubicBezTo>
                  <a:cubicBezTo>
                    <a:pt x="10667" y="15886"/>
                    <a:pt x="10933" y="15314"/>
                    <a:pt x="11733" y="14914"/>
                  </a:cubicBezTo>
                  <a:cubicBezTo>
                    <a:pt x="12533" y="14514"/>
                    <a:pt x="13867" y="14286"/>
                    <a:pt x="15467" y="14743"/>
                  </a:cubicBezTo>
                  <a:cubicBezTo>
                    <a:pt x="17067" y="15200"/>
                    <a:pt x="18933" y="16343"/>
                    <a:pt x="20000" y="17200"/>
                  </a:cubicBezTo>
                  <a:cubicBezTo>
                    <a:pt x="21067" y="18057"/>
                    <a:pt x="21333" y="18629"/>
                    <a:pt x="216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406400" y="200025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400050" y="195580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476927" y="1934547"/>
              <a:ext cx="115329" cy="191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70" fill="norm" stroke="1" extrusionOk="0">
                  <a:moveTo>
                    <a:pt x="9134" y="3062"/>
                  </a:moveTo>
                  <a:cubicBezTo>
                    <a:pt x="8363" y="1888"/>
                    <a:pt x="7591" y="714"/>
                    <a:pt x="6241" y="245"/>
                  </a:cubicBezTo>
                  <a:cubicBezTo>
                    <a:pt x="4891" y="-225"/>
                    <a:pt x="2963" y="10"/>
                    <a:pt x="1806" y="714"/>
                  </a:cubicBezTo>
                  <a:cubicBezTo>
                    <a:pt x="648" y="1418"/>
                    <a:pt x="263" y="2592"/>
                    <a:pt x="70" y="3766"/>
                  </a:cubicBezTo>
                  <a:cubicBezTo>
                    <a:pt x="-123" y="4940"/>
                    <a:pt x="-123" y="6114"/>
                    <a:pt x="2963" y="7992"/>
                  </a:cubicBezTo>
                  <a:cubicBezTo>
                    <a:pt x="6048" y="9871"/>
                    <a:pt x="12220" y="12453"/>
                    <a:pt x="16077" y="14566"/>
                  </a:cubicBezTo>
                  <a:cubicBezTo>
                    <a:pt x="19934" y="16679"/>
                    <a:pt x="21477" y="18323"/>
                    <a:pt x="20898" y="19497"/>
                  </a:cubicBezTo>
                  <a:cubicBezTo>
                    <a:pt x="20320" y="20671"/>
                    <a:pt x="17620" y="21375"/>
                    <a:pt x="15691" y="21258"/>
                  </a:cubicBezTo>
                  <a:cubicBezTo>
                    <a:pt x="13763" y="21140"/>
                    <a:pt x="12606" y="20201"/>
                    <a:pt x="11448" y="19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863600" y="1962150"/>
              <a:ext cx="63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863600" y="1885950"/>
              <a:ext cx="12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935550" y="1911349"/>
              <a:ext cx="119085" cy="21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75" fill="norm" stroke="1" extrusionOk="0">
                  <a:moveTo>
                    <a:pt x="11920" y="0"/>
                  </a:moveTo>
                  <a:cubicBezTo>
                    <a:pt x="10058" y="0"/>
                    <a:pt x="8196" y="0"/>
                    <a:pt x="6147" y="962"/>
                  </a:cubicBezTo>
                  <a:cubicBezTo>
                    <a:pt x="4099" y="1925"/>
                    <a:pt x="1864" y="3850"/>
                    <a:pt x="747" y="5347"/>
                  </a:cubicBezTo>
                  <a:cubicBezTo>
                    <a:pt x="-370" y="6844"/>
                    <a:pt x="-370" y="7913"/>
                    <a:pt x="1678" y="9196"/>
                  </a:cubicBezTo>
                  <a:cubicBezTo>
                    <a:pt x="3727" y="10479"/>
                    <a:pt x="7823" y="11976"/>
                    <a:pt x="11175" y="13259"/>
                  </a:cubicBezTo>
                  <a:cubicBezTo>
                    <a:pt x="14527" y="14543"/>
                    <a:pt x="17133" y="15612"/>
                    <a:pt x="18809" y="16681"/>
                  </a:cubicBezTo>
                  <a:cubicBezTo>
                    <a:pt x="20485" y="17750"/>
                    <a:pt x="21230" y="18820"/>
                    <a:pt x="20858" y="19675"/>
                  </a:cubicBezTo>
                  <a:cubicBezTo>
                    <a:pt x="20485" y="20531"/>
                    <a:pt x="18996" y="21172"/>
                    <a:pt x="16947" y="21386"/>
                  </a:cubicBezTo>
                  <a:cubicBezTo>
                    <a:pt x="14899" y="21600"/>
                    <a:pt x="12292" y="21386"/>
                    <a:pt x="9685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283510" y="1923780"/>
              <a:ext cx="196040" cy="16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881" fill="norm" stroke="1" extrusionOk="0">
                  <a:moveTo>
                    <a:pt x="13010" y="3156"/>
                  </a:moveTo>
                  <a:cubicBezTo>
                    <a:pt x="12320" y="2115"/>
                    <a:pt x="11631" y="1074"/>
                    <a:pt x="10137" y="424"/>
                  </a:cubicBezTo>
                  <a:cubicBezTo>
                    <a:pt x="8644" y="-227"/>
                    <a:pt x="6346" y="-487"/>
                    <a:pt x="4393" y="2376"/>
                  </a:cubicBezTo>
                  <a:cubicBezTo>
                    <a:pt x="2439" y="5238"/>
                    <a:pt x="831" y="11224"/>
                    <a:pt x="256" y="14867"/>
                  </a:cubicBezTo>
                  <a:cubicBezTo>
                    <a:pt x="-318" y="18511"/>
                    <a:pt x="142" y="19812"/>
                    <a:pt x="946" y="20462"/>
                  </a:cubicBezTo>
                  <a:cubicBezTo>
                    <a:pt x="1750" y="21113"/>
                    <a:pt x="2899" y="21113"/>
                    <a:pt x="4278" y="19682"/>
                  </a:cubicBezTo>
                  <a:cubicBezTo>
                    <a:pt x="5656" y="18250"/>
                    <a:pt x="7265" y="15388"/>
                    <a:pt x="8299" y="12525"/>
                  </a:cubicBezTo>
                  <a:cubicBezTo>
                    <a:pt x="9333" y="9662"/>
                    <a:pt x="9793" y="6800"/>
                    <a:pt x="10022" y="6019"/>
                  </a:cubicBezTo>
                  <a:cubicBezTo>
                    <a:pt x="10252" y="5238"/>
                    <a:pt x="10252" y="6540"/>
                    <a:pt x="10827" y="8621"/>
                  </a:cubicBezTo>
                  <a:cubicBezTo>
                    <a:pt x="11401" y="10703"/>
                    <a:pt x="12550" y="13566"/>
                    <a:pt x="14388" y="15388"/>
                  </a:cubicBezTo>
                  <a:cubicBezTo>
                    <a:pt x="16227" y="17209"/>
                    <a:pt x="18754" y="17990"/>
                    <a:pt x="21282" y="18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718075" y="1892300"/>
              <a:ext cx="105822" cy="20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459" fill="norm" stroke="1" extrusionOk="0">
                  <a:moveTo>
                    <a:pt x="17652" y="1322"/>
                  </a:moveTo>
                  <a:cubicBezTo>
                    <a:pt x="16021" y="661"/>
                    <a:pt x="14391" y="0"/>
                    <a:pt x="11335" y="0"/>
                  </a:cubicBezTo>
                  <a:cubicBezTo>
                    <a:pt x="8278" y="0"/>
                    <a:pt x="3795" y="661"/>
                    <a:pt x="1554" y="1873"/>
                  </a:cubicBezTo>
                  <a:cubicBezTo>
                    <a:pt x="-688" y="3086"/>
                    <a:pt x="-688" y="4849"/>
                    <a:pt x="2776" y="7273"/>
                  </a:cubicBezTo>
                  <a:cubicBezTo>
                    <a:pt x="6240" y="9698"/>
                    <a:pt x="13169" y="12784"/>
                    <a:pt x="16837" y="14988"/>
                  </a:cubicBezTo>
                  <a:cubicBezTo>
                    <a:pt x="20504" y="17192"/>
                    <a:pt x="20912" y="18514"/>
                    <a:pt x="19893" y="19506"/>
                  </a:cubicBezTo>
                  <a:cubicBezTo>
                    <a:pt x="18874" y="20498"/>
                    <a:pt x="16429" y="21159"/>
                    <a:pt x="13984" y="21380"/>
                  </a:cubicBezTo>
                  <a:cubicBezTo>
                    <a:pt x="11538" y="21600"/>
                    <a:pt x="9093" y="21380"/>
                    <a:pt x="7667" y="20498"/>
                  </a:cubicBezTo>
                  <a:cubicBezTo>
                    <a:pt x="6240" y="19616"/>
                    <a:pt x="5833" y="18073"/>
                    <a:pt x="5425" y="16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826312" y="1930400"/>
              <a:ext cx="142188" cy="15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43" fill="norm" stroke="1" extrusionOk="0">
                  <a:moveTo>
                    <a:pt x="7997" y="0"/>
                  </a:moveTo>
                  <a:cubicBezTo>
                    <a:pt x="6409" y="300"/>
                    <a:pt x="4820" y="600"/>
                    <a:pt x="3391" y="3450"/>
                  </a:cubicBezTo>
                  <a:cubicBezTo>
                    <a:pt x="1962" y="6300"/>
                    <a:pt x="691" y="11700"/>
                    <a:pt x="214" y="15150"/>
                  </a:cubicBezTo>
                  <a:cubicBezTo>
                    <a:pt x="-262" y="18600"/>
                    <a:pt x="56" y="20100"/>
                    <a:pt x="1167" y="20850"/>
                  </a:cubicBezTo>
                  <a:cubicBezTo>
                    <a:pt x="2279" y="21600"/>
                    <a:pt x="4185" y="21600"/>
                    <a:pt x="6091" y="20100"/>
                  </a:cubicBezTo>
                  <a:cubicBezTo>
                    <a:pt x="7997" y="18600"/>
                    <a:pt x="9903" y="15600"/>
                    <a:pt x="11014" y="13350"/>
                  </a:cubicBezTo>
                  <a:cubicBezTo>
                    <a:pt x="12126" y="11100"/>
                    <a:pt x="12444" y="9600"/>
                    <a:pt x="12762" y="8100"/>
                  </a:cubicBezTo>
                  <a:cubicBezTo>
                    <a:pt x="13079" y="6600"/>
                    <a:pt x="13397" y="5100"/>
                    <a:pt x="13556" y="6000"/>
                  </a:cubicBezTo>
                  <a:cubicBezTo>
                    <a:pt x="13714" y="6900"/>
                    <a:pt x="13714" y="10200"/>
                    <a:pt x="14350" y="12750"/>
                  </a:cubicBezTo>
                  <a:cubicBezTo>
                    <a:pt x="14985" y="15300"/>
                    <a:pt x="16256" y="17100"/>
                    <a:pt x="17526" y="17550"/>
                  </a:cubicBezTo>
                  <a:cubicBezTo>
                    <a:pt x="18797" y="18000"/>
                    <a:pt x="20067" y="17100"/>
                    <a:pt x="21338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981200" y="1904621"/>
              <a:ext cx="177800" cy="12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6334"/>
                  </a:moveTo>
                  <a:cubicBezTo>
                    <a:pt x="771" y="9818"/>
                    <a:pt x="1543" y="13301"/>
                    <a:pt x="2057" y="13127"/>
                  </a:cubicBezTo>
                  <a:cubicBezTo>
                    <a:pt x="2571" y="12953"/>
                    <a:pt x="2829" y="9121"/>
                    <a:pt x="3343" y="6334"/>
                  </a:cubicBezTo>
                  <a:cubicBezTo>
                    <a:pt x="3857" y="3547"/>
                    <a:pt x="4629" y="1805"/>
                    <a:pt x="5657" y="934"/>
                  </a:cubicBezTo>
                  <a:cubicBezTo>
                    <a:pt x="6686" y="63"/>
                    <a:pt x="7971" y="63"/>
                    <a:pt x="8743" y="1108"/>
                  </a:cubicBezTo>
                  <a:cubicBezTo>
                    <a:pt x="9514" y="2153"/>
                    <a:pt x="9771" y="4243"/>
                    <a:pt x="10029" y="6160"/>
                  </a:cubicBezTo>
                  <a:cubicBezTo>
                    <a:pt x="10286" y="8076"/>
                    <a:pt x="10543" y="9818"/>
                    <a:pt x="10543" y="11560"/>
                  </a:cubicBezTo>
                  <a:cubicBezTo>
                    <a:pt x="10543" y="13301"/>
                    <a:pt x="10286" y="15043"/>
                    <a:pt x="10157" y="14695"/>
                  </a:cubicBezTo>
                  <a:cubicBezTo>
                    <a:pt x="10029" y="14347"/>
                    <a:pt x="10029" y="11908"/>
                    <a:pt x="10414" y="9818"/>
                  </a:cubicBezTo>
                  <a:cubicBezTo>
                    <a:pt x="10800" y="7727"/>
                    <a:pt x="11571" y="5985"/>
                    <a:pt x="12343" y="4418"/>
                  </a:cubicBezTo>
                  <a:cubicBezTo>
                    <a:pt x="13114" y="2850"/>
                    <a:pt x="13886" y="1456"/>
                    <a:pt x="14914" y="585"/>
                  </a:cubicBezTo>
                  <a:cubicBezTo>
                    <a:pt x="15943" y="-286"/>
                    <a:pt x="17229" y="-634"/>
                    <a:pt x="18386" y="2850"/>
                  </a:cubicBezTo>
                  <a:cubicBezTo>
                    <a:pt x="19543" y="6334"/>
                    <a:pt x="20571" y="13650"/>
                    <a:pt x="21600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2203450" y="1867334"/>
              <a:ext cx="87989" cy="31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671" fill="norm" stroke="1" extrusionOk="0">
                  <a:moveTo>
                    <a:pt x="0" y="4988"/>
                  </a:moveTo>
                  <a:cubicBezTo>
                    <a:pt x="0" y="9169"/>
                    <a:pt x="0" y="13349"/>
                    <a:pt x="0" y="15858"/>
                  </a:cubicBezTo>
                  <a:cubicBezTo>
                    <a:pt x="0" y="18366"/>
                    <a:pt x="0" y="19202"/>
                    <a:pt x="0" y="19969"/>
                  </a:cubicBezTo>
                  <a:cubicBezTo>
                    <a:pt x="0" y="20735"/>
                    <a:pt x="0" y="21432"/>
                    <a:pt x="0" y="18854"/>
                  </a:cubicBezTo>
                  <a:cubicBezTo>
                    <a:pt x="0" y="16276"/>
                    <a:pt x="0" y="10423"/>
                    <a:pt x="257" y="7148"/>
                  </a:cubicBezTo>
                  <a:cubicBezTo>
                    <a:pt x="514" y="3873"/>
                    <a:pt x="1029" y="3177"/>
                    <a:pt x="1800" y="2480"/>
                  </a:cubicBezTo>
                  <a:cubicBezTo>
                    <a:pt x="2571" y="1783"/>
                    <a:pt x="3600" y="1086"/>
                    <a:pt x="5914" y="598"/>
                  </a:cubicBezTo>
                  <a:cubicBezTo>
                    <a:pt x="8229" y="111"/>
                    <a:pt x="11829" y="-168"/>
                    <a:pt x="14657" y="111"/>
                  </a:cubicBezTo>
                  <a:cubicBezTo>
                    <a:pt x="17486" y="389"/>
                    <a:pt x="19543" y="1226"/>
                    <a:pt x="20571" y="2340"/>
                  </a:cubicBezTo>
                  <a:cubicBezTo>
                    <a:pt x="21600" y="3455"/>
                    <a:pt x="21600" y="4849"/>
                    <a:pt x="20829" y="5894"/>
                  </a:cubicBezTo>
                  <a:cubicBezTo>
                    <a:pt x="20057" y="6939"/>
                    <a:pt x="18514" y="7636"/>
                    <a:pt x="16457" y="8124"/>
                  </a:cubicBezTo>
                  <a:cubicBezTo>
                    <a:pt x="14400" y="8611"/>
                    <a:pt x="11829" y="8890"/>
                    <a:pt x="9771" y="8751"/>
                  </a:cubicBezTo>
                  <a:cubicBezTo>
                    <a:pt x="7714" y="8611"/>
                    <a:pt x="6171" y="8054"/>
                    <a:pt x="5143" y="7427"/>
                  </a:cubicBezTo>
                  <a:cubicBezTo>
                    <a:pt x="4114" y="6800"/>
                    <a:pt x="3600" y="6103"/>
                    <a:pt x="3086" y="5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2343150" y="1708150"/>
              <a:ext cx="1" cy="2857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2398945" y="1835226"/>
              <a:ext cx="147405" cy="15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190" fill="norm" stroke="1" extrusionOk="0">
                  <a:moveTo>
                    <a:pt x="3845" y="7564"/>
                  </a:moveTo>
                  <a:cubicBezTo>
                    <a:pt x="4758" y="8686"/>
                    <a:pt x="5671" y="9808"/>
                    <a:pt x="6583" y="9808"/>
                  </a:cubicBezTo>
                  <a:cubicBezTo>
                    <a:pt x="7496" y="9808"/>
                    <a:pt x="8409" y="8686"/>
                    <a:pt x="9169" y="7423"/>
                  </a:cubicBezTo>
                  <a:cubicBezTo>
                    <a:pt x="9930" y="6161"/>
                    <a:pt x="10538" y="4758"/>
                    <a:pt x="10842" y="3356"/>
                  </a:cubicBezTo>
                  <a:cubicBezTo>
                    <a:pt x="11147" y="1953"/>
                    <a:pt x="11147" y="551"/>
                    <a:pt x="10386" y="130"/>
                  </a:cubicBezTo>
                  <a:cubicBezTo>
                    <a:pt x="9625" y="-291"/>
                    <a:pt x="8104" y="270"/>
                    <a:pt x="6127" y="2374"/>
                  </a:cubicBezTo>
                  <a:cubicBezTo>
                    <a:pt x="4149" y="4478"/>
                    <a:pt x="1716" y="8125"/>
                    <a:pt x="651" y="11351"/>
                  </a:cubicBezTo>
                  <a:cubicBezTo>
                    <a:pt x="-414" y="14577"/>
                    <a:pt x="-110" y="17382"/>
                    <a:pt x="1107" y="19065"/>
                  </a:cubicBezTo>
                  <a:cubicBezTo>
                    <a:pt x="2324" y="20748"/>
                    <a:pt x="4454" y="21309"/>
                    <a:pt x="7952" y="21169"/>
                  </a:cubicBezTo>
                  <a:cubicBezTo>
                    <a:pt x="11451" y="21028"/>
                    <a:pt x="16318" y="20187"/>
                    <a:pt x="21186" y="19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2812534" y="1652924"/>
              <a:ext cx="222767" cy="54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62" fill="norm" stroke="1" extrusionOk="0">
                  <a:moveTo>
                    <a:pt x="7386" y="8366"/>
                  </a:moveTo>
                  <a:cubicBezTo>
                    <a:pt x="6571" y="8118"/>
                    <a:pt x="5755" y="7870"/>
                    <a:pt x="4838" y="7787"/>
                  </a:cubicBezTo>
                  <a:cubicBezTo>
                    <a:pt x="3921" y="7704"/>
                    <a:pt x="2903" y="7787"/>
                    <a:pt x="1986" y="8366"/>
                  </a:cubicBezTo>
                  <a:cubicBezTo>
                    <a:pt x="1069" y="8946"/>
                    <a:pt x="254" y="10022"/>
                    <a:pt x="50" y="10808"/>
                  </a:cubicBezTo>
                  <a:cubicBezTo>
                    <a:pt x="-154" y="11594"/>
                    <a:pt x="254" y="12091"/>
                    <a:pt x="1578" y="12215"/>
                  </a:cubicBezTo>
                  <a:cubicBezTo>
                    <a:pt x="2903" y="12339"/>
                    <a:pt x="5144" y="12091"/>
                    <a:pt x="6265" y="10849"/>
                  </a:cubicBezTo>
                  <a:cubicBezTo>
                    <a:pt x="7386" y="9608"/>
                    <a:pt x="7386" y="7373"/>
                    <a:pt x="7182" y="5759"/>
                  </a:cubicBezTo>
                  <a:cubicBezTo>
                    <a:pt x="6978" y="4146"/>
                    <a:pt x="6571" y="3153"/>
                    <a:pt x="7488" y="2284"/>
                  </a:cubicBezTo>
                  <a:cubicBezTo>
                    <a:pt x="8404" y="1415"/>
                    <a:pt x="10646" y="670"/>
                    <a:pt x="12480" y="297"/>
                  </a:cubicBezTo>
                  <a:cubicBezTo>
                    <a:pt x="14314" y="-75"/>
                    <a:pt x="15740" y="-75"/>
                    <a:pt x="16454" y="173"/>
                  </a:cubicBezTo>
                  <a:cubicBezTo>
                    <a:pt x="17167" y="422"/>
                    <a:pt x="17167" y="918"/>
                    <a:pt x="15842" y="2366"/>
                  </a:cubicBezTo>
                  <a:cubicBezTo>
                    <a:pt x="14518" y="3815"/>
                    <a:pt x="11869" y="6215"/>
                    <a:pt x="9831" y="8780"/>
                  </a:cubicBezTo>
                  <a:cubicBezTo>
                    <a:pt x="7793" y="11346"/>
                    <a:pt x="6367" y="14077"/>
                    <a:pt x="5654" y="15897"/>
                  </a:cubicBezTo>
                  <a:cubicBezTo>
                    <a:pt x="4940" y="17718"/>
                    <a:pt x="4940" y="18628"/>
                    <a:pt x="5144" y="19332"/>
                  </a:cubicBezTo>
                  <a:cubicBezTo>
                    <a:pt x="5348" y="20035"/>
                    <a:pt x="5755" y="20532"/>
                    <a:pt x="6978" y="20904"/>
                  </a:cubicBezTo>
                  <a:cubicBezTo>
                    <a:pt x="8201" y="21277"/>
                    <a:pt x="10238" y="21525"/>
                    <a:pt x="11971" y="21235"/>
                  </a:cubicBezTo>
                  <a:cubicBezTo>
                    <a:pt x="13703" y="20946"/>
                    <a:pt x="15129" y="20118"/>
                    <a:pt x="15842" y="19415"/>
                  </a:cubicBezTo>
                  <a:cubicBezTo>
                    <a:pt x="16555" y="18711"/>
                    <a:pt x="16555" y="18132"/>
                    <a:pt x="16250" y="17677"/>
                  </a:cubicBezTo>
                  <a:cubicBezTo>
                    <a:pt x="15944" y="17222"/>
                    <a:pt x="15333" y="16891"/>
                    <a:pt x="14212" y="16684"/>
                  </a:cubicBezTo>
                  <a:cubicBezTo>
                    <a:pt x="13091" y="16477"/>
                    <a:pt x="11461" y="16394"/>
                    <a:pt x="11155" y="16228"/>
                  </a:cubicBezTo>
                  <a:cubicBezTo>
                    <a:pt x="10850" y="16063"/>
                    <a:pt x="11869" y="15815"/>
                    <a:pt x="13804" y="15359"/>
                  </a:cubicBezTo>
                  <a:cubicBezTo>
                    <a:pt x="15740" y="14904"/>
                    <a:pt x="18593" y="14242"/>
                    <a:pt x="21446" y="13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3369405" y="1797999"/>
              <a:ext cx="123096" cy="16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76" fill="norm" stroke="1" extrusionOk="0">
                  <a:moveTo>
                    <a:pt x="423" y="9014"/>
                  </a:moveTo>
                  <a:cubicBezTo>
                    <a:pt x="57" y="11784"/>
                    <a:pt x="-309" y="14553"/>
                    <a:pt x="423" y="13445"/>
                  </a:cubicBezTo>
                  <a:cubicBezTo>
                    <a:pt x="1155" y="12338"/>
                    <a:pt x="2986" y="7353"/>
                    <a:pt x="5732" y="4307"/>
                  </a:cubicBezTo>
                  <a:cubicBezTo>
                    <a:pt x="8477" y="1261"/>
                    <a:pt x="12138" y="153"/>
                    <a:pt x="14701" y="14"/>
                  </a:cubicBezTo>
                  <a:cubicBezTo>
                    <a:pt x="17264" y="-124"/>
                    <a:pt x="18728" y="707"/>
                    <a:pt x="19644" y="4445"/>
                  </a:cubicBezTo>
                  <a:cubicBezTo>
                    <a:pt x="20559" y="8184"/>
                    <a:pt x="20925" y="14830"/>
                    <a:pt x="21291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3340100" y="1885950"/>
              <a:ext cx="381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137"/>
                    <a:pt x="9600" y="2274"/>
                    <a:pt x="12000" y="4737"/>
                  </a:cubicBezTo>
                  <a:cubicBezTo>
                    <a:pt x="14400" y="7200"/>
                    <a:pt x="14400" y="10989"/>
                    <a:pt x="15600" y="14021"/>
                  </a:cubicBezTo>
                  <a:cubicBezTo>
                    <a:pt x="16800" y="17053"/>
                    <a:pt x="19200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89495" y="2445977"/>
              <a:ext cx="183555" cy="31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30" fill="norm" stroke="1" extrusionOk="0">
                  <a:moveTo>
                    <a:pt x="5889" y="16118"/>
                  </a:moveTo>
                  <a:cubicBezTo>
                    <a:pt x="8371" y="15408"/>
                    <a:pt x="10854" y="14697"/>
                    <a:pt x="12344" y="13987"/>
                  </a:cubicBezTo>
                  <a:cubicBezTo>
                    <a:pt x="13833" y="13276"/>
                    <a:pt x="14330" y="12565"/>
                    <a:pt x="13833" y="12068"/>
                  </a:cubicBezTo>
                  <a:cubicBezTo>
                    <a:pt x="13337" y="11571"/>
                    <a:pt x="11847" y="11287"/>
                    <a:pt x="10482" y="11144"/>
                  </a:cubicBezTo>
                  <a:cubicBezTo>
                    <a:pt x="9116" y="11002"/>
                    <a:pt x="7875" y="11002"/>
                    <a:pt x="6137" y="11926"/>
                  </a:cubicBezTo>
                  <a:cubicBezTo>
                    <a:pt x="4399" y="12850"/>
                    <a:pt x="2164" y="14697"/>
                    <a:pt x="1047" y="16118"/>
                  </a:cubicBezTo>
                  <a:cubicBezTo>
                    <a:pt x="-70" y="17539"/>
                    <a:pt x="-70" y="18534"/>
                    <a:pt x="54" y="19387"/>
                  </a:cubicBezTo>
                  <a:cubicBezTo>
                    <a:pt x="178" y="20239"/>
                    <a:pt x="427" y="20950"/>
                    <a:pt x="1171" y="21163"/>
                  </a:cubicBezTo>
                  <a:cubicBezTo>
                    <a:pt x="1916" y="21376"/>
                    <a:pt x="3158" y="21092"/>
                    <a:pt x="4523" y="20168"/>
                  </a:cubicBezTo>
                  <a:cubicBezTo>
                    <a:pt x="5889" y="19244"/>
                    <a:pt x="7378" y="17681"/>
                    <a:pt x="8371" y="14697"/>
                  </a:cubicBezTo>
                  <a:cubicBezTo>
                    <a:pt x="9364" y="11713"/>
                    <a:pt x="9861" y="7308"/>
                    <a:pt x="10358" y="4465"/>
                  </a:cubicBezTo>
                  <a:cubicBezTo>
                    <a:pt x="10854" y="1623"/>
                    <a:pt x="11351" y="344"/>
                    <a:pt x="11351" y="60"/>
                  </a:cubicBezTo>
                  <a:cubicBezTo>
                    <a:pt x="11351" y="-224"/>
                    <a:pt x="10854" y="487"/>
                    <a:pt x="10854" y="2618"/>
                  </a:cubicBezTo>
                  <a:cubicBezTo>
                    <a:pt x="10854" y="4750"/>
                    <a:pt x="11351" y="8302"/>
                    <a:pt x="12344" y="11215"/>
                  </a:cubicBezTo>
                  <a:cubicBezTo>
                    <a:pt x="13337" y="14129"/>
                    <a:pt x="14827" y="16402"/>
                    <a:pt x="16440" y="17752"/>
                  </a:cubicBezTo>
                  <a:cubicBezTo>
                    <a:pt x="18054" y="19102"/>
                    <a:pt x="19792" y="19529"/>
                    <a:pt x="21530" y="19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267310" y="2612180"/>
              <a:ext cx="151790" cy="8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544" fill="norm" stroke="1" extrusionOk="0">
                  <a:moveTo>
                    <a:pt x="13413" y="2461"/>
                  </a:moveTo>
                  <a:cubicBezTo>
                    <a:pt x="11913" y="954"/>
                    <a:pt x="10413" y="-553"/>
                    <a:pt x="8163" y="200"/>
                  </a:cubicBezTo>
                  <a:cubicBezTo>
                    <a:pt x="5913" y="954"/>
                    <a:pt x="2913" y="3968"/>
                    <a:pt x="1413" y="6731"/>
                  </a:cubicBezTo>
                  <a:cubicBezTo>
                    <a:pt x="-87" y="9494"/>
                    <a:pt x="-87" y="12005"/>
                    <a:pt x="63" y="14517"/>
                  </a:cubicBezTo>
                  <a:cubicBezTo>
                    <a:pt x="213" y="17028"/>
                    <a:pt x="513" y="19540"/>
                    <a:pt x="1413" y="20294"/>
                  </a:cubicBezTo>
                  <a:cubicBezTo>
                    <a:pt x="2313" y="21047"/>
                    <a:pt x="3813" y="20042"/>
                    <a:pt x="5013" y="18033"/>
                  </a:cubicBezTo>
                  <a:cubicBezTo>
                    <a:pt x="6213" y="16024"/>
                    <a:pt x="7113" y="13010"/>
                    <a:pt x="8013" y="9745"/>
                  </a:cubicBezTo>
                  <a:cubicBezTo>
                    <a:pt x="8913" y="6480"/>
                    <a:pt x="9813" y="2963"/>
                    <a:pt x="10413" y="2461"/>
                  </a:cubicBezTo>
                  <a:cubicBezTo>
                    <a:pt x="11013" y="1959"/>
                    <a:pt x="11313" y="4470"/>
                    <a:pt x="11913" y="7233"/>
                  </a:cubicBezTo>
                  <a:cubicBezTo>
                    <a:pt x="12513" y="9996"/>
                    <a:pt x="13413" y="13010"/>
                    <a:pt x="14613" y="15019"/>
                  </a:cubicBezTo>
                  <a:cubicBezTo>
                    <a:pt x="15813" y="17028"/>
                    <a:pt x="17313" y="18033"/>
                    <a:pt x="18513" y="17531"/>
                  </a:cubicBezTo>
                  <a:cubicBezTo>
                    <a:pt x="19713" y="17028"/>
                    <a:pt x="20613" y="15019"/>
                    <a:pt x="21513" y="13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438876" y="2379133"/>
              <a:ext cx="81825" cy="29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87" fill="norm" stroke="1" extrusionOk="0">
                  <a:moveTo>
                    <a:pt x="4795" y="1543"/>
                  </a:moveTo>
                  <a:cubicBezTo>
                    <a:pt x="4241" y="771"/>
                    <a:pt x="3687" y="0"/>
                    <a:pt x="2856" y="0"/>
                  </a:cubicBezTo>
                  <a:cubicBezTo>
                    <a:pt x="2025" y="0"/>
                    <a:pt x="918" y="771"/>
                    <a:pt x="364" y="3317"/>
                  </a:cubicBezTo>
                  <a:cubicBezTo>
                    <a:pt x="-190" y="5863"/>
                    <a:pt x="-190" y="10183"/>
                    <a:pt x="918" y="13269"/>
                  </a:cubicBezTo>
                  <a:cubicBezTo>
                    <a:pt x="2025" y="16354"/>
                    <a:pt x="4241" y="18206"/>
                    <a:pt x="6456" y="19440"/>
                  </a:cubicBezTo>
                  <a:cubicBezTo>
                    <a:pt x="8672" y="20674"/>
                    <a:pt x="10887" y="21291"/>
                    <a:pt x="13379" y="21446"/>
                  </a:cubicBezTo>
                  <a:cubicBezTo>
                    <a:pt x="15872" y="21600"/>
                    <a:pt x="18641" y="21291"/>
                    <a:pt x="21410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431800" y="2540000"/>
              <a:ext cx="1016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21600"/>
                  </a:moveTo>
                  <a:cubicBezTo>
                    <a:pt x="2700" y="18000"/>
                    <a:pt x="0" y="14400"/>
                    <a:pt x="0" y="12600"/>
                  </a:cubicBezTo>
                  <a:cubicBezTo>
                    <a:pt x="0" y="10800"/>
                    <a:pt x="2700" y="10800"/>
                    <a:pt x="6750" y="9000"/>
                  </a:cubicBezTo>
                  <a:cubicBezTo>
                    <a:pt x="10800" y="7200"/>
                    <a:pt x="16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531756" y="2513103"/>
              <a:ext cx="147695" cy="129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688" fill="norm" stroke="1" extrusionOk="0">
                  <a:moveTo>
                    <a:pt x="11189" y="239"/>
                  </a:moveTo>
                  <a:cubicBezTo>
                    <a:pt x="9363" y="-99"/>
                    <a:pt x="7538" y="-436"/>
                    <a:pt x="5560" y="1926"/>
                  </a:cubicBezTo>
                  <a:cubicBezTo>
                    <a:pt x="3583" y="4289"/>
                    <a:pt x="1453" y="9352"/>
                    <a:pt x="541" y="12895"/>
                  </a:cubicBezTo>
                  <a:cubicBezTo>
                    <a:pt x="-372" y="16439"/>
                    <a:pt x="-68" y="18464"/>
                    <a:pt x="997" y="19645"/>
                  </a:cubicBezTo>
                  <a:cubicBezTo>
                    <a:pt x="2062" y="20827"/>
                    <a:pt x="3887" y="21164"/>
                    <a:pt x="5865" y="19814"/>
                  </a:cubicBezTo>
                  <a:cubicBezTo>
                    <a:pt x="7842" y="18464"/>
                    <a:pt x="9972" y="15427"/>
                    <a:pt x="11189" y="12895"/>
                  </a:cubicBezTo>
                  <a:cubicBezTo>
                    <a:pt x="12405" y="10364"/>
                    <a:pt x="12710" y="8339"/>
                    <a:pt x="12862" y="6314"/>
                  </a:cubicBezTo>
                  <a:cubicBezTo>
                    <a:pt x="13014" y="4289"/>
                    <a:pt x="13014" y="2264"/>
                    <a:pt x="13014" y="2264"/>
                  </a:cubicBezTo>
                  <a:cubicBezTo>
                    <a:pt x="13014" y="2264"/>
                    <a:pt x="13014" y="4289"/>
                    <a:pt x="13774" y="6820"/>
                  </a:cubicBezTo>
                  <a:cubicBezTo>
                    <a:pt x="14535" y="9352"/>
                    <a:pt x="16056" y="12389"/>
                    <a:pt x="17425" y="14583"/>
                  </a:cubicBezTo>
                  <a:cubicBezTo>
                    <a:pt x="18794" y="16777"/>
                    <a:pt x="20011" y="18127"/>
                    <a:pt x="21228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1010561" y="2490140"/>
              <a:ext cx="127733" cy="36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544" fill="norm" stroke="1" extrusionOk="0">
                  <a:moveTo>
                    <a:pt x="895" y="4112"/>
                  </a:moveTo>
                  <a:cubicBezTo>
                    <a:pt x="2637" y="8281"/>
                    <a:pt x="4379" y="12449"/>
                    <a:pt x="5424" y="15102"/>
                  </a:cubicBezTo>
                  <a:cubicBezTo>
                    <a:pt x="6469" y="17755"/>
                    <a:pt x="6818" y="18891"/>
                    <a:pt x="6818" y="19839"/>
                  </a:cubicBezTo>
                  <a:cubicBezTo>
                    <a:pt x="6818" y="20786"/>
                    <a:pt x="6469" y="21544"/>
                    <a:pt x="5947" y="21544"/>
                  </a:cubicBezTo>
                  <a:cubicBezTo>
                    <a:pt x="5424" y="21544"/>
                    <a:pt x="4727" y="20786"/>
                    <a:pt x="3682" y="18260"/>
                  </a:cubicBezTo>
                  <a:cubicBezTo>
                    <a:pt x="2637" y="15733"/>
                    <a:pt x="1244" y="11439"/>
                    <a:pt x="547" y="8470"/>
                  </a:cubicBezTo>
                  <a:cubicBezTo>
                    <a:pt x="-150" y="5502"/>
                    <a:pt x="-150" y="3860"/>
                    <a:pt x="373" y="2786"/>
                  </a:cubicBezTo>
                  <a:cubicBezTo>
                    <a:pt x="895" y="1712"/>
                    <a:pt x="1940" y="1207"/>
                    <a:pt x="3508" y="828"/>
                  </a:cubicBezTo>
                  <a:cubicBezTo>
                    <a:pt x="5076" y="449"/>
                    <a:pt x="7166" y="197"/>
                    <a:pt x="9082" y="70"/>
                  </a:cubicBezTo>
                  <a:cubicBezTo>
                    <a:pt x="10998" y="-56"/>
                    <a:pt x="12740" y="-56"/>
                    <a:pt x="14831" y="449"/>
                  </a:cubicBezTo>
                  <a:cubicBezTo>
                    <a:pt x="16921" y="955"/>
                    <a:pt x="19360" y="1965"/>
                    <a:pt x="20405" y="3102"/>
                  </a:cubicBezTo>
                  <a:cubicBezTo>
                    <a:pt x="21450" y="4239"/>
                    <a:pt x="21102" y="5502"/>
                    <a:pt x="19882" y="6512"/>
                  </a:cubicBezTo>
                  <a:cubicBezTo>
                    <a:pt x="18663" y="7523"/>
                    <a:pt x="16573" y="8281"/>
                    <a:pt x="14482" y="8849"/>
                  </a:cubicBezTo>
                  <a:cubicBezTo>
                    <a:pt x="12392" y="9418"/>
                    <a:pt x="10302" y="9797"/>
                    <a:pt x="8385" y="9923"/>
                  </a:cubicBezTo>
                  <a:cubicBezTo>
                    <a:pt x="6469" y="10049"/>
                    <a:pt x="4727" y="9923"/>
                    <a:pt x="4553" y="9418"/>
                  </a:cubicBezTo>
                  <a:cubicBezTo>
                    <a:pt x="4379" y="8912"/>
                    <a:pt x="5773" y="8028"/>
                    <a:pt x="7166" y="7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171315" y="2506047"/>
              <a:ext cx="69846" cy="13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164" fill="norm" stroke="1" extrusionOk="0">
                  <a:moveTo>
                    <a:pt x="20089" y="3237"/>
                  </a:moveTo>
                  <a:cubicBezTo>
                    <a:pt x="16913" y="2592"/>
                    <a:pt x="13736" y="1948"/>
                    <a:pt x="10878" y="2270"/>
                  </a:cubicBezTo>
                  <a:cubicBezTo>
                    <a:pt x="8019" y="2592"/>
                    <a:pt x="5478" y="3882"/>
                    <a:pt x="3572" y="6139"/>
                  </a:cubicBezTo>
                  <a:cubicBezTo>
                    <a:pt x="1666" y="8395"/>
                    <a:pt x="395" y="11619"/>
                    <a:pt x="78" y="14037"/>
                  </a:cubicBezTo>
                  <a:cubicBezTo>
                    <a:pt x="-240" y="16455"/>
                    <a:pt x="395" y="18067"/>
                    <a:pt x="2301" y="19195"/>
                  </a:cubicBezTo>
                  <a:cubicBezTo>
                    <a:pt x="4207" y="20324"/>
                    <a:pt x="7384" y="20969"/>
                    <a:pt x="10560" y="21130"/>
                  </a:cubicBezTo>
                  <a:cubicBezTo>
                    <a:pt x="13736" y="21291"/>
                    <a:pt x="16913" y="20969"/>
                    <a:pt x="18819" y="18228"/>
                  </a:cubicBezTo>
                  <a:cubicBezTo>
                    <a:pt x="20725" y="15488"/>
                    <a:pt x="21360" y="10330"/>
                    <a:pt x="20725" y="6945"/>
                  </a:cubicBezTo>
                  <a:cubicBezTo>
                    <a:pt x="20089" y="3560"/>
                    <a:pt x="18184" y="1948"/>
                    <a:pt x="15642" y="981"/>
                  </a:cubicBezTo>
                  <a:cubicBezTo>
                    <a:pt x="13101" y="13"/>
                    <a:pt x="9925" y="-309"/>
                    <a:pt x="8972" y="336"/>
                  </a:cubicBezTo>
                  <a:cubicBezTo>
                    <a:pt x="8019" y="981"/>
                    <a:pt x="9289" y="2592"/>
                    <a:pt x="10560" y="4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289050" y="2514600"/>
              <a:ext cx="317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295400" y="2444750"/>
              <a:ext cx="6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1367366" y="2447660"/>
              <a:ext cx="99485" cy="17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3" fill="norm" stroke="1" extrusionOk="0">
                  <a:moveTo>
                    <a:pt x="919" y="2668"/>
                  </a:moveTo>
                  <a:cubicBezTo>
                    <a:pt x="919" y="7943"/>
                    <a:pt x="919" y="13217"/>
                    <a:pt x="919" y="16482"/>
                  </a:cubicBezTo>
                  <a:cubicBezTo>
                    <a:pt x="919" y="19747"/>
                    <a:pt x="919" y="21003"/>
                    <a:pt x="689" y="21003"/>
                  </a:cubicBezTo>
                  <a:cubicBezTo>
                    <a:pt x="460" y="21003"/>
                    <a:pt x="0" y="19747"/>
                    <a:pt x="0" y="16733"/>
                  </a:cubicBezTo>
                  <a:cubicBezTo>
                    <a:pt x="0" y="13719"/>
                    <a:pt x="460" y="8947"/>
                    <a:pt x="1379" y="5933"/>
                  </a:cubicBezTo>
                  <a:cubicBezTo>
                    <a:pt x="2298" y="2919"/>
                    <a:pt x="3677" y="1663"/>
                    <a:pt x="5515" y="784"/>
                  </a:cubicBezTo>
                  <a:cubicBezTo>
                    <a:pt x="7353" y="-95"/>
                    <a:pt x="9651" y="-597"/>
                    <a:pt x="12179" y="1287"/>
                  </a:cubicBezTo>
                  <a:cubicBezTo>
                    <a:pt x="14706" y="3170"/>
                    <a:pt x="17464" y="7440"/>
                    <a:pt x="19072" y="10203"/>
                  </a:cubicBezTo>
                  <a:cubicBezTo>
                    <a:pt x="20681" y="12966"/>
                    <a:pt x="21140" y="14222"/>
                    <a:pt x="21600" y="15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1536700" y="2305050"/>
              <a:ext cx="76200" cy="27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0"/>
                  </a:moveTo>
                  <a:cubicBezTo>
                    <a:pt x="600" y="5441"/>
                    <a:pt x="1200" y="10882"/>
                    <a:pt x="2100" y="14427"/>
                  </a:cubicBezTo>
                  <a:cubicBezTo>
                    <a:pt x="3000" y="17973"/>
                    <a:pt x="4200" y="19621"/>
                    <a:pt x="6300" y="20528"/>
                  </a:cubicBezTo>
                  <a:cubicBezTo>
                    <a:pt x="8400" y="21435"/>
                    <a:pt x="11400" y="21600"/>
                    <a:pt x="14100" y="21105"/>
                  </a:cubicBezTo>
                  <a:cubicBezTo>
                    <a:pt x="16800" y="20611"/>
                    <a:pt x="19200" y="19456"/>
                    <a:pt x="21600" y="18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1503820" y="2432050"/>
              <a:ext cx="166231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56" fill="norm" stroke="1" extrusionOk="0">
                  <a:moveTo>
                    <a:pt x="3427" y="17280"/>
                  </a:moveTo>
                  <a:cubicBezTo>
                    <a:pt x="1787" y="18720"/>
                    <a:pt x="146" y="20160"/>
                    <a:pt x="10" y="20880"/>
                  </a:cubicBezTo>
                  <a:cubicBezTo>
                    <a:pt x="-127" y="21600"/>
                    <a:pt x="1240" y="21600"/>
                    <a:pt x="5068" y="18000"/>
                  </a:cubicBezTo>
                  <a:cubicBezTo>
                    <a:pt x="8896" y="14400"/>
                    <a:pt x="15184" y="7200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1628373" y="2406650"/>
              <a:ext cx="11386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600" fill="norm" stroke="1" extrusionOk="0">
                  <a:moveTo>
                    <a:pt x="12009" y="0"/>
                  </a:moveTo>
                  <a:cubicBezTo>
                    <a:pt x="10114" y="0"/>
                    <a:pt x="8220" y="0"/>
                    <a:pt x="6325" y="400"/>
                  </a:cubicBezTo>
                  <a:cubicBezTo>
                    <a:pt x="4430" y="800"/>
                    <a:pt x="2536" y="1600"/>
                    <a:pt x="1209" y="2667"/>
                  </a:cubicBezTo>
                  <a:cubicBezTo>
                    <a:pt x="-117" y="3733"/>
                    <a:pt x="-875" y="5067"/>
                    <a:pt x="1778" y="6933"/>
                  </a:cubicBezTo>
                  <a:cubicBezTo>
                    <a:pt x="4430" y="8800"/>
                    <a:pt x="10493" y="11200"/>
                    <a:pt x="14283" y="12933"/>
                  </a:cubicBezTo>
                  <a:cubicBezTo>
                    <a:pt x="18072" y="14667"/>
                    <a:pt x="19588" y="15733"/>
                    <a:pt x="20157" y="16933"/>
                  </a:cubicBezTo>
                  <a:cubicBezTo>
                    <a:pt x="20725" y="18133"/>
                    <a:pt x="20346" y="19467"/>
                    <a:pt x="17693" y="20267"/>
                  </a:cubicBezTo>
                  <a:cubicBezTo>
                    <a:pt x="15041" y="21067"/>
                    <a:pt x="10114" y="21333"/>
                    <a:pt x="51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2095449" y="2286000"/>
              <a:ext cx="95301" cy="32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509" fill="norm" stroke="1" extrusionOk="0">
                  <a:moveTo>
                    <a:pt x="1420" y="0"/>
                  </a:moveTo>
                  <a:cubicBezTo>
                    <a:pt x="481" y="4121"/>
                    <a:pt x="-458" y="8242"/>
                    <a:pt x="246" y="11653"/>
                  </a:cubicBezTo>
                  <a:cubicBezTo>
                    <a:pt x="951" y="15063"/>
                    <a:pt x="3299" y="17763"/>
                    <a:pt x="5412" y="19326"/>
                  </a:cubicBezTo>
                  <a:cubicBezTo>
                    <a:pt x="7525" y="20889"/>
                    <a:pt x="9403" y="21316"/>
                    <a:pt x="11516" y="21458"/>
                  </a:cubicBezTo>
                  <a:cubicBezTo>
                    <a:pt x="13629" y="21600"/>
                    <a:pt x="15977" y="21458"/>
                    <a:pt x="17620" y="20889"/>
                  </a:cubicBezTo>
                  <a:cubicBezTo>
                    <a:pt x="19264" y="20321"/>
                    <a:pt x="20203" y="19326"/>
                    <a:pt x="21142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2076450" y="2430827"/>
              <a:ext cx="234950" cy="12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8998"/>
                  </a:moveTo>
                  <a:cubicBezTo>
                    <a:pt x="1946" y="7167"/>
                    <a:pt x="3892" y="5337"/>
                    <a:pt x="6227" y="4421"/>
                  </a:cubicBezTo>
                  <a:cubicBezTo>
                    <a:pt x="8562" y="3506"/>
                    <a:pt x="11286" y="3506"/>
                    <a:pt x="13232" y="3140"/>
                  </a:cubicBezTo>
                  <a:cubicBezTo>
                    <a:pt x="15178" y="2774"/>
                    <a:pt x="16346" y="2042"/>
                    <a:pt x="16443" y="1309"/>
                  </a:cubicBezTo>
                  <a:cubicBezTo>
                    <a:pt x="16541" y="577"/>
                    <a:pt x="15568" y="-155"/>
                    <a:pt x="14595" y="28"/>
                  </a:cubicBezTo>
                  <a:cubicBezTo>
                    <a:pt x="13622" y="211"/>
                    <a:pt x="12649" y="1309"/>
                    <a:pt x="11773" y="3689"/>
                  </a:cubicBezTo>
                  <a:cubicBezTo>
                    <a:pt x="10897" y="6069"/>
                    <a:pt x="10119" y="9730"/>
                    <a:pt x="9730" y="12659"/>
                  </a:cubicBezTo>
                  <a:cubicBezTo>
                    <a:pt x="9341" y="15587"/>
                    <a:pt x="9341" y="17784"/>
                    <a:pt x="9827" y="19248"/>
                  </a:cubicBezTo>
                  <a:cubicBezTo>
                    <a:pt x="10314" y="20713"/>
                    <a:pt x="11286" y="21445"/>
                    <a:pt x="12162" y="21262"/>
                  </a:cubicBezTo>
                  <a:cubicBezTo>
                    <a:pt x="13038" y="21079"/>
                    <a:pt x="13816" y="19981"/>
                    <a:pt x="14497" y="18150"/>
                  </a:cubicBezTo>
                  <a:cubicBezTo>
                    <a:pt x="15178" y="16320"/>
                    <a:pt x="15762" y="13757"/>
                    <a:pt x="16443" y="13574"/>
                  </a:cubicBezTo>
                  <a:cubicBezTo>
                    <a:pt x="17124" y="13391"/>
                    <a:pt x="17903" y="15587"/>
                    <a:pt x="18778" y="17235"/>
                  </a:cubicBezTo>
                  <a:cubicBezTo>
                    <a:pt x="19654" y="18882"/>
                    <a:pt x="20627" y="19981"/>
                    <a:pt x="21600" y="2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2330979" y="2267435"/>
              <a:ext cx="43921" cy="30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17" fill="norm" stroke="1" extrusionOk="0">
                  <a:moveTo>
                    <a:pt x="5914" y="1307"/>
                  </a:moveTo>
                  <a:cubicBezTo>
                    <a:pt x="3857" y="562"/>
                    <a:pt x="1800" y="-183"/>
                    <a:pt x="772" y="40"/>
                  </a:cubicBezTo>
                  <a:cubicBezTo>
                    <a:pt x="-257" y="264"/>
                    <a:pt x="-257" y="1456"/>
                    <a:pt x="772" y="4063"/>
                  </a:cubicBezTo>
                  <a:cubicBezTo>
                    <a:pt x="1800" y="6669"/>
                    <a:pt x="3857" y="10691"/>
                    <a:pt x="7457" y="13820"/>
                  </a:cubicBezTo>
                  <a:cubicBezTo>
                    <a:pt x="11057" y="16948"/>
                    <a:pt x="16200" y="19183"/>
                    <a:pt x="21343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353733" y="2387600"/>
              <a:ext cx="97367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13148" y="0"/>
                  </a:moveTo>
                  <a:cubicBezTo>
                    <a:pt x="9391" y="2439"/>
                    <a:pt x="5635" y="4877"/>
                    <a:pt x="3287" y="7839"/>
                  </a:cubicBezTo>
                  <a:cubicBezTo>
                    <a:pt x="939" y="10800"/>
                    <a:pt x="0" y="14284"/>
                    <a:pt x="0" y="16897"/>
                  </a:cubicBezTo>
                  <a:cubicBezTo>
                    <a:pt x="0" y="19510"/>
                    <a:pt x="939" y="21252"/>
                    <a:pt x="4696" y="21426"/>
                  </a:cubicBezTo>
                  <a:cubicBezTo>
                    <a:pt x="8452" y="21600"/>
                    <a:pt x="15026" y="20206"/>
                    <a:pt x="21600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2473982" y="2379238"/>
              <a:ext cx="97769" cy="13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0751" fill="norm" stroke="1" extrusionOk="0">
                  <a:moveTo>
                    <a:pt x="6061" y="11738"/>
                  </a:moveTo>
                  <a:cubicBezTo>
                    <a:pt x="7899" y="10785"/>
                    <a:pt x="9738" y="9832"/>
                    <a:pt x="11116" y="8561"/>
                  </a:cubicBezTo>
                  <a:cubicBezTo>
                    <a:pt x="12495" y="7291"/>
                    <a:pt x="13414" y="5702"/>
                    <a:pt x="13874" y="4114"/>
                  </a:cubicBezTo>
                  <a:cubicBezTo>
                    <a:pt x="14333" y="2526"/>
                    <a:pt x="14333" y="938"/>
                    <a:pt x="13184" y="302"/>
                  </a:cubicBezTo>
                  <a:cubicBezTo>
                    <a:pt x="12036" y="-333"/>
                    <a:pt x="9738" y="-15"/>
                    <a:pt x="7440" y="1732"/>
                  </a:cubicBezTo>
                  <a:cubicBezTo>
                    <a:pt x="5142" y="3479"/>
                    <a:pt x="2844" y="6655"/>
                    <a:pt x="1465" y="9832"/>
                  </a:cubicBezTo>
                  <a:cubicBezTo>
                    <a:pt x="87" y="13008"/>
                    <a:pt x="-373" y="16185"/>
                    <a:pt x="316" y="18249"/>
                  </a:cubicBezTo>
                  <a:cubicBezTo>
                    <a:pt x="1006" y="20314"/>
                    <a:pt x="2844" y="21267"/>
                    <a:pt x="6521" y="20473"/>
                  </a:cubicBezTo>
                  <a:cubicBezTo>
                    <a:pt x="10197" y="19679"/>
                    <a:pt x="15712" y="17138"/>
                    <a:pt x="21227" y="14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2559049" y="2393681"/>
              <a:ext cx="97057" cy="13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18" fill="norm" stroke="1" extrusionOk="0">
                  <a:moveTo>
                    <a:pt x="5515" y="4876"/>
                  </a:moveTo>
                  <a:cubicBezTo>
                    <a:pt x="3677" y="7778"/>
                    <a:pt x="1838" y="10679"/>
                    <a:pt x="919" y="12936"/>
                  </a:cubicBezTo>
                  <a:cubicBezTo>
                    <a:pt x="0" y="15193"/>
                    <a:pt x="0" y="16805"/>
                    <a:pt x="0" y="16805"/>
                  </a:cubicBezTo>
                  <a:cubicBezTo>
                    <a:pt x="0" y="16805"/>
                    <a:pt x="0" y="15193"/>
                    <a:pt x="689" y="12614"/>
                  </a:cubicBezTo>
                  <a:cubicBezTo>
                    <a:pt x="1379" y="10034"/>
                    <a:pt x="2757" y="6488"/>
                    <a:pt x="4136" y="3909"/>
                  </a:cubicBezTo>
                  <a:cubicBezTo>
                    <a:pt x="5515" y="1330"/>
                    <a:pt x="6894" y="-282"/>
                    <a:pt x="9881" y="40"/>
                  </a:cubicBezTo>
                  <a:cubicBezTo>
                    <a:pt x="12868" y="363"/>
                    <a:pt x="17464" y="2619"/>
                    <a:pt x="19532" y="6488"/>
                  </a:cubicBezTo>
                  <a:cubicBezTo>
                    <a:pt x="21600" y="10357"/>
                    <a:pt x="21140" y="15837"/>
                    <a:pt x="20681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2997905" y="2197196"/>
              <a:ext cx="68351" cy="33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320" fill="norm" stroke="1" extrusionOk="0">
                  <a:moveTo>
                    <a:pt x="16941" y="5325"/>
                  </a:moveTo>
                  <a:cubicBezTo>
                    <a:pt x="18212" y="4642"/>
                    <a:pt x="19482" y="3958"/>
                    <a:pt x="20118" y="3069"/>
                  </a:cubicBezTo>
                  <a:cubicBezTo>
                    <a:pt x="20753" y="2181"/>
                    <a:pt x="20753" y="1087"/>
                    <a:pt x="19165" y="472"/>
                  </a:cubicBezTo>
                  <a:cubicBezTo>
                    <a:pt x="17577" y="-143"/>
                    <a:pt x="14400" y="-280"/>
                    <a:pt x="10588" y="814"/>
                  </a:cubicBezTo>
                  <a:cubicBezTo>
                    <a:pt x="6777" y="1907"/>
                    <a:pt x="2329" y="4231"/>
                    <a:pt x="741" y="7444"/>
                  </a:cubicBezTo>
                  <a:cubicBezTo>
                    <a:pt x="-847" y="10657"/>
                    <a:pt x="424" y="14758"/>
                    <a:pt x="1694" y="17219"/>
                  </a:cubicBezTo>
                  <a:cubicBezTo>
                    <a:pt x="2965" y="19679"/>
                    <a:pt x="4235" y="20500"/>
                    <a:pt x="5506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2935401" y="2355850"/>
              <a:ext cx="245950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68" fill="norm" stroke="1" extrusionOk="0">
                  <a:moveTo>
                    <a:pt x="960" y="10232"/>
                  </a:moveTo>
                  <a:cubicBezTo>
                    <a:pt x="406" y="9095"/>
                    <a:pt x="-148" y="7958"/>
                    <a:pt x="37" y="7105"/>
                  </a:cubicBezTo>
                  <a:cubicBezTo>
                    <a:pt x="221" y="6253"/>
                    <a:pt x="1144" y="5684"/>
                    <a:pt x="2990" y="6821"/>
                  </a:cubicBezTo>
                  <a:cubicBezTo>
                    <a:pt x="4837" y="7958"/>
                    <a:pt x="7606" y="10800"/>
                    <a:pt x="9267" y="12932"/>
                  </a:cubicBezTo>
                  <a:cubicBezTo>
                    <a:pt x="10929" y="15063"/>
                    <a:pt x="11483" y="16484"/>
                    <a:pt x="11852" y="18047"/>
                  </a:cubicBezTo>
                  <a:cubicBezTo>
                    <a:pt x="12221" y="19611"/>
                    <a:pt x="12406" y="21316"/>
                    <a:pt x="12221" y="21458"/>
                  </a:cubicBezTo>
                  <a:cubicBezTo>
                    <a:pt x="12037" y="21600"/>
                    <a:pt x="11483" y="20179"/>
                    <a:pt x="11575" y="17053"/>
                  </a:cubicBezTo>
                  <a:cubicBezTo>
                    <a:pt x="11667" y="13926"/>
                    <a:pt x="12406" y="9095"/>
                    <a:pt x="14160" y="5968"/>
                  </a:cubicBezTo>
                  <a:cubicBezTo>
                    <a:pt x="15914" y="2842"/>
                    <a:pt x="18683" y="1421"/>
                    <a:pt x="214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3162845" y="2381250"/>
              <a:ext cx="88355" cy="137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252" fill="norm" stroke="1" extrusionOk="0">
                  <a:moveTo>
                    <a:pt x="19461" y="1964"/>
                  </a:moveTo>
                  <a:cubicBezTo>
                    <a:pt x="15442" y="1964"/>
                    <a:pt x="11424" y="1964"/>
                    <a:pt x="7908" y="4255"/>
                  </a:cubicBezTo>
                  <a:cubicBezTo>
                    <a:pt x="4391" y="6545"/>
                    <a:pt x="1377" y="11127"/>
                    <a:pt x="373" y="14400"/>
                  </a:cubicBezTo>
                  <a:cubicBezTo>
                    <a:pt x="-632" y="17673"/>
                    <a:pt x="373" y="19636"/>
                    <a:pt x="3638" y="20618"/>
                  </a:cubicBezTo>
                  <a:cubicBezTo>
                    <a:pt x="6903" y="21600"/>
                    <a:pt x="12428" y="21600"/>
                    <a:pt x="15945" y="19473"/>
                  </a:cubicBezTo>
                  <a:cubicBezTo>
                    <a:pt x="19461" y="17345"/>
                    <a:pt x="20968" y="13091"/>
                    <a:pt x="20968" y="9491"/>
                  </a:cubicBezTo>
                  <a:cubicBezTo>
                    <a:pt x="20968" y="5891"/>
                    <a:pt x="19461" y="2945"/>
                    <a:pt x="179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3257550" y="2319974"/>
              <a:ext cx="230717" cy="16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7095"/>
                  </a:moveTo>
                  <a:cubicBezTo>
                    <a:pt x="991" y="7095"/>
                    <a:pt x="1982" y="7095"/>
                    <a:pt x="2576" y="7916"/>
                  </a:cubicBezTo>
                  <a:cubicBezTo>
                    <a:pt x="3171" y="8736"/>
                    <a:pt x="3369" y="10376"/>
                    <a:pt x="3567" y="12290"/>
                  </a:cubicBezTo>
                  <a:cubicBezTo>
                    <a:pt x="3765" y="14204"/>
                    <a:pt x="3963" y="16391"/>
                    <a:pt x="3963" y="18169"/>
                  </a:cubicBezTo>
                  <a:cubicBezTo>
                    <a:pt x="3963" y="19946"/>
                    <a:pt x="3765" y="21313"/>
                    <a:pt x="3666" y="21176"/>
                  </a:cubicBezTo>
                  <a:cubicBezTo>
                    <a:pt x="3567" y="21040"/>
                    <a:pt x="3567" y="19399"/>
                    <a:pt x="4062" y="16802"/>
                  </a:cubicBezTo>
                  <a:cubicBezTo>
                    <a:pt x="4558" y="14204"/>
                    <a:pt x="5549" y="10650"/>
                    <a:pt x="6341" y="8326"/>
                  </a:cubicBezTo>
                  <a:cubicBezTo>
                    <a:pt x="7134" y="6002"/>
                    <a:pt x="7728" y="4908"/>
                    <a:pt x="8521" y="4224"/>
                  </a:cubicBezTo>
                  <a:cubicBezTo>
                    <a:pt x="9314" y="3541"/>
                    <a:pt x="10305" y="3267"/>
                    <a:pt x="10899" y="4224"/>
                  </a:cubicBezTo>
                  <a:cubicBezTo>
                    <a:pt x="11494" y="5181"/>
                    <a:pt x="11692" y="7369"/>
                    <a:pt x="11791" y="9146"/>
                  </a:cubicBezTo>
                  <a:cubicBezTo>
                    <a:pt x="11890" y="10923"/>
                    <a:pt x="11890" y="12290"/>
                    <a:pt x="11791" y="13657"/>
                  </a:cubicBezTo>
                  <a:cubicBezTo>
                    <a:pt x="11692" y="15024"/>
                    <a:pt x="11494" y="16391"/>
                    <a:pt x="11394" y="16255"/>
                  </a:cubicBezTo>
                  <a:cubicBezTo>
                    <a:pt x="11295" y="16118"/>
                    <a:pt x="11295" y="14478"/>
                    <a:pt x="11791" y="12154"/>
                  </a:cubicBezTo>
                  <a:cubicBezTo>
                    <a:pt x="12286" y="9829"/>
                    <a:pt x="13277" y="6822"/>
                    <a:pt x="14367" y="4635"/>
                  </a:cubicBezTo>
                  <a:cubicBezTo>
                    <a:pt x="15457" y="2447"/>
                    <a:pt x="16646" y="1080"/>
                    <a:pt x="17736" y="397"/>
                  </a:cubicBezTo>
                  <a:cubicBezTo>
                    <a:pt x="18826" y="-287"/>
                    <a:pt x="19817" y="-287"/>
                    <a:pt x="20510" y="2037"/>
                  </a:cubicBezTo>
                  <a:cubicBezTo>
                    <a:pt x="21204" y="4361"/>
                    <a:pt x="21600" y="9009"/>
                    <a:pt x="21600" y="12154"/>
                  </a:cubicBezTo>
                  <a:cubicBezTo>
                    <a:pt x="21600" y="15298"/>
                    <a:pt x="21204" y="16938"/>
                    <a:pt x="20807" y="18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3799188" y="2152650"/>
              <a:ext cx="398163" cy="327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24" fill="norm" stroke="1" extrusionOk="0">
                  <a:moveTo>
                    <a:pt x="3327" y="0"/>
                  </a:moveTo>
                  <a:cubicBezTo>
                    <a:pt x="3555" y="3877"/>
                    <a:pt x="3784" y="7754"/>
                    <a:pt x="3955" y="10869"/>
                  </a:cubicBezTo>
                  <a:cubicBezTo>
                    <a:pt x="4127" y="13985"/>
                    <a:pt x="4241" y="16338"/>
                    <a:pt x="4469" y="18138"/>
                  </a:cubicBezTo>
                  <a:cubicBezTo>
                    <a:pt x="4698" y="19938"/>
                    <a:pt x="5041" y="21185"/>
                    <a:pt x="5269" y="21392"/>
                  </a:cubicBezTo>
                  <a:cubicBezTo>
                    <a:pt x="5498" y="21600"/>
                    <a:pt x="5612" y="20769"/>
                    <a:pt x="5384" y="19454"/>
                  </a:cubicBezTo>
                  <a:cubicBezTo>
                    <a:pt x="5155" y="18138"/>
                    <a:pt x="4584" y="16338"/>
                    <a:pt x="3955" y="15092"/>
                  </a:cubicBezTo>
                  <a:cubicBezTo>
                    <a:pt x="3327" y="13846"/>
                    <a:pt x="2641" y="13154"/>
                    <a:pt x="1841" y="12877"/>
                  </a:cubicBezTo>
                  <a:cubicBezTo>
                    <a:pt x="1041" y="12600"/>
                    <a:pt x="127" y="12738"/>
                    <a:pt x="12" y="12738"/>
                  </a:cubicBezTo>
                  <a:cubicBezTo>
                    <a:pt x="-102" y="12738"/>
                    <a:pt x="584" y="12600"/>
                    <a:pt x="1841" y="11492"/>
                  </a:cubicBezTo>
                  <a:cubicBezTo>
                    <a:pt x="3098" y="10385"/>
                    <a:pt x="4927" y="8308"/>
                    <a:pt x="5955" y="6923"/>
                  </a:cubicBezTo>
                  <a:cubicBezTo>
                    <a:pt x="6984" y="5538"/>
                    <a:pt x="7212" y="4846"/>
                    <a:pt x="7498" y="4223"/>
                  </a:cubicBezTo>
                  <a:cubicBezTo>
                    <a:pt x="7784" y="3600"/>
                    <a:pt x="8127" y="3046"/>
                    <a:pt x="8527" y="2354"/>
                  </a:cubicBezTo>
                  <a:cubicBezTo>
                    <a:pt x="8927" y="1662"/>
                    <a:pt x="9384" y="831"/>
                    <a:pt x="9612" y="900"/>
                  </a:cubicBezTo>
                  <a:cubicBezTo>
                    <a:pt x="9841" y="969"/>
                    <a:pt x="9841" y="1938"/>
                    <a:pt x="9784" y="4362"/>
                  </a:cubicBezTo>
                  <a:cubicBezTo>
                    <a:pt x="9727" y="6785"/>
                    <a:pt x="9612" y="10662"/>
                    <a:pt x="9555" y="12946"/>
                  </a:cubicBezTo>
                  <a:cubicBezTo>
                    <a:pt x="9498" y="15231"/>
                    <a:pt x="9498" y="15923"/>
                    <a:pt x="9441" y="16615"/>
                  </a:cubicBezTo>
                  <a:cubicBezTo>
                    <a:pt x="9384" y="17308"/>
                    <a:pt x="9269" y="18000"/>
                    <a:pt x="9269" y="18000"/>
                  </a:cubicBezTo>
                  <a:cubicBezTo>
                    <a:pt x="9269" y="18000"/>
                    <a:pt x="9384" y="17308"/>
                    <a:pt x="9555" y="16546"/>
                  </a:cubicBezTo>
                  <a:cubicBezTo>
                    <a:pt x="9727" y="15785"/>
                    <a:pt x="9955" y="14954"/>
                    <a:pt x="10298" y="14262"/>
                  </a:cubicBezTo>
                  <a:cubicBezTo>
                    <a:pt x="10641" y="13569"/>
                    <a:pt x="11098" y="13015"/>
                    <a:pt x="11441" y="13085"/>
                  </a:cubicBezTo>
                  <a:cubicBezTo>
                    <a:pt x="11784" y="13154"/>
                    <a:pt x="12012" y="13846"/>
                    <a:pt x="12298" y="14538"/>
                  </a:cubicBezTo>
                  <a:cubicBezTo>
                    <a:pt x="12584" y="15231"/>
                    <a:pt x="12927" y="15923"/>
                    <a:pt x="13269" y="16546"/>
                  </a:cubicBezTo>
                  <a:cubicBezTo>
                    <a:pt x="13612" y="17169"/>
                    <a:pt x="13955" y="17723"/>
                    <a:pt x="14412" y="18000"/>
                  </a:cubicBezTo>
                  <a:cubicBezTo>
                    <a:pt x="14869" y="18277"/>
                    <a:pt x="15441" y="18277"/>
                    <a:pt x="15898" y="17931"/>
                  </a:cubicBezTo>
                  <a:cubicBezTo>
                    <a:pt x="16355" y="17585"/>
                    <a:pt x="16698" y="16892"/>
                    <a:pt x="17041" y="16131"/>
                  </a:cubicBezTo>
                  <a:cubicBezTo>
                    <a:pt x="17384" y="15369"/>
                    <a:pt x="17727" y="14538"/>
                    <a:pt x="17898" y="13638"/>
                  </a:cubicBezTo>
                  <a:cubicBezTo>
                    <a:pt x="18069" y="12738"/>
                    <a:pt x="18069" y="11769"/>
                    <a:pt x="17784" y="11285"/>
                  </a:cubicBezTo>
                  <a:cubicBezTo>
                    <a:pt x="17498" y="10800"/>
                    <a:pt x="16927" y="10800"/>
                    <a:pt x="16527" y="11146"/>
                  </a:cubicBezTo>
                  <a:cubicBezTo>
                    <a:pt x="16127" y="11492"/>
                    <a:pt x="15898" y="12185"/>
                    <a:pt x="15669" y="13569"/>
                  </a:cubicBezTo>
                  <a:cubicBezTo>
                    <a:pt x="15441" y="14954"/>
                    <a:pt x="15212" y="17031"/>
                    <a:pt x="15327" y="18346"/>
                  </a:cubicBezTo>
                  <a:cubicBezTo>
                    <a:pt x="15441" y="19662"/>
                    <a:pt x="15898" y="20215"/>
                    <a:pt x="16984" y="20146"/>
                  </a:cubicBezTo>
                  <a:cubicBezTo>
                    <a:pt x="18069" y="20077"/>
                    <a:pt x="19784" y="19385"/>
                    <a:pt x="21498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4438650" y="2087033"/>
              <a:ext cx="120650" cy="28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1600"/>
                  </a:moveTo>
                  <a:cubicBezTo>
                    <a:pt x="1137" y="800"/>
                    <a:pt x="2274" y="0"/>
                    <a:pt x="2842" y="0"/>
                  </a:cubicBezTo>
                  <a:cubicBezTo>
                    <a:pt x="3411" y="0"/>
                    <a:pt x="3411" y="800"/>
                    <a:pt x="3600" y="3360"/>
                  </a:cubicBezTo>
                  <a:cubicBezTo>
                    <a:pt x="3789" y="5920"/>
                    <a:pt x="4168" y="10240"/>
                    <a:pt x="4926" y="13520"/>
                  </a:cubicBezTo>
                  <a:cubicBezTo>
                    <a:pt x="5684" y="16800"/>
                    <a:pt x="6821" y="19040"/>
                    <a:pt x="8337" y="20240"/>
                  </a:cubicBezTo>
                  <a:cubicBezTo>
                    <a:pt x="9853" y="21440"/>
                    <a:pt x="11747" y="21600"/>
                    <a:pt x="14021" y="20800"/>
                  </a:cubicBezTo>
                  <a:cubicBezTo>
                    <a:pt x="16295" y="20000"/>
                    <a:pt x="18947" y="18240"/>
                    <a:pt x="21600" y="1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4432300" y="2163233"/>
              <a:ext cx="488950" cy="17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1467"/>
                  </a:moveTo>
                  <a:cubicBezTo>
                    <a:pt x="655" y="9333"/>
                    <a:pt x="1309" y="7200"/>
                    <a:pt x="2244" y="6000"/>
                  </a:cubicBezTo>
                  <a:cubicBezTo>
                    <a:pt x="3179" y="4800"/>
                    <a:pt x="4395" y="4533"/>
                    <a:pt x="5236" y="6267"/>
                  </a:cubicBezTo>
                  <a:cubicBezTo>
                    <a:pt x="6078" y="8000"/>
                    <a:pt x="6545" y="11733"/>
                    <a:pt x="6826" y="14267"/>
                  </a:cubicBezTo>
                  <a:cubicBezTo>
                    <a:pt x="7106" y="16800"/>
                    <a:pt x="7200" y="18133"/>
                    <a:pt x="7106" y="19333"/>
                  </a:cubicBezTo>
                  <a:cubicBezTo>
                    <a:pt x="7013" y="20533"/>
                    <a:pt x="6732" y="21600"/>
                    <a:pt x="6499" y="21467"/>
                  </a:cubicBezTo>
                  <a:cubicBezTo>
                    <a:pt x="6265" y="21333"/>
                    <a:pt x="6078" y="20000"/>
                    <a:pt x="6265" y="17333"/>
                  </a:cubicBezTo>
                  <a:cubicBezTo>
                    <a:pt x="6452" y="14667"/>
                    <a:pt x="7013" y="10667"/>
                    <a:pt x="7527" y="8400"/>
                  </a:cubicBezTo>
                  <a:cubicBezTo>
                    <a:pt x="8042" y="6133"/>
                    <a:pt x="8509" y="5600"/>
                    <a:pt x="8836" y="6133"/>
                  </a:cubicBezTo>
                  <a:cubicBezTo>
                    <a:pt x="9164" y="6667"/>
                    <a:pt x="9351" y="8267"/>
                    <a:pt x="9444" y="9733"/>
                  </a:cubicBezTo>
                  <a:cubicBezTo>
                    <a:pt x="9538" y="11200"/>
                    <a:pt x="9538" y="12533"/>
                    <a:pt x="9631" y="13867"/>
                  </a:cubicBezTo>
                  <a:cubicBezTo>
                    <a:pt x="9725" y="15200"/>
                    <a:pt x="9912" y="16533"/>
                    <a:pt x="10239" y="17067"/>
                  </a:cubicBezTo>
                  <a:cubicBezTo>
                    <a:pt x="10566" y="17600"/>
                    <a:pt x="11034" y="17333"/>
                    <a:pt x="11455" y="15733"/>
                  </a:cubicBezTo>
                  <a:cubicBezTo>
                    <a:pt x="11875" y="14133"/>
                    <a:pt x="12249" y="11200"/>
                    <a:pt x="12483" y="8800"/>
                  </a:cubicBezTo>
                  <a:cubicBezTo>
                    <a:pt x="12717" y="6400"/>
                    <a:pt x="12810" y="4533"/>
                    <a:pt x="12857" y="4267"/>
                  </a:cubicBezTo>
                  <a:cubicBezTo>
                    <a:pt x="12904" y="4000"/>
                    <a:pt x="12904" y="5333"/>
                    <a:pt x="12951" y="6667"/>
                  </a:cubicBezTo>
                  <a:cubicBezTo>
                    <a:pt x="12997" y="8000"/>
                    <a:pt x="13091" y="9333"/>
                    <a:pt x="13371" y="10267"/>
                  </a:cubicBezTo>
                  <a:cubicBezTo>
                    <a:pt x="13652" y="11200"/>
                    <a:pt x="14119" y="11733"/>
                    <a:pt x="14587" y="11600"/>
                  </a:cubicBezTo>
                  <a:cubicBezTo>
                    <a:pt x="15055" y="11467"/>
                    <a:pt x="15522" y="10667"/>
                    <a:pt x="15990" y="9067"/>
                  </a:cubicBezTo>
                  <a:cubicBezTo>
                    <a:pt x="16457" y="7467"/>
                    <a:pt x="16925" y="5067"/>
                    <a:pt x="17205" y="3200"/>
                  </a:cubicBezTo>
                  <a:cubicBezTo>
                    <a:pt x="17486" y="1333"/>
                    <a:pt x="17579" y="0"/>
                    <a:pt x="17392" y="0"/>
                  </a:cubicBezTo>
                  <a:cubicBezTo>
                    <a:pt x="17205" y="0"/>
                    <a:pt x="16738" y="1333"/>
                    <a:pt x="16364" y="3333"/>
                  </a:cubicBezTo>
                  <a:cubicBezTo>
                    <a:pt x="15990" y="5333"/>
                    <a:pt x="15709" y="8000"/>
                    <a:pt x="15803" y="10667"/>
                  </a:cubicBezTo>
                  <a:cubicBezTo>
                    <a:pt x="15896" y="13333"/>
                    <a:pt x="16364" y="16000"/>
                    <a:pt x="17392" y="16533"/>
                  </a:cubicBezTo>
                  <a:cubicBezTo>
                    <a:pt x="18421" y="17067"/>
                    <a:pt x="20010" y="15467"/>
                    <a:pt x="21600" y="13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5026682" y="1949979"/>
              <a:ext cx="116818" cy="32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43" fill="norm" stroke="1" extrusionOk="0">
                  <a:moveTo>
                    <a:pt x="15501" y="13258"/>
                  </a:moveTo>
                  <a:cubicBezTo>
                    <a:pt x="15116" y="12565"/>
                    <a:pt x="14730" y="11873"/>
                    <a:pt x="13573" y="11458"/>
                  </a:cubicBezTo>
                  <a:cubicBezTo>
                    <a:pt x="12416" y="11042"/>
                    <a:pt x="10487" y="10904"/>
                    <a:pt x="8751" y="11112"/>
                  </a:cubicBezTo>
                  <a:cubicBezTo>
                    <a:pt x="7016" y="11319"/>
                    <a:pt x="5473" y="11873"/>
                    <a:pt x="3930" y="13258"/>
                  </a:cubicBezTo>
                  <a:cubicBezTo>
                    <a:pt x="2387" y="14642"/>
                    <a:pt x="844" y="16858"/>
                    <a:pt x="266" y="18312"/>
                  </a:cubicBezTo>
                  <a:cubicBezTo>
                    <a:pt x="-313" y="19765"/>
                    <a:pt x="73" y="20458"/>
                    <a:pt x="1230" y="20873"/>
                  </a:cubicBezTo>
                  <a:cubicBezTo>
                    <a:pt x="2387" y="21289"/>
                    <a:pt x="4316" y="21427"/>
                    <a:pt x="7401" y="19765"/>
                  </a:cubicBezTo>
                  <a:cubicBezTo>
                    <a:pt x="10487" y="18104"/>
                    <a:pt x="14730" y="14642"/>
                    <a:pt x="17044" y="11458"/>
                  </a:cubicBezTo>
                  <a:cubicBezTo>
                    <a:pt x="19358" y="8273"/>
                    <a:pt x="19744" y="5365"/>
                    <a:pt x="19551" y="3358"/>
                  </a:cubicBezTo>
                  <a:cubicBezTo>
                    <a:pt x="19358" y="1350"/>
                    <a:pt x="18587" y="242"/>
                    <a:pt x="17816" y="35"/>
                  </a:cubicBezTo>
                  <a:cubicBezTo>
                    <a:pt x="17044" y="-173"/>
                    <a:pt x="16273" y="519"/>
                    <a:pt x="15887" y="3081"/>
                  </a:cubicBezTo>
                  <a:cubicBezTo>
                    <a:pt x="15501" y="5642"/>
                    <a:pt x="15501" y="10073"/>
                    <a:pt x="15694" y="12635"/>
                  </a:cubicBezTo>
                  <a:cubicBezTo>
                    <a:pt x="15887" y="15196"/>
                    <a:pt x="16273" y="15889"/>
                    <a:pt x="17237" y="16442"/>
                  </a:cubicBezTo>
                  <a:cubicBezTo>
                    <a:pt x="18201" y="16996"/>
                    <a:pt x="19744" y="17412"/>
                    <a:pt x="21287" y="17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5187950" y="212725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5182540" y="2016854"/>
              <a:ext cx="18111" cy="5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0971" fill="norm" stroke="1" extrusionOk="0">
                  <a:moveTo>
                    <a:pt x="13333" y="20971"/>
                  </a:moveTo>
                  <a:cubicBezTo>
                    <a:pt x="13333" y="17247"/>
                    <a:pt x="13333" y="13523"/>
                    <a:pt x="9733" y="9426"/>
                  </a:cubicBezTo>
                  <a:cubicBezTo>
                    <a:pt x="6133" y="5330"/>
                    <a:pt x="-1067" y="861"/>
                    <a:pt x="133" y="116"/>
                  </a:cubicBezTo>
                  <a:cubicBezTo>
                    <a:pt x="1333" y="-629"/>
                    <a:pt x="10933" y="2350"/>
                    <a:pt x="20533" y="5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5215965" y="2066643"/>
              <a:ext cx="104541" cy="19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427" fill="norm" stroke="1" extrusionOk="0">
                  <a:moveTo>
                    <a:pt x="14724" y="376"/>
                  </a:moveTo>
                  <a:cubicBezTo>
                    <a:pt x="12606" y="146"/>
                    <a:pt x="10489" y="-84"/>
                    <a:pt x="7948" y="31"/>
                  </a:cubicBezTo>
                  <a:cubicBezTo>
                    <a:pt x="5406" y="146"/>
                    <a:pt x="2442" y="605"/>
                    <a:pt x="959" y="1410"/>
                  </a:cubicBezTo>
                  <a:cubicBezTo>
                    <a:pt x="-523" y="2214"/>
                    <a:pt x="-523" y="3363"/>
                    <a:pt x="2653" y="5431"/>
                  </a:cubicBezTo>
                  <a:cubicBezTo>
                    <a:pt x="5830" y="7499"/>
                    <a:pt x="12183" y="10486"/>
                    <a:pt x="15783" y="12554"/>
                  </a:cubicBezTo>
                  <a:cubicBezTo>
                    <a:pt x="19383" y="14622"/>
                    <a:pt x="20230" y="15771"/>
                    <a:pt x="20653" y="16920"/>
                  </a:cubicBezTo>
                  <a:cubicBezTo>
                    <a:pt x="21077" y="18069"/>
                    <a:pt x="21077" y="19218"/>
                    <a:pt x="20018" y="20022"/>
                  </a:cubicBezTo>
                  <a:cubicBezTo>
                    <a:pt x="18959" y="20827"/>
                    <a:pt x="16842" y="21286"/>
                    <a:pt x="14724" y="21401"/>
                  </a:cubicBezTo>
                  <a:cubicBezTo>
                    <a:pt x="12606" y="21516"/>
                    <a:pt x="10489" y="21286"/>
                    <a:pt x="9006" y="19907"/>
                  </a:cubicBezTo>
                  <a:cubicBezTo>
                    <a:pt x="7524" y="18529"/>
                    <a:pt x="6677" y="16001"/>
                    <a:pt x="5830" y="13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5359929" y="1936750"/>
              <a:ext cx="69322" cy="30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79" fill="norm" stroke="1" extrusionOk="0">
                  <a:moveTo>
                    <a:pt x="3763" y="0"/>
                  </a:moveTo>
                  <a:cubicBezTo>
                    <a:pt x="2454" y="4800"/>
                    <a:pt x="1145" y="9600"/>
                    <a:pt x="491" y="12900"/>
                  </a:cubicBezTo>
                  <a:cubicBezTo>
                    <a:pt x="-164" y="16200"/>
                    <a:pt x="-164" y="18000"/>
                    <a:pt x="491" y="19275"/>
                  </a:cubicBezTo>
                  <a:cubicBezTo>
                    <a:pt x="1145" y="20550"/>
                    <a:pt x="2454" y="21300"/>
                    <a:pt x="6054" y="21450"/>
                  </a:cubicBezTo>
                  <a:cubicBezTo>
                    <a:pt x="9654" y="21600"/>
                    <a:pt x="15545" y="21150"/>
                    <a:pt x="21436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5346699" y="2074180"/>
              <a:ext cx="146051" cy="16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2754"/>
                  </a:moveTo>
                  <a:cubicBezTo>
                    <a:pt x="939" y="1660"/>
                    <a:pt x="1878" y="566"/>
                    <a:pt x="3130" y="156"/>
                  </a:cubicBezTo>
                  <a:cubicBezTo>
                    <a:pt x="4383" y="-254"/>
                    <a:pt x="5948" y="19"/>
                    <a:pt x="9078" y="2480"/>
                  </a:cubicBezTo>
                  <a:cubicBezTo>
                    <a:pt x="12209" y="4941"/>
                    <a:pt x="16904" y="9589"/>
                    <a:pt x="19252" y="12733"/>
                  </a:cubicBezTo>
                  <a:cubicBezTo>
                    <a:pt x="21600" y="15878"/>
                    <a:pt x="21600" y="17518"/>
                    <a:pt x="21130" y="18885"/>
                  </a:cubicBezTo>
                  <a:cubicBezTo>
                    <a:pt x="20661" y="20252"/>
                    <a:pt x="19722" y="21346"/>
                    <a:pt x="19096" y="21073"/>
                  </a:cubicBezTo>
                  <a:cubicBezTo>
                    <a:pt x="18470" y="20799"/>
                    <a:pt x="18157" y="19159"/>
                    <a:pt x="18626" y="16014"/>
                  </a:cubicBezTo>
                  <a:cubicBezTo>
                    <a:pt x="19096" y="12870"/>
                    <a:pt x="20348" y="8222"/>
                    <a:pt x="21600" y="3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5575300" y="20891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5568949" y="19939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5651500" y="1924050"/>
              <a:ext cx="113574" cy="30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59" fill="norm" stroke="1" extrusionOk="0">
                  <a:moveTo>
                    <a:pt x="0" y="0"/>
                  </a:moveTo>
                  <a:cubicBezTo>
                    <a:pt x="800" y="4022"/>
                    <a:pt x="1600" y="8044"/>
                    <a:pt x="2000" y="11843"/>
                  </a:cubicBezTo>
                  <a:cubicBezTo>
                    <a:pt x="2400" y="15641"/>
                    <a:pt x="2400" y="19217"/>
                    <a:pt x="3200" y="19663"/>
                  </a:cubicBezTo>
                  <a:cubicBezTo>
                    <a:pt x="4000" y="20110"/>
                    <a:pt x="5600" y="17429"/>
                    <a:pt x="6800" y="15641"/>
                  </a:cubicBezTo>
                  <a:cubicBezTo>
                    <a:pt x="8000" y="13854"/>
                    <a:pt x="8800" y="12960"/>
                    <a:pt x="10200" y="12588"/>
                  </a:cubicBezTo>
                  <a:cubicBezTo>
                    <a:pt x="11600" y="12215"/>
                    <a:pt x="13600" y="12364"/>
                    <a:pt x="15200" y="12811"/>
                  </a:cubicBezTo>
                  <a:cubicBezTo>
                    <a:pt x="16800" y="13258"/>
                    <a:pt x="18000" y="14003"/>
                    <a:pt x="19000" y="14748"/>
                  </a:cubicBezTo>
                  <a:cubicBezTo>
                    <a:pt x="20000" y="15492"/>
                    <a:pt x="20800" y="16237"/>
                    <a:pt x="21200" y="17057"/>
                  </a:cubicBezTo>
                  <a:cubicBezTo>
                    <a:pt x="21600" y="17876"/>
                    <a:pt x="21600" y="18770"/>
                    <a:pt x="20800" y="19440"/>
                  </a:cubicBezTo>
                  <a:cubicBezTo>
                    <a:pt x="20000" y="20110"/>
                    <a:pt x="18400" y="20557"/>
                    <a:pt x="16600" y="20930"/>
                  </a:cubicBezTo>
                  <a:cubicBezTo>
                    <a:pt x="14800" y="21302"/>
                    <a:pt x="12800" y="21600"/>
                    <a:pt x="10400" y="21079"/>
                  </a:cubicBezTo>
                  <a:cubicBezTo>
                    <a:pt x="8000" y="20557"/>
                    <a:pt x="5200" y="19217"/>
                    <a:pt x="2400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5778500" y="1939872"/>
              <a:ext cx="190500" cy="25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14375"/>
                  </a:moveTo>
                  <a:cubicBezTo>
                    <a:pt x="240" y="15246"/>
                    <a:pt x="480" y="16117"/>
                    <a:pt x="600" y="16988"/>
                  </a:cubicBezTo>
                  <a:cubicBezTo>
                    <a:pt x="720" y="17859"/>
                    <a:pt x="720" y="18730"/>
                    <a:pt x="1320" y="18904"/>
                  </a:cubicBezTo>
                  <a:cubicBezTo>
                    <a:pt x="1920" y="19078"/>
                    <a:pt x="3120" y="18556"/>
                    <a:pt x="4200" y="17946"/>
                  </a:cubicBezTo>
                  <a:cubicBezTo>
                    <a:pt x="5280" y="17336"/>
                    <a:pt x="6240" y="16640"/>
                    <a:pt x="6840" y="16727"/>
                  </a:cubicBezTo>
                  <a:cubicBezTo>
                    <a:pt x="7440" y="16814"/>
                    <a:pt x="7680" y="17685"/>
                    <a:pt x="8400" y="18382"/>
                  </a:cubicBezTo>
                  <a:cubicBezTo>
                    <a:pt x="9120" y="19078"/>
                    <a:pt x="10320" y="19601"/>
                    <a:pt x="11280" y="19427"/>
                  </a:cubicBezTo>
                  <a:cubicBezTo>
                    <a:pt x="12240" y="19252"/>
                    <a:pt x="12960" y="18382"/>
                    <a:pt x="14040" y="15507"/>
                  </a:cubicBezTo>
                  <a:cubicBezTo>
                    <a:pt x="15120" y="12633"/>
                    <a:pt x="16560" y="7756"/>
                    <a:pt x="17400" y="4620"/>
                  </a:cubicBezTo>
                  <a:cubicBezTo>
                    <a:pt x="18240" y="1485"/>
                    <a:pt x="18480" y="91"/>
                    <a:pt x="18360" y="4"/>
                  </a:cubicBezTo>
                  <a:cubicBezTo>
                    <a:pt x="18240" y="-83"/>
                    <a:pt x="17760" y="1136"/>
                    <a:pt x="16920" y="4098"/>
                  </a:cubicBezTo>
                  <a:cubicBezTo>
                    <a:pt x="16080" y="7059"/>
                    <a:pt x="14880" y="11762"/>
                    <a:pt x="14280" y="14549"/>
                  </a:cubicBezTo>
                  <a:cubicBezTo>
                    <a:pt x="13680" y="17336"/>
                    <a:pt x="13680" y="18207"/>
                    <a:pt x="14040" y="18991"/>
                  </a:cubicBezTo>
                  <a:cubicBezTo>
                    <a:pt x="14400" y="19775"/>
                    <a:pt x="15120" y="20472"/>
                    <a:pt x="16080" y="20907"/>
                  </a:cubicBezTo>
                  <a:cubicBezTo>
                    <a:pt x="17040" y="21343"/>
                    <a:pt x="18240" y="21517"/>
                    <a:pt x="19200" y="20994"/>
                  </a:cubicBezTo>
                  <a:cubicBezTo>
                    <a:pt x="20160" y="20472"/>
                    <a:pt x="20880" y="19252"/>
                    <a:pt x="21600" y="18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5916083" y="2012950"/>
              <a:ext cx="110068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54" y="12573"/>
                  </a:moveTo>
                  <a:cubicBezTo>
                    <a:pt x="2077" y="11928"/>
                    <a:pt x="0" y="11284"/>
                    <a:pt x="0" y="10639"/>
                  </a:cubicBezTo>
                  <a:cubicBezTo>
                    <a:pt x="0" y="9994"/>
                    <a:pt x="2077" y="9349"/>
                    <a:pt x="4777" y="9027"/>
                  </a:cubicBezTo>
                  <a:cubicBezTo>
                    <a:pt x="7477" y="8704"/>
                    <a:pt x="10800" y="8704"/>
                    <a:pt x="12669" y="9510"/>
                  </a:cubicBezTo>
                  <a:cubicBezTo>
                    <a:pt x="14538" y="10316"/>
                    <a:pt x="14954" y="11928"/>
                    <a:pt x="15162" y="13540"/>
                  </a:cubicBezTo>
                  <a:cubicBezTo>
                    <a:pt x="15369" y="15152"/>
                    <a:pt x="15369" y="16764"/>
                    <a:pt x="15369" y="18376"/>
                  </a:cubicBezTo>
                  <a:cubicBezTo>
                    <a:pt x="15369" y="19988"/>
                    <a:pt x="15369" y="21600"/>
                    <a:pt x="15577" y="21600"/>
                  </a:cubicBezTo>
                  <a:cubicBezTo>
                    <a:pt x="15785" y="21600"/>
                    <a:pt x="16200" y="19988"/>
                    <a:pt x="17238" y="16119"/>
                  </a:cubicBezTo>
                  <a:cubicBezTo>
                    <a:pt x="18277" y="12251"/>
                    <a:pt x="19938" y="6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6029506" y="2038349"/>
              <a:ext cx="91894" cy="128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092" fill="norm" stroke="1" extrusionOk="0">
                  <a:moveTo>
                    <a:pt x="20839" y="4181"/>
                  </a:moveTo>
                  <a:cubicBezTo>
                    <a:pt x="16999" y="3484"/>
                    <a:pt x="13159" y="2787"/>
                    <a:pt x="9319" y="3832"/>
                  </a:cubicBezTo>
                  <a:cubicBezTo>
                    <a:pt x="5479" y="4877"/>
                    <a:pt x="1639" y="7665"/>
                    <a:pt x="439" y="10800"/>
                  </a:cubicBezTo>
                  <a:cubicBezTo>
                    <a:pt x="-761" y="13935"/>
                    <a:pt x="679" y="17419"/>
                    <a:pt x="2599" y="19335"/>
                  </a:cubicBezTo>
                  <a:cubicBezTo>
                    <a:pt x="4519" y="21252"/>
                    <a:pt x="6919" y="21600"/>
                    <a:pt x="10039" y="20381"/>
                  </a:cubicBezTo>
                  <a:cubicBezTo>
                    <a:pt x="13159" y="19161"/>
                    <a:pt x="16999" y="16374"/>
                    <a:pt x="18439" y="12716"/>
                  </a:cubicBezTo>
                  <a:cubicBezTo>
                    <a:pt x="19879" y="9058"/>
                    <a:pt x="18919" y="4529"/>
                    <a:pt x="179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6134100" y="2028546"/>
              <a:ext cx="128894" cy="10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227" fill="norm" stroke="1" extrusionOk="0">
                  <a:moveTo>
                    <a:pt x="0" y="665"/>
                  </a:moveTo>
                  <a:cubicBezTo>
                    <a:pt x="1045" y="4741"/>
                    <a:pt x="2090" y="8816"/>
                    <a:pt x="2613" y="12484"/>
                  </a:cubicBezTo>
                  <a:cubicBezTo>
                    <a:pt x="3135" y="16152"/>
                    <a:pt x="3135" y="19412"/>
                    <a:pt x="2961" y="20024"/>
                  </a:cubicBezTo>
                  <a:cubicBezTo>
                    <a:pt x="2787" y="20635"/>
                    <a:pt x="2439" y="18597"/>
                    <a:pt x="3135" y="14929"/>
                  </a:cubicBezTo>
                  <a:cubicBezTo>
                    <a:pt x="3832" y="11261"/>
                    <a:pt x="5574" y="5963"/>
                    <a:pt x="7316" y="2907"/>
                  </a:cubicBezTo>
                  <a:cubicBezTo>
                    <a:pt x="9058" y="-150"/>
                    <a:pt x="10800" y="-965"/>
                    <a:pt x="13239" y="1277"/>
                  </a:cubicBezTo>
                  <a:cubicBezTo>
                    <a:pt x="15677" y="3518"/>
                    <a:pt x="18813" y="8816"/>
                    <a:pt x="20206" y="12484"/>
                  </a:cubicBezTo>
                  <a:cubicBezTo>
                    <a:pt x="21600" y="16152"/>
                    <a:pt x="21252" y="18190"/>
                    <a:pt x="20903" y="2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6508750" y="1898650"/>
              <a:ext cx="1714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67" y="2035"/>
                    <a:pt x="3733" y="4070"/>
                    <a:pt x="6133" y="6887"/>
                  </a:cubicBezTo>
                  <a:cubicBezTo>
                    <a:pt x="8533" y="9704"/>
                    <a:pt x="11467" y="13304"/>
                    <a:pt x="14133" y="15887"/>
                  </a:cubicBezTo>
                  <a:cubicBezTo>
                    <a:pt x="16800" y="18470"/>
                    <a:pt x="192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6438900" y="1866900"/>
              <a:ext cx="2603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63" y="3417"/>
                    <a:pt x="14927" y="6834"/>
                    <a:pt x="11327" y="10434"/>
                  </a:cubicBezTo>
                  <a:cubicBezTo>
                    <a:pt x="7727" y="14034"/>
                    <a:pt x="3863" y="17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3905250" y="1746250"/>
              <a:ext cx="317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3898900" y="1631950"/>
              <a:ext cx="6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4019550" y="17970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4095750" y="1676400"/>
              <a:ext cx="381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4070350" y="1568449"/>
              <a:ext cx="19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4184650" y="17462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4238357" y="1458073"/>
              <a:ext cx="130444" cy="374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30" fill="norm" stroke="1" extrusionOk="0">
                  <a:moveTo>
                    <a:pt x="13929" y="15343"/>
                  </a:moveTo>
                  <a:cubicBezTo>
                    <a:pt x="12900" y="14860"/>
                    <a:pt x="11872" y="14377"/>
                    <a:pt x="10500" y="14015"/>
                  </a:cubicBezTo>
                  <a:cubicBezTo>
                    <a:pt x="9129" y="13653"/>
                    <a:pt x="7415" y="13412"/>
                    <a:pt x="5358" y="14136"/>
                  </a:cubicBezTo>
                  <a:cubicBezTo>
                    <a:pt x="3300" y="14860"/>
                    <a:pt x="900" y="16550"/>
                    <a:pt x="215" y="17937"/>
                  </a:cubicBezTo>
                  <a:cubicBezTo>
                    <a:pt x="-471" y="19325"/>
                    <a:pt x="558" y="20411"/>
                    <a:pt x="2272" y="20954"/>
                  </a:cubicBezTo>
                  <a:cubicBezTo>
                    <a:pt x="3986" y="21497"/>
                    <a:pt x="6386" y="21497"/>
                    <a:pt x="8615" y="20652"/>
                  </a:cubicBezTo>
                  <a:cubicBezTo>
                    <a:pt x="10843" y="19808"/>
                    <a:pt x="12900" y="18118"/>
                    <a:pt x="13758" y="15162"/>
                  </a:cubicBezTo>
                  <a:cubicBezTo>
                    <a:pt x="14615" y="12205"/>
                    <a:pt x="14272" y="7982"/>
                    <a:pt x="13929" y="5508"/>
                  </a:cubicBezTo>
                  <a:cubicBezTo>
                    <a:pt x="13586" y="3034"/>
                    <a:pt x="13243" y="2310"/>
                    <a:pt x="12558" y="1586"/>
                  </a:cubicBezTo>
                  <a:cubicBezTo>
                    <a:pt x="11872" y="862"/>
                    <a:pt x="10843" y="138"/>
                    <a:pt x="9815" y="18"/>
                  </a:cubicBezTo>
                  <a:cubicBezTo>
                    <a:pt x="8786" y="-103"/>
                    <a:pt x="7758" y="380"/>
                    <a:pt x="7586" y="1948"/>
                  </a:cubicBezTo>
                  <a:cubicBezTo>
                    <a:pt x="7415" y="3517"/>
                    <a:pt x="8100" y="6172"/>
                    <a:pt x="10500" y="9370"/>
                  </a:cubicBezTo>
                  <a:cubicBezTo>
                    <a:pt x="12900" y="12567"/>
                    <a:pt x="17015" y="16308"/>
                    <a:pt x="21129" y="20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4432300" y="17399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3" name="Drawing"/>
          <p:cNvGrpSpPr/>
          <p:nvPr/>
        </p:nvGrpSpPr>
        <p:grpSpPr>
          <a:xfrm>
            <a:off x="170620" y="974637"/>
            <a:ext cx="12251957" cy="7605990"/>
            <a:chOff x="0" y="0"/>
            <a:chExt cx="12251955" cy="7605988"/>
          </a:xfrm>
        </p:grpSpPr>
        <p:sp>
          <p:nvSpPr>
            <p:cNvPr id="1978" name="Line"/>
            <p:cNvSpPr/>
            <p:nvPr/>
          </p:nvSpPr>
          <p:spPr>
            <a:xfrm>
              <a:off x="776323" y="974272"/>
              <a:ext cx="234157" cy="62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87" fill="norm" stroke="1" extrusionOk="0">
                  <a:moveTo>
                    <a:pt x="21527" y="671"/>
                  </a:moveTo>
                  <a:cubicBezTo>
                    <a:pt x="20943" y="381"/>
                    <a:pt x="20359" y="91"/>
                    <a:pt x="17927" y="18"/>
                  </a:cubicBezTo>
                  <a:cubicBezTo>
                    <a:pt x="15495" y="-54"/>
                    <a:pt x="11213" y="91"/>
                    <a:pt x="8100" y="381"/>
                  </a:cubicBezTo>
                  <a:cubicBezTo>
                    <a:pt x="4986" y="671"/>
                    <a:pt x="3041" y="1106"/>
                    <a:pt x="1873" y="1867"/>
                  </a:cubicBezTo>
                  <a:cubicBezTo>
                    <a:pt x="705" y="2628"/>
                    <a:pt x="316" y="3715"/>
                    <a:pt x="413" y="5455"/>
                  </a:cubicBezTo>
                  <a:cubicBezTo>
                    <a:pt x="511" y="7194"/>
                    <a:pt x="1095" y="9586"/>
                    <a:pt x="1289" y="11833"/>
                  </a:cubicBezTo>
                  <a:cubicBezTo>
                    <a:pt x="1484" y="14080"/>
                    <a:pt x="1289" y="16182"/>
                    <a:pt x="997" y="17559"/>
                  </a:cubicBezTo>
                  <a:cubicBezTo>
                    <a:pt x="705" y="18937"/>
                    <a:pt x="316" y="19589"/>
                    <a:pt x="122" y="20133"/>
                  </a:cubicBezTo>
                  <a:cubicBezTo>
                    <a:pt x="-73" y="20676"/>
                    <a:pt x="-73" y="21111"/>
                    <a:pt x="413" y="21329"/>
                  </a:cubicBezTo>
                  <a:cubicBezTo>
                    <a:pt x="900" y="21546"/>
                    <a:pt x="1873" y="21546"/>
                    <a:pt x="4695" y="21292"/>
                  </a:cubicBezTo>
                  <a:cubicBezTo>
                    <a:pt x="7516" y="21039"/>
                    <a:pt x="12186" y="20531"/>
                    <a:pt x="15105" y="20241"/>
                  </a:cubicBezTo>
                  <a:cubicBezTo>
                    <a:pt x="18024" y="19951"/>
                    <a:pt x="19192" y="19879"/>
                    <a:pt x="20359" y="19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756479" y="1324062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200"/>
                    <a:pt x="11400" y="10800"/>
                    <a:pt x="15000" y="7200"/>
                  </a:cubicBezTo>
                  <a:cubicBezTo>
                    <a:pt x="18600" y="3600"/>
                    <a:pt x="201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084992" y="932113"/>
              <a:ext cx="281088" cy="641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65" fill="norm" stroke="1" extrusionOk="0">
                  <a:moveTo>
                    <a:pt x="21406" y="791"/>
                  </a:moveTo>
                  <a:cubicBezTo>
                    <a:pt x="20761" y="508"/>
                    <a:pt x="20116" y="224"/>
                    <a:pt x="18424" y="83"/>
                  </a:cubicBezTo>
                  <a:cubicBezTo>
                    <a:pt x="16731" y="-59"/>
                    <a:pt x="13991" y="-59"/>
                    <a:pt x="11493" y="401"/>
                  </a:cubicBezTo>
                  <a:cubicBezTo>
                    <a:pt x="8994" y="862"/>
                    <a:pt x="6737" y="1782"/>
                    <a:pt x="5609" y="2986"/>
                  </a:cubicBezTo>
                  <a:cubicBezTo>
                    <a:pt x="4481" y="4190"/>
                    <a:pt x="4481" y="5677"/>
                    <a:pt x="4561" y="7306"/>
                  </a:cubicBezTo>
                  <a:cubicBezTo>
                    <a:pt x="4642" y="8935"/>
                    <a:pt x="4803" y="10706"/>
                    <a:pt x="4078" y="12901"/>
                  </a:cubicBezTo>
                  <a:cubicBezTo>
                    <a:pt x="3352" y="15096"/>
                    <a:pt x="1740" y="17717"/>
                    <a:pt x="854" y="19239"/>
                  </a:cubicBezTo>
                  <a:cubicBezTo>
                    <a:pt x="-33" y="20762"/>
                    <a:pt x="-194" y="21187"/>
                    <a:pt x="209" y="21364"/>
                  </a:cubicBezTo>
                  <a:cubicBezTo>
                    <a:pt x="612" y="21541"/>
                    <a:pt x="1579" y="21470"/>
                    <a:pt x="4481" y="21258"/>
                  </a:cubicBezTo>
                  <a:cubicBezTo>
                    <a:pt x="7382" y="21045"/>
                    <a:pt x="12218" y="20691"/>
                    <a:pt x="15039" y="20585"/>
                  </a:cubicBezTo>
                  <a:cubicBezTo>
                    <a:pt x="17860" y="20479"/>
                    <a:pt x="18666" y="20620"/>
                    <a:pt x="19472" y="20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518216" y="1158783"/>
              <a:ext cx="205560" cy="59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04" fill="norm" stroke="1" extrusionOk="0">
                  <a:moveTo>
                    <a:pt x="7803" y="5502"/>
                  </a:moveTo>
                  <a:cubicBezTo>
                    <a:pt x="7371" y="7258"/>
                    <a:pt x="6939" y="9013"/>
                    <a:pt x="6615" y="11341"/>
                  </a:cubicBezTo>
                  <a:cubicBezTo>
                    <a:pt x="6291" y="13669"/>
                    <a:pt x="6075" y="16569"/>
                    <a:pt x="5751" y="18248"/>
                  </a:cubicBezTo>
                  <a:cubicBezTo>
                    <a:pt x="5427" y="19927"/>
                    <a:pt x="4995" y="20385"/>
                    <a:pt x="4455" y="20767"/>
                  </a:cubicBezTo>
                  <a:cubicBezTo>
                    <a:pt x="3915" y="21149"/>
                    <a:pt x="3267" y="21454"/>
                    <a:pt x="2727" y="21225"/>
                  </a:cubicBezTo>
                  <a:cubicBezTo>
                    <a:pt x="2187" y="20996"/>
                    <a:pt x="1755" y="20233"/>
                    <a:pt x="1539" y="18744"/>
                  </a:cubicBezTo>
                  <a:cubicBezTo>
                    <a:pt x="1323" y="17256"/>
                    <a:pt x="1323" y="15043"/>
                    <a:pt x="2079" y="12486"/>
                  </a:cubicBezTo>
                  <a:cubicBezTo>
                    <a:pt x="2835" y="9929"/>
                    <a:pt x="4347" y="7029"/>
                    <a:pt x="5967" y="4891"/>
                  </a:cubicBezTo>
                  <a:cubicBezTo>
                    <a:pt x="7587" y="2754"/>
                    <a:pt x="9315" y="1381"/>
                    <a:pt x="10719" y="655"/>
                  </a:cubicBezTo>
                  <a:cubicBezTo>
                    <a:pt x="12123" y="-70"/>
                    <a:pt x="13203" y="-146"/>
                    <a:pt x="14715" y="197"/>
                  </a:cubicBezTo>
                  <a:cubicBezTo>
                    <a:pt x="16227" y="541"/>
                    <a:pt x="18171" y="1304"/>
                    <a:pt x="19467" y="2602"/>
                  </a:cubicBezTo>
                  <a:cubicBezTo>
                    <a:pt x="20763" y="3899"/>
                    <a:pt x="21411" y="5731"/>
                    <a:pt x="20655" y="7181"/>
                  </a:cubicBezTo>
                  <a:cubicBezTo>
                    <a:pt x="19899" y="8631"/>
                    <a:pt x="17739" y="9700"/>
                    <a:pt x="14391" y="10234"/>
                  </a:cubicBezTo>
                  <a:cubicBezTo>
                    <a:pt x="11043" y="10768"/>
                    <a:pt x="6507" y="10768"/>
                    <a:pt x="3699" y="10616"/>
                  </a:cubicBezTo>
                  <a:cubicBezTo>
                    <a:pt x="891" y="10463"/>
                    <a:pt x="-189" y="10158"/>
                    <a:pt x="27" y="9929"/>
                  </a:cubicBezTo>
                  <a:cubicBezTo>
                    <a:pt x="243" y="9700"/>
                    <a:pt x="1755" y="9547"/>
                    <a:pt x="3267" y="9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734379" y="1432012"/>
              <a:ext cx="133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1964"/>
                    <a:pt x="5486" y="3927"/>
                    <a:pt x="9086" y="7527"/>
                  </a:cubicBezTo>
                  <a:cubicBezTo>
                    <a:pt x="12686" y="11127"/>
                    <a:pt x="17143" y="163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791529" y="1432012"/>
              <a:ext cx="889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497"/>
                    <a:pt x="16457" y="993"/>
                    <a:pt x="12857" y="4593"/>
                  </a:cubicBezTo>
                  <a:cubicBezTo>
                    <a:pt x="9257" y="8193"/>
                    <a:pt x="4629" y="148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2013827" y="1189505"/>
              <a:ext cx="126953" cy="30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02" fill="norm" stroke="1" extrusionOk="0">
                  <a:moveTo>
                    <a:pt x="21238" y="979"/>
                  </a:moveTo>
                  <a:cubicBezTo>
                    <a:pt x="19822" y="532"/>
                    <a:pt x="18405" y="85"/>
                    <a:pt x="16812" y="10"/>
                  </a:cubicBezTo>
                  <a:cubicBezTo>
                    <a:pt x="15218" y="-64"/>
                    <a:pt x="13448" y="234"/>
                    <a:pt x="10792" y="1798"/>
                  </a:cubicBezTo>
                  <a:cubicBezTo>
                    <a:pt x="8136" y="3362"/>
                    <a:pt x="4595" y="6193"/>
                    <a:pt x="2471" y="9172"/>
                  </a:cubicBezTo>
                  <a:cubicBezTo>
                    <a:pt x="346" y="12151"/>
                    <a:pt x="-362" y="15279"/>
                    <a:pt x="169" y="17439"/>
                  </a:cubicBezTo>
                  <a:cubicBezTo>
                    <a:pt x="700" y="19599"/>
                    <a:pt x="2471" y="20791"/>
                    <a:pt x="5481" y="21164"/>
                  </a:cubicBezTo>
                  <a:cubicBezTo>
                    <a:pt x="8490" y="21536"/>
                    <a:pt x="12740" y="21089"/>
                    <a:pt x="16989" y="20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2157928" y="1254212"/>
              <a:ext cx="17970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17556" y="0"/>
                  </a:moveTo>
                  <a:cubicBezTo>
                    <a:pt x="17304" y="3709"/>
                    <a:pt x="17053" y="7418"/>
                    <a:pt x="15295" y="10582"/>
                  </a:cubicBezTo>
                  <a:cubicBezTo>
                    <a:pt x="13537" y="13745"/>
                    <a:pt x="10272" y="16364"/>
                    <a:pt x="8011" y="17891"/>
                  </a:cubicBezTo>
                  <a:cubicBezTo>
                    <a:pt x="5751" y="19418"/>
                    <a:pt x="4495" y="19855"/>
                    <a:pt x="3239" y="19636"/>
                  </a:cubicBezTo>
                  <a:cubicBezTo>
                    <a:pt x="1983" y="19418"/>
                    <a:pt x="728" y="18545"/>
                    <a:pt x="225" y="17345"/>
                  </a:cubicBezTo>
                  <a:cubicBezTo>
                    <a:pt x="-277" y="16145"/>
                    <a:pt x="-26" y="14618"/>
                    <a:pt x="1858" y="14182"/>
                  </a:cubicBezTo>
                  <a:cubicBezTo>
                    <a:pt x="3742" y="13745"/>
                    <a:pt x="7258" y="14400"/>
                    <a:pt x="10774" y="15818"/>
                  </a:cubicBezTo>
                  <a:cubicBezTo>
                    <a:pt x="14290" y="17236"/>
                    <a:pt x="17807" y="19418"/>
                    <a:pt x="21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2407479" y="1184362"/>
              <a:ext cx="79963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3240" y="0"/>
                  </a:moveTo>
                  <a:cubicBezTo>
                    <a:pt x="9720" y="3343"/>
                    <a:pt x="16200" y="6686"/>
                    <a:pt x="18900" y="9579"/>
                  </a:cubicBezTo>
                  <a:cubicBezTo>
                    <a:pt x="21600" y="12471"/>
                    <a:pt x="20520" y="14914"/>
                    <a:pt x="16740" y="16843"/>
                  </a:cubicBezTo>
                  <a:cubicBezTo>
                    <a:pt x="12960" y="18771"/>
                    <a:pt x="6480" y="20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798823" y="877139"/>
              <a:ext cx="214957" cy="19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21" fill="norm" stroke="1" extrusionOk="0">
                  <a:moveTo>
                    <a:pt x="4987" y="9224"/>
                  </a:moveTo>
                  <a:cubicBezTo>
                    <a:pt x="3929" y="11292"/>
                    <a:pt x="2870" y="13360"/>
                    <a:pt x="1917" y="15658"/>
                  </a:cubicBezTo>
                  <a:cubicBezTo>
                    <a:pt x="964" y="17956"/>
                    <a:pt x="117" y="20484"/>
                    <a:pt x="11" y="20943"/>
                  </a:cubicBezTo>
                  <a:cubicBezTo>
                    <a:pt x="-95" y="21403"/>
                    <a:pt x="540" y="19794"/>
                    <a:pt x="1917" y="16463"/>
                  </a:cubicBezTo>
                  <a:cubicBezTo>
                    <a:pt x="3293" y="13131"/>
                    <a:pt x="5411" y="8075"/>
                    <a:pt x="7740" y="4858"/>
                  </a:cubicBezTo>
                  <a:cubicBezTo>
                    <a:pt x="10070" y="1641"/>
                    <a:pt x="12611" y="263"/>
                    <a:pt x="14199" y="33"/>
                  </a:cubicBezTo>
                  <a:cubicBezTo>
                    <a:pt x="15787" y="-197"/>
                    <a:pt x="16423" y="722"/>
                    <a:pt x="17481" y="4169"/>
                  </a:cubicBezTo>
                  <a:cubicBezTo>
                    <a:pt x="18540" y="7616"/>
                    <a:pt x="20023" y="13590"/>
                    <a:pt x="21505" y="19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2528129" y="916139"/>
              <a:ext cx="246856" cy="70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17" fill="norm" stroke="1" extrusionOk="0">
                  <a:moveTo>
                    <a:pt x="0" y="2194"/>
                  </a:moveTo>
                  <a:cubicBezTo>
                    <a:pt x="1662" y="1804"/>
                    <a:pt x="3323" y="1413"/>
                    <a:pt x="5631" y="1056"/>
                  </a:cubicBezTo>
                  <a:cubicBezTo>
                    <a:pt x="7938" y="698"/>
                    <a:pt x="10892" y="372"/>
                    <a:pt x="13200" y="177"/>
                  </a:cubicBezTo>
                  <a:cubicBezTo>
                    <a:pt x="15508" y="-18"/>
                    <a:pt x="17169" y="-83"/>
                    <a:pt x="18000" y="145"/>
                  </a:cubicBezTo>
                  <a:cubicBezTo>
                    <a:pt x="18831" y="372"/>
                    <a:pt x="18831" y="893"/>
                    <a:pt x="18554" y="2259"/>
                  </a:cubicBezTo>
                  <a:cubicBezTo>
                    <a:pt x="18277" y="3625"/>
                    <a:pt x="17723" y="5837"/>
                    <a:pt x="17723" y="8180"/>
                  </a:cubicBezTo>
                  <a:cubicBezTo>
                    <a:pt x="17723" y="10522"/>
                    <a:pt x="18277" y="12994"/>
                    <a:pt x="19015" y="14816"/>
                  </a:cubicBezTo>
                  <a:cubicBezTo>
                    <a:pt x="19754" y="16637"/>
                    <a:pt x="20677" y="17809"/>
                    <a:pt x="21138" y="18589"/>
                  </a:cubicBezTo>
                  <a:cubicBezTo>
                    <a:pt x="21600" y="19370"/>
                    <a:pt x="21600" y="19760"/>
                    <a:pt x="21415" y="20118"/>
                  </a:cubicBezTo>
                  <a:cubicBezTo>
                    <a:pt x="21231" y="20476"/>
                    <a:pt x="20862" y="20801"/>
                    <a:pt x="19662" y="21029"/>
                  </a:cubicBezTo>
                  <a:cubicBezTo>
                    <a:pt x="18462" y="21257"/>
                    <a:pt x="16431" y="21387"/>
                    <a:pt x="14400" y="21452"/>
                  </a:cubicBezTo>
                  <a:cubicBezTo>
                    <a:pt x="12369" y="21517"/>
                    <a:pt x="10338" y="21517"/>
                    <a:pt x="8308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3015947" y="1276934"/>
              <a:ext cx="178933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157" fill="norm" stroke="1" extrusionOk="0">
                  <a:moveTo>
                    <a:pt x="2423" y="8375"/>
                  </a:moveTo>
                  <a:cubicBezTo>
                    <a:pt x="1153" y="6412"/>
                    <a:pt x="-118" y="4448"/>
                    <a:pt x="9" y="2484"/>
                  </a:cubicBezTo>
                  <a:cubicBezTo>
                    <a:pt x="136" y="521"/>
                    <a:pt x="1661" y="-1443"/>
                    <a:pt x="5473" y="1502"/>
                  </a:cubicBezTo>
                  <a:cubicBezTo>
                    <a:pt x="9284" y="4448"/>
                    <a:pt x="15383" y="12302"/>
                    <a:pt x="21482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3029779" y="1425662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3728279" y="937720"/>
              <a:ext cx="196851" cy="52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0206" y="1255"/>
                  </a:moveTo>
                  <a:cubicBezTo>
                    <a:pt x="20439" y="823"/>
                    <a:pt x="20671" y="391"/>
                    <a:pt x="19742" y="175"/>
                  </a:cubicBezTo>
                  <a:cubicBezTo>
                    <a:pt x="18813" y="-41"/>
                    <a:pt x="16723" y="-41"/>
                    <a:pt x="14400" y="89"/>
                  </a:cubicBezTo>
                  <a:cubicBezTo>
                    <a:pt x="12077" y="218"/>
                    <a:pt x="9523" y="477"/>
                    <a:pt x="7665" y="1039"/>
                  </a:cubicBezTo>
                  <a:cubicBezTo>
                    <a:pt x="5806" y="1601"/>
                    <a:pt x="4645" y="2465"/>
                    <a:pt x="3832" y="3933"/>
                  </a:cubicBezTo>
                  <a:cubicBezTo>
                    <a:pt x="3019" y="5402"/>
                    <a:pt x="2555" y="7476"/>
                    <a:pt x="1974" y="9809"/>
                  </a:cubicBezTo>
                  <a:cubicBezTo>
                    <a:pt x="1394" y="12141"/>
                    <a:pt x="697" y="14733"/>
                    <a:pt x="348" y="16461"/>
                  </a:cubicBezTo>
                  <a:cubicBezTo>
                    <a:pt x="0" y="18189"/>
                    <a:pt x="0" y="19053"/>
                    <a:pt x="0" y="19701"/>
                  </a:cubicBezTo>
                  <a:cubicBezTo>
                    <a:pt x="0" y="20349"/>
                    <a:pt x="0" y="20781"/>
                    <a:pt x="581" y="21084"/>
                  </a:cubicBezTo>
                  <a:cubicBezTo>
                    <a:pt x="1161" y="21386"/>
                    <a:pt x="2323" y="21559"/>
                    <a:pt x="5923" y="21386"/>
                  </a:cubicBezTo>
                  <a:cubicBezTo>
                    <a:pt x="9523" y="21213"/>
                    <a:pt x="15561" y="20695"/>
                    <a:pt x="21600" y="20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3740979" y="1222462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4128886" y="838022"/>
              <a:ext cx="259794" cy="65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48" fill="norm" stroke="1" extrusionOk="0">
                  <a:moveTo>
                    <a:pt x="21554" y="946"/>
                  </a:moveTo>
                  <a:cubicBezTo>
                    <a:pt x="21027" y="669"/>
                    <a:pt x="20500" y="391"/>
                    <a:pt x="18217" y="217"/>
                  </a:cubicBezTo>
                  <a:cubicBezTo>
                    <a:pt x="15934" y="43"/>
                    <a:pt x="11895" y="-26"/>
                    <a:pt x="9349" y="9"/>
                  </a:cubicBezTo>
                  <a:cubicBezTo>
                    <a:pt x="6803" y="43"/>
                    <a:pt x="5749" y="182"/>
                    <a:pt x="4959" y="425"/>
                  </a:cubicBezTo>
                  <a:cubicBezTo>
                    <a:pt x="4169" y="669"/>
                    <a:pt x="3642" y="1016"/>
                    <a:pt x="3554" y="2197"/>
                  </a:cubicBezTo>
                  <a:cubicBezTo>
                    <a:pt x="3466" y="3377"/>
                    <a:pt x="3817" y="5391"/>
                    <a:pt x="3905" y="7475"/>
                  </a:cubicBezTo>
                  <a:cubicBezTo>
                    <a:pt x="3993" y="9559"/>
                    <a:pt x="3817" y="11712"/>
                    <a:pt x="3115" y="13726"/>
                  </a:cubicBezTo>
                  <a:cubicBezTo>
                    <a:pt x="2413" y="15740"/>
                    <a:pt x="1183" y="17615"/>
                    <a:pt x="569" y="18726"/>
                  </a:cubicBezTo>
                  <a:cubicBezTo>
                    <a:pt x="-46" y="19838"/>
                    <a:pt x="-46" y="20185"/>
                    <a:pt x="42" y="20532"/>
                  </a:cubicBezTo>
                  <a:cubicBezTo>
                    <a:pt x="130" y="20879"/>
                    <a:pt x="305" y="21227"/>
                    <a:pt x="1447" y="21400"/>
                  </a:cubicBezTo>
                  <a:cubicBezTo>
                    <a:pt x="2588" y="21574"/>
                    <a:pt x="4695" y="21574"/>
                    <a:pt x="7417" y="21505"/>
                  </a:cubicBezTo>
                  <a:cubicBezTo>
                    <a:pt x="10139" y="21435"/>
                    <a:pt x="13476" y="21296"/>
                    <a:pt x="16813" y="2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4788729" y="896495"/>
              <a:ext cx="16157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0" y="1982"/>
                  </a:moveTo>
                  <a:cubicBezTo>
                    <a:pt x="2700" y="991"/>
                    <a:pt x="5400" y="0"/>
                    <a:pt x="8100" y="0"/>
                  </a:cubicBezTo>
                  <a:cubicBezTo>
                    <a:pt x="10800" y="0"/>
                    <a:pt x="13500" y="991"/>
                    <a:pt x="16200" y="3765"/>
                  </a:cubicBezTo>
                  <a:cubicBezTo>
                    <a:pt x="18900" y="6539"/>
                    <a:pt x="21600" y="11097"/>
                    <a:pt x="20250" y="14367"/>
                  </a:cubicBezTo>
                  <a:cubicBezTo>
                    <a:pt x="18900" y="17637"/>
                    <a:pt x="13500" y="19618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4623629" y="1185304"/>
              <a:ext cx="3365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902" y="20532"/>
                    <a:pt x="3804" y="20532"/>
                    <a:pt x="6725" y="15732"/>
                  </a:cubicBezTo>
                  <a:cubicBezTo>
                    <a:pt x="9645" y="10932"/>
                    <a:pt x="13585" y="1332"/>
                    <a:pt x="16234" y="132"/>
                  </a:cubicBezTo>
                  <a:cubicBezTo>
                    <a:pt x="18883" y="-1068"/>
                    <a:pt x="20242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4693479" y="1305012"/>
              <a:ext cx="215901" cy="19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0"/>
                  </a:moveTo>
                  <a:cubicBezTo>
                    <a:pt x="847" y="5110"/>
                    <a:pt x="1694" y="10219"/>
                    <a:pt x="2118" y="13355"/>
                  </a:cubicBezTo>
                  <a:cubicBezTo>
                    <a:pt x="2541" y="16490"/>
                    <a:pt x="2541" y="17652"/>
                    <a:pt x="2224" y="18929"/>
                  </a:cubicBezTo>
                  <a:cubicBezTo>
                    <a:pt x="1906" y="20206"/>
                    <a:pt x="1271" y="21600"/>
                    <a:pt x="953" y="21484"/>
                  </a:cubicBezTo>
                  <a:cubicBezTo>
                    <a:pt x="635" y="21368"/>
                    <a:pt x="635" y="19742"/>
                    <a:pt x="1588" y="16606"/>
                  </a:cubicBezTo>
                  <a:cubicBezTo>
                    <a:pt x="2541" y="13471"/>
                    <a:pt x="4447" y="8826"/>
                    <a:pt x="6988" y="5806"/>
                  </a:cubicBezTo>
                  <a:cubicBezTo>
                    <a:pt x="9529" y="2787"/>
                    <a:pt x="12706" y="1394"/>
                    <a:pt x="14824" y="813"/>
                  </a:cubicBezTo>
                  <a:cubicBezTo>
                    <a:pt x="16941" y="232"/>
                    <a:pt x="18000" y="465"/>
                    <a:pt x="18847" y="1161"/>
                  </a:cubicBezTo>
                  <a:cubicBezTo>
                    <a:pt x="19694" y="1858"/>
                    <a:pt x="20329" y="3019"/>
                    <a:pt x="20647" y="5226"/>
                  </a:cubicBezTo>
                  <a:cubicBezTo>
                    <a:pt x="20965" y="7432"/>
                    <a:pt x="20965" y="10684"/>
                    <a:pt x="21071" y="12890"/>
                  </a:cubicBezTo>
                  <a:cubicBezTo>
                    <a:pt x="21176" y="15097"/>
                    <a:pt x="21388" y="16258"/>
                    <a:pt x="21600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5269212" y="949412"/>
              <a:ext cx="319618" cy="36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18167" y="0"/>
                  </a:moveTo>
                  <a:cubicBezTo>
                    <a:pt x="18024" y="624"/>
                    <a:pt x="17881" y="1249"/>
                    <a:pt x="16951" y="1998"/>
                  </a:cubicBezTo>
                  <a:cubicBezTo>
                    <a:pt x="16021" y="2747"/>
                    <a:pt x="14305" y="3621"/>
                    <a:pt x="12087" y="4557"/>
                  </a:cubicBezTo>
                  <a:cubicBezTo>
                    <a:pt x="9870" y="5494"/>
                    <a:pt x="7152" y="6492"/>
                    <a:pt x="5436" y="7179"/>
                  </a:cubicBezTo>
                  <a:cubicBezTo>
                    <a:pt x="3719" y="7866"/>
                    <a:pt x="3004" y="8240"/>
                    <a:pt x="2575" y="8740"/>
                  </a:cubicBezTo>
                  <a:cubicBezTo>
                    <a:pt x="2146" y="9239"/>
                    <a:pt x="2003" y="9864"/>
                    <a:pt x="3147" y="10301"/>
                  </a:cubicBezTo>
                  <a:cubicBezTo>
                    <a:pt x="4291" y="10738"/>
                    <a:pt x="6723" y="10987"/>
                    <a:pt x="8297" y="11175"/>
                  </a:cubicBezTo>
                  <a:cubicBezTo>
                    <a:pt x="9870" y="11362"/>
                    <a:pt x="10585" y="11487"/>
                    <a:pt x="11158" y="11799"/>
                  </a:cubicBezTo>
                  <a:cubicBezTo>
                    <a:pt x="11730" y="12111"/>
                    <a:pt x="12159" y="12610"/>
                    <a:pt x="12230" y="13172"/>
                  </a:cubicBezTo>
                  <a:cubicBezTo>
                    <a:pt x="12302" y="13734"/>
                    <a:pt x="12016" y="14358"/>
                    <a:pt x="10514" y="15357"/>
                  </a:cubicBezTo>
                  <a:cubicBezTo>
                    <a:pt x="9012" y="16356"/>
                    <a:pt x="6294" y="17729"/>
                    <a:pt x="4577" y="18541"/>
                  </a:cubicBezTo>
                  <a:cubicBezTo>
                    <a:pt x="2861" y="19353"/>
                    <a:pt x="2146" y="19602"/>
                    <a:pt x="1430" y="19977"/>
                  </a:cubicBezTo>
                  <a:cubicBezTo>
                    <a:pt x="715" y="20351"/>
                    <a:pt x="0" y="20851"/>
                    <a:pt x="0" y="21163"/>
                  </a:cubicBezTo>
                  <a:cubicBezTo>
                    <a:pt x="0" y="21475"/>
                    <a:pt x="715" y="21600"/>
                    <a:pt x="3075" y="21413"/>
                  </a:cubicBezTo>
                  <a:cubicBezTo>
                    <a:pt x="5436" y="21225"/>
                    <a:pt x="9441" y="20726"/>
                    <a:pt x="12803" y="20476"/>
                  </a:cubicBezTo>
                  <a:cubicBezTo>
                    <a:pt x="16164" y="20227"/>
                    <a:pt x="18882" y="20227"/>
                    <a:pt x="21600" y="2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5823779" y="962112"/>
              <a:ext cx="12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280"/>
                    <a:pt x="14400" y="10560"/>
                    <a:pt x="12600" y="13840"/>
                  </a:cubicBezTo>
                  <a:cubicBezTo>
                    <a:pt x="10800" y="17120"/>
                    <a:pt x="10800" y="18400"/>
                    <a:pt x="10800" y="19520"/>
                  </a:cubicBezTo>
                  <a:cubicBezTo>
                    <a:pt x="10800" y="20640"/>
                    <a:pt x="10800" y="21600"/>
                    <a:pt x="9000" y="21600"/>
                  </a:cubicBezTo>
                  <a:cubicBezTo>
                    <a:pt x="7200" y="21600"/>
                    <a:pt x="3600" y="20640"/>
                    <a:pt x="0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5716534" y="986290"/>
              <a:ext cx="234246" cy="5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74" fill="norm" stroke="1" extrusionOk="0">
                  <a:moveTo>
                    <a:pt x="514" y="21274"/>
                  </a:moveTo>
                  <a:cubicBezTo>
                    <a:pt x="129" y="17417"/>
                    <a:pt x="-257" y="13560"/>
                    <a:pt x="225" y="10474"/>
                  </a:cubicBezTo>
                  <a:cubicBezTo>
                    <a:pt x="707" y="7388"/>
                    <a:pt x="2057" y="5074"/>
                    <a:pt x="5239" y="3145"/>
                  </a:cubicBezTo>
                  <a:cubicBezTo>
                    <a:pt x="8422" y="1217"/>
                    <a:pt x="13436" y="-326"/>
                    <a:pt x="16329" y="60"/>
                  </a:cubicBezTo>
                  <a:cubicBezTo>
                    <a:pt x="19222" y="445"/>
                    <a:pt x="19993" y="2760"/>
                    <a:pt x="20475" y="5845"/>
                  </a:cubicBezTo>
                  <a:cubicBezTo>
                    <a:pt x="20957" y="8931"/>
                    <a:pt x="21150" y="12788"/>
                    <a:pt x="21343" y="16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5665029" y="1273262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9800"/>
                    <a:pt x="8571" y="18000"/>
                    <a:pt x="12171" y="14400"/>
                  </a:cubicBezTo>
                  <a:cubicBezTo>
                    <a:pt x="15771" y="10800"/>
                    <a:pt x="18686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5992378" y="940167"/>
              <a:ext cx="174302" cy="32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45" fill="norm" stroke="1" extrusionOk="0">
                  <a:moveTo>
                    <a:pt x="21175" y="2735"/>
                  </a:moveTo>
                  <a:cubicBezTo>
                    <a:pt x="20661" y="1887"/>
                    <a:pt x="20146" y="1040"/>
                    <a:pt x="19246" y="546"/>
                  </a:cubicBezTo>
                  <a:cubicBezTo>
                    <a:pt x="18346" y="52"/>
                    <a:pt x="17061" y="-89"/>
                    <a:pt x="15904" y="52"/>
                  </a:cubicBezTo>
                  <a:cubicBezTo>
                    <a:pt x="14746" y="193"/>
                    <a:pt x="13718" y="617"/>
                    <a:pt x="11275" y="2452"/>
                  </a:cubicBezTo>
                  <a:cubicBezTo>
                    <a:pt x="8832" y="4287"/>
                    <a:pt x="4975" y="7535"/>
                    <a:pt x="2661" y="10640"/>
                  </a:cubicBezTo>
                  <a:cubicBezTo>
                    <a:pt x="346" y="13746"/>
                    <a:pt x="-425" y="16711"/>
                    <a:pt x="218" y="18617"/>
                  </a:cubicBezTo>
                  <a:cubicBezTo>
                    <a:pt x="861" y="20523"/>
                    <a:pt x="2918" y="21370"/>
                    <a:pt x="5875" y="21440"/>
                  </a:cubicBezTo>
                  <a:cubicBezTo>
                    <a:pt x="8832" y="21511"/>
                    <a:pt x="12689" y="20805"/>
                    <a:pt x="16546" y="20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6179379" y="993862"/>
              <a:ext cx="152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979"/>
                    <a:pt x="9000" y="7958"/>
                    <a:pt x="12600" y="11558"/>
                  </a:cubicBezTo>
                  <a:cubicBezTo>
                    <a:pt x="16200" y="15158"/>
                    <a:pt x="18900" y="18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6166149" y="962112"/>
              <a:ext cx="18468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21416" y="0"/>
                  </a:moveTo>
                  <a:cubicBezTo>
                    <a:pt x="20189" y="141"/>
                    <a:pt x="18961" y="282"/>
                    <a:pt x="16507" y="2047"/>
                  </a:cubicBezTo>
                  <a:cubicBezTo>
                    <a:pt x="14052" y="3812"/>
                    <a:pt x="10371" y="7200"/>
                    <a:pt x="7548" y="10094"/>
                  </a:cubicBezTo>
                  <a:cubicBezTo>
                    <a:pt x="4725" y="12988"/>
                    <a:pt x="2761" y="15388"/>
                    <a:pt x="1534" y="17012"/>
                  </a:cubicBezTo>
                  <a:cubicBezTo>
                    <a:pt x="307" y="18635"/>
                    <a:pt x="-184" y="19482"/>
                    <a:pt x="61" y="20118"/>
                  </a:cubicBezTo>
                  <a:cubicBezTo>
                    <a:pt x="307" y="20753"/>
                    <a:pt x="1289" y="21176"/>
                    <a:pt x="2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6344479" y="1197062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6368656" y="1075280"/>
              <a:ext cx="13924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827" fill="norm" stroke="1" extrusionOk="0">
                  <a:moveTo>
                    <a:pt x="20297" y="20827"/>
                  </a:moveTo>
                  <a:cubicBezTo>
                    <a:pt x="11040" y="10858"/>
                    <a:pt x="1783" y="889"/>
                    <a:pt x="240" y="58"/>
                  </a:cubicBezTo>
                  <a:cubicBezTo>
                    <a:pt x="-1303" y="-773"/>
                    <a:pt x="4868" y="7535"/>
                    <a:pt x="1104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6484179" y="1089112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6465614" y="1171662"/>
              <a:ext cx="215416" cy="1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700" fill="norm" stroke="1" extrusionOk="0">
                  <a:moveTo>
                    <a:pt x="1839" y="0"/>
                  </a:moveTo>
                  <a:cubicBezTo>
                    <a:pt x="791" y="7200"/>
                    <a:pt x="-258" y="14400"/>
                    <a:pt x="57" y="18000"/>
                  </a:cubicBezTo>
                  <a:cubicBezTo>
                    <a:pt x="371" y="21600"/>
                    <a:pt x="2049" y="21600"/>
                    <a:pt x="5824" y="18000"/>
                  </a:cubicBezTo>
                  <a:cubicBezTo>
                    <a:pt x="9598" y="14400"/>
                    <a:pt x="15470" y="7200"/>
                    <a:pt x="213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6738973" y="1019262"/>
              <a:ext cx="20240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19491" y="0"/>
                  </a:moveTo>
                  <a:cubicBezTo>
                    <a:pt x="16341" y="5400"/>
                    <a:pt x="13191" y="10800"/>
                    <a:pt x="10828" y="14063"/>
                  </a:cubicBezTo>
                  <a:cubicBezTo>
                    <a:pt x="8466" y="17325"/>
                    <a:pt x="6891" y="18450"/>
                    <a:pt x="5428" y="19125"/>
                  </a:cubicBezTo>
                  <a:cubicBezTo>
                    <a:pt x="3966" y="19800"/>
                    <a:pt x="2616" y="20025"/>
                    <a:pt x="1716" y="19575"/>
                  </a:cubicBezTo>
                  <a:cubicBezTo>
                    <a:pt x="816" y="19125"/>
                    <a:pt x="366" y="18000"/>
                    <a:pt x="141" y="16875"/>
                  </a:cubicBezTo>
                  <a:cubicBezTo>
                    <a:pt x="-84" y="15750"/>
                    <a:pt x="-84" y="14625"/>
                    <a:pt x="478" y="13950"/>
                  </a:cubicBezTo>
                  <a:cubicBezTo>
                    <a:pt x="1041" y="13275"/>
                    <a:pt x="2166" y="13050"/>
                    <a:pt x="3966" y="13275"/>
                  </a:cubicBezTo>
                  <a:cubicBezTo>
                    <a:pt x="5766" y="13500"/>
                    <a:pt x="8241" y="14175"/>
                    <a:pt x="11278" y="15637"/>
                  </a:cubicBezTo>
                  <a:cubicBezTo>
                    <a:pt x="14316" y="17100"/>
                    <a:pt x="17916" y="19350"/>
                    <a:pt x="215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6979479" y="930362"/>
              <a:ext cx="11261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600" fill="norm" stroke="1" extrusionOk="0">
                  <a:moveTo>
                    <a:pt x="0" y="0"/>
                  </a:moveTo>
                  <a:cubicBezTo>
                    <a:pt x="3927" y="1129"/>
                    <a:pt x="7855" y="2259"/>
                    <a:pt x="11585" y="4376"/>
                  </a:cubicBezTo>
                  <a:cubicBezTo>
                    <a:pt x="15316" y="6494"/>
                    <a:pt x="18851" y="9600"/>
                    <a:pt x="20225" y="12141"/>
                  </a:cubicBezTo>
                  <a:cubicBezTo>
                    <a:pt x="21600" y="14682"/>
                    <a:pt x="20815" y="16659"/>
                    <a:pt x="18262" y="18141"/>
                  </a:cubicBezTo>
                  <a:cubicBezTo>
                    <a:pt x="15709" y="19624"/>
                    <a:pt x="11389" y="20612"/>
                    <a:pt x="70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7093779" y="759382"/>
              <a:ext cx="261568" cy="92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71" fill="norm" stroke="1" extrusionOk="0">
                  <a:moveTo>
                    <a:pt x="1568" y="582"/>
                  </a:moveTo>
                  <a:cubicBezTo>
                    <a:pt x="4006" y="384"/>
                    <a:pt x="6445" y="187"/>
                    <a:pt x="9058" y="88"/>
                  </a:cubicBezTo>
                  <a:cubicBezTo>
                    <a:pt x="11671" y="-11"/>
                    <a:pt x="14458" y="-11"/>
                    <a:pt x="16461" y="14"/>
                  </a:cubicBezTo>
                  <a:cubicBezTo>
                    <a:pt x="18465" y="38"/>
                    <a:pt x="19684" y="88"/>
                    <a:pt x="20468" y="236"/>
                  </a:cubicBezTo>
                  <a:cubicBezTo>
                    <a:pt x="21252" y="384"/>
                    <a:pt x="21600" y="632"/>
                    <a:pt x="21513" y="1324"/>
                  </a:cubicBezTo>
                  <a:cubicBezTo>
                    <a:pt x="21426" y="2016"/>
                    <a:pt x="20903" y="3152"/>
                    <a:pt x="20555" y="4709"/>
                  </a:cubicBezTo>
                  <a:cubicBezTo>
                    <a:pt x="20206" y="6266"/>
                    <a:pt x="20032" y="8243"/>
                    <a:pt x="19771" y="9998"/>
                  </a:cubicBezTo>
                  <a:cubicBezTo>
                    <a:pt x="19510" y="11753"/>
                    <a:pt x="19161" y="13285"/>
                    <a:pt x="18813" y="14793"/>
                  </a:cubicBezTo>
                  <a:cubicBezTo>
                    <a:pt x="18465" y="16300"/>
                    <a:pt x="18116" y="17783"/>
                    <a:pt x="17942" y="18673"/>
                  </a:cubicBezTo>
                  <a:cubicBezTo>
                    <a:pt x="17768" y="19562"/>
                    <a:pt x="17768" y="19859"/>
                    <a:pt x="18116" y="20205"/>
                  </a:cubicBezTo>
                  <a:cubicBezTo>
                    <a:pt x="18465" y="20551"/>
                    <a:pt x="19161" y="20946"/>
                    <a:pt x="18813" y="21194"/>
                  </a:cubicBezTo>
                  <a:cubicBezTo>
                    <a:pt x="18465" y="21441"/>
                    <a:pt x="17071" y="21540"/>
                    <a:pt x="13761" y="21564"/>
                  </a:cubicBezTo>
                  <a:cubicBezTo>
                    <a:pt x="10452" y="21589"/>
                    <a:pt x="5226" y="21540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5315779" y="1419312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5328479" y="1338463"/>
              <a:ext cx="635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720" y="11153"/>
                    <a:pt x="1440" y="2153"/>
                    <a:pt x="5040" y="353"/>
                  </a:cubicBezTo>
                  <a:cubicBezTo>
                    <a:pt x="8640" y="-1447"/>
                    <a:pt x="1512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5353879" y="1432012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5372929" y="1470112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5525329" y="1400262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5353879" y="792334"/>
              <a:ext cx="120651" cy="13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11043"/>
                  </a:moveTo>
                  <a:cubicBezTo>
                    <a:pt x="0" y="9329"/>
                    <a:pt x="0" y="7615"/>
                    <a:pt x="189" y="7615"/>
                  </a:cubicBezTo>
                  <a:cubicBezTo>
                    <a:pt x="379" y="7615"/>
                    <a:pt x="758" y="9329"/>
                    <a:pt x="1137" y="11729"/>
                  </a:cubicBezTo>
                  <a:cubicBezTo>
                    <a:pt x="1516" y="14129"/>
                    <a:pt x="1895" y="17215"/>
                    <a:pt x="2274" y="17558"/>
                  </a:cubicBezTo>
                  <a:cubicBezTo>
                    <a:pt x="2653" y="17900"/>
                    <a:pt x="3032" y="15500"/>
                    <a:pt x="3979" y="12586"/>
                  </a:cubicBezTo>
                  <a:cubicBezTo>
                    <a:pt x="4926" y="9672"/>
                    <a:pt x="6442" y="6243"/>
                    <a:pt x="7958" y="4015"/>
                  </a:cubicBezTo>
                  <a:cubicBezTo>
                    <a:pt x="9474" y="1786"/>
                    <a:pt x="10989" y="758"/>
                    <a:pt x="12695" y="243"/>
                  </a:cubicBezTo>
                  <a:cubicBezTo>
                    <a:pt x="14400" y="-271"/>
                    <a:pt x="16295" y="-271"/>
                    <a:pt x="17811" y="3329"/>
                  </a:cubicBezTo>
                  <a:cubicBezTo>
                    <a:pt x="19326" y="6929"/>
                    <a:pt x="20463" y="14129"/>
                    <a:pt x="2160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614826" y="37905"/>
              <a:ext cx="160954" cy="39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44" fill="norm" stroke="1" extrusionOk="0">
                  <a:moveTo>
                    <a:pt x="21331" y="189"/>
                  </a:moveTo>
                  <a:cubicBezTo>
                    <a:pt x="19928" y="73"/>
                    <a:pt x="18526" y="-43"/>
                    <a:pt x="17123" y="15"/>
                  </a:cubicBezTo>
                  <a:cubicBezTo>
                    <a:pt x="15721" y="73"/>
                    <a:pt x="14318" y="305"/>
                    <a:pt x="13476" y="770"/>
                  </a:cubicBezTo>
                  <a:cubicBezTo>
                    <a:pt x="12635" y="1234"/>
                    <a:pt x="12354" y="1931"/>
                    <a:pt x="12074" y="3209"/>
                  </a:cubicBezTo>
                  <a:cubicBezTo>
                    <a:pt x="11793" y="4486"/>
                    <a:pt x="11513" y="6344"/>
                    <a:pt x="11373" y="7563"/>
                  </a:cubicBezTo>
                  <a:cubicBezTo>
                    <a:pt x="11232" y="8783"/>
                    <a:pt x="11232" y="9363"/>
                    <a:pt x="10110" y="10060"/>
                  </a:cubicBezTo>
                  <a:cubicBezTo>
                    <a:pt x="8988" y="10757"/>
                    <a:pt x="6744" y="11570"/>
                    <a:pt x="4921" y="11860"/>
                  </a:cubicBezTo>
                  <a:cubicBezTo>
                    <a:pt x="3097" y="12151"/>
                    <a:pt x="1695" y="11918"/>
                    <a:pt x="853" y="11512"/>
                  </a:cubicBezTo>
                  <a:cubicBezTo>
                    <a:pt x="12" y="11105"/>
                    <a:pt x="-269" y="10525"/>
                    <a:pt x="292" y="10118"/>
                  </a:cubicBezTo>
                  <a:cubicBezTo>
                    <a:pt x="853" y="9712"/>
                    <a:pt x="2256" y="9480"/>
                    <a:pt x="3658" y="9422"/>
                  </a:cubicBezTo>
                  <a:cubicBezTo>
                    <a:pt x="5061" y="9363"/>
                    <a:pt x="6463" y="9480"/>
                    <a:pt x="7726" y="9712"/>
                  </a:cubicBezTo>
                  <a:cubicBezTo>
                    <a:pt x="8988" y="9944"/>
                    <a:pt x="10110" y="10292"/>
                    <a:pt x="10250" y="11396"/>
                  </a:cubicBezTo>
                  <a:cubicBezTo>
                    <a:pt x="10391" y="12499"/>
                    <a:pt x="9549" y="14357"/>
                    <a:pt x="8708" y="15634"/>
                  </a:cubicBezTo>
                  <a:cubicBezTo>
                    <a:pt x="7866" y="16912"/>
                    <a:pt x="7025" y="17609"/>
                    <a:pt x="6604" y="18247"/>
                  </a:cubicBezTo>
                  <a:cubicBezTo>
                    <a:pt x="6183" y="18886"/>
                    <a:pt x="6183" y="19467"/>
                    <a:pt x="7305" y="20047"/>
                  </a:cubicBezTo>
                  <a:cubicBezTo>
                    <a:pt x="8427" y="20628"/>
                    <a:pt x="10671" y="21209"/>
                    <a:pt x="12915" y="21383"/>
                  </a:cubicBezTo>
                  <a:cubicBezTo>
                    <a:pt x="15160" y="21557"/>
                    <a:pt x="17404" y="21325"/>
                    <a:pt x="19648" y="210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2839279" y="130262"/>
              <a:ext cx="1778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169"/>
                    <a:pt x="12343" y="10338"/>
                    <a:pt x="15943" y="13938"/>
                  </a:cubicBezTo>
                  <a:cubicBezTo>
                    <a:pt x="19543" y="17538"/>
                    <a:pt x="20571" y="19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2871029" y="104811"/>
              <a:ext cx="171451" cy="27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503"/>
                  </a:moveTo>
                  <a:cubicBezTo>
                    <a:pt x="20267" y="170"/>
                    <a:pt x="18933" y="-162"/>
                    <a:pt x="17600" y="87"/>
                  </a:cubicBezTo>
                  <a:cubicBezTo>
                    <a:pt x="16267" y="336"/>
                    <a:pt x="14933" y="1167"/>
                    <a:pt x="12667" y="3826"/>
                  </a:cubicBezTo>
                  <a:cubicBezTo>
                    <a:pt x="10400" y="6484"/>
                    <a:pt x="7200" y="10970"/>
                    <a:pt x="4933" y="14210"/>
                  </a:cubicBezTo>
                  <a:cubicBezTo>
                    <a:pt x="2667" y="17450"/>
                    <a:pt x="1333" y="19444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3061529" y="289012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3112329" y="377912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3328229" y="142962"/>
              <a:ext cx="1270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946"/>
                    <a:pt x="5760" y="3892"/>
                    <a:pt x="9360" y="7492"/>
                  </a:cubicBezTo>
                  <a:cubicBezTo>
                    <a:pt x="12960" y="11092"/>
                    <a:pt x="17280" y="163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3347279" y="123912"/>
              <a:ext cx="152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3181"/>
                    <a:pt x="15000" y="6363"/>
                    <a:pt x="11400" y="9963"/>
                  </a:cubicBezTo>
                  <a:cubicBezTo>
                    <a:pt x="7800" y="13563"/>
                    <a:pt x="3900" y="17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3474279" y="278428"/>
              <a:ext cx="93326" cy="127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70" fill="norm" stroke="1" extrusionOk="0">
                  <a:moveTo>
                    <a:pt x="0" y="4957"/>
                  </a:moveTo>
                  <a:cubicBezTo>
                    <a:pt x="1440" y="3541"/>
                    <a:pt x="2880" y="2125"/>
                    <a:pt x="5040" y="1239"/>
                  </a:cubicBezTo>
                  <a:cubicBezTo>
                    <a:pt x="7200" y="354"/>
                    <a:pt x="10080" y="0"/>
                    <a:pt x="12960" y="0"/>
                  </a:cubicBezTo>
                  <a:cubicBezTo>
                    <a:pt x="15840" y="0"/>
                    <a:pt x="18720" y="354"/>
                    <a:pt x="20160" y="1416"/>
                  </a:cubicBezTo>
                  <a:cubicBezTo>
                    <a:pt x="21600" y="2479"/>
                    <a:pt x="21600" y="4249"/>
                    <a:pt x="19440" y="6728"/>
                  </a:cubicBezTo>
                  <a:cubicBezTo>
                    <a:pt x="17280" y="9207"/>
                    <a:pt x="12960" y="12393"/>
                    <a:pt x="9840" y="15049"/>
                  </a:cubicBezTo>
                  <a:cubicBezTo>
                    <a:pt x="6720" y="17705"/>
                    <a:pt x="4800" y="19830"/>
                    <a:pt x="5760" y="20715"/>
                  </a:cubicBezTo>
                  <a:cubicBezTo>
                    <a:pt x="6720" y="21600"/>
                    <a:pt x="10560" y="21246"/>
                    <a:pt x="14400" y="208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626679" y="396962"/>
              <a:ext cx="69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3994979" y="377912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4248979" y="377912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483929" y="98512"/>
              <a:ext cx="2095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109"/>
                    <a:pt x="7855" y="6218"/>
                    <a:pt x="11455" y="9818"/>
                  </a:cubicBezTo>
                  <a:cubicBezTo>
                    <a:pt x="15055" y="13418"/>
                    <a:pt x="18327" y="17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4564216" y="79462"/>
              <a:ext cx="13561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8300" y="588"/>
                    <a:pt x="15309" y="1176"/>
                    <a:pt x="12651" y="2939"/>
                  </a:cubicBezTo>
                  <a:cubicBezTo>
                    <a:pt x="9993" y="4702"/>
                    <a:pt x="7666" y="7641"/>
                    <a:pt x="5506" y="10580"/>
                  </a:cubicBezTo>
                  <a:cubicBezTo>
                    <a:pt x="3346" y="13518"/>
                    <a:pt x="1353" y="16457"/>
                    <a:pt x="522" y="18294"/>
                  </a:cubicBezTo>
                  <a:cubicBezTo>
                    <a:pt x="-309" y="20131"/>
                    <a:pt x="23" y="20865"/>
                    <a:pt x="35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751637" y="273509"/>
              <a:ext cx="106943" cy="98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903" fill="norm" stroke="1" extrusionOk="0">
                  <a:moveTo>
                    <a:pt x="4880" y="7346"/>
                  </a:moveTo>
                  <a:cubicBezTo>
                    <a:pt x="4457" y="9596"/>
                    <a:pt x="4033" y="11846"/>
                    <a:pt x="3186" y="14546"/>
                  </a:cubicBezTo>
                  <a:cubicBezTo>
                    <a:pt x="2339" y="17246"/>
                    <a:pt x="1069" y="20396"/>
                    <a:pt x="433" y="20846"/>
                  </a:cubicBezTo>
                  <a:cubicBezTo>
                    <a:pt x="-202" y="21296"/>
                    <a:pt x="-202" y="19046"/>
                    <a:pt x="857" y="15671"/>
                  </a:cubicBezTo>
                  <a:cubicBezTo>
                    <a:pt x="1916" y="12296"/>
                    <a:pt x="4033" y="7796"/>
                    <a:pt x="5939" y="4871"/>
                  </a:cubicBezTo>
                  <a:cubicBezTo>
                    <a:pt x="7845" y="1946"/>
                    <a:pt x="9539" y="596"/>
                    <a:pt x="11445" y="146"/>
                  </a:cubicBezTo>
                  <a:cubicBezTo>
                    <a:pt x="13351" y="-304"/>
                    <a:pt x="15469" y="146"/>
                    <a:pt x="17163" y="3521"/>
                  </a:cubicBezTo>
                  <a:cubicBezTo>
                    <a:pt x="18857" y="6896"/>
                    <a:pt x="20127" y="13196"/>
                    <a:pt x="21398" y="19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915729" y="58889"/>
              <a:ext cx="82513" cy="40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55" fill="norm" stroke="1" extrusionOk="0">
                  <a:moveTo>
                    <a:pt x="0" y="1778"/>
                  </a:moveTo>
                  <a:cubicBezTo>
                    <a:pt x="540" y="1212"/>
                    <a:pt x="1080" y="647"/>
                    <a:pt x="2970" y="307"/>
                  </a:cubicBezTo>
                  <a:cubicBezTo>
                    <a:pt x="4860" y="-32"/>
                    <a:pt x="8100" y="-145"/>
                    <a:pt x="10800" y="251"/>
                  </a:cubicBezTo>
                  <a:cubicBezTo>
                    <a:pt x="13500" y="647"/>
                    <a:pt x="15660" y="1551"/>
                    <a:pt x="15120" y="2908"/>
                  </a:cubicBezTo>
                  <a:cubicBezTo>
                    <a:pt x="14580" y="4265"/>
                    <a:pt x="11340" y="6075"/>
                    <a:pt x="8910" y="7262"/>
                  </a:cubicBezTo>
                  <a:cubicBezTo>
                    <a:pt x="6480" y="8450"/>
                    <a:pt x="4860" y="9015"/>
                    <a:pt x="5940" y="9920"/>
                  </a:cubicBezTo>
                  <a:cubicBezTo>
                    <a:pt x="7020" y="10825"/>
                    <a:pt x="10800" y="12069"/>
                    <a:pt x="14040" y="13313"/>
                  </a:cubicBezTo>
                  <a:cubicBezTo>
                    <a:pt x="17280" y="14557"/>
                    <a:pt x="19980" y="15801"/>
                    <a:pt x="20790" y="17101"/>
                  </a:cubicBezTo>
                  <a:cubicBezTo>
                    <a:pt x="21600" y="18402"/>
                    <a:pt x="20520" y="19759"/>
                    <a:pt x="17550" y="20494"/>
                  </a:cubicBezTo>
                  <a:cubicBezTo>
                    <a:pt x="14580" y="21229"/>
                    <a:pt x="9720" y="21342"/>
                    <a:pt x="4860" y="214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5322129" y="276312"/>
              <a:ext cx="317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504" y="14880"/>
                  </a:cubicBezTo>
                  <a:cubicBezTo>
                    <a:pt x="1008" y="12960"/>
                    <a:pt x="2016" y="11520"/>
                    <a:pt x="3528" y="11760"/>
                  </a:cubicBezTo>
                  <a:cubicBezTo>
                    <a:pt x="5040" y="12000"/>
                    <a:pt x="7056" y="13920"/>
                    <a:pt x="8928" y="16080"/>
                  </a:cubicBezTo>
                  <a:cubicBezTo>
                    <a:pt x="10800" y="18240"/>
                    <a:pt x="12528" y="20640"/>
                    <a:pt x="14184" y="20880"/>
                  </a:cubicBezTo>
                  <a:cubicBezTo>
                    <a:pt x="15840" y="21120"/>
                    <a:pt x="17424" y="19200"/>
                    <a:pt x="18648" y="15360"/>
                  </a:cubicBezTo>
                  <a:cubicBezTo>
                    <a:pt x="19872" y="11520"/>
                    <a:pt x="20736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5379279" y="162012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5353879" y="95024"/>
              <a:ext cx="3175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1440" y="11577"/>
                    <a:pt x="2880" y="3177"/>
                    <a:pt x="6480" y="777"/>
                  </a:cubicBezTo>
                  <a:cubicBezTo>
                    <a:pt x="10080" y="-1623"/>
                    <a:pt x="1584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5474529" y="155662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5487229" y="9851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528768" y="-1"/>
              <a:ext cx="107343" cy="26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193" fill="norm" stroke="1" extrusionOk="0">
                  <a:moveTo>
                    <a:pt x="16771" y="13528"/>
                  </a:moveTo>
                  <a:cubicBezTo>
                    <a:pt x="14694" y="13188"/>
                    <a:pt x="12617" y="12848"/>
                    <a:pt x="10332" y="12763"/>
                  </a:cubicBezTo>
                  <a:cubicBezTo>
                    <a:pt x="8048" y="12678"/>
                    <a:pt x="5555" y="12848"/>
                    <a:pt x="3686" y="13868"/>
                  </a:cubicBezTo>
                  <a:cubicBezTo>
                    <a:pt x="1817" y="14889"/>
                    <a:pt x="571" y="16760"/>
                    <a:pt x="155" y="18120"/>
                  </a:cubicBezTo>
                  <a:cubicBezTo>
                    <a:pt x="-260" y="19481"/>
                    <a:pt x="155" y="20331"/>
                    <a:pt x="1402" y="20842"/>
                  </a:cubicBezTo>
                  <a:cubicBezTo>
                    <a:pt x="2648" y="21352"/>
                    <a:pt x="4725" y="21522"/>
                    <a:pt x="8048" y="19821"/>
                  </a:cubicBezTo>
                  <a:cubicBezTo>
                    <a:pt x="11371" y="18120"/>
                    <a:pt x="15940" y="14549"/>
                    <a:pt x="18432" y="11147"/>
                  </a:cubicBezTo>
                  <a:cubicBezTo>
                    <a:pt x="20925" y="7746"/>
                    <a:pt x="21340" y="4514"/>
                    <a:pt x="20925" y="2558"/>
                  </a:cubicBezTo>
                  <a:cubicBezTo>
                    <a:pt x="20509" y="602"/>
                    <a:pt x="19263" y="-78"/>
                    <a:pt x="18017" y="7"/>
                  </a:cubicBezTo>
                  <a:cubicBezTo>
                    <a:pt x="16771" y="92"/>
                    <a:pt x="15525" y="942"/>
                    <a:pt x="14694" y="3409"/>
                  </a:cubicBezTo>
                  <a:cubicBezTo>
                    <a:pt x="13863" y="5875"/>
                    <a:pt x="13448" y="9957"/>
                    <a:pt x="14071" y="12763"/>
                  </a:cubicBezTo>
                  <a:cubicBezTo>
                    <a:pt x="14694" y="15569"/>
                    <a:pt x="16355" y="17100"/>
                    <a:pt x="18017" y="186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944429" y="111212"/>
              <a:ext cx="139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91" y="3257"/>
                    <a:pt x="4582" y="6514"/>
                    <a:pt x="8018" y="10029"/>
                  </a:cubicBezTo>
                  <a:cubicBezTo>
                    <a:pt x="11455" y="13543"/>
                    <a:pt x="16036" y="17314"/>
                    <a:pt x="18491" y="19286"/>
                  </a:cubicBezTo>
                  <a:cubicBezTo>
                    <a:pt x="20945" y="21257"/>
                    <a:pt x="21273" y="21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912679" y="98512"/>
              <a:ext cx="2032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2550"/>
                    <a:pt x="15300" y="5100"/>
                    <a:pt x="12038" y="7875"/>
                  </a:cubicBezTo>
                  <a:cubicBezTo>
                    <a:pt x="8775" y="10650"/>
                    <a:pt x="5400" y="13650"/>
                    <a:pt x="3375" y="15975"/>
                  </a:cubicBezTo>
                  <a:cubicBezTo>
                    <a:pt x="1350" y="18300"/>
                    <a:pt x="675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5811079" y="466812"/>
              <a:ext cx="266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21600"/>
                    <a:pt x="9943" y="21600"/>
                    <a:pt x="13543" y="18000"/>
                  </a:cubicBezTo>
                  <a:cubicBezTo>
                    <a:pt x="17143" y="14400"/>
                    <a:pt x="1937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5893629" y="492212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6466137" y="238212"/>
              <a:ext cx="62493" cy="24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18" fill="norm" stroke="1" extrusionOk="0">
                  <a:moveTo>
                    <a:pt x="10457" y="0"/>
                  </a:moveTo>
                  <a:cubicBezTo>
                    <a:pt x="6857" y="5723"/>
                    <a:pt x="3257" y="11446"/>
                    <a:pt x="1457" y="14769"/>
                  </a:cubicBezTo>
                  <a:cubicBezTo>
                    <a:pt x="-343" y="18092"/>
                    <a:pt x="-343" y="19015"/>
                    <a:pt x="737" y="19846"/>
                  </a:cubicBezTo>
                  <a:cubicBezTo>
                    <a:pt x="1817" y="20677"/>
                    <a:pt x="3977" y="21415"/>
                    <a:pt x="6497" y="21508"/>
                  </a:cubicBezTo>
                  <a:cubicBezTo>
                    <a:pt x="9017" y="21600"/>
                    <a:pt x="11897" y="21046"/>
                    <a:pt x="14417" y="19846"/>
                  </a:cubicBezTo>
                  <a:cubicBezTo>
                    <a:pt x="16937" y="18646"/>
                    <a:pt x="19097" y="16800"/>
                    <a:pt x="21257" y="149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6409696" y="342897"/>
              <a:ext cx="487234" cy="13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179" fill="norm" stroke="1" extrusionOk="0">
                  <a:moveTo>
                    <a:pt x="1046" y="6494"/>
                  </a:moveTo>
                  <a:cubicBezTo>
                    <a:pt x="579" y="6494"/>
                    <a:pt x="111" y="6494"/>
                    <a:pt x="18" y="5830"/>
                  </a:cubicBezTo>
                  <a:cubicBezTo>
                    <a:pt x="-76" y="5165"/>
                    <a:pt x="205" y="3836"/>
                    <a:pt x="812" y="2673"/>
                  </a:cubicBezTo>
                  <a:cubicBezTo>
                    <a:pt x="1420" y="1510"/>
                    <a:pt x="2355" y="513"/>
                    <a:pt x="3290" y="513"/>
                  </a:cubicBezTo>
                  <a:cubicBezTo>
                    <a:pt x="4225" y="513"/>
                    <a:pt x="5160" y="1510"/>
                    <a:pt x="5815" y="3503"/>
                  </a:cubicBezTo>
                  <a:cubicBezTo>
                    <a:pt x="6469" y="5497"/>
                    <a:pt x="6843" y="8488"/>
                    <a:pt x="7077" y="11313"/>
                  </a:cubicBezTo>
                  <a:cubicBezTo>
                    <a:pt x="7311" y="14137"/>
                    <a:pt x="7405" y="16796"/>
                    <a:pt x="7264" y="18623"/>
                  </a:cubicBezTo>
                  <a:cubicBezTo>
                    <a:pt x="7124" y="20451"/>
                    <a:pt x="6750" y="21448"/>
                    <a:pt x="6516" y="21116"/>
                  </a:cubicBezTo>
                  <a:cubicBezTo>
                    <a:pt x="6282" y="20783"/>
                    <a:pt x="6189" y="19122"/>
                    <a:pt x="6329" y="16463"/>
                  </a:cubicBezTo>
                  <a:cubicBezTo>
                    <a:pt x="6469" y="13805"/>
                    <a:pt x="6843" y="10150"/>
                    <a:pt x="7218" y="7823"/>
                  </a:cubicBezTo>
                  <a:cubicBezTo>
                    <a:pt x="7592" y="5497"/>
                    <a:pt x="7966" y="4500"/>
                    <a:pt x="8340" y="3503"/>
                  </a:cubicBezTo>
                  <a:cubicBezTo>
                    <a:pt x="8714" y="2506"/>
                    <a:pt x="9088" y="1510"/>
                    <a:pt x="9462" y="1510"/>
                  </a:cubicBezTo>
                  <a:cubicBezTo>
                    <a:pt x="9836" y="1510"/>
                    <a:pt x="10210" y="2506"/>
                    <a:pt x="10303" y="4500"/>
                  </a:cubicBezTo>
                  <a:cubicBezTo>
                    <a:pt x="10397" y="6494"/>
                    <a:pt x="10210" y="9485"/>
                    <a:pt x="10069" y="11811"/>
                  </a:cubicBezTo>
                  <a:cubicBezTo>
                    <a:pt x="9929" y="14137"/>
                    <a:pt x="9836" y="15799"/>
                    <a:pt x="9976" y="15965"/>
                  </a:cubicBezTo>
                  <a:cubicBezTo>
                    <a:pt x="10116" y="16131"/>
                    <a:pt x="10490" y="14802"/>
                    <a:pt x="10771" y="13140"/>
                  </a:cubicBezTo>
                  <a:cubicBezTo>
                    <a:pt x="11051" y="11479"/>
                    <a:pt x="11238" y="9485"/>
                    <a:pt x="11472" y="7657"/>
                  </a:cubicBezTo>
                  <a:cubicBezTo>
                    <a:pt x="11706" y="5830"/>
                    <a:pt x="11986" y="4168"/>
                    <a:pt x="12173" y="4168"/>
                  </a:cubicBezTo>
                  <a:cubicBezTo>
                    <a:pt x="12360" y="4168"/>
                    <a:pt x="12454" y="5830"/>
                    <a:pt x="12501" y="7491"/>
                  </a:cubicBezTo>
                  <a:cubicBezTo>
                    <a:pt x="12547" y="9153"/>
                    <a:pt x="12547" y="10814"/>
                    <a:pt x="12688" y="12310"/>
                  </a:cubicBezTo>
                  <a:cubicBezTo>
                    <a:pt x="12828" y="13805"/>
                    <a:pt x="13108" y="15134"/>
                    <a:pt x="13529" y="15799"/>
                  </a:cubicBezTo>
                  <a:cubicBezTo>
                    <a:pt x="13950" y="16463"/>
                    <a:pt x="14511" y="16463"/>
                    <a:pt x="15212" y="14968"/>
                  </a:cubicBezTo>
                  <a:cubicBezTo>
                    <a:pt x="15914" y="13473"/>
                    <a:pt x="16755" y="10482"/>
                    <a:pt x="17269" y="8156"/>
                  </a:cubicBezTo>
                  <a:cubicBezTo>
                    <a:pt x="17784" y="5830"/>
                    <a:pt x="17971" y="4168"/>
                    <a:pt x="17877" y="2673"/>
                  </a:cubicBezTo>
                  <a:cubicBezTo>
                    <a:pt x="17784" y="1177"/>
                    <a:pt x="17410" y="-152"/>
                    <a:pt x="16942" y="14"/>
                  </a:cubicBezTo>
                  <a:cubicBezTo>
                    <a:pt x="16475" y="180"/>
                    <a:pt x="15914" y="1842"/>
                    <a:pt x="15586" y="3503"/>
                  </a:cubicBezTo>
                  <a:cubicBezTo>
                    <a:pt x="15259" y="5165"/>
                    <a:pt x="15166" y="6826"/>
                    <a:pt x="15493" y="8654"/>
                  </a:cubicBezTo>
                  <a:cubicBezTo>
                    <a:pt x="15820" y="10482"/>
                    <a:pt x="16568" y="12476"/>
                    <a:pt x="17643" y="13140"/>
                  </a:cubicBezTo>
                  <a:cubicBezTo>
                    <a:pt x="18719" y="13805"/>
                    <a:pt x="20121" y="13140"/>
                    <a:pt x="21524" y="12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7171425" y="187153"/>
              <a:ext cx="114442" cy="28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398" fill="norm" stroke="1" extrusionOk="0">
                  <a:moveTo>
                    <a:pt x="3207" y="2420"/>
                  </a:moveTo>
                  <a:cubicBezTo>
                    <a:pt x="3979" y="1300"/>
                    <a:pt x="4750" y="180"/>
                    <a:pt x="5136" y="20"/>
                  </a:cubicBezTo>
                  <a:cubicBezTo>
                    <a:pt x="5522" y="-140"/>
                    <a:pt x="5522" y="660"/>
                    <a:pt x="4943" y="3300"/>
                  </a:cubicBezTo>
                  <a:cubicBezTo>
                    <a:pt x="4365" y="5940"/>
                    <a:pt x="3207" y="10420"/>
                    <a:pt x="2629" y="13060"/>
                  </a:cubicBezTo>
                  <a:cubicBezTo>
                    <a:pt x="2050" y="15700"/>
                    <a:pt x="2050" y="16500"/>
                    <a:pt x="1665" y="17460"/>
                  </a:cubicBezTo>
                  <a:cubicBezTo>
                    <a:pt x="1279" y="18420"/>
                    <a:pt x="507" y="19540"/>
                    <a:pt x="315" y="19700"/>
                  </a:cubicBezTo>
                  <a:cubicBezTo>
                    <a:pt x="122" y="19860"/>
                    <a:pt x="507" y="19060"/>
                    <a:pt x="1665" y="17700"/>
                  </a:cubicBezTo>
                  <a:cubicBezTo>
                    <a:pt x="2822" y="16340"/>
                    <a:pt x="4750" y="14420"/>
                    <a:pt x="6486" y="13140"/>
                  </a:cubicBezTo>
                  <a:cubicBezTo>
                    <a:pt x="8222" y="11860"/>
                    <a:pt x="9765" y="11220"/>
                    <a:pt x="11500" y="11060"/>
                  </a:cubicBezTo>
                  <a:cubicBezTo>
                    <a:pt x="13236" y="10900"/>
                    <a:pt x="15165" y="11220"/>
                    <a:pt x="16707" y="11780"/>
                  </a:cubicBezTo>
                  <a:cubicBezTo>
                    <a:pt x="18250" y="12340"/>
                    <a:pt x="19407" y="13140"/>
                    <a:pt x="20179" y="14100"/>
                  </a:cubicBezTo>
                  <a:cubicBezTo>
                    <a:pt x="20950" y="15060"/>
                    <a:pt x="21336" y="16180"/>
                    <a:pt x="19793" y="17380"/>
                  </a:cubicBezTo>
                  <a:cubicBezTo>
                    <a:pt x="18250" y="18580"/>
                    <a:pt x="14779" y="19860"/>
                    <a:pt x="12079" y="20580"/>
                  </a:cubicBezTo>
                  <a:cubicBezTo>
                    <a:pt x="9379" y="21300"/>
                    <a:pt x="7450" y="21460"/>
                    <a:pt x="5522" y="21380"/>
                  </a:cubicBezTo>
                  <a:cubicBezTo>
                    <a:pt x="3593" y="21300"/>
                    <a:pt x="1665" y="20980"/>
                    <a:pt x="700" y="19940"/>
                  </a:cubicBezTo>
                  <a:cubicBezTo>
                    <a:pt x="-264" y="18900"/>
                    <a:pt x="-264" y="17140"/>
                    <a:pt x="893" y="15860"/>
                  </a:cubicBezTo>
                  <a:cubicBezTo>
                    <a:pt x="2050" y="14580"/>
                    <a:pt x="4365" y="13780"/>
                    <a:pt x="6679" y="129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7309679" y="192763"/>
              <a:ext cx="241301" cy="26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11543"/>
                  </a:moveTo>
                  <a:cubicBezTo>
                    <a:pt x="568" y="12208"/>
                    <a:pt x="1137" y="12872"/>
                    <a:pt x="1421" y="13620"/>
                  </a:cubicBezTo>
                  <a:cubicBezTo>
                    <a:pt x="1705" y="14368"/>
                    <a:pt x="1705" y="15198"/>
                    <a:pt x="1800" y="16361"/>
                  </a:cubicBezTo>
                  <a:cubicBezTo>
                    <a:pt x="1895" y="17524"/>
                    <a:pt x="2084" y="19020"/>
                    <a:pt x="2653" y="19601"/>
                  </a:cubicBezTo>
                  <a:cubicBezTo>
                    <a:pt x="3221" y="20183"/>
                    <a:pt x="4168" y="19851"/>
                    <a:pt x="4926" y="19103"/>
                  </a:cubicBezTo>
                  <a:cubicBezTo>
                    <a:pt x="5684" y="18355"/>
                    <a:pt x="6253" y="17192"/>
                    <a:pt x="6726" y="16195"/>
                  </a:cubicBezTo>
                  <a:cubicBezTo>
                    <a:pt x="7200" y="15198"/>
                    <a:pt x="7579" y="14368"/>
                    <a:pt x="7674" y="14368"/>
                  </a:cubicBezTo>
                  <a:cubicBezTo>
                    <a:pt x="7768" y="14368"/>
                    <a:pt x="7579" y="15198"/>
                    <a:pt x="7389" y="16029"/>
                  </a:cubicBezTo>
                  <a:cubicBezTo>
                    <a:pt x="7200" y="16860"/>
                    <a:pt x="7011" y="17691"/>
                    <a:pt x="7105" y="18521"/>
                  </a:cubicBezTo>
                  <a:cubicBezTo>
                    <a:pt x="7200" y="19352"/>
                    <a:pt x="7579" y="20183"/>
                    <a:pt x="8242" y="20598"/>
                  </a:cubicBezTo>
                  <a:cubicBezTo>
                    <a:pt x="8905" y="21014"/>
                    <a:pt x="9853" y="21014"/>
                    <a:pt x="11084" y="19934"/>
                  </a:cubicBezTo>
                  <a:cubicBezTo>
                    <a:pt x="12316" y="18854"/>
                    <a:pt x="13832" y="16694"/>
                    <a:pt x="15158" y="13703"/>
                  </a:cubicBezTo>
                  <a:cubicBezTo>
                    <a:pt x="16484" y="10712"/>
                    <a:pt x="17621" y="6891"/>
                    <a:pt x="18379" y="4315"/>
                  </a:cubicBezTo>
                  <a:cubicBezTo>
                    <a:pt x="19137" y="1740"/>
                    <a:pt x="19516" y="411"/>
                    <a:pt x="19421" y="78"/>
                  </a:cubicBezTo>
                  <a:cubicBezTo>
                    <a:pt x="19326" y="-254"/>
                    <a:pt x="18758" y="411"/>
                    <a:pt x="18000" y="3235"/>
                  </a:cubicBezTo>
                  <a:cubicBezTo>
                    <a:pt x="17242" y="6060"/>
                    <a:pt x="16295" y="11044"/>
                    <a:pt x="15821" y="13952"/>
                  </a:cubicBezTo>
                  <a:cubicBezTo>
                    <a:pt x="15347" y="16860"/>
                    <a:pt x="15347" y="17691"/>
                    <a:pt x="15632" y="18521"/>
                  </a:cubicBezTo>
                  <a:cubicBezTo>
                    <a:pt x="15916" y="19352"/>
                    <a:pt x="16484" y="20183"/>
                    <a:pt x="17242" y="20681"/>
                  </a:cubicBezTo>
                  <a:cubicBezTo>
                    <a:pt x="18000" y="21180"/>
                    <a:pt x="18947" y="21346"/>
                    <a:pt x="19705" y="21014"/>
                  </a:cubicBezTo>
                  <a:cubicBezTo>
                    <a:pt x="20463" y="20681"/>
                    <a:pt x="21032" y="19851"/>
                    <a:pt x="21600" y="190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7413163" y="320762"/>
              <a:ext cx="14416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3478" y="21600"/>
                  </a:moveTo>
                  <a:cubicBezTo>
                    <a:pt x="1599" y="21600"/>
                    <a:pt x="-279" y="21600"/>
                    <a:pt x="34" y="19800"/>
                  </a:cubicBezTo>
                  <a:cubicBezTo>
                    <a:pt x="347" y="18000"/>
                    <a:pt x="2851" y="14400"/>
                    <a:pt x="6764" y="10800"/>
                  </a:cubicBezTo>
                  <a:cubicBezTo>
                    <a:pt x="10678" y="7200"/>
                    <a:pt x="15999" y="3600"/>
                    <a:pt x="2132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7818405" y="333462"/>
              <a:ext cx="19956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4697" y="0"/>
                  </a:moveTo>
                  <a:cubicBezTo>
                    <a:pt x="3560" y="313"/>
                    <a:pt x="2423" y="626"/>
                    <a:pt x="1627" y="2348"/>
                  </a:cubicBezTo>
                  <a:cubicBezTo>
                    <a:pt x="831" y="4070"/>
                    <a:pt x="377" y="7200"/>
                    <a:pt x="149" y="10330"/>
                  </a:cubicBezTo>
                  <a:cubicBezTo>
                    <a:pt x="-78" y="13461"/>
                    <a:pt x="-78" y="16591"/>
                    <a:pt x="377" y="18626"/>
                  </a:cubicBezTo>
                  <a:cubicBezTo>
                    <a:pt x="831" y="20661"/>
                    <a:pt x="1741" y="21600"/>
                    <a:pt x="2650" y="21600"/>
                  </a:cubicBezTo>
                  <a:cubicBezTo>
                    <a:pt x="3560" y="21600"/>
                    <a:pt x="4469" y="20661"/>
                    <a:pt x="5151" y="19409"/>
                  </a:cubicBezTo>
                  <a:cubicBezTo>
                    <a:pt x="5834" y="18157"/>
                    <a:pt x="6288" y="16591"/>
                    <a:pt x="6743" y="15026"/>
                  </a:cubicBezTo>
                  <a:cubicBezTo>
                    <a:pt x="7198" y="13461"/>
                    <a:pt x="7653" y="11896"/>
                    <a:pt x="7880" y="11896"/>
                  </a:cubicBezTo>
                  <a:cubicBezTo>
                    <a:pt x="8107" y="11896"/>
                    <a:pt x="8107" y="13461"/>
                    <a:pt x="8562" y="14713"/>
                  </a:cubicBezTo>
                  <a:cubicBezTo>
                    <a:pt x="9017" y="15965"/>
                    <a:pt x="9926" y="16904"/>
                    <a:pt x="10949" y="16591"/>
                  </a:cubicBezTo>
                  <a:cubicBezTo>
                    <a:pt x="11973" y="16278"/>
                    <a:pt x="13109" y="14713"/>
                    <a:pt x="14133" y="12678"/>
                  </a:cubicBezTo>
                  <a:cubicBezTo>
                    <a:pt x="15156" y="10643"/>
                    <a:pt x="16065" y="8139"/>
                    <a:pt x="16293" y="7670"/>
                  </a:cubicBezTo>
                  <a:cubicBezTo>
                    <a:pt x="16520" y="7200"/>
                    <a:pt x="16065" y="8765"/>
                    <a:pt x="15610" y="11113"/>
                  </a:cubicBezTo>
                  <a:cubicBezTo>
                    <a:pt x="15156" y="13461"/>
                    <a:pt x="14701" y="16591"/>
                    <a:pt x="14587" y="16278"/>
                  </a:cubicBezTo>
                  <a:cubicBezTo>
                    <a:pt x="14474" y="15965"/>
                    <a:pt x="14701" y="12209"/>
                    <a:pt x="15383" y="9391"/>
                  </a:cubicBezTo>
                  <a:cubicBezTo>
                    <a:pt x="16065" y="6574"/>
                    <a:pt x="17202" y="4696"/>
                    <a:pt x="18225" y="4226"/>
                  </a:cubicBezTo>
                  <a:cubicBezTo>
                    <a:pt x="19248" y="3757"/>
                    <a:pt x="20158" y="4696"/>
                    <a:pt x="20726" y="5948"/>
                  </a:cubicBezTo>
                  <a:cubicBezTo>
                    <a:pt x="21295" y="7200"/>
                    <a:pt x="21522" y="8765"/>
                    <a:pt x="21408" y="11270"/>
                  </a:cubicBezTo>
                  <a:cubicBezTo>
                    <a:pt x="21295" y="13774"/>
                    <a:pt x="20840" y="17217"/>
                    <a:pt x="20385" y="206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8067027" y="193762"/>
              <a:ext cx="8085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9524" y="0"/>
                  </a:moveTo>
                  <a:cubicBezTo>
                    <a:pt x="10078" y="3200"/>
                    <a:pt x="10632" y="6400"/>
                    <a:pt x="10078" y="9440"/>
                  </a:cubicBezTo>
                  <a:cubicBezTo>
                    <a:pt x="9524" y="12480"/>
                    <a:pt x="7863" y="15360"/>
                    <a:pt x="6478" y="17200"/>
                  </a:cubicBezTo>
                  <a:cubicBezTo>
                    <a:pt x="5093" y="19040"/>
                    <a:pt x="3986" y="19840"/>
                    <a:pt x="2601" y="19920"/>
                  </a:cubicBezTo>
                  <a:cubicBezTo>
                    <a:pt x="1217" y="20000"/>
                    <a:pt x="-445" y="19360"/>
                    <a:pt x="109" y="18080"/>
                  </a:cubicBezTo>
                  <a:cubicBezTo>
                    <a:pt x="663" y="16800"/>
                    <a:pt x="3432" y="14880"/>
                    <a:pt x="5924" y="13520"/>
                  </a:cubicBezTo>
                  <a:cubicBezTo>
                    <a:pt x="8417" y="12160"/>
                    <a:pt x="10632" y="11360"/>
                    <a:pt x="13124" y="10800"/>
                  </a:cubicBezTo>
                  <a:cubicBezTo>
                    <a:pt x="15617" y="10240"/>
                    <a:pt x="18386" y="9920"/>
                    <a:pt x="19493" y="10160"/>
                  </a:cubicBezTo>
                  <a:cubicBezTo>
                    <a:pt x="20601" y="10400"/>
                    <a:pt x="20047" y="11200"/>
                    <a:pt x="18663" y="11920"/>
                  </a:cubicBezTo>
                  <a:cubicBezTo>
                    <a:pt x="17278" y="12640"/>
                    <a:pt x="15063" y="13280"/>
                    <a:pt x="12570" y="13840"/>
                  </a:cubicBezTo>
                  <a:cubicBezTo>
                    <a:pt x="10078" y="14400"/>
                    <a:pt x="7309" y="14880"/>
                    <a:pt x="7586" y="15920"/>
                  </a:cubicBezTo>
                  <a:cubicBezTo>
                    <a:pt x="7863" y="16960"/>
                    <a:pt x="11186" y="18560"/>
                    <a:pt x="13955" y="19600"/>
                  </a:cubicBezTo>
                  <a:cubicBezTo>
                    <a:pt x="16724" y="20640"/>
                    <a:pt x="18940" y="21120"/>
                    <a:pt x="211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8180479" y="333462"/>
              <a:ext cx="69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11519" y="0"/>
                  </a:moveTo>
                  <a:cubicBezTo>
                    <a:pt x="8901" y="3789"/>
                    <a:pt x="6282" y="7579"/>
                    <a:pt x="4319" y="11368"/>
                  </a:cubicBezTo>
                  <a:cubicBezTo>
                    <a:pt x="2355" y="15158"/>
                    <a:pt x="1046" y="18947"/>
                    <a:pt x="392" y="19705"/>
                  </a:cubicBezTo>
                  <a:cubicBezTo>
                    <a:pt x="-263" y="20463"/>
                    <a:pt x="-263" y="18189"/>
                    <a:pt x="1701" y="14968"/>
                  </a:cubicBezTo>
                  <a:cubicBezTo>
                    <a:pt x="3664" y="11747"/>
                    <a:pt x="7592" y="7579"/>
                    <a:pt x="11192" y="5305"/>
                  </a:cubicBezTo>
                  <a:cubicBezTo>
                    <a:pt x="14792" y="3032"/>
                    <a:pt x="18064" y="2653"/>
                    <a:pt x="19701" y="3600"/>
                  </a:cubicBezTo>
                  <a:cubicBezTo>
                    <a:pt x="21337" y="4547"/>
                    <a:pt x="21337" y="6821"/>
                    <a:pt x="21337" y="10042"/>
                  </a:cubicBezTo>
                  <a:cubicBezTo>
                    <a:pt x="21337" y="13263"/>
                    <a:pt x="21337" y="17432"/>
                    <a:pt x="2133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8285697" y="339812"/>
              <a:ext cx="82878" cy="13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319" fill="norm" stroke="1" extrusionOk="0">
                  <a:moveTo>
                    <a:pt x="16274" y="1029"/>
                  </a:moveTo>
                  <a:cubicBezTo>
                    <a:pt x="13639" y="1029"/>
                    <a:pt x="11005" y="1029"/>
                    <a:pt x="8108" y="3600"/>
                  </a:cubicBezTo>
                  <a:cubicBezTo>
                    <a:pt x="5210" y="6171"/>
                    <a:pt x="2049" y="11314"/>
                    <a:pt x="732" y="14743"/>
                  </a:cubicBezTo>
                  <a:cubicBezTo>
                    <a:pt x="-585" y="18171"/>
                    <a:pt x="-58" y="19886"/>
                    <a:pt x="1786" y="20743"/>
                  </a:cubicBezTo>
                  <a:cubicBezTo>
                    <a:pt x="3630" y="21600"/>
                    <a:pt x="6791" y="21600"/>
                    <a:pt x="10215" y="20057"/>
                  </a:cubicBezTo>
                  <a:cubicBezTo>
                    <a:pt x="13639" y="18514"/>
                    <a:pt x="17327" y="15429"/>
                    <a:pt x="19171" y="12514"/>
                  </a:cubicBezTo>
                  <a:cubicBezTo>
                    <a:pt x="21015" y="9600"/>
                    <a:pt x="21015" y="6857"/>
                    <a:pt x="19698" y="4800"/>
                  </a:cubicBezTo>
                  <a:cubicBezTo>
                    <a:pt x="18381" y="2743"/>
                    <a:pt x="15747" y="1371"/>
                    <a:pt x="1311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8421723" y="358862"/>
              <a:ext cx="135550" cy="6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0968" fill="norm" stroke="1" extrusionOk="0">
                  <a:moveTo>
                    <a:pt x="4860" y="4050"/>
                  </a:moveTo>
                  <a:cubicBezTo>
                    <a:pt x="3198" y="3375"/>
                    <a:pt x="1537" y="2700"/>
                    <a:pt x="706" y="4050"/>
                  </a:cubicBezTo>
                  <a:cubicBezTo>
                    <a:pt x="-125" y="5400"/>
                    <a:pt x="-125" y="8775"/>
                    <a:pt x="207" y="12150"/>
                  </a:cubicBezTo>
                  <a:cubicBezTo>
                    <a:pt x="540" y="15525"/>
                    <a:pt x="1204" y="18900"/>
                    <a:pt x="4361" y="20250"/>
                  </a:cubicBezTo>
                  <a:cubicBezTo>
                    <a:pt x="7518" y="21600"/>
                    <a:pt x="13167" y="20925"/>
                    <a:pt x="16490" y="19237"/>
                  </a:cubicBezTo>
                  <a:cubicBezTo>
                    <a:pt x="19813" y="17550"/>
                    <a:pt x="20810" y="14850"/>
                    <a:pt x="21143" y="11475"/>
                  </a:cubicBezTo>
                  <a:cubicBezTo>
                    <a:pt x="21475" y="8100"/>
                    <a:pt x="21143" y="4050"/>
                    <a:pt x="2081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8586029" y="339812"/>
              <a:ext cx="127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150"/>
                  </a:moveTo>
                  <a:cubicBezTo>
                    <a:pt x="1080" y="13950"/>
                    <a:pt x="2160" y="15750"/>
                    <a:pt x="3240" y="15750"/>
                  </a:cubicBezTo>
                  <a:cubicBezTo>
                    <a:pt x="4320" y="15750"/>
                    <a:pt x="5400" y="13950"/>
                    <a:pt x="6480" y="11475"/>
                  </a:cubicBezTo>
                  <a:cubicBezTo>
                    <a:pt x="7560" y="9000"/>
                    <a:pt x="8640" y="5850"/>
                    <a:pt x="9900" y="3600"/>
                  </a:cubicBezTo>
                  <a:cubicBezTo>
                    <a:pt x="11160" y="1350"/>
                    <a:pt x="12600" y="0"/>
                    <a:pt x="14040" y="0"/>
                  </a:cubicBezTo>
                  <a:cubicBezTo>
                    <a:pt x="15480" y="0"/>
                    <a:pt x="16920" y="1350"/>
                    <a:pt x="18180" y="5175"/>
                  </a:cubicBezTo>
                  <a:cubicBezTo>
                    <a:pt x="19440" y="9000"/>
                    <a:pt x="20520" y="15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8928929" y="416012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9228173" y="104862"/>
              <a:ext cx="151607" cy="30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81" fill="norm" stroke="1" extrusionOk="0">
                  <a:moveTo>
                    <a:pt x="21487" y="3086"/>
                  </a:moveTo>
                  <a:cubicBezTo>
                    <a:pt x="21487" y="2351"/>
                    <a:pt x="21487" y="1616"/>
                    <a:pt x="20587" y="1029"/>
                  </a:cubicBezTo>
                  <a:cubicBezTo>
                    <a:pt x="19687" y="441"/>
                    <a:pt x="17887" y="0"/>
                    <a:pt x="15487" y="0"/>
                  </a:cubicBezTo>
                  <a:cubicBezTo>
                    <a:pt x="13087" y="0"/>
                    <a:pt x="10087" y="441"/>
                    <a:pt x="7687" y="1763"/>
                  </a:cubicBezTo>
                  <a:cubicBezTo>
                    <a:pt x="5287" y="3086"/>
                    <a:pt x="3487" y="5290"/>
                    <a:pt x="2287" y="8302"/>
                  </a:cubicBezTo>
                  <a:cubicBezTo>
                    <a:pt x="1087" y="11314"/>
                    <a:pt x="487" y="15135"/>
                    <a:pt x="187" y="17486"/>
                  </a:cubicBezTo>
                  <a:cubicBezTo>
                    <a:pt x="-113" y="19837"/>
                    <a:pt x="-113" y="20718"/>
                    <a:pt x="637" y="21159"/>
                  </a:cubicBezTo>
                  <a:cubicBezTo>
                    <a:pt x="1387" y="21600"/>
                    <a:pt x="2887" y="21600"/>
                    <a:pt x="6037" y="21086"/>
                  </a:cubicBezTo>
                  <a:cubicBezTo>
                    <a:pt x="9187" y="20571"/>
                    <a:pt x="13987" y="19543"/>
                    <a:pt x="18787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9242941" y="250912"/>
              <a:ext cx="13683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1521" y="21600"/>
                  </a:moveTo>
                  <a:cubicBezTo>
                    <a:pt x="539" y="18400"/>
                    <a:pt x="-443" y="15200"/>
                    <a:pt x="212" y="12400"/>
                  </a:cubicBezTo>
                  <a:cubicBezTo>
                    <a:pt x="866" y="9600"/>
                    <a:pt x="3157" y="7200"/>
                    <a:pt x="6921" y="5200"/>
                  </a:cubicBezTo>
                  <a:cubicBezTo>
                    <a:pt x="10684" y="3200"/>
                    <a:pt x="15921" y="1600"/>
                    <a:pt x="2115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9438043" y="100162"/>
              <a:ext cx="138587" cy="27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69" fill="norm" stroke="1" extrusionOk="0">
                  <a:moveTo>
                    <a:pt x="21428" y="2381"/>
                  </a:moveTo>
                  <a:cubicBezTo>
                    <a:pt x="21428" y="1543"/>
                    <a:pt x="21428" y="706"/>
                    <a:pt x="20446" y="288"/>
                  </a:cubicBezTo>
                  <a:cubicBezTo>
                    <a:pt x="19464" y="-131"/>
                    <a:pt x="17501" y="-131"/>
                    <a:pt x="15210" y="539"/>
                  </a:cubicBezTo>
                  <a:cubicBezTo>
                    <a:pt x="12919" y="1209"/>
                    <a:pt x="10301" y="2548"/>
                    <a:pt x="8010" y="4976"/>
                  </a:cubicBezTo>
                  <a:cubicBezTo>
                    <a:pt x="5719" y="7404"/>
                    <a:pt x="3755" y="10920"/>
                    <a:pt x="2446" y="13348"/>
                  </a:cubicBezTo>
                  <a:cubicBezTo>
                    <a:pt x="1137" y="15776"/>
                    <a:pt x="483" y="17116"/>
                    <a:pt x="155" y="18204"/>
                  </a:cubicBezTo>
                  <a:cubicBezTo>
                    <a:pt x="-172" y="19292"/>
                    <a:pt x="-172" y="20129"/>
                    <a:pt x="2119" y="20632"/>
                  </a:cubicBezTo>
                  <a:cubicBezTo>
                    <a:pt x="4410" y="21134"/>
                    <a:pt x="8992" y="21302"/>
                    <a:pt x="13573" y="214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9633779" y="181062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9646479" y="168362"/>
              <a:ext cx="1270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3323"/>
                    <a:pt x="12240" y="6646"/>
                    <a:pt x="8640" y="10246"/>
                  </a:cubicBezTo>
                  <a:cubicBezTo>
                    <a:pt x="5040" y="13846"/>
                    <a:pt x="252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9779829" y="125188"/>
              <a:ext cx="122903" cy="30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11" fill="norm" stroke="1" extrusionOk="0">
                  <a:moveTo>
                    <a:pt x="0" y="3878"/>
                  </a:moveTo>
                  <a:cubicBezTo>
                    <a:pt x="0" y="3144"/>
                    <a:pt x="0" y="2409"/>
                    <a:pt x="915" y="1968"/>
                  </a:cubicBezTo>
                  <a:cubicBezTo>
                    <a:pt x="1831" y="1527"/>
                    <a:pt x="3661" y="1380"/>
                    <a:pt x="6407" y="1087"/>
                  </a:cubicBezTo>
                  <a:cubicBezTo>
                    <a:pt x="9153" y="793"/>
                    <a:pt x="12814" y="352"/>
                    <a:pt x="15559" y="131"/>
                  </a:cubicBezTo>
                  <a:cubicBezTo>
                    <a:pt x="18305" y="-89"/>
                    <a:pt x="20136" y="-89"/>
                    <a:pt x="20868" y="572"/>
                  </a:cubicBezTo>
                  <a:cubicBezTo>
                    <a:pt x="21600" y="1233"/>
                    <a:pt x="21234" y="2556"/>
                    <a:pt x="20319" y="4833"/>
                  </a:cubicBezTo>
                  <a:cubicBezTo>
                    <a:pt x="19403" y="7111"/>
                    <a:pt x="17939" y="10344"/>
                    <a:pt x="17024" y="12548"/>
                  </a:cubicBezTo>
                  <a:cubicBezTo>
                    <a:pt x="16108" y="14752"/>
                    <a:pt x="15742" y="15927"/>
                    <a:pt x="16292" y="16809"/>
                  </a:cubicBezTo>
                  <a:cubicBezTo>
                    <a:pt x="16841" y="17691"/>
                    <a:pt x="18305" y="18278"/>
                    <a:pt x="17756" y="18719"/>
                  </a:cubicBezTo>
                  <a:cubicBezTo>
                    <a:pt x="17207" y="19160"/>
                    <a:pt x="14644" y="19454"/>
                    <a:pt x="11349" y="19895"/>
                  </a:cubicBezTo>
                  <a:cubicBezTo>
                    <a:pt x="8054" y="20335"/>
                    <a:pt x="4027" y="20923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9951279" y="441412"/>
              <a:ext cx="82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2462" y="3600"/>
                  </a:cubicBezTo>
                  <a:cubicBezTo>
                    <a:pt x="8862" y="7200"/>
                    <a:pt x="4431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0173529" y="152401"/>
              <a:ext cx="165101" cy="229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2070"/>
                  </a:moveTo>
                  <a:cubicBezTo>
                    <a:pt x="0" y="1088"/>
                    <a:pt x="0" y="106"/>
                    <a:pt x="415" y="8"/>
                  </a:cubicBezTo>
                  <a:cubicBezTo>
                    <a:pt x="831" y="-90"/>
                    <a:pt x="1662" y="695"/>
                    <a:pt x="3185" y="3641"/>
                  </a:cubicBezTo>
                  <a:cubicBezTo>
                    <a:pt x="4708" y="6586"/>
                    <a:pt x="6923" y="11692"/>
                    <a:pt x="8308" y="14834"/>
                  </a:cubicBezTo>
                  <a:cubicBezTo>
                    <a:pt x="9692" y="17975"/>
                    <a:pt x="10246" y="19154"/>
                    <a:pt x="11077" y="20037"/>
                  </a:cubicBezTo>
                  <a:cubicBezTo>
                    <a:pt x="11908" y="20921"/>
                    <a:pt x="13015" y="21510"/>
                    <a:pt x="13846" y="21215"/>
                  </a:cubicBezTo>
                  <a:cubicBezTo>
                    <a:pt x="14677" y="20921"/>
                    <a:pt x="15231" y="19743"/>
                    <a:pt x="15923" y="16601"/>
                  </a:cubicBezTo>
                  <a:cubicBezTo>
                    <a:pt x="16615" y="13459"/>
                    <a:pt x="17446" y="8354"/>
                    <a:pt x="18000" y="5212"/>
                  </a:cubicBezTo>
                  <a:cubicBezTo>
                    <a:pt x="18554" y="2070"/>
                    <a:pt x="18831" y="892"/>
                    <a:pt x="19385" y="499"/>
                  </a:cubicBezTo>
                  <a:cubicBezTo>
                    <a:pt x="19938" y="106"/>
                    <a:pt x="20769" y="499"/>
                    <a:pt x="21600" y="8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0326570" y="244562"/>
              <a:ext cx="221610" cy="16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98" fill="norm" stroke="1" extrusionOk="0">
                  <a:moveTo>
                    <a:pt x="9195" y="9969"/>
                  </a:moveTo>
                  <a:cubicBezTo>
                    <a:pt x="7549" y="8031"/>
                    <a:pt x="5904" y="6092"/>
                    <a:pt x="4567" y="5123"/>
                  </a:cubicBezTo>
                  <a:cubicBezTo>
                    <a:pt x="3229" y="4154"/>
                    <a:pt x="2201" y="4154"/>
                    <a:pt x="1481" y="4846"/>
                  </a:cubicBezTo>
                  <a:cubicBezTo>
                    <a:pt x="761" y="5538"/>
                    <a:pt x="349" y="6923"/>
                    <a:pt x="144" y="8308"/>
                  </a:cubicBezTo>
                  <a:cubicBezTo>
                    <a:pt x="-62" y="9692"/>
                    <a:pt x="-62" y="11077"/>
                    <a:pt x="247" y="12323"/>
                  </a:cubicBezTo>
                  <a:cubicBezTo>
                    <a:pt x="555" y="13569"/>
                    <a:pt x="1172" y="14677"/>
                    <a:pt x="2509" y="15092"/>
                  </a:cubicBezTo>
                  <a:cubicBezTo>
                    <a:pt x="3847" y="15508"/>
                    <a:pt x="5904" y="15231"/>
                    <a:pt x="7447" y="14815"/>
                  </a:cubicBezTo>
                  <a:cubicBezTo>
                    <a:pt x="8989" y="14400"/>
                    <a:pt x="10018" y="13846"/>
                    <a:pt x="10944" y="12323"/>
                  </a:cubicBezTo>
                  <a:cubicBezTo>
                    <a:pt x="11869" y="10800"/>
                    <a:pt x="12692" y="8308"/>
                    <a:pt x="13515" y="7477"/>
                  </a:cubicBezTo>
                  <a:cubicBezTo>
                    <a:pt x="14338" y="6646"/>
                    <a:pt x="15161" y="7477"/>
                    <a:pt x="16087" y="8723"/>
                  </a:cubicBezTo>
                  <a:cubicBezTo>
                    <a:pt x="17012" y="9969"/>
                    <a:pt x="18041" y="11631"/>
                    <a:pt x="18658" y="13154"/>
                  </a:cubicBezTo>
                  <a:cubicBezTo>
                    <a:pt x="19275" y="14677"/>
                    <a:pt x="19481" y="16062"/>
                    <a:pt x="19378" y="17446"/>
                  </a:cubicBezTo>
                  <a:cubicBezTo>
                    <a:pt x="19275" y="18831"/>
                    <a:pt x="18864" y="20215"/>
                    <a:pt x="18144" y="20908"/>
                  </a:cubicBezTo>
                  <a:cubicBezTo>
                    <a:pt x="17424" y="21600"/>
                    <a:pt x="16395" y="21600"/>
                    <a:pt x="15881" y="18969"/>
                  </a:cubicBezTo>
                  <a:cubicBezTo>
                    <a:pt x="15367" y="16338"/>
                    <a:pt x="15367" y="11077"/>
                    <a:pt x="16395" y="7477"/>
                  </a:cubicBezTo>
                  <a:cubicBezTo>
                    <a:pt x="17424" y="3877"/>
                    <a:pt x="19481" y="1938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0598467" y="171364"/>
              <a:ext cx="83063" cy="22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16" fill="norm" stroke="1" extrusionOk="0">
                  <a:moveTo>
                    <a:pt x="21190" y="3316"/>
                  </a:moveTo>
                  <a:cubicBezTo>
                    <a:pt x="18490" y="1916"/>
                    <a:pt x="15790" y="516"/>
                    <a:pt x="13090" y="116"/>
                  </a:cubicBezTo>
                  <a:cubicBezTo>
                    <a:pt x="10390" y="-284"/>
                    <a:pt x="7690" y="316"/>
                    <a:pt x="5260" y="2416"/>
                  </a:cubicBezTo>
                  <a:cubicBezTo>
                    <a:pt x="2830" y="4516"/>
                    <a:pt x="670" y="8116"/>
                    <a:pt x="130" y="11316"/>
                  </a:cubicBezTo>
                  <a:cubicBezTo>
                    <a:pt x="-410" y="14516"/>
                    <a:pt x="670" y="17316"/>
                    <a:pt x="4450" y="18916"/>
                  </a:cubicBezTo>
                  <a:cubicBezTo>
                    <a:pt x="8230" y="20516"/>
                    <a:pt x="14710" y="20916"/>
                    <a:pt x="21190" y="213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0751379" y="181062"/>
              <a:ext cx="698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3600"/>
                    <a:pt x="2618" y="7200"/>
                    <a:pt x="5891" y="10694"/>
                  </a:cubicBezTo>
                  <a:cubicBezTo>
                    <a:pt x="9164" y="14188"/>
                    <a:pt x="14400" y="17576"/>
                    <a:pt x="17345" y="19376"/>
                  </a:cubicBezTo>
                  <a:cubicBezTo>
                    <a:pt x="20291" y="21176"/>
                    <a:pt x="20945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0711162" y="219162"/>
              <a:ext cx="15451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21" y="0"/>
                    <a:pt x="18641" y="0"/>
                    <a:pt x="16126" y="1858"/>
                  </a:cubicBezTo>
                  <a:cubicBezTo>
                    <a:pt x="13611" y="3716"/>
                    <a:pt x="10060" y="7432"/>
                    <a:pt x="7397" y="10335"/>
                  </a:cubicBezTo>
                  <a:cubicBezTo>
                    <a:pt x="4734" y="13239"/>
                    <a:pt x="2959" y="15329"/>
                    <a:pt x="1775" y="17071"/>
                  </a:cubicBezTo>
                  <a:cubicBezTo>
                    <a:pt x="592" y="18813"/>
                    <a:pt x="0" y="20206"/>
                    <a:pt x="0" y="20903"/>
                  </a:cubicBezTo>
                  <a:cubicBezTo>
                    <a:pt x="0" y="21600"/>
                    <a:pt x="592" y="21600"/>
                    <a:pt x="11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0846629" y="162012"/>
              <a:ext cx="7942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11937" y="0"/>
                  </a:moveTo>
                  <a:cubicBezTo>
                    <a:pt x="16484" y="2682"/>
                    <a:pt x="21032" y="5365"/>
                    <a:pt x="21316" y="8329"/>
                  </a:cubicBezTo>
                  <a:cubicBezTo>
                    <a:pt x="21600" y="11294"/>
                    <a:pt x="17621" y="14541"/>
                    <a:pt x="13358" y="16800"/>
                  </a:cubicBezTo>
                  <a:cubicBezTo>
                    <a:pt x="9095" y="19059"/>
                    <a:pt x="4547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0960929" y="409662"/>
              <a:ext cx="63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1316892" y="202363"/>
              <a:ext cx="139610" cy="41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90" fill="norm" stroke="1" extrusionOk="0">
                  <a:moveTo>
                    <a:pt x="7569" y="5804"/>
                  </a:moveTo>
                  <a:cubicBezTo>
                    <a:pt x="7252" y="8984"/>
                    <a:pt x="6934" y="12163"/>
                    <a:pt x="6457" y="14630"/>
                  </a:cubicBezTo>
                  <a:cubicBezTo>
                    <a:pt x="5981" y="17097"/>
                    <a:pt x="5346" y="18852"/>
                    <a:pt x="4552" y="19948"/>
                  </a:cubicBezTo>
                  <a:cubicBezTo>
                    <a:pt x="3757" y="21044"/>
                    <a:pt x="2804" y="21483"/>
                    <a:pt x="2169" y="21373"/>
                  </a:cubicBezTo>
                  <a:cubicBezTo>
                    <a:pt x="1534" y="21264"/>
                    <a:pt x="1216" y="20606"/>
                    <a:pt x="1375" y="18358"/>
                  </a:cubicBezTo>
                  <a:cubicBezTo>
                    <a:pt x="1534" y="16110"/>
                    <a:pt x="2169" y="12273"/>
                    <a:pt x="3440" y="9258"/>
                  </a:cubicBezTo>
                  <a:cubicBezTo>
                    <a:pt x="4710" y="6242"/>
                    <a:pt x="6616" y="4049"/>
                    <a:pt x="8363" y="2624"/>
                  </a:cubicBezTo>
                  <a:cubicBezTo>
                    <a:pt x="10110" y="1199"/>
                    <a:pt x="11699" y="541"/>
                    <a:pt x="13287" y="212"/>
                  </a:cubicBezTo>
                  <a:cubicBezTo>
                    <a:pt x="14875" y="-117"/>
                    <a:pt x="16463" y="-117"/>
                    <a:pt x="18052" y="596"/>
                  </a:cubicBezTo>
                  <a:cubicBezTo>
                    <a:pt x="19640" y="1308"/>
                    <a:pt x="21228" y="2734"/>
                    <a:pt x="20910" y="4324"/>
                  </a:cubicBezTo>
                  <a:cubicBezTo>
                    <a:pt x="20593" y="5913"/>
                    <a:pt x="18369" y="7668"/>
                    <a:pt x="15352" y="8764"/>
                  </a:cubicBezTo>
                  <a:cubicBezTo>
                    <a:pt x="12334" y="9861"/>
                    <a:pt x="8522" y="10299"/>
                    <a:pt x="5663" y="10519"/>
                  </a:cubicBezTo>
                  <a:cubicBezTo>
                    <a:pt x="2804" y="10738"/>
                    <a:pt x="899" y="10738"/>
                    <a:pt x="263" y="10464"/>
                  </a:cubicBezTo>
                  <a:cubicBezTo>
                    <a:pt x="-372" y="10190"/>
                    <a:pt x="263" y="9641"/>
                    <a:pt x="899" y="90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1424479" y="396962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424"/>
                    <a:pt x="4000" y="847"/>
                    <a:pt x="7600" y="4447"/>
                  </a:cubicBezTo>
                  <a:cubicBezTo>
                    <a:pt x="11200" y="8047"/>
                    <a:pt x="16400" y="148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1467268" y="377912"/>
              <a:ext cx="7151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850" y="0"/>
                  </a:moveTo>
                  <a:cubicBezTo>
                    <a:pt x="13444" y="3900"/>
                    <a:pt x="6039" y="7800"/>
                    <a:pt x="2644" y="11400"/>
                  </a:cubicBezTo>
                  <a:cubicBezTo>
                    <a:pt x="-750" y="15000"/>
                    <a:pt x="-133" y="18300"/>
                    <a:pt x="4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1606983" y="231862"/>
              <a:ext cx="109597" cy="20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25" fill="norm" stroke="1" extrusionOk="0">
                  <a:moveTo>
                    <a:pt x="17111" y="0"/>
                  </a:moveTo>
                  <a:cubicBezTo>
                    <a:pt x="15111" y="0"/>
                    <a:pt x="13111" y="0"/>
                    <a:pt x="9911" y="2073"/>
                  </a:cubicBezTo>
                  <a:cubicBezTo>
                    <a:pt x="6711" y="4145"/>
                    <a:pt x="2311" y="8291"/>
                    <a:pt x="711" y="11455"/>
                  </a:cubicBezTo>
                  <a:cubicBezTo>
                    <a:pt x="-889" y="14618"/>
                    <a:pt x="311" y="16800"/>
                    <a:pt x="3311" y="18436"/>
                  </a:cubicBezTo>
                  <a:cubicBezTo>
                    <a:pt x="6311" y="20073"/>
                    <a:pt x="11111" y="21164"/>
                    <a:pt x="14311" y="21382"/>
                  </a:cubicBezTo>
                  <a:cubicBezTo>
                    <a:pt x="17511" y="21600"/>
                    <a:pt x="19111" y="20945"/>
                    <a:pt x="20711" y="20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1705058" y="257262"/>
              <a:ext cx="170272" cy="17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167" fill="norm" stroke="1" extrusionOk="0">
                  <a:moveTo>
                    <a:pt x="16651" y="0"/>
                  </a:moveTo>
                  <a:cubicBezTo>
                    <a:pt x="15051" y="5795"/>
                    <a:pt x="13451" y="11590"/>
                    <a:pt x="11984" y="15015"/>
                  </a:cubicBezTo>
                  <a:cubicBezTo>
                    <a:pt x="10518" y="18439"/>
                    <a:pt x="9184" y="19493"/>
                    <a:pt x="7718" y="20283"/>
                  </a:cubicBezTo>
                  <a:cubicBezTo>
                    <a:pt x="6251" y="21073"/>
                    <a:pt x="4651" y="21600"/>
                    <a:pt x="3318" y="20678"/>
                  </a:cubicBezTo>
                  <a:cubicBezTo>
                    <a:pt x="1984" y="19756"/>
                    <a:pt x="918" y="17385"/>
                    <a:pt x="384" y="15541"/>
                  </a:cubicBezTo>
                  <a:cubicBezTo>
                    <a:pt x="-149" y="13698"/>
                    <a:pt x="-149" y="12380"/>
                    <a:pt x="518" y="11459"/>
                  </a:cubicBezTo>
                  <a:cubicBezTo>
                    <a:pt x="1184" y="10537"/>
                    <a:pt x="2518" y="10010"/>
                    <a:pt x="6118" y="11063"/>
                  </a:cubicBezTo>
                  <a:cubicBezTo>
                    <a:pt x="9718" y="12117"/>
                    <a:pt x="15584" y="14751"/>
                    <a:pt x="21451" y="173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1894379" y="219162"/>
              <a:ext cx="7863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3642" y="0"/>
                  </a:moveTo>
                  <a:cubicBezTo>
                    <a:pt x="17053" y="3450"/>
                    <a:pt x="20463" y="6900"/>
                    <a:pt x="21032" y="9825"/>
                  </a:cubicBezTo>
                  <a:cubicBezTo>
                    <a:pt x="21600" y="12750"/>
                    <a:pt x="19326" y="15150"/>
                    <a:pt x="15347" y="17025"/>
                  </a:cubicBezTo>
                  <a:cubicBezTo>
                    <a:pt x="11368" y="18900"/>
                    <a:pt x="5684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3023429" y="2441662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3067879" y="2581362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817179" y="2204397"/>
              <a:ext cx="31751" cy="28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3078"/>
                  </a:moveTo>
                  <a:cubicBezTo>
                    <a:pt x="0" y="1627"/>
                    <a:pt x="0" y="176"/>
                    <a:pt x="1440" y="15"/>
                  </a:cubicBezTo>
                  <a:cubicBezTo>
                    <a:pt x="2880" y="-146"/>
                    <a:pt x="5760" y="982"/>
                    <a:pt x="7920" y="3642"/>
                  </a:cubicBezTo>
                  <a:cubicBezTo>
                    <a:pt x="10080" y="6302"/>
                    <a:pt x="11520" y="10493"/>
                    <a:pt x="13680" y="13717"/>
                  </a:cubicBezTo>
                  <a:cubicBezTo>
                    <a:pt x="15840" y="16941"/>
                    <a:pt x="18720" y="19197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3677479" y="2575012"/>
              <a:ext cx="273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14400"/>
                    <a:pt x="12056" y="7200"/>
                    <a:pt x="15656" y="3600"/>
                  </a:cubicBezTo>
                  <a:cubicBezTo>
                    <a:pt x="19256" y="0"/>
                    <a:pt x="2042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3798129" y="2659873"/>
              <a:ext cx="196851" cy="207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726"/>
                  </a:moveTo>
                  <a:cubicBezTo>
                    <a:pt x="0" y="6526"/>
                    <a:pt x="0" y="11326"/>
                    <a:pt x="116" y="13071"/>
                  </a:cubicBezTo>
                  <a:cubicBezTo>
                    <a:pt x="232" y="14817"/>
                    <a:pt x="465" y="13507"/>
                    <a:pt x="2323" y="10780"/>
                  </a:cubicBezTo>
                  <a:cubicBezTo>
                    <a:pt x="4181" y="8053"/>
                    <a:pt x="7665" y="3907"/>
                    <a:pt x="10452" y="1835"/>
                  </a:cubicBezTo>
                  <a:cubicBezTo>
                    <a:pt x="13239" y="-238"/>
                    <a:pt x="15329" y="-238"/>
                    <a:pt x="16839" y="307"/>
                  </a:cubicBezTo>
                  <a:cubicBezTo>
                    <a:pt x="18348" y="853"/>
                    <a:pt x="19277" y="1944"/>
                    <a:pt x="19858" y="4998"/>
                  </a:cubicBezTo>
                  <a:cubicBezTo>
                    <a:pt x="20439" y="8053"/>
                    <a:pt x="20671" y="13071"/>
                    <a:pt x="20787" y="16126"/>
                  </a:cubicBezTo>
                  <a:cubicBezTo>
                    <a:pt x="20903" y="19180"/>
                    <a:pt x="20903" y="20271"/>
                    <a:pt x="21019" y="20817"/>
                  </a:cubicBezTo>
                  <a:cubicBezTo>
                    <a:pt x="21135" y="21362"/>
                    <a:pt x="21368" y="21362"/>
                    <a:pt x="2160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4265060" y="2188512"/>
              <a:ext cx="174470" cy="40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07" fill="norm" stroke="1" extrusionOk="0">
                  <a:moveTo>
                    <a:pt x="20417" y="3008"/>
                  </a:moveTo>
                  <a:cubicBezTo>
                    <a:pt x="20932" y="2217"/>
                    <a:pt x="21446" y="1425"/>
                    <a:pt x="21060" y="916"/>
                  </a:cubicBezTo>
                  <a:cubicBezTo>
                    <a:pt x="20675" y="407"/>
                    <a:pt x="19389" y="181"/>
                    <a:pt x="17203" y="68"/>
                  </a:cubicBezTo>
                  <a:cubicBezTo>
                    <a:pt x="15017" y="-45"/>
                    <a:pt x="11932" y="-45"/>
                    <a:pt x="9232" y="294"/>
                  </a:cubicBezTo>
                  <a:cubicBezTo>
                    <a:pt x="6532" y="634"/>
                    <a:pt x="4217" y="1312"/>
                    <a:pt x="2675" y="2556"/>
                  </a:cubicBezTo>
                  <a:cubicBezTo>
                    <a:pt x="1132" y="3800"/>
                    <a:pt x="360" y="5609"/>
                    <a:pt x="103" y="7928"/>
                  </a:cubicBezTo>
                  <a:cubicBezTo>
                    <a:pt x="-154" y="10246"/>
                    <a:pt x="103" y="13073"/>
                    <a:pt x="489" y="15392"/>
                  </a:cubicBezTo>
                  <a:cubicBezTo>
                    <a:pt x="875" y="17710"/>
                    <a:pt x="1389" y="19519"/>
                    <a:pt x="2289" y="20481"/>
                  </a:cubicBezTo>
                  <a:cubicBezTo>
                    <a:pt x="3189" y="21442"/>
                    <a:pt x="4475" y="21555"/>
                    <a:pt x="7046" y="21272"/>
                  </a:cubicBezTo>
                  <a:cubicBezTo>
                    <a:pt x="9617" y="20990"/>
                    <a:pt x="13475" y="20311"/>
                    <a:pt x="17332" y="19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4268029" y="2435312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5429"/>
                    <a:pt x="5635" y="9257"/>
                    <a:pt x="9235" y="5657"/>
                  </a:cubicBezTo>
                  <a:cubicBezTo>
                    <a:pt x="12835" y="2057"/>
                    <a:pt x="1721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564734" y="2090096"/>
              <a:ext cx="185896" cy="50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18" fill="norm" stroke="1" extrusionOk="0">
                  <a:moveTo>
                    <a:pt x="21315" y="4437"/>
                  </a:moveTo>
                  <a:cubicBezTo>
                    <a:pt x="21072" y="3533"/>
                    <a:pt x="20830" y="2629"/>
                    <a:pt x="18888" y="1771"/>
                  </a:cubicBezTo>
                  <a:cubicBezTo>
                    <a:pt x="16946" y="912"/>
                    <a:pt x="13306" y="99"/>
                    <a:pt x="10394" y="8"/>
                  </a:cubicBezTo>
                  <a:cubicBezTo>
                    <a:pt x="7481" y="-82"/>
                    <a:pt x="5297" y="551"/>
                    <a:pt x="4205" y="1771"/>
                  </a:cubicBezTo>
                  <a:cubicBezTo>
                    <a:pt x="3113" y="2991"/>
                    <a:pt x="3113" y="4798"/>
                    <a:pt x="3234" y="7058"/>
                  </a:cubicBezTo>
                  <a:cubicBezTo>
                    <a:pt x="3355" y="9317"/>
                    <a:pt x="3598" y="12028"/>
                    <a:pt x="3355" y="13836"/>
                  </a:cubicBezTo>
                  <a:cubicBezTo>
                    <a:pt x="3113" y="15644"/>
                    <a:pt x="2385" y="16547"/>
                    <a:pt x="1535" y="17541"/>
                  </a:cubicBezTo>
                  <a:cubicBezTo>
                    <a:pt x="686" y="18536"/>
                    <a:pt x="-285" y="19620"/>
                    <a:pt x="79" y="20117"/>
                  </a:cubicBezTo>
                  <a:cubicBezTo>
                    <a:pt x="443" y="20614"/>
                    <a:pt x="2142" y="20524"/>
                    <a:pt x="5297" y="20659"/>
                  </a:cubicBezTo>
                  <a:cubicBezTo>
                    <a:pt x="8452" y="20795"/>
                    <a:pt x="13063" y="21156"/>
                    <a:pt x="17675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4913788" y="2200362"/>
              <a:ext cx="230542" cy="31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39" fill="norm" stroke="1" extrusionOk="0">
                  <a:moveTo>
                    <a:pt x="17263" y="858"/>
                  </a:moveTo>
                  <a:cubicBezTo>
                    <a:pt x="18442" y="429"/>
                    <a:pt x="19620" y="0"/>
                    <a:pt x="19620" y="0"/>
                  </a:cubicBezTo>
                  <a:cubicBezTo>
                    <a:pt x="19620" y="0"/>
                    <a:pt x="18442" y="429"/>
                    <a:pt x="15791" y="1574"/>
                  </a:cubicBezTo>
                  <a:cubicBezTo>
                    <a:pt x="13140" y="2718"/>
                    <a:pt x="9016" y="4577"/>
                    <a:pt x="6562" y="5722"/>
                  </a:cubicBezTo>
                  <a:cubicBezTo>
                    <a:pt x="4107" y="6866"/>
                    <a:pt x="3322" y="7295"/>
                    <a:pt x="2831" y="7868"/>
                  </a:cubicBezTo>
                  <a:cubicBezTo>
                    <a:pt x="2340" y="8440"/>
                    <a:pt x="2143" y="9155"/>
                    <a:pt x="3518" y="9656"/>
                  </a:cubicBezTo>
                  <a:cubicBezTo>
                    <a:pt x="4892" y="10156"/>
                    <a:pt x="7838" y="10442"/>
                    <a:pt x="9900" y="10585"/>
                  </a:cubicBezTo>
                  <a:cubicBezTo>
                    <a:pt x="11962" y="10728"/>
                    <a:pt x="13140" y="10728"/>
                    <a:pt x="13434" y="11015"/>
                  </a:cubicBezTo>
                  <a:cubicBezTo>
                    <a:pt x="13729" y="11301"/>
                    <a:pt x="13140" y="11873"/>
                    <a:pt x="11274" y="12803"/>
                  </a:cubicBezTo>
                  <a:cubicBezTo>
                    <a:pt x="9409" y="13732"/>
                    <a:pt x="6267" y="15020"/>
                    <a:pt x="4205" y="16021"/>
                  </a:cubicBezTo>
                  <a:cubicBezTo>
                    <a:pt x="2143" y="17023"/>
                    <a:pt x="1162" y="17738"/>
                    <a:pt x="572" y="18525"/>
                  </a:cubicBezTo>
                  <a:cubicBezTo>
                    <a:pt x="-17" y="19311"/>
                    <a:pt x="-213" y="20170"/>
                    <a:pt x="278" y="20742"/>
                  </a:cubicBezTo>
                  <a:cubicBezTo>
                    <a:pt x="769" y="21314"/>
                    <a:pt x="1947" y="21600"/>
                    <a:pt x="5580" y="21528"/>
                  </a:cubicBezTo>
                  <a:cubicBezTo>
                    <a:pt x="9212" y="21457"/>
                    <a:pt x="15300" y="21028"/>
                    <a:pt x="21387" y="2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5385629" y="2251162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5282033" y="2225762"/>
              <a:ext cx="23059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85" y="21600"/>
                  </a:moveTo>
                  <a:cubicBezTo>
                    <a:pt x="-12" y="17100"/>
                    <a:pt x="-208" y="12600"/>
                    <a:pt x="479" y="9450"/>
                  </a:cubicBezTo>
                  <a:cubicBezTo>
                    <a:pt x="1167" y="6300"/>
                    <a:pt x="2737" y="4500"/>
                    <a:pt x="6370" y="3150"/>
                  </a:cubicBezTo>
                  <a:cubicBezTo>
                    <a:pt x="10003" y="1800"/>
                    <a:pt x="15697" y="900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5233229" y="2492462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6800"/>
                    <a:pt x="10080" y="12000"/>
                    <a:pt x="13680" y="8400"/>
                  </a:cubicBezTo>
                  <a:cubicBezTo>
                    <a:pt x="17280" y="4800"/>
                    <a:pt x="194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5583666" y="2204482"/>
              <a:ext cx="151214" cy="280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178" fill="norm" stroke="1" extrusionOk="0">
                  <a:moveTo>
                    <a:pt x="18225" y="1609"/>
                  </a:moveTo>
                  <a:cubicBezTo>
                    <a:pt x="17349" y="969"/>
                    <a:pt x="16474" y="329"/>
                    <a:pt x="15306" y="89"/>
                  </a:cubicBezTo>
                  <a:cubicBezTo>
                    <a:pt x="14138" y="-151"/>
                    <a:pt x="12679" y="9"/>
                    <a:pt x="10052" y="1689"/>
                  </a:cubicBezTo>
                  <a:cubicBezTo>
                    <a:pt x="7425" y="3369"/>
                    <a:pt x="3630" y="6569"/>
                    <a:pt x="1587" y="9369"/>
                  </a:cubicBezTo>
                  <a:cubicBezTo>
                    <a:pt x="-456" y="12169"/>
                    <a:pt x="-748" y="14569"/>
                    <a:pt x="2025" y="16569"/>
                  </a:cubicBezTo>
                  <a:cubicBezTo>
                    <a:pt x="4798" y="18569"/>
                    <a:pt x="10636" y="20169"/>
                    <a:pt x="14284" y="20809"/>
                  </a:cubicBezTo>
                  <a:cubicBezTo>
                    <a:pt x="17933" y="21449"/>
                    <a:pt x="19393" y="21129"/>
                    <a:pt x="20852" y="2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5785679" y="2213062"/>
              <a:ext cx="165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3181"/>
                    <a:pt x="5538" y="6363"/>
                    <a:pt x="9138" y="9963"/>
                  </a:cubicBezTo>
                  <a:cubicBezTo>
                    <a:pt x="12738" y="13563"/>
                    <a:pt x="17169" y="17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5830129" y="2213062"/>
              <a:ext cx="1079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4188" y="1680"/>
                  </a:cubicBezTo>
                  <a:cubicBezTo>
                    <a:pt x="11012" y="3360"/>
                    <a:pt x="6776" y="6720"/>
                    <a:pt x="4235" y="10320"/>
                  </a:cubicBezTo>
                  <a:cubicBezTo>
                    <a:pt x="1694" y="13920"/>
                    <a:pt x="847" y="17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5982529" y="2403562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5995229" y="2289262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6071429" y="2308312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6084129" y="2416262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6290239" y="2263862"/>
              <a:ext cx="162191" cy="20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19" fill="norm" stroke="1" extrusionOk="0">
                  <a:moveTo>
                    <a:pt x="21495" y="0"/>
                  </a:moveTo>
                  <a:cubicBezTo>
                    <a:pt x="17848" y="5625"/>
                    <a:pt x="14201" y="11250"/>
                    <a:pt x="11677" y="14625"/>
                  </a:cubicBezTo>
                  <a:cubicBezTo>
                    <a:pt x="9152" y="18000"/>
                    <a:pt x="7750" y="19125"/>
                    <a:pt x="6207" y="20025"/>
                  </a:cubicBezTo>
                  <a:cubicBezTo>
                    <a:pt x="4664" y="20925"/>
                    <a:pt x="2981" y="21600"/>
                    <a:pt x="1859" y="21375"/>
                  </a:cubicBezTo>
                  <a:cubicBezTo>
                    <a:pt x="737" y="21150"/>
                    <a:pt x="176" y="20025"/>
                    <a:pt x="35" y="18337"/>
                  </a:cubicBezTo>
                  <a:cubicBezTo>
                    <a:pt x="-105" y="16650"/>
                    <a:pt x="176" y="14400"/>
                    <a:pt x="877" y="12937"/>
                  </a:cubicBezTo>
                  <a:cubicBezTo>
                    <a:pt x="1578" y="11475"/>
                    <a:pt x="2700" y="10800"/>
                    <a:pt x="4664" y="11025"/>
                  </a:cubicBezTo>
                  <a:cubicBezTo>
                    <a:pt x="6627" y="11250"/>
                    <a:pt x="9433" y="12375"/>
                    <a:pt x="12098" y="14175"/>
                  </a:cubicBezTo>
                  <a:cubicBezTo>
                    <a:pt x="14763" y="15975"/>
                    <a:pt x="17287" y="18450"/>
                    <a:pt x="19812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6496879" y="2213062"/>
              <a:ext cx="8551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600" fill="norm" stroke="1" extrusionOk="0">
                  <a:moveTo>
                    <a:pt x="0" y="0"/>
                  </a:moveTo>
                  <a:cubicBezTo>
                    <a:pt x="2571" y="122"/>
                    <a:pt x="5143" y="244"/>
                    <a:pt x="8229" y="1098"/>
                  </a:cubicBezTo>
                  <a:cubicBezTo>
                    <a:pt x="11314" y="1953"/>
                    <a:pt x="14914" y="3539"/>
                    <a:pt x="17486" y="6407"/>
                  </a:cubicBezTo>
                  <a:cubicBezTo>
                    <a:pt x="20057" y="9275"/>
                    <a:pt x="21600" y="13424"/>
                    <a:pt x="20314" y="16169"/>
                  </a:cubicBezTo>
                  <a:cubicBezTo>
                    <a:pt x="19029" y="18915"/>
                    <a:pt x="14914" y="20258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6636579" y="2125170"/>
              <a:ext cx="192382" cy="481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55" fill="norm" stroke="1" extrusionOk="0">
                  <a:moveTo>
                    <a:pt x="0" y="2229"/>
                  </a:moveTo>
                  <a:cubicBezTo>
                    <a:pt x="704" y="1755"/>
                    <a:pt x="1409" y="1281"/>
                    <a:pt x="4343" y="902"/>
                  </a:cubicBezTo>
                  <a:cubicBezTo>
                    <a:pt x="7278" y="523"/>
                    <a:pt x="12443" y="239"/>
                    <a:pt x="15730" y="97"/>
                  </a:cubicBezTo>
                  <a:cubicBezTo>
                    <a:pt x="19017" y="-45"/>
                    <a:pt x="20426" y="-45"/>
                    <a:pt x="21013" y="192"/>
                  </a:cubicBezTo>
                  <a:cubicBezTo>
                    <a:pt x="21600" y="429"/>
                    <a:pt x="21365" y="902"/>
                    <a:pt x="20543" y="2750"/>
                  </a:cubicBezTo>
                  <a:cubicBezTo>
                    <a:pt x="19722" y="4597"/>
                    <a:pt x="18313" y="7818"/>
                    <a:pt x="17491" y="10566"/>
                  </a:cubicBezTo>
                  <a:cubicBezTo>
                    <a:pt x="16670" y="13313"/>
                    <a:pt x="16435" y="15587"/>
                    <a:pt x="16435" y="16960"/>
                  </a:cubicBezTo>
                  <a:cubicBezTo>
                    <a:pt x="16435" y="18334"/>
                    <a:pt x="16670" y="18808"/>
                    <a:pt x="17609" y="19329"/>
                  </a:cubicBezTo>
                  <a:cubicBezTo>
                    <a:pt x="18548" y="19850"/>
                    <a:pt x="20191" y="20418"/>
                    <a:pt x="20074" y="20702"/>
                  </a:cubicBezTo>
                  <a:cubicBezTo>
                    <a:pt x="19957" y="20987"/>
                    <a:pt x="18078" y="20987"/>
                    <a:pt x="15613" y="21081"/>
                  </a:cubicBezTo>
                  <a:cubicBezTo>
                    <a:pt x="13148" y="21176"/>
                    <a:pt x="10096" y="21366"/>
                    <a:pt x="7043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7131879" y="2384512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7138229" y="2489468"/>
              <a:ext cx="1778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657" y="11918"/>
                    <a:pt x="11314" y="3818"/>
                    <a:pt x="14914" y="1118"/>
                  </a:cubicBezTo>
                  <a:cubicBezTo>
                    <a:pt x="18514" y="-1582"/>
                    <a:pt x="200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7066803" y="2115695"/>
              <a:ext cx="122227" cy="17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51" fill="norm" stroke="1" extrusionOk="0">
                  <a:moveTo>
                    <a:pt x="4665" y="2512"/>
                  </a:moveTo>
                  <a:cubicBezTo>
                    <a:pt x="5032" y="1256"/>
                    <a:pt x="5398" y="0"/>
                    <a:pt x="5947" y="0"/>
                  </a:cubicBezTo>
                  <a:cubicBezTo>
                    <a:pt x="6496" y="0"/>
                    <a:pt x="7228" y="1256"/>
                    <a:pt x="6313" y="4521"/>
                  </a:cubicBezTo>
                  <a:cubicBezTo>
                    <a:pt x="5398" y="7786"/>
                    <a:pt x="2835" y="13060"/>
                    <a:pt x="1371" y="16326"/>
                  </a:cubicBezTo>
                  <a:cubicBezTo>
                    <a:pt x="-94" y="19591"/>
                    <a:pt x="-460" y="20847"/>
                    <a:pt x="638" y="21223"/>
                  </a:cubicBezTo>
                  <a:cubicBezTo>
                    <a:pt x="1737" y="21600"/>
                    <a:pt x="4299" y="21098"/>
                    <a:pt x="7960" y="20344"/>
                  </a:cubicBezTo>
                  <a:cubicBezTo>
                    <a:pt x="11621" y="19591"/>
                    <a:pt x="16381" y="18586"/>
                    <a:pt x="21140" y="17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7183577" y="2160266"/>
              <a:ext cx="115120" cy="10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0719" fill="norm" stroke="1" extrusionOk="0">
                  <a:moveTo>
                    <a:pt x="13722" y="399"/>
                  </a:moveTo>
                  <a:cubicBezTo>
                    <a:pt x="11793" y="-24"/>
                    <a:pt x="9865" y="-448"/>
                    <a:pt x="7550" y="1034"/>
                  </a:cubicBezTo>
                  <a:cubicBezTo>
                    <a:pt x="5236" y="2517"/>
                    <a:pt x="2536" y="5905"/>
                    <a:pt x="1186" y="8658"/>
                  </a:cubicBezTo>
                  <a:cubicBezTo>
                    <a:pt x="-164" y="11411"/>
                    <a:pt x="-164" y="13528"/>
                    <a:pt x="222" y="15646"/>
                  </a:cubicBezTo>
                  <a:cubicBezTo>
                    <a:pt x="607" y="17764"/>
                    <a:pt x="1379" y="19881"/>
                    <a:pt x="3693" y="20517"/>
                  </a:cubicBezTo>
                  <a:cubicBezTo>
                    <a:pt x="6007" y="21152"/>
                    <a:pt x="9865" y="20305"/>
                    <a:pt x="13143" y="17764"/>
                  </a:cubicBezTo>
                  <a:cubicBezTo>
                    <a:pt x="16422" y="15223"/>
                    <a:pt x="19122" y="10987"/>
                    <a:pt x="20279" y="7811"/>
                  </a:cubicBezTo>
                  <a:cubicBezTo>
                    <a:pt x="21436" y="4634"/>
                    <a:pt x="21050" y="2517"/>
                    <a:pt x="19893" y="1881"/>
                  </a:cubicBezTo>
                  <a:cubicBezTo>
                    <a:pt x="18736" y="1246"/>
                    <a:pt x="16807" y="2093"/>
                    <a:pt x="14879" y="2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7323468" y="2083850"/>
              <a:ext cx="122239" cy="197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0963" fill="norm" stroke="1" extrusionOk="0">
                  <a:moveTo>
                    <a:pt x="20680" y="4285"/>
                  </a:moveTo>
                  <a:cubicBezTo>
                    <a:pt x="21046" y="3160"/>
                    <a:pt x="21412" y="2035"/>
                    <a:pt x="20863" y="1135"/>
                  </a:cubicBezTo>
                  <a:cubicBezTo>
                    <a:pt x="20314" y="235"/>
                    <a:pt x="18849" y="-440"/>
                    <a:pt x="15737" y="347"/>
                  </a:cubicBezTo>
                  <a:cubicBezTo>
                    <a:pt x="12626" y="1135"/>
                    <a:pt x="7866" y="3385"/>
                    <a:pt x="4937" y="6310"/>
                  </a:cubicBezTo>
                  <a:cubicBezTo>
                    <a:pt x="2009" y="9235"/>
                    <a:pt x="910" y="12835"/>
                    <a:pt x="361" y="15423"/>
                  </a:cubicBezTo>
                  <a:cubicBezTo>
                    <a:pt x="-188" y="18010"/>
                    <a:pt x="-188" y="19585"/>
                    <a:pt x="910" y="20372"/>
                  </a:cubicBezTo>
                  <a:cubicBezTo>
                    <a:pt x="2009" y="21160"/>
                    <a:pt x="4205" y="21160"/>
                    <a:pt x="7683" y="20372"/>
                  </a:cubicBezTo>
                  <a:cubicBezTo>
                    <a:pt x="11161" y="19585"/>
                    <a:pt x="15920" y="18010"/>
                    <a:pt x="20680" y="16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7341429" y="2174962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7900229" y="2181312"/>
              <a:ext cx="6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382"/>
                    <a:pt x="21600" y="12764"/>
                    <a:pt x="18000" y="16364"/>
                  </a:cubicBezTo>
                  <a:cubicBezTo>
                    <a:pt x="14400" y="19964"/>
                    <a:pt x="7200" y="20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7760529" y="2435312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7869012" y="2522539"/>
              <a:ext cx="145518" cy="19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19" fill="norm" stroke="1" extrusionOk="0">
                  <a:moveTo>
                    <a:pt x="1799" y="5758"/>
                  </a:moveTo>
                  <a:cubicBezTo>
                    <a:pt x="1486" y="10171"/>
                    <a:pt x="1173" y="14584"/>
                    <a:pt x="860" y="17371"/>
                  </a:cubicBezTo>
                  <a:cubicBezTo>
                    <a:pt x="547" y="20158"/>
                    <a:pt x="234" y="21319"/>
                    <a:pt x="78" y="21319"/>
                  </a:cubicBezTo>
                  <a:cubicBezTo>
                    <a:pt x="-79" y="21319"/>
                    <a:pt x="-79" y="20158"/>
                    <a:pt x="860" y="16906"/>
                  </a:cubicBezTo>
                  <a:cubicBezTo>
                    <a:pt x="1799" y="13654"/>
                    <a:pt x="3678" y="8313"/>
                    <a:pt x="6182" y="5061"/>
                  </a:cubicBezTo>
                  <a:cubicBezTo>
                    <a:pt x="8686" y="1809"/>
                    <a:pt x="11817" y="648"/>
                    <a:pt x="14164" y="184"/>
                  </a:cubicBezTo>
                  <a:cubicBezTo>
                    <a:pt x="16512" y="-281"/>
                    <a:pt x="18078" y="-49"/>
                    <a:pt x="19173" y="3087"/>
                  </a:cubicBezTo>
                  <a:cubicBezTo>
                    <a:pt x="20269" y="6222"/>
                    <a:pt x="20895" y="12261"/>
                    <a:pt x="21521" y="18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8412376" y="2219412"/>
              <a:ext cx="24350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19187" y="0"/>
                  </a:moveTo>
                  <a:cubicBezTo>
                    <a:pt x="14718" y="2016"/>
                    <a:pt x="10249" y="4032"/>
                    <a:pt x="7455" y="5256"/>
                  </a:cubicBezTo>
                  <a:cubicBezTo>
                    <a:pt x="4662" y="6480"/>
                    <a:pt x="3545" y="6912"/>
                    <a:pt x="2707" y="7416"/>
                  </a:cubicBezTo>
                  <a:cubicBezTo>
                    <a:pt x="1869" y="7920"/>
                    <a:pt x="1311" y="8496"/>
                    <a:pt x="1311" y="9072"/>
                  </a:cubicBezTo>
                  <a:cubicBezTo>
                    <a:pt x="1311" y="9648"/>
                    <a:pt x="1869" y="10224"/>
                    <a:pt x="3545" y="10584"/>
                  </a:cubicBezTo>
                  <a:cubicBezTo>
                    <a:pt x="5221" y="10944"/>
                    <a:pt x="8014" y="11088"/>
                    <a:pt x="9876" y="11160"/>
                  </a:cubicBezTo>
                  <a:cubicBezTo>
                    <a:pt x="11738" y="11232"/>
                    <a:pt x="12669" y="11232"/>
                    <a:pt x="12762" y="11520"/>
                  </a:cubicBezTo>
                  <a:cubicBezTo>
                    <a:pt x="12855" y="11808"/>
                    <a:pt x="12111" y="12384"/>
                    <a:pt x="10342" y="13248"/>
                  </a:cubicBezTo>
                  <a:cubicBezTo>
                    <a:pt x="8573" y="14112"/>
                    <a:pt x="5780" y="15264"/>
                    <a:pt x="3918" y="16200"/>
                  </a:cubicBezTo>
                  <a:cubicBezTo>
                    <a:pt x="2055" y="17136"/>
                    <a:pt x="1124" y="17856"/>
                    <a:pt x="566" y="18576"/>
                  </a:cubicBezTo>
                  <a:cubicBezTo>
                    <a:pt x="7" y="19296"/>
                    <a:pt x="-179" y="20016"/>
                    <a:pt x="193" y="20448"/>
                  </a:cubicBezTo>
                  <a:cubicBezTo>
                    <a:pt x="566" y="20880"/>
                    <a:pt x="1497" y="21024"/>
                    <a:pt x="3918" y="20952"/>
                  </a:cubicBezTo>
                  <a:cubicBezTo>
                    <a:pt x="6338" y="20880"/>
                    <a:pt x="10249" y="20592"/>
                    <a:pt x="13414" y="20664"/>
                  </a:cubicBezTo>
                  <a:cubicBezTo>
                    <a:pt x="16580" y="20736"/>
                    <a:pt x="19000" y="21168"/>
                    <a:pt x="21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8459029" y="2676612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8459029" y="2594062"/>
              <a:ext cx="50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8528879" y="2663912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8516179" y="2682962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8655879" y="2613112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00"/>
                    <a:pt x="7200" y="8800"/>
                    <a:pt x="3600" y="12400"/>
                  </a:cubicBezTo>
                  <a:cubicBezTo>
                    <a:pt x="0" y="16000"/>
                    <a:pt x="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8466173" y="2097781"/>
              <a:ext cx="126207" cy="13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770" fill="norm" stroke="1" extrusionOk="0">
                  <a:moveTo>
                    <a:pt x="2025" y="152"/>
                  </a:moveTo>
                  <a:cubicBezTo>
                    <a:pt x="2025" y="3752"/>
                    <a:pt x="2025" y="7352"/>
                    <a:pt x="1665" y="10297"/>
                  </a:cubicBezTo>
                  <a:cubicBezTo>
                    <a:pt x="1305" y="13243"/>
                    <a:pt x="585" y="15534"/>
                    <a:pt x="225" y="15861"/>
                  </a:cubicBezTo>
                  <a:cubicBezTo>
                    <a:pt x="-135" y="16188"/>
                    <a:pt x="-135" y="14552"/>
                    <a:pt x="765" y="11770"/>
                  </a:cubicBezTo>
                  <a:cubicBezTo>
                    <a:pt x="1665" y="8988"/>
                    <a:pt x="3465" y="5061"/>
                    <a:pt x="5085" y="2606"/>
                  </a:cubicBezTo>
                  <a:cubicBezTo>
                    <a:pt x="6705" y="152"/>
                    <a:pt x="8145" y="-830"/>
                    <a:pt x="10845" y="806"/>
                  </a:cubicBezTo>
                  <a:cubicBezTo>
                    <a:pt x="13545" y="2443"/>
                    <a:pt x="17505" y="6697"/>
                    <a:pt x="19485" y="10461"/>
                  </a:cubicBezTo>
                  <a:cubicBezTo>
                    <a:pt x="21465" y="14225"/>
                    <a:pt x="21465" y="17497"/>
                    <a:pt x="21465" y="2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8981845" y="2225762"/>
              <a:ext cx="8468" cy="28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10800" y="0"/>
                  </a:moveTo>
                  <a:cubicBezTo>
                    <a:pt x="16200" y="2541"/>
                    <a:pt x="21600" y="5082"/>
                    <a:pt x="21600" y="8179"/>
                  </a:cubicBezTo>
                  <a:cubicBezTo>
                    <a:pt x="21600" y="11276"/>
                    <a:pt x="16200" y="14929"/>
                    <a:pt x="10800" y="17391"/>
                  </a:cubicBezTo>
                  <a:cubicBezTo>
                    <a:pt x="5400" y="19853"/>
                    <a:pt x="0" y="21124"/>
                    <a:pt x="0" y="21362"/>
                  </a:cubicBezTo>
                  <a:cubicBezTo>
                    <a:pt x="0" y="21600"/>
                    <a:pt x="5400" y="20806"/>
                    <a:pt x="10800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8947706" y="2225199"/>
              <a:ext cx="199568" cy="3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0609" fill="norm" stroke="1" extrusionOk="0">
                  <a:moveTo>
                    <a:pt x="2054" y="20609"/>
                  </a:moveTo>
                  <a:cubicBezTo>
                    <a:pt x="929" y="19259"/>
                    <a:pt x="-196" y="17909"/>
                    <a:pt x="29" y="16559"/>
                  </a:cubicBezTo>
                  <a:cubicBezTo>
                    <a:pt x="254" y="15209"/>
                    <a:pt x="1829" y="13859"/>
                    <a:pt x="5091" y="10484"/>
                  </a:cubicBezTo>
                  <a:cubicBezTo>
                    <a:pt x="8354" y="7109"/>
                    <a:pt x="13304" y="1709"/>
                    <a:pt x="16342" y="359"/>
                  </a:cubicBezTo>
                  <a:cubicBezTo>
                    <a:pt x="19379" y="-991"/>
                    <a:pt x="20504" y="1709"/>
                    <a:pt x="20954" y="4409"/>
                  </a:cubicBezTo>
                  <a:cubicBezTo>
                    <a:pt x="21404" y="7109"/>
                    <a:pt x="21179" y="9809"/>
                    <a:pt x="20954" y="12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8947979" y="2371761"/>
              <a:ext cx="1905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760" y="11670"/>
                    <a:pt x="11520" y="3363"/>
                    <a:pt x="15120" y="870"/>
                  </a:cubicBezTo>
                  <a:cubicBezTo>
                    <a:pt x="18720" y="-1622"/>
                    <a:pt x="2016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8960679" y="2517862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9278684" y="2147116"/>
              <a:ext cx="209046" cy="41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79" fill="norm" stroke="1" extrusionOk="0">
                  <a:moveTo>
                    <a:pt x="21548" y="776"/>
                  </a:moveTo>
                  <a:cubicBezTo>
                    <a:pt x="20239" y="342"/>
                    <a:pt x="18930" y="-92"/>
                    <a:pt x="16203" y="17"/>
                  </a:cubicBezTo>
                  <a:cubicBezTo>
                    <a:pt x="13475" y="125"/>
                    <a:pt x="9330" y="776"/>
                    <a:pt x="6493" y="1536"/>
                  </a:cubicBezTo>
                  <a:cubicBezTo>
                    <a:pt x="3657" y="2296"/>
                    <a:pt x="2130" y="3164"/>
                    <a:pt x="1475" y="4521"/>
                  </a:cubicBezTo>
                  <a:cubicBezTo>
                    <a:pt x="821" y="5878"/>
                    <a:pt x="1039" y="7723"/>
                    <a:pt x="1039" y="10002"/>
                  </a:cubicBezTo>
                  <a:cubicBezTo>
                    <a:pt x="1039" y="12282"/>
                    <a:pt x="821" y="14995"/>
                    <a:pt x="603" y="16678"/>
                  </a:cubicBezTo>
                  <a:cubicBezTo>
                    <a:pt x="384" y="18360"/>
                    <a:pt x="166" y="19012"/>
                    <a:pt x="57" y="19609"/>
                  </a:cubicBezTo>
                  <a:cubicBezTo>
                    <a:pt x="-52" y="20205"/>
                    <a:pt x="-52" y="20748"/>
                    <a:pt x="493" y="21074"/>
                  </a:cubicBezTo>
                  <a:cubicBezTo>
                    <a:pt x="1039" y="21399"/>
                    <a:pt x="2130" y="21508"/>
                    <a:pt x="4857" y="21182"/>
                  </a:cubicBezTo>
                  <a:cubicBezTo>
                    <a:pt x="7584" y="20857"/>
                    <a:pt x="11948" y="20097"/>
                    <a:pt x="16312" y="19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9604145" y="2263862"/>
              <a:ext cx="2328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3688"/>
                    <a:pt x="17673" y="7376"/>
                    <a:pt x="14727" y="10449"/>
                  </a:cubicBezTo>
                  <a:cubicBezTo>
                    <a:pt x="11782" y="13522"/>
                    <a:pt x="7855" y="15980"/>
                    <a:pt x="4909" y="17649"/>
                  </a:cubicBezTo>
                  <a:cubicBezTo>
                    <a:pt x="1964" y="19317"/>
                    <a:pt x="0" y="20195"/>
                    <a:pt x="0" y="20722"/>
                  </a:cubicBezTo>
                  <a:cubicBezTo>
                    <a:pt x="0" y="21249"/>
                    <a:pt x="1964" y="21424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9500429" y="2255249"/>
              <a:ext cx="2413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926" y="12793"/>
                    <a:pt x="9853" y="5170"/>
                    <a:pt x="13453" y="1993"/>
                  </a:cubicBezTo>
                  <a:cubicBezTo>
                    <a:pt x="17053" y="-1183"/>
                    <a:pt x="19326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9481379" y="2517862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800"/>
                    <a:pt x="12150" y="12000"/>
                    <a:pt x="15750" y="8400"/>
                  </a:cubicBezTo>
                  <a:cubicBezTo>
                    <a:pt x="19350" y="4800"/>
                    <a:pt x="2047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9833181" y="2188609"/>
              <a:ext cx="175249" cy="27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51" fill="norm" stroke="1" extrusionOk="0">
                  <a:moveTo>
                    <a:pt x="20519" y="1410"/>
                  </a:moveTo>
                  <a:cubicBezTo>
                    <a:pt x="19747" y="750"/>
                    <a:pt x="18976" y="91"/>
                    <a:pt x="17947" y="8"/>
                  </a:cubicBezTo>
                  <a:cubicBezTo>
                    <a:pt x="16919" y="-74"/>
                    <a:pt x="15633" y="421"/>
                    <a:pt x="13319" y="2152"/>
                  </a:cubicBezTo>
                  <a:cubicBezTo>
                    <a:pt x="11004" y="3883"/>
                    <a:pt x="7661" y="6851"/>
                    <a:pt x="5219" y="9572"/>
                  </a:cubicBezTo>
                  <a:cubicBezTo>
                    <a:pt x="2776" y="12292"/>
                    <a:pt x="1233" y="14766"/>
                    <a:pt x="461" y="16415"/>
                  </a:cubicBezTo>
                  <a:cubicBezTo>
                    <a:pt x="-310" y="18063"/>
                    <a:pt x="-310" y="18888"/>
                    <a:pt x="2004" y="19712"/>
                  </a:cubicBezTo>
                  <a:cubicBezTo>
                    <a:pt x="4319" y="20537"/>
                    <a:pt x="8947" y="21361"/>
                    <a:pt x="12547" y="21444"/>
                  </a:cubicBezTo>
                  <a:cubicBezTo>
                    <a:pt x="16147" y="21526"/>
                    <a:pt x="18719" y="20866"/>
                    <a:pt x="21290" y="20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0008429" y="2257512"/>
              <a:ext cx="1905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703"/>
                    <a:pt x="9600" y="7406"/>
                    <a:pt x="13200" y="11006"/>
                  </a:cubicBezTo>
                  <a:cubicBezTo>
                    <a:pt x="16800" y="14606"/>
                    <a:pt x="19200" y="181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0027479" y="2244812"/>
              <a:ext cx="171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1280"/>
                    <a:pt x="15733" y="2560"/>
                    <a:pt x="12267" y="5200"/>
                  </a:cubicBezTo>
                  <a:cubicBezTo>
                    <a:pt x="8800" y="7840"/>
                    <a:pt x="4800" y="11840"/>
                    <a:pt x="2667" y="14800"/>
                  </a:cubicBezTo>
                  <a:cubicBezTo>
                    <a:pt x="533" y="17760"/>
                    <a:pt x="267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0211629" y="2428962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0237029" y="2314662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0306879" y="2333712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0306879" y="2441662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0507198" y="2289262"/>
              <a:ext cx="21416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21047" y="0"/>
                  </a:moveTo>
                  <a:cubicBezTo>
                    <a:pt x="21256" y="1350"/>
                    <a:pt x="21466" y="2700"/>
                    <a:pt x="20417" y="4500"/>
                  </a:cubicBezTo>
                  <a:cubicBezTo>
                    <a:pt x="19369" y="6300"/>
                    <a:pt x="17062" y="8550"/>
                    <a:pt x="14231" y="10687"/>
                  </a:cubicBezTo>
                  <a:cubicBezTo>
                    <a:pt x="11400" y="12825"/>
                    <a:pt x="8045" y="14850"/>
                    <a:pt x="5843" y="15862"/>
                  </a:cubicBezTo>
                  <a:cubicBezTo>
                    <a:pt x="3641" y="16875"/>
                    <a:pt x="2592" y="16875"/>
                    <a:pt x="1753" y="16425"/>
                  </a:cubicBezTo>
                  <a:cubicBezTo>
                    <a:pt x="915" y="15975"/>
                    <a:pt x="285" y="15075"/>
                    <a:pt x="76" y="13838"/>
                  </a:cubicBezTo>
                  <a:cubicBezTo>
                    <a:pt x="-134" y="12600"/>
                    <a:pt x="76" y="11025"/>
                    <a:pt x="915" y="10238"/>
                  </a:cubicBezTo>
                  <a:cubicBezTo>
                    <a:pt x="1753" y="9450"/>
                    <a:pt x="3221" y="9450"/>
                    <a:pt x="5423" y="10575"/>
                  </a:cubicBezTo>
                  <a:cubicBezTo>
                    <a:pt x="7625" y="11700"/>
                    <a:pt x="10561" y="13950"/>
                    <a:pt x="12658" y="15975"/>
                  </a:cubicBezTo>
                  <a:cubicBezTo>
                    <a:pt x="14755" y="18000"/>
                    <a:pt x="16014" y="19800"/>
                    <a:pt x="17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0745029" y="2206712"/>
              <a:ext cx="9634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9861" y="0"/>
                  </a:moveTo>
                  <a:cubicBezTo>
                    <a:pt x="15496" y="3388"/>
                    <a:pt x="21130" y="6776"/>
                    <a:pt x="21365" y="10024"/>
                  </a:cubicBezTo>
                  <a:cubicBezTo>
                    <a:pt x="21600" y="13271"/>
                    <a:pt x="16435" y="16376"/>
                    <a:pt x="11974" y="18282"/>
                  </a:cubicBezTo>
                  <a:cubicBezTo>
                    <a:pt x="7513" y="20188"/>
                    <a:pt x="3757" y="208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0872029" y="2147445"/>
              <a:ext cx="231511" cy="52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589" y="1901"/>
                  </a:moveTo>
                  <a:cubicBezTo>
                    <a:pt x="3731" y="1382"/>
                    <a:pt x="6873" y="864"/>
                    <a:pt x="9818" y="518"/>
                  </a:cubicBezTo>
                  <a:cubicBezTo>
                    <a:pt x="12764" y="173"/>
                    <a:pt x="15513" y="0"/>
                    <a:pt x="17378" y="0"/>
                  </a:cubicBezTo>
                  <a:cubicBezTo>
                    <a:pt x="19244" y="0"/>
                    <a:pt x="20225" y="173"/>
                    <a:pt x="20815" y="475"/>
                  </a:cubicBezTo>
                  <a:cubicBezTo>
                    <a:pt x="21404" y="778"/>
                    <a:pt x="21600" y="1210"/>
                    <a:pt x="21404" y="2333"/>
                  </a:cubicBezTo>
                  <a:cubicBezTo>
                    <a:pt x="21207" y="3456"/>
                    <a:pt x="20618" y="5270"/>
                    <a:pt x="19342" y="7560"/>
                  </a:cubicBezTo>
                  <a:cubicBezTo>
                    <a:pt x="18065" y="9850"/>
                    <a:pt x="16102" y="12614"/>
                    <a:pt x="14433" y="14774"/>
                  </a:cubicBezTo>
                  <a:cubicBezTo>
                    <a:pt x="12764" y="16934"/>
                    <a:pt x="11389" y="18490"/>
                    <a:pt x="10407" y="19526"/>
                  </a:cubicBezTo>
                  <a:cubicBezTo>
                    <a:pt x="9425" y="20563"/>
                    <a:pt x="8836" y="21082"/>
                    <a:pt x="7167" y="21341"/>
                  </a:cubicBezTo>
                  <a:cubicBezTo>
                    <a:pt x="5498" y="21600"/>
                    <a:pt x="274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2996899" y="3883112"/>
              <a:ext cx="21703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628" y="0"/>
                  </a:moveTo>
                  <a:cubicBezTo>
                    <a:pt x="1370" y="2400"/>
                    <a:pt x="112" y="4800"/>
                    <a:pt x="7" y="7200"/>
                  </a:cubicBezTo>
                  <a:cubicBezTo>
                    <a:pt x="-98" y="9600"/>
                    <a:pt x="951" y="12000"/>
                    <a:pt x="4096" y="13200"/>
                  </a:cubicBezTo>
                  <a:cubicBezTo>
                    <a:pt x="7242" y="14400"/>
                    <a:pt x="12485" y="14400"/>
                    <a:pt x="15735" y="15600"/>
                  </a:cubicBezTo>
                  <a:cubicBezTo>
                    <a:pt x="18985" y="16800"/>
                    <a:pt x="20244" y="19200"/>
                    <a:pt x="215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3061529" y="4010112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8514"/>
                    <a:pt x="8826" y="15429"/>
                    <a:pt x="12426" y="11829"/>
                  </a:cubicBezTo>
                  <a:cubicBezTo>
                    <a:pt x="16026" y="8229"/>
                    <a:pt x="1881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3652079" y="3622762"/>
              <a:ext cx="12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92"/>
                    <a:pt x="7200" y="8585"/>
                    <a:pt x="3600" y="12185"/>
                  </a:cubicBezTo>
                  <a:cubicBezTo>
                    <a:pt x="0" y="15785"/>
                    <a:pt x="0" y="186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3499679" y="4022812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3579260" y="4112058"/>
              <a:ext cx="212520" cy="231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733" fill="norm" stroke="1" extrusionOk="0">
                  <a:moveTo>
                    <a:pt x="1583" y="5653"/>
                  </a:moveTo>
                  <a:cubicBezTo>
                    <a:pt x="941" y="6411"/>
                    <a:pt x="300" y="7169"/>
                    <a:pt x="86" y="9443"/>
                  </a:cubicBezTo>
                  <a:cubicBezTo>
                    <a:pt x="-128" y="11716"/>
                    <a:pt x="86" y="15506"/>
                    <a:pt x="407" y="17874"/>
                  </a:cubicBezTo>
                  <a:cubicBezTo>
                    <a:pt x="727" y="20243"/>
                    <a:pt x="1155" y="21190"/>
                    <a:pt x="1797" y="20527"/>
                  </a:cubicBezTo>
                  <a:cubicBezTo>
                    <a:pt x="2438" y="19864"/>
                    <a:pt x="3294" y="17590"/>
                    <a:pt x="4577" y="14369"/>
                  </a:cubicBezTo>
                  <a:cubicBezTo>
                    <a:pt x="5860" y="11148"/>
                    <a:pt x="7571" y="6979"/>
                    <a:pt x="8747" y="4422"/>
                  </a:cubicBezTo>
                  <a:cubicBezTo>
                    <a:pt x="9923" y="1864"/>
                    <a:pt x="10565" y="916"/>
                    <a:pt x="11421" y="348"/>
                  </a:cubicBezTo>
                  <a:cubicBezTo>
                    <a:pt x="12276" y="-221"/>
                    <a:pt x="13345" y="-410"/>
                    <a:pt x="14842" y="2337"/>
                  </a:cubicBezTo>
                  <a:cubicBezTo>
                    <a:pt x="16339" y="5085"/>
                    <a:pt x="18264" y="10769"/>
                    <a:pt x="19440" y="14085"/>
                  </a:cubicBezTo>
                  <a:cubicBezTo>
                    <a:pt x="20617" y="17401"/>
                    <a:pt x="21044" y="18348"/>
                    <a:pt x="21472" y="19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4149495" y="3649110"/>
              <a:ext cx="328085" cy="42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19092" y="2177"/>
                  </a:moveTo>
                  <a:cubicBezTo>
                    <a:pt x="19649" y="1753"/>
                    <a:pt x="20206" y="1329"/>
                    <a:pt x="20694" y="906"/>
                  </a:cubicBezTo>
                  <a:cubicBezTo>
                    <a:pt x="21182" y="482"/>
                    <a:pt x="21600" y="59"/>
                    <a:pt x="21530" y="6"/>
                  </a:cubicBezTo>
                  <a:cubicBezTo>
                    <a:pt x="21461" y="-47"/>
                    <a:pt x="20903" y="271"/>
                    <a:pt x="18604" y="1435"/>
                  </a:cubicBezTo>
                  <a:cubicBezTo>
                    <a:pt x="16305" y="2600"/>
                    <a:pt x="12263" y="4612"/>
                    <a:pt x="9615" y="6041"/>
                  </a:cubicBezTo>
                  <a:cubicBezTo>
                    <a:pt x="6968" y="7471"/>
                    <a:pt x="5714" y="8318"/>
                    <a:pt x="4947" y="9059"/>
                  </a:cubicBezTo>
                  <a:cubicBezTo>
                    <a:pt x="4181" y="9800"/>
                    <a:pt x="3902" y="10435"/>
                    <a:pt x="4320" y="10859"/>
                  </a:cubicBezTo>
                  <a:cubicBezTo>
                    <a:pt x="4738" y="11282"/>
                    <a:pt x="5853" y="11494"/>
                    <a:pt x="7107" y="11600"/>
                  </a:cubicBezTo>
                  <a:cubicBezTo>
                    <a:pt x="8361" y="11706"/>
                    <a:pt x="9755" y="11706"/>
                    <a:pt x="10870" y="11812"/>
                  </a:cubicBezTo>
                  <a:cubicBezTo>
                    <a:pt x="11985" y="11918"/>
                    <a:pt x="12821" y="12129"/>
                    <a:pt x="13169" y="12500"/>
                  </a:cubicBezTo>
                  <a:cubicBezTo>
                    <a:pt x="13517" y="12871"/>
                    <a:pt x="13378" y="13400"/>
                    <a:pt x="11915" y="14353"/>
                  </a:cubicBezTo>
                  <a:cubicBezTo>
                    <a:pt x="10452" y="15306"/>
                    <a:pt x="7665" y="16682"/>
                    <a:pt x="5644" y="17635"/>
                  </a:cubicBezTo>
                  <a:cubicBezTo>
                    <a:pt x="3623" y="18588"/>
                    <a:pt x="2369" y="19118"/>
                    <a:pt x="1463" y="19541"/>
                  </a:cubicBezTo>
                  <a:cubicBezTo>
                    <a:pt x="557" y="19965"/>
                    <a:pt x="0" y="20282"/>
                    <a:pt x="0" y="20653"/>
                  </a:cubicBezTo>
                  <a:cubicBezTo>
                    <a:pt x="0" y="21024"/>
                    <a:pt x="557" y="21447"/>
                    <a:pt x="2439" y="21500"/>
                  </a:cubicBezTo>
                  <a:cubicBezTo>
                    <a:pt x="4320" y="21553"/>
                    <a:pt x="7525" y="21235"/>
                    <a:pt x="10939" y="20971"/>
                  </a:cubicBezTo>
                  <a:cubicBezTo>
                    <a:pt x="14354" y="20706"/>
                    <a:pt x="17977" y="20494"/>
                    <a:pt x="21600" y="20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4325179" y="4264112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4325179" y="4149812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4426779" y="4238712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4420429" y="4257762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4585529" y="4187912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4255329" y="3480728"/>
              <a:ext cx="146051" cy="17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9541"/>
                  </a:moveTo>
                  <a:cubicBezTo>
                    <a:pt x="939" y="10569"/>
                    <a:pt x="1878" y="11598"/>
                    <a:pt x="2348" y="13269"/>
                  </a:cubicBezTo>
                  <a:cubicBezTo>
                    <a:pt x="2817" y="14941"/>
                    <a:pt x="2817" y="17255"/>
                    <a:pt x="2661" y="17641"/>
                  </a:cubicBezTo>
                  <a:cubicBezTo>
                    <a:pt x="2504" y="18026"/>
                    <a:pt x="2191" y="16483"/>
                    <a:pt x="2817" y="13398"/>
                  </a:cubicBezTo>
                  <a:cubicBezTo>
                    <a:pt x="3443" y="10312"/>
                    <a:pt x="5009" y="5683"/>
                    <a:pt x="7200" y="2983"/>
                  </a:cubicBezTo>
                  <a:cubicBezTo>
                    <a:pt x="9391" y="283"/>
                    <a:pt x="12209" y="-488"/>
                    <a:pt x="14557" y="283"/>
                  </a:cubicBezTo>
                  <a:cubicBezTo>
                    <a:pt x="16904" y="1055"/>
                    <a:pt x="18783" y="3369"/>
                    <a:pt x="19878" y="7098"/>
                  </a:cubicBezTo>
                  <a:cubicBezTo>
                    <a:pt x="20974" y="10826"/>
                    <a:pt x="21287" y="15969"/>
                    <a:pt x="21600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4920083" y="3560212"/>
              <a:ext cx="193217" cy="43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63" fill="norm" stroke="1" extrusionOk="0">
                  <a:moveTo>
                    <a:pt x="2285" y="9299"/>
                  </a:moveTo>
                  <a:cubicBezTo>
                    <a:pt x="2055" y="11688"/>
                    <a:pt x="1825" y="14076"/>
                    <a:pt x="1710" y="15945"/>
                  </a:cubicBezTo>
                  <a:cubicBezTo>
                    <a:pt x="1595" y="17815"/>
                    <a:pt x="1595" y="19165"/>
                    <a:pt x="1595" y="20099"/>
                  </a:cubicBezTo>
                  <a:cubicBezTo>
                    <a:pt x="1595" y="21034"/>
                    <a:pt x="1595" y="21553"/>
                    <a:pt x="1366" y="21449"/>
                  </a:cubicBezTo>
                  <a:cubicBezTo>
                    <a:pt x="1136" y="21345"/>
                    <a:pt x="676" y="20618"/>
                    <a:pt x="331" y="18386"/>
                  </a:cubicBezTo>
                  <a:cubicBezTo>
                    <a:pt x="-13" y="16153"/>
                    <a:pt x="-243" y="12415"/>
                    <a:pt x="446" y="9195"/>
                  </a:cubicBezTo>
                  <a:cubicBezTo>
                    <a:pt x="1136" y="5976"/>
                    <a:pt x="2744" y="3276"/>
                    <a:pt x="4123" y="1770"/>
                  </a:cubicBezTo>
                  <a:cubicBezTo>
                    <a:pt x="5502" y="265"/>
                    <a:pt x="6651" y="-47"/>
                    <a:pt x="8489" y="5"/>
                  </a:cubicBezTo>
                  <a:cubicBezTo>
                    <a:pt x="10327" y="57"/>
                    <a:pt x="12855" y="472"/>
                    <a:pt x="15383" y="1718"/>
                  </a:cubicBezTo>
                  <a:cubicBezTo>
                    <a:pt x="17910" y="2965"/>
                    <a:pt x="20438" y="5041"/>
                    <a:pt x="20897" y="6963"/>
                  </a:cubicBezTo>
                  <a:cubicBezTo>
                    <a:pt x="21357" y="8884"/>
                    <a:pt x="19748" y="10649"/>
                    <a:pt x="17221" y="11740"/>
                  </a:cubicBezTo>
                  <a:cubicBezTo>
                    <a:pt x="14693" y="12830"/>
                    <a:pt x="11246" y="13245"/>
                    <a:pt x="9063" y="13297"/>
                  </a:cubicBezTo>
                  <a:cubicBezTo>
                    <a:pt x="6880" y="13349"/>
                    <a:pt x="5961" y="13038"/>
                    <a:pt x="5502" y="12622"/>
                  </a:cubicBezTo>
                  <a:cubicBezTo>
                    <a:pt x="5042" y="12207"/>
                    <a:pt x="5042" y="11688"/>
                    <a:pt x="5731" y="11480"/>
                  </a:cubicBezTo>
                  <a:cubicBezTo>
                    <a:pt x="6421" y="11272"/>
                    <a:pt x="7800" y="11376"/>
                    <a:pt x="9178" y="1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5117035" y="3768812"/>
              <a:ext cx="179695" cy="21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00" fill="norm" stroke="1" extrusionOk="0">
                  <a:moveTo>
                    <a:pt x="224" y="7699"/>
                  </a:moveTo>
                  <a:cubicBezTo>
                    <a:pt x="-27" y="6630"/>
                    <a:pt x="-278" y="5560"/>
                    <a:pt x="727" y="5026"/>
                  </a:cubicBezTo>
                  <a:cubicBezTo>
                    <a:pt x="1731" y="4491"/>
                    <a:pt x="3992" y="4491"/>
                    <a:pt x="6127" y="5560"/>
                  </a:cubicBezTo>
                  <a:cubicBezTo>
                    <a:pt x="8262" y="6630"/>
                    <a:pt x="10271" y="8768"/>
                    <a:pt x="11150" y="11121"/>
                  </a:cubicBezTo>
                  <a:cubicBezTo>
                    <a:pt x="12029" y="13473"/>
                    <a:pt x="11778" y="16040"/>
                    <a:pt x="11275" y="17750"/>
                  </a:cubicBezTo>
                  <a:cubicBezTo>
                    <a:pt x="10773" y="19461"/>
                    <a:pt x="10020" y="20317"/>
                    <a:pt x="9015" y="20851"/>
                  </a:cubicBezTo>
                  <a:cubicBezTo>
                    <a:pt x="8010" y="21386"/>
                    <a:pt x="6755" y="21600"/>
                    <a:pt x="6001" y="21172"/>
                  </a:cubicBezTo>
                  <a:cubicBezTo>
                    <a:pt x="5248" y="20745"/>
                    <a:pt x="4996" y="19675"/>
                    <a:pt x="5750" y="16788"/>
                  </a:cubicBezTo>
                  <a:cubicBezTo>
                    <a:pt x="6503" y="13901"/>
                    <a:pt x="8262" y="9196"/>
                    <a:pt x="11024" y="6095"/>
                  </a:cubicBezTo>
                  <a:cubicBezTo>
                    <a:pt x="13787" y="2994"/>
                    <a:pt x="17555" y="1497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5392975" y="3628180"/>
              <a:ext cx="155638" cy="36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09" fill="norm" stroke="1" extrusionOk="0">
                  <a:moveTo>
                    <a:pt x="20879" y="4104"/>
                  </a:moveTo>
                  <a:cubicBezTo>
                    <a:pt x="21171" y="3368"/>
                    <a:pt x="21463" y="2632"/>
                    <a:pt x="21463" y="1957"/>
                  </a:cubicBezTo>
                  <a:cubicBezTo>
                    <a:pt x="21463" y="1282"/>
                    <a:pt x="21171" y="668"/>
                    <a:pt x="20004" y="300"/>
                  </a:cubicBezTo>
                  <a:cubicBezTo>
                    <a:pt x="18836" y="-68"/>
                    <a:pt x="16793" y="-191"/>
                    <a:pt x="13874" y="484"/>
                  </a:cubicBezTo>
                  <a:cubicBezTo>
                    <a:pt x="10955" y="1159"/>
                    <a:pt x="7160" y="2632"/>
                    <a:pt x="4387" y="5270"/>
                  </a:cubicBezTo>
                  <a:cubicBezTo>
                    <a:pt x="1614" y="7909"/>
                    <a:pt x="-137" y="11714"/>
                    <a:pt x="9" y="14598"/>
                  </a:cubicBezTo>
                  <a:cubicBezTo>
                    <a:pt x="155" y="17482"/>
                    <a:pt x="2198" y="19445"/>
                    <a:pt x="5555" y="20427"/>
                  </a:cubicBezTo>
                  <a:cubicBezTo>
                    <a:pt x="8912" y="21409"/>
                    <a:pt x="13582" y="21409"/>
                    <a:pt x="18252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5614229" y="3660862"/>
              <a:ext cx="1778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3200"/>
                    <a:pt x="9771" y="6400"/>
                    <a:pt x="13371" y="9667"/>
                  </a:cubicBezTo>
                  <a:cubicBezTo>
                    <a:pt x="16971" y="12933"/>
                    <a:pt x="19286" y="16267"/>
                    <a:pt x="20443" y="18267"/>
                  </a:cubicBezTo>
                  <a:cubicBezTo>
                    <a:pt x="21600" y="20267"/>
                    <a:pt x="21600" y="20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5640573" y="3667212"/>
              <a:ext cx="17685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17371" y="2487"/>
                    <a:pt x="13256" y="4975"/>
                    <a:pt x="9914" y="7396"/>
                  </a:cubicBezTo>
                  <a:cubicBezTo>
                    <a:pt x="6571" y="9818"/>
                    <a:pt x="3999" y="12175"/>
                    <a:pt x="2328" y="14335"/>
                  </a:cubicBezTo>
                  <a:cubicBezTo>
                    <a:pt x="656" y="16495"/>
                    <a:pt x="-115" y="18458"/>
                    <a:pt x="14" y="19636"/>
                  </a:cubicBezTo>
                  <a:cubicBezTo>
                    <a:pt x="142" y="20815"/>
                    <a:pt x="1171" y="21207"/>
                    <a:pt x="21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5861879" y="3927562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5893629" y="378786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5969829" y="3787862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5976179" y="3902162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6151068" y="3743412"/>
              <a:ext cx="21246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8900" y="0"/>
                  </a:moveTo>
                  <a:cubicBezTo>
                    <a:pt x="19327" y="1125"/>
                    <a:pt x="19755" y="2250"/>
                    <a:pt x="19007" y="4500"/>
                  </a:cubicBezTo>
                  <a:cubicBezTo>
                    <a:pt x="18258" y="6750"/>
                    <a:pt x="16333" y="10125"/>
                    <a:pt x="13553" y="13050"/>
                  </a:cubicBezTo>
                  <a:cubicBezTo>
                    <a:pt x="10773" y="15975"/>
                    <a:pt x="7137" y="18450"/>
                    <a:pt x="4785" y="19687"/>
                  </a:cubicBezTo>
                  <a:cubicBezTo>
                    <a:pt x="2432" y="20925"/>
                    <a:pt x="1363" y="20925"/>
                    <a:pt x="721" y="20250"/>
                  </a:cubicBezTo>
                  <a:cubicBezTo>
                    <a:pt x="80" y="19575"/>
                    <a:pt x="-134" y="18225"/>
                    <a:pt x="80" y="17100"/>
                  </a:cubicBezTo>
                  <a:cubicBezTo>
                    <a:pt x="294" y="15975"/>
                    <a:pt x="935" y="15075"/>
                    <a:pt x="2646" y="14625"/>
                  </a:cubicBezTo>
                  <a:cubicBezTo>
                    <a:pt x="4357" y="14175"/>
                    <a:pt x="7137" y="14175"/>
                    <a:pt x="10452" y="15413"/>
                  </a:cubicBezTo>
                  <a:cubicBezTo>
                    <a:pt x="13767" y="16650"/>
                    <a:pt x="17616" y="19125"/>
                    <a:pt x="214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6395279" y="3610062"/>
              <a:ext cx="11712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fill="norm" stroke="1" extrusionOk="0">
                  <a:moveTo>
                    <a:pt x="13642" y="0"/>
                  </a:moveTo>
                  <a:cubicBezTo>
                    <a:pt x="16674" y="2541"/>
                    <a:pt x="19705" y="5082"/>
                    <a:pt x="20653" y="7676"/>
                  </a:cubicBezTo>
                  <a:cubicBezTo>
                    <a:pt x="21600" y="10271"/>
                    <a:pt x="20463" y="12918"/>
                    <a:pt x="16674" y="15247"/>
                  </a:cubicBezTo>
                  <a:cubicBezTo>
                    <a:pt x="12884" y="17576"/>
                    <a:pt x="6442" y="195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7150929" y="3832312"/>
              <a:ext cx="285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80" y="3600"/>
                    <a:pt x="8960" y="7200"/>
                    <a:pt x="12560" y="10800"/>
                  </a:cubicBezTo>
                  <a:cubicBezTo>
                    <a:pt x="16160" y="14400"/>
                    <a:pt x="1888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7100129" y="3959312"/>
              <a:ext cx="266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43" y="15600"/>
                    <a:pt x="12686" y="9600"/>
                    <a:pt x="16286" y="6000"/>
                  </a:cubicBezTo>
                  <a:cubicBezTo>
                    <a:pt x="19886" y="2400"/>
                    <a:pt x="2074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7138229" y="3565612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7106479" y="3474266"/>
              <a:ext cx="5080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0" y="11040"/>
                    <a:pt x="0" y="1783"/>
                    <a:pt x="3600" y="240"/>
                  </a:cubicBezTo>
                  <a:cubicBezTo>
                    <a:pt x="7200" y="-1303"/>
                    <a:pt x="14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7178455" y="3347287"/>
              <a:ext cx="143925" cy="31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15" fill="norm" stroke="1" extrusionOk="0">
                  <a:moveTo>
                    <a:pt x="17528" y="13805"/>
                  </a:moveTo>
                  <a:cubicBezTo>
                    <a:pt x="16276" y="13379"/>
                    <a:pt x="15024" y="12953"/>
                    <a:pt x="12050" y="13308"/>
                  </a:cubicBezTo>
                  <a:cubicBezTo>
                    <a:pt x="9076" y="13663"/>
                    <a:pt x="4381" y="14800"/>
                    <a:pt x="2033" y="16150"/>
                  </a:cubicBezTo>
                  <a:cubicBezTo>
                    <a:pt x="-315" y="17500"/>
                    <a:pt x="-315" y="19063"/>
                    <a:pt x="468" y="20058"/>
                  </a:cubicBezTo>
                  <a:cubicBezTo>
                    <a:pt x="1250" y="21053"/>
                    <a:pt x="2815" y="21479"/>
                    <a:pt x="5007" y="21408"/>
                  </a:cubicBezTo>
                  <a:cubicBezTo>
                    <a:pt x="7198" y="21337"/>
                    <a:pt x="10015" y="20768"/>
                    <a:pt x="12207" y="17429"/>
                  </a:cubicBezTo>
                  <a:cubicBezTo>
                    <a:pt x="14398" y="14090"/>
                    <a:pt x="15963" y="7979"/>
                    <a:pt x="16746" y="4497"/>
                  </a:cubicBezTo>
                  <a:cubicBezTo>
                    <a:pt x="17528" y="1016"/>
                    <a:pt x="17528" y="163"/>
                    <a:pt x="17059" y="21"/>
                  </a:cubicBezTo>
                  <a:cubicBezTo>
                    <a:pt x="16589" y="-121"/>
                    <a:pt x="15650" y="447"/>
                    <a:pt x="15337" y="2437"/>
                  </a:cubicBezTo>
                  <a:cubicBezTo>
                    <a:pt x="15024" y="4426"/>
                    <a:pt x="15337" y="7837"/>
                    <a:pt x="16433" y="10608"/>
                  </a:cubicBezTo>
                  <a:cubicBezTo>
                    <a:pt x="17528" y="13379"/>
                    <a:pt x="19407" y="15511"/>
                    <a:pt x="21285" y="17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7366829" y="3483678"/>
              <a:ext cx="155857" cy="15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782" fill="norm" stroke="1" extrusionOk="0">
                  <a:moveTo>
                    <a:pt x="0" y="14412"/>
                  </a:moveTo>
                  <a:cubicBezTo>
                    <a:pt x="2919" y="11001"/>
                    <a:pt x="5838" y="7591"/>
                    <a:pt x="7297" y="5033"/>
                  </a:cubicBezTo>
                  <a:cubicBezTo>
                    <a:pt x="8757" y="2475"/>
                    <a:pt x="8757" y="770"/>
                    <a:pt x="8173" y="344"/>
                  </a:cubicBezTo>
                  <a:cubicBezTo>
                    <a:pt x="7589" y="-83"/>
                    <a:pt x="6422" y="770"/>
                    <a:pt x="4962" y="3470"/>
                  </a:cubicBezTo>
                  <a:cubicBezTo>
                    <a:pt x="3503" y="6170"/>
                    <a:pt x="1751" y="10717"/>
                    <a:pt x="876" y="13701"/>
                  </a:cubicBezTo>
                  <a:cubicBezTo>
                    <a:pt x="0" y="16686"/>
                    <a:pt x="0" y="18107"/>
                    <a:pt x="584" y="19244"/>
                  </a:cubicBezTo>
                  <a:cubicBezTo>
                    <a:pt x="1168" y="20380"/>
                    <a:pt x="2335" y="21233"/>
                    <a:pt x="3941" y="20522"/>
                  </a:cubicBezTo>
                  <a:cubicBezTo>
                    <a:pt x="5546" y="19812"/>
                    <a:pt x="7589" y="17538"/>
                    <a:pt x="8757" y="15549"/>
                  </a:cubicBezTo>
                  <a:cubicBezTo>
                    <a:pt x="9924" y="13559"/>
                    <a:pt x="10216" y="11854"/>
                    <a:pt x="10508" y="11712"/>
                  </a:cubicBezTo>
                  <a:cubicBezTo>
                    <a:pt x="10800" y="11570"/>
                    <a:pt x="11092" y="12991"/>
                    <a:pt x="11238" y="14554"/>
                  </a:cubicBezTo>
                  <a:cubicBezTo>
                    <a:pt x="11384" y="16117"/>
                    <a:pt x="11384" y="17822"/>
                    <a:pt x="11384" y="17822"/>
                  </a:cubicBezTo>
                  <a:cubicBezTo>
                    <a:pt x="11384" y="17822"/>
                    <a:pt x="11384" y="16117"/>
                    <a:pt x="12114" y="12991"/>
                  </a:cubicBezTo>
                  <a:cubicBezTo>
                    <a:pt x="12843" y="9865"/>
                    <a:pt x="14303" y="5317"/>
                    <a:pt x="15762" y="2759"/>
                  </a:cubicBezTo>
                  <a:cubicBezTo>
                    <a:pt x="17222" y="201"/>
                    <a:pt x="18681" y="-367"/>
                    <a:pt x="19703" y="201"/>
                  </a:cubicBezTo>
                  <a:cubicBezTo>
                    <a:pt x="20724" y="770"/>
                    <a:pt x="21308" y="2475"/>
                    <a:pt x="21454" y="5175"/>
                  </a:cubicBezTo>
                  <a:cubicBezTo>
                    <a:pt x="21600" y="7875"/>
                    <a:pt x="21308" y="11570"/>
                    <a:pt x="21016" y="15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7583199" y="3349712"/>
              <a:ext cx="50331" cy="285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07" fill="norm" stroke="1" extrusionOk="0">
                  <a:moveTo>
                    <a:pt x="10600" y="0"/>
                  </a:moveTo>
                  <a:cubicBezTo>
                    <a:pt x="7000" y="4447"/>
                    <a:pt x="3400" y="8894"/>
                    <a:pt x="1600" y="11912"/>
                  </a:cubicBezTo>
                  <a:cubicBezTo>
                    <a:pt x="-200" y="14929"/>
                    <a:pt x="-200" y="16518"/>
                    <a:pt x="250" y="17788"/>
                  </a:cubicBezTo>
                  <a:cubicBezTo>
                    <a:pt x="700" y="19059"/>
                    <a:pt x="1600" y="20012"/>
                    <a:pt x="4300" y="20647"/>
                  </a:cubicBezTo>
                  <a:cubicBezTo>
                    <a:pt x="7000" y="21282"/>
                    <a:pt x="11500" y="21600"/>
                    <a:pt x="14650" y="21282"/>
                  </a:cubicBezTo>
                  <a:cubicBezTo>
                    <a:pt x="17800" y="20965"/>
                    <a:pt x="19600" y="20012"/>
                    <a:pt x="214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7568897" y="3502112"/>
              <a:ext cx="115433" cy="11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8457" y="11215"/>
                  </a:moveTo>
                  <a:cubicBezTo>
                    <a:pt x="6886" y="9969"/>
                    <a:pt x="5315" y="8723"/>
                    <a:pt x="3548" y="7269"/>
                  </a:cubicBezTo>
                  <a:cubicBezTo>
                    <a:pt x="1781" y="5815"/>
                    <a:pt x="-183" y="4154"/>
                    <a:pt x="13" y="3323"/>
                  </a:cubicBezTo>
                  <a:cubicBezTo>
                    <a:pt x="210" y="2492"/>
                    <a:pt x="2566" y="2492"/>
                    <a:pt x="5315" y="3946"/>
                  </a:cubicBezTo>
                  <a:cubicBezTo>
                    <a:pt x="8064" y="5400"/>
                    <a:pt x="11206" y="8308"/>
                    <a:pt x="12973" y="10800"/>
                  </a:cubicBezTo>
                  <a:cubicBezTo>
                    <a:pt x="14741" y="13292"/>
                    <a:pt x="15133" y="15369"/>
                    <a:pt x="15330" y="17446"/>
                  </a:cubicBezTo>
                  <a:cubicBezTo>
                    <a:pt x="15526" y="19523"/>
                    <a:pt x="15526" y="21600"/>
                    <a:pt x="15526" y="21600"/>
                  </a:cubicBezTo>
                  <a:cubicBezTo>
                    <a:pt x="15526" y="21600"/>
                    <a:pt x="15526" y="19523"/>
                    <a:pt x="15526" y="17031"/>
                  </a:cubicBezTo>
                  <a:cubicBezTo>
                    <a:pt x="15526" y="14538"/>
                    <a:pt x="15526" y="11631"/>
                    <a:pt x="15526" y="8931"/>
                  </a:cubicBezTo>
                  <a:cubicBezTo>
                    <a:pt x="15526" y="6231"/>
                    <a:pt x="15526" y="3738"/>
                    <a:pt x="16508" y="2285"/>
                  </a:cubicBezTo>
                  <a:cubicBezTo>
                    <a:pt x="17490" y="831"/>
                    <a:pt x="19453" y="415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7704704" y="3274510"/>
              <a:ext cx="280930" cy="38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43" fill="norm" stroke="1" extrusionOk="0">
                  <a:moveTo>
                    <a:pt x="3284" y="15423"/>
                  </a:moveTo>
                  <a:cubicBezTo>
                    <a:pt x="2639" y="15063"/>
                    <a:pt x="1995" y="14703"/>
                    <a:pt x="1430" y="14763"/>
                  </a:cubicBezTo>
                  <a:cubicBezTo>
                    <a:pt x="866" y="14823"/>
                    <a:pt x="383" y="15303"/>
                    <a:pt x="141" y="16023"/>
                  </a:cubicBezTo>
                  <a:cubicBezTo>
                    <a:pt x="-101" y="16743"/>
                    <a:pt x="-101" y="17703"/>
                    <a:pt x="705" y="18483"/>
                  </a:cubicBezTo>
                  <a:cubicBezTo>
                    <a:pt x="1511" y="19263"/>
                    <a:pt x="3123" y="19863"/>
                    <a:pt x="4574" y="19803"/>
                  </a:cubicBezTo>
                  <a:cubicBezTo>
                    <a:pt x="6024" y="19743"/>
                    <a:pt x="7314" y="19023"/>
                    <a:pt x="8200" y="18363"/>
                  </a:cubicBezTo>
                  <a:cubicBezTo>
                    <a:pt x="9087" y="17703"/>
                    <a:pt x="9571" y="17103"/>
                    <a:pt x="9490" y="16623"/>
                  </a:cubicBezTo>
                  <a:cubicBezTo>
                    <a:pt x="9409" y="16143"/>
                    <a:pt x="8765" y="15783"/>
                    <a:pt x="8200" y="15843"/>
                  </a:cubicBezTo>
                  <a:cubicBezTo>
                    <a:pt x="7636" y="15903"/>
                    <a:pt x="7153" y="16383"/>
                    <a:pt x="6830" y="16923"/>
                  </a:cubicBezTo>
                  <a:cubicBezTo>
                    <a:pt x="6508" y="17463"/>
                    <a:pt x="6347" y="18063"/>
                    <a:pt x="6508" y="18603"/>
                  </a:cubicBezTo>
                  <a:cubicBezTo>
                    <a:pt x="6669" y="19143"/>
                    <a:pt x="7153" y="19623"/>
                    <a:pt x="7798" y="19983"/>
                  </a:cubicBezTo>
                  <a:cubicBezTo>
                    <a:pt x="8442" y="20343"/>
                    <a:pt x="9248" y="20583"/>
                    <a:pt x="9974" y="20463"/>
                  </a:cubicBezTo>
                  <a:cubicBezTo>
                    <a:pt x="10699" y="20343"/>
                    <a:pt x="11344" y="19863"/>
                    <a:pt x="12472" y="18363"/>
                  </a:cubicBezTo>
                  <a:cubicBezTo>
                    <a:pt x="13600" y="16863"/>
                    <a:pt x="15212" y="14343"/>
                    <a:pt x="16744" y="11403"/>
                  </a:cubicBezTo>
                  <a:cubicBezTo>
                    <a:pt x="18275" y="8463"/>
                    <a:pt x="19726" y="5103"/>
                    <a:pt x="20532" y="3003"/>
                  </a:cubicBezTo>
                  <a:cubicBezTo>
                    <a:pt x="21338" y="903"/>
                    <a:pt x="21499" y="63"/>
                    <a:pt x="21338" y="3"/>
                  </a:cubicBezTo>
                  <a:cubicBezTo>
                    <a:pt x="21177" y="-57"/>
                    <a:pt x="20693" y="663"/>
                    <a:pt x="19968" y="3063"/>
                  </a:cubicBezTo>
                  <a:cubicBezTo>
                    <a:pt x="19242" y="5463"/>
                    <a:pt x="18275" y="9543"/>
                    <a:pt x="18033" y="12903"/>
                  </a:cubicBezTo>
                  <a:cubicBezTo>
                    <a:pt x="17792" y="16263"/>
                    <a:pt x="18275" y="18903"/>
                    <a:pt x="18759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8884479" y="3584662"/>
              <a:ext cx="38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515"/>
                    <a:pt x="7200" y="11030"/>
                    <a:pt x="10800" y="14630"/>
                  </a:cubicBezTo>
                  <a:cubicBezTo>
                    <a:pt x="14400" y="18230"/>
                    <a:pt x="18000" y="199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8782879" y="3940262"/>
              <a:ext cx="317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76" y="16560"/>
                    <a:pt x="8352" y="11520"/>
                    <a:pt x="11952" y="7920"/>
                  </a:cubicBezTo>
                  <a:cubicBezTo>
                    <a:pt x="15552" y="4320"/>
                    <a:pt x="18576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8903529" y="4137112"/>
              <a:ext cx="162984" cy="16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62" fill="norm" stroke="1" extrusionOk="0">
                  <a:moveTo>
                    <a:pt x="0" y="0"/>
                  </a:moveTo>
                  <a:cubicBezTo>
                    <a:pt x="0" y="5600"/>
                    <a:pt x="0" y="11200"/>
                    <a:pt x="137" y="15067"/>
                  </a:cubicBezTo>
                  <a:cubicBezTo>
                    <a:pt x="273" y="18933"/>
                    <a:pt x="547" y="21067"/>
                    <a:pt x="684" y="21333"/>
                  </a:cubicBezTo>
                  <a:cubicBezTo>
                    <a:pt x="820" y="21600"/>
                    <a:pt x="820" y="20000"/>
                    <a:pt x="957" y="17067"/>
                  </a:cubicBezTo>
                  <a:cubicBezTo>
                    <a:pt x="1094" y="14133"/>
                    <a:pt x="1367" y="9867"/>
                    <a:pt x="3008" y="6533"/>
                  </a:cubicBezTo>
                  <a:cubicBezTo>
                    <a:pt x="4648" y="3200"/>
                    <a:pt x="7656" y="800"/>
                    <a:pt x="11073" y="1467"/>
                  </a:cubicBezTo>
                  <a:cubicBezTo>
                    <a:pt x="14491" y="2133"/>
                    <a:pt x="18319" y="5867"/>
                    <a:pt x="19959" y="9333"/>
                  </a:cubicBezTo>
                  <a:cubicBezTo>
                    <a:pt x="21600" y="12800"/>
                    <a:pt x="21053" y="16000"/>
                    <a:pt x="20506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9328979" y="3946612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9652793" y="3686387"/>
              <a:ext cx="214139" cy="25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163" fill="norm" stroke="1" extrusionOk="0">
                  <a:moveTo>
                    <a:pt x="4" y="5174"/>
                  </a:moveTo>
                  <a:cubicBezTo>
                    <a:pt x="843" y="8284"/>
                    <a:pt x="1681" y="11394"/>
                    <a:pt x="2101" y="13727"/>
                  </a:cubicBezTo>
                  <a:cubicBezTo>
                    <a:pt x="2520" y="16060"/>
                    <a:pt x="2520" y="17615"/>
                    <a:pt x="2206" y="18911"/>
                  </a:cubicBezTo>
                  <a:cubicBezTo>
                    <a:pt x="1891" y="20207"/>
                    <a:pt x="1262" y="21244"/>
                    <a:pt x="738" y="21158"/>
                  </a:cubicBezTo>
                  <a:cubicBezTo>
                    <a:pt x="213" y="21071"/>
                    <a:pt x="-206" y="19862"/>
                    <a:pt x="109" y="16838"/>
                  </a:cubicBezTo>
                  <a:cubicBezTo>
                    <a:pt x="423" y="13814"/>
                    <a:pt x="1472" y="8975"/>
                    <a:pt x="3674" y="5692"/>
                  </a:cubicBezTo>
                  <a:cubicBezTo>
                    <a:pt x="5876" y="2409"/>
                    <a:pt x="9231" y="681"/>
                    <a:pt x="12377" y="162"/>
                  </a:cubicBezTo>
                  <a:cubicBezTo>
                    <a:pt x="15522" y="-356"/>
                    <a:pt x="18458" y="335"/>
                    <a:pt x="19926" y="2668"/>
                  </a:cubicBezTo>
                  <a:cubicBezTo>
                    <a:pt x="21394" y="5001"/>
                    <a:pt x="21394" y="8975"/>
                    <a:pt x="20975" y="11826"/>
                  </a:cubicBezTo>
                  <a:cubicBezTo>
                    <a:pt x="20555" y="14678"/>
                    <a:pt x="19716" y="16406"/>
                    <a:pt x="19297" y="17356"/>
                  </a:cubicBezTo>
                  <a:cubicBezTo>
                    <a:pt x="18877" y="18306"/>
                    <a:pt x="18877" y="18479"/>
                    <a:pt x="18877" y="18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9995729" y="3832312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0425676" y="3473005"/>
              <a:ext cx="162090" cy="452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287" fill="norm" stroke="1" extrusionOk="0">
                  <a:moveTo>
                    <a:pt x="3520" y="9730"/>
                  </a:moveTo>
                  <a:cubicBezTo>
                    <a:pt x="3793" y="13015"/>
                    <a:pt x="4067" y="16300"/>
                    <a:pt x="3930" y="18340"/>
                  </a:cubicBezTo>
                  <a:cubicBezTo>
                    <a:pt x="3793" y="20381"/>
                    <a:pt x="3246" y="21177"/>
                    <a:pt x="2836" y="21276"/>
                  </a:cubicBezTo>
                  <a:cubicBezTo>
                    <a:pt x="2426" y="21376"/>
                    <a:pt x="2153" y="20779"/>
                    <a:pt x="1743" y="18738"/>
                  </a:cubicBezTo>
                  <a:cubicBezTo>
                    <a:pt x="1333" y="16698"/>
                    <a:pt x="786" y="13214"/>
                    <a:pt x="376" y="10377"/>
                  </a:cubicBezTo>
                  <a:cubicBezTo>
                    <a:pt x="-35" y="7540"/>
                    <a:pt x="-308" y="5350"/>
                    <a:pt x="649" y="3658"/>
                  </a:cubicBezTo>
                  <a:cubicBezTo>
                    <a:pt x="1606" y="1966"/>
                    <a:pt x="3793" y="771"/>
                    <a:pt x="6391" y="274"/>
                  </a:cubicBezTo>
                  <a:cubicBezTo>
                    <a:pt x="8988" y="-224"/>
                    <a:pt x="11996" y="-25"/>
                    <a:pt x="14867" y="722"/>
                  </a:cubicBezTo>
                  <a:cubicBezTo>
                    <a:pt x="17738" y="1468"/>
                    <a:pt x="20472" y="2762"/>
                    <a:pt x="20882" y="4156"/>
                  </a:cubicBezTo>
                  <a:cubicBezTo>
                    <a:pt x="21292" y="5549"/>
                    <a:pt x="19378" y="7042"/>
                    <a:pt x="16644" y="8088"/>
                  </a:cubicBezTo>
                  <a:cubicBezTo>
                    <a:pt x="13910" y="9133"/>
                    <a:pt x="10355" y="9730"/>
                    <a:pt x="7895" y="9929"/>
                  </a:cubicBezTo>
                  <a:cubicBezTo>
                    <a:pt x="5434" y="10128"/>
                    <a:pt x="4067" y="9929"/>
                    <a:pt x="2700" y="9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10564784" y="3686262"/>
              <a:ext cx="148496" cy="213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09" fill="norm" stroke="1" extrusionOk="0">
                  <a:moveTo>
                    <a:pt x="351" y="6920"/>
                  </a:moveTo>
                  <a:cubicBezTo>
                    <a:pt x="47" y="5872"/>
                    <a:pt x="-257" y="4823"/>
                    <a:pt x="351" y="4194"/>
                  </a:cubicBezTo>
                  <a:cubicBezTo>
                    <a:pt x="960" y="3565"/>
                    <a:pt x="2481" y="3355"/>
                    <a:pt x="4611" y="4194"/>
                  </a:cubicBezTo>
                  <a:cubicBezTo>
                    <a:pt x="6740" y="5033"/>
                    <a:pt x="9478" y="6920"/>
                    <a:pt x="11151" y="9122"/>
                  </a:cubicBezTo>
                  <a:cubicBezTo>
                    <a:pt x="12825" y="11324"/>
                    <a:pt x="13433" y="13841"/>
                    <a:pt x="13585" y="15833"/>
                  </a:cubicBezTo>
                  <a:cubicBezTo>
                    <a:pt x="13737" y="17825"/>
                    <a:pt x="13433" y="19293"/>
                    <a:pt x="12520" y="20237"/>
                  </a:cubicBezTo>
                  <a:cubicBezTo>
                    <a:pt x="11608" y="21181"/>
                    <a:pt x="10087" y="21600"/>
                    <a:pt x="8718" y="20237"/>
                  </a:cubicBezTo>
                  <a:cubicBezTo>
                    <a:pt x="7349" y="18874"/>
                    <a:pt x="6132" y="15728"/>
                    <a:pt x="6436" y="12478"/>
                  </a:cubicBezTo>
                  <a:cubicBezTo>
                    <a:pt x="6740" y="9227"/>
                    <a:pt x="8566" y="5872"/>
                    <a:pt x="11304" y="3775"/>
                  </a:cubicBezTo>
                  <a:cubicBezTo>
                    <a:pt x="14042" y="1678"/>
                    <a:pt x="17692" y="839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0812762" y="3502112"/>
              <a:ext cx="186268" cy="436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2804"/>
                  </a:moveTo>
                  <a:cubicBezTo>
                    <a:pt x="21109" y="2077"/>
                    <a:pt x="20618" y="1350"/>
                    <a:pt x="19882" y="831"/>
                  </a:cubicBezTo>
                  <a:cubicBezTo>
                    <a:pt x="19145" y="312"/>
                    <a:pt x="18164" y="0"/>
                    <a:pt x="16936" y="0"/>
                  </a:cubicBezTo>
                  <a:cubicBezTo>
                    <a:pt x="15709" y="0"/>
                    <a:pt x="14236" y="312"/>
                    <a:pt x="11782" y="1765"/>
                  </a:cubicBezTo>
                  <a:cubicBezTo>
                    <a:pt x="9327" y="3219"/>
                    <a:pt x="5891" y="5815"/>
                    <a:pt x="3559" y="8775"/>
                  </a:cubicBezTo>
                  <a:cubicBezTo>
                    <a:pt x="1227" y="11735"/>
                    <a:pt x="0" y="15058"/>
                    <a:pt x="0" y="17290"/>
                  </a:cubicBezTo>
                  <a:cubicBezTo>
                    <a:pt x="0" y="19523"/>
                    <a:pt x="1227" y="20665"/>
                    <a:pt x="4664" y="21133"/>
                  </a:cubicBezTo>
                  <a:cubicBezTo>
                    <a:pt x="8100" y="21600"/>
                    <a:pt x="13745" y="21392"/>
                    <a:pt x="19391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1113329" y="3565612"/>
              <a:ext cx="2095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370"/>
                    <a:pt x="7855" y="6740"/>
                    <a:pt x="10473" y="9728"/>
                  </a:cubicBezTo>
                  <a:cubicBezTo>
                    <a:pt x="13091" y="12715"/>
                    <a:pt x="14400" y="15319"/>
                    <a:pt x="15491" y="17157"/>
                  </a:cubicBezTo>
                  <a:cubicBezTo>
                    <a:pt x="16582" y="18996"/>
                    <a:pt x="17455" y="20068"/>
                    <a:pt x="18436" y="20681"/>
                  </a:cubicBezTo>
                  <a:cubicBezTo>
                    <a:pt x="19418" y="21294"/>
                    <a:pt x="20509" y="214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1155698" y="3584662"/>
              <a:ext cx="173532" cy="33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91" fill="norm" stroke="1" extrusionOk="0">
                  <a:moveTo>
                    <a:pt x="21335" y="0"/>
                  </a:moveTo>
                  <a:cubicBezTo>
                    <a:pt x="19774" y="1067"/>
                    <a:pt x="18212" y="2133"/>
                    <a:pt x="15089" y="4800"/>
                  </a:cubicBezTo>
                  <a:cubicBezTo>
                    <a:pt x="11966" y="7467"/>
                    <a:pt x="7282" y="11733"/>
                    <a:pt x="4549" y="14333"/>
                  </a:cubicBezTo>
                  <a:cubicBezTo>
                    <a:pt x="1817" y="16933"/>
                    <a:pt x="1036" y="17867"/>
                    <a:pt x="516" y="18867"/>
                  </a:cubicBezTo>
                  <a:cubicBezTo>
                    <a:pt x="-5" y="19867"/>
                    <a:pt x="-265" y="20933"/>
                    <a:pt x="386" y="21267"/>
                  </a:cubicBezTo>
                  <a:cubicBezTo>
                    <a:pt x="1036" y="21600"/>
                    <a:pt x="2598" y="21200"/>
                    <a:pt x="4159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1424479" y="3819612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55"/>
                    <a:pt x="7200" y="8509"/>
                    <a:pt x="3600" y="12109"/>
                  </a:cubicBezTo>
                  <a:cubicBezTo>
                    <a:pt x="0" y="15709"/>
                    <a:pt x="0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1583229" y="3718012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1576879" y="3832312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1839583" y="3673562"/>
              <a:ext cx="20719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18739" y="0"/>
                  </a:moveTo>
                  <a:cubicBezTo>
                    <a:pt x="18739" y="2329"/>
                    <a:pt x="18739" y="4659"/>
                    <a:pt x="17430" y="7306"/>
                  </a:cubicBezTo>
                  <a:cubicBezTo>
                    <a:pt x="16121" y="9953"/>
                    <a:pt x="13502" y="12918"/>
                    <a:pt x="10884" y="14718"/>
                  </a:cubicBezTo>
                  <a:cubicBezTo>
                    <a:pt x="8266" y="16518"/>
                    <a:pt x="5648" y="17153"/>
                    <a:pt x="3684" y="16624"/>
                  </a:cubicBezTo>
                  <a:cubicBezTo>
                    <a:pt x="1721" y="16094"/>
                    <a:pt x="412" y="14400"/>
                    <a:pt x="84" y="12600"/>
                  </a:cubicBezTo>
                  <a:cubicBezTo>
                    <a:pt x="-243" y="10800"/>
                    <a:pt x="412" y="8894"/>
                    <a:pt x="1502" y="7941"/>
                  </a:cubicBezTo>
                  <a:cubicBezTo>
                    <a:pt x="2593" y="6988"/>
                    <a:pt x="4121" y="6988"/>
                    <a:pt x="7502" y="9424"/>
                  </a:cubicBezTo>
                  <a:cubicBezTo>
                    <a:pt x="10884" y="11859"/>
                    <a:pt x="16121" y="16729"/>
                    <a:pt x="213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2142029" y="3533862"/>
              <a:ext cx="10992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600" fill="norm" stroke="1" extrusionOk="0">
                  <a:moveTo>
                    <a:pt x="0" y="0"/>
                  </a:moveTo>
                  <a:cubicBezTo>
                    <a:pt x="3600" y="522"/>
                    <a:pt x="7200" y="1043"/>
                    <a:pt x="11000" y="3078"/>
                  </a:cubicBezTo>
                  <a:cubicBezTo>
                    <a:pt x="14800" y="5113"/>
                    <a:pt x="18800" y="8661"/>
                    <a:pt x="20200" y="11530"/>
                  </a:cubicBezTo>
                  <a:cubicBezTo>
                    <a:pt x="21600" y="14400"/>
                    <a:pt x="20400" y="16591"/>
                    <a:pt x="17000" y="18157"/>
                  </a:cubicBezTo>
                  <a:cubicBezTo>
                    <a:pt x="13600" y="19722"/>
                    <a:pt x="8000" y="20661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8808279" y="4181562"/>
              <a:ext cx="3238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7581"/>
                    <a:pt x="6776" y="13563"/>
                    <a:pt x="10376" y="9963"/>
                  </a:cubicBezTo>
                  <a:cubicBezTo>
                    <a:pt x="13976" y="6363"/>
                    <a:pt x="17788" y="31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9563929" y="3698962"/>
              <a:ext cx="3810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8000"/>
                    <a:pt x="6480" y="14400"/>
                    <a:pt x="9480" y="11304"/>
                  </a:cubicBezTo>
                  <a:cubicBezTo>
                    <a:pt x="12480" y="8208"/>
                    <a:pt x="15240" y="5616"/>
                    <a:pt x="17220" y="3816"/>
                  </a:cubicBezTo>
                  <a:cubicBezTo>
                    <a:pt x="19200" y="2016"/>
                    <a:pt x="20400" y="10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3156779" y="5448884"/>
              <a:ext cx="2222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37" y="12302"/>
                    <a:pt x="9874" y="4448"/>
                    <a:pt x="13371" y="1502"/>
                  </a:cubicBezTo>
                  <a:cubicBezTo>
                    <a:pt x="16869" y="-1443"/>
                    <a:pt x="18926" y="521"/>
                    <a:pt x="20057" y="2484"/>
                  </a:cubicBezTo>
                  <a:cubicBezTo>
                    <a:pt x="21189" y="4448"/>
                    <a:pt x="21394" y="6412"/>
                    <a:pt x="21600" y="8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3175829" y="5623012"/>
              <a:ext cx="2095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5891"/>
                  </a:moveTo>
                  <a:cubicBezTo>
                    <a:pt x="655" y="13745"/>
                    <a:pt x="1309" y="21600"/>
                    <a:pt x="4909" y="20618"/>
                  </a:cubicBezTo>
                  <a:cubicBezTo>
                    <a:pt x="8509" y="19636"/>
                    <a:pt x="15055" y="98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4001329" y="5227154"/>
              <a:ext cx="156064" cy="480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22" fill="norm" stroke="1" extrusionOk="0">
                  <a:moveTo>
                    <a:pt x="0" y="8586"/>
                  </a:moveTo>
                  <a:cubicBezTo>
                    <a:pt x="1152" y="11698"/>
                    <a:pt x="2304" y="14811"/>
                    <a:pt x="2880" y="16650"/>
                  </a:cubicBezTo>
                  <a:cubicBezTo>
                    <a:pt x="3456" y="18490"/>
                    <a:pt x="3456" y="19056"/>
                    <a:pt x="3456" y="19763"/>
                  </a:cubicBezTo>
                  <a:cubicBezTo>
                    <a:pt x="3456" y="20470"/>
                    <a:pt x="3456" y="21319"/>
                    <a:pt x="3168" y="21414"/>
                  </a:cubicBezTo>
                  <a:cubicBezTo>
                    <a:pt x="2880" y="21508"/>
                    <a:pt x="2304" y="20848"/>
                    <a:pt x="1584" y="19008"/>
                  </a:cubicBezTo>
                  <a:cubicBezTo>
                    <a:pt x="864" y="17169"/>
                    <a:pt x="0" y="14151"/>
                    <a:pt x="0" y="11085"/>
                  </a:cubicBezTo>
                  <a:cubicBezTo>
                    <a:pt x="0" y="8020"/>
                    <a:pt x="864" y="4907"/>
                    <a:pt x="1872" y="3068"/>
                  </a:cubicBezTo>
                  <a:cubicBezTo>
                    <a:pt x="2880" y="1229"/>
                    <a:pt x="4032" y="663"/>
                    <a:pt x="5328" y="332"/>
                  </a:cubicBezTo>
                  <a:cubicBezTo>
                    <a:pt x="6624" y="2"/>
                    <a:pt x="8064" y="-92"/>
                    <a:pt x="10224" y="97"/>
                  </a:cubicBezTo>
                  <a:cubicBezTo>
                    <a:pt x="12384" y="285"/>
                    <a:pt x="15264" y="757"/>
                    <a:pt x="17568" y="1747"/>
                  </a:cubicBezTo>
                  <a:cubicBezTo>
                    <a:pt x="19872" y="2738"/>
                    <a:pt x="21600" y="4247"/>
                    <a:pt x="21168" y="5473"/>
                  </a:cubicBezTo>
                  <a:cubicBezTo>
                    <a:pt x="20736" y="6699"/>
                    <a:pt x="18144" y="7642"/>
                    <a:pt x="15696" y="8256"/>
                  </a:cubicBezTo>
                  <a:cubicBezTo>
                    <a:pt x="13248" y="8869"/>
                    <a:pt x="10944" y="9152"/>
                    <a:pt x="9072" y="9340"/>
                  </a:cubicBezTo>
                  <a:cubicBezTo>
                    <a:pt x="7200" y="9529"/>
                    <a:pt x="5760" y="9623"/>
                    <a:pt x="5616" y="9906"/>
                  </a:cubicBezTo>
                  <a:cubicBezTo>
                    <a:pt x="5472" y="10189"/>
                    <a:pt x="6624" y="10661"/>
                    <a:pt x="7776" y="1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4144934" y="5457912"/>
              <a:ext cx="186596" cy="22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31" fill="norm" stroke="1" extrusionOk="0">
                  <a:moveTo>
                    <a:pt x="280" y="8023"/>
                  </a:moveTo>
                  <a:cubicBezTo>
                    <a:pt x="38" y="6377"/>
                    <a:pt x="-205" y="4731"/>
                    <a:pt x="280" y="3806"/>
                  </a:cubicBezTo>
                  <a:cubicBezTo>
                    <a:pt x="766" y="2880"/>
                    <a:pt x="1979" y="2674"/>
                    <a:pt x="3799" y="3086"/>
                  </a:cubicBezTo>
                  <a:cubicBezTo>
                    <a:pt x="5620" y="3497"/>
                    <a:pt x="8047" y="4526"/>
                    <a:pt x="9624" y="7509"/>
                  </a:cubicBezTo>
                  <a:cubicBezTo>
                    <a:pt x="11202" y="10491"/>
                    <a:pt x="11930" y="15429"/>
                    <a:pt x="11808" y="18206"/>
                  </a:cubicBezTo>
                  <a:cubicBezTo>
                    <a:pt x="11687" y="20983"/>
                    <a:pt x="10716" y="21600"/>
                    <a:pt x="9988" y="21394"/>
                  </a:cubicBezTo>
                  <a:cubicBezTo>
                    <a:pt x="9260" y="21189"/>
                    <a:pt x="8775" y="20160"/>
                    <a:pt x="8775" y="18000"/>
                  </a:cubicBezTo>
                  <a:cubicBezTo>
                    <a:pt x="8775" y="15840"/>
                    <a:pt x="9260" y="12549"/>
                    <a:pt x="11444" y="9360"/>
                  </a:cubicBezTo>
                  <a:cubicBezTo>
                    <a:pt x="13629" y="6171"/>
                    <a:pt x="17512" y="3086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4584550" y="5265209"/>
              <a:ext cx="127980" cy="415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09" fill="norm" stroke="1" extrusionOk="0">
                  <a:moveTo>
                    <a:pt x="21064" y="1741"/>
                  </a:moveTo>
                  <a:cubicBezTo>
                    <a:pt x="20367" y="1199"/>
                    <a:pt x="19670" y="656"/>
                    <a:pt x="18451" y="330"/>
                  </a:cubicBezTo>
                  <a:cubicBezTo>
                    <a:pt x="17232" y="5"/>
                    <a:pt x="15490" y="-104"/>
                    <a:pt x="13922" y="113"/>
                  </a:cubicBezTo>
                  <a:cubicBezTo>
                    <a:pt x="12354" y="330"/>
                    <a:pt x="10961" y="873"/>
                    <a:pt x="8522" y="2610"/>
                  </a:cubicBezTo>
                  <a:cubicBezTo>
                    <a:pt x="6083" y="4346"/>
                    <a:pt x="2599" y="7277"/>
                    <a:pt x="1032" y="10208"/>
                  </a:cubicBezTo>
                  <a:cubicBezTo>
                    <a:pt x="-536" y="13138"/>
                    <a:pt x="-188" y="16069"/>
                    <a:pt x="1206" y="18023"/>
                  </a:cubicBezTo>
                  <a:cubicBezTo>
                    <a:pt x="2599" y="19976"/>
                    <a:pt x="5038" y="20953"/>
                    <a:pt x="8522" y="21225"/>
                  </a:cubicBezTo>
                  <a:cubicBezTo>
                    <a:pt x="12006" y="21496"/>
                    <a:pt x="16535" y="21062"/>
                    <a:pt x="21064" y="20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4776029" y="5362662"/>
              <a:ext cx="2159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3600"/>
                    <a:pt x="8471" y="7200"/>
                    <a:pt x="11541" y="10543"/>
                  </a:cubicBezTo>
                  <a:cubicBezTo>
                    <a:pt x="14612" y="13886"/>
                    <a:pt x="16518" y="16971"/>
                    <a:pt x="18000" y="18771"/>
                  </a:cubicBezTo>
                  <a:cubicBezTo>
                    <a:pt x="19482" y="20571"/>
                    <a:pt x="20541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4822187" y="5267412"/>
              <a:ext cx="207843" cy="40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04" fill="norm" stroke="1" extrusionOk="0">
                  <a:moveTo>
                    <a:pt x="21424" y="0"/>
                  </a:moveTo>
                  <a:cubicBezTo>
                    <a:pt x="18806" y="2262"/>
                    <a:pt x="16188" y="4524"/>
                    <a:pt x="13460" y="7351"/>
                  </a:cubicBezTo>
                  <a:cubicBezTo>
                    <a:pt x="10733" y="10178"/>
                    <a:pt x="7897" y="13571"/>
                    <a:pt x="5824" y="15889"/>
                  </a:cubicBezTo>
                  <a:cubicBezTo>
                    <a:pt x="3751" y="18207"/>
                    <a:pt x="2442" y="19451"/>
                    <a:pt x="1460" y="20299"/>
                  </a:cubicBezTo>
                  <a:cubicBezTo>
                    <a:pt x="479" y="21148"/>
                    <a:pt x="-176" y="21600"/>
                    <a:pt x="42" y="21487"/>
                  </a:cubicBezTo>
                  <a:cubicBezTo>
                    <a:pt x="260" y="21374"/>
                    <a:pt x="1351" y="20695"/>
                    <a:pt x="2442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5106229" y="5508712"/>
              <a:ext cx="1" cy="196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5271329" y="5470612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5262862" y="5553162"/>
              <a:ext cx="167218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2734" y="0"/>
                  </a:moveTo>
                  <a:cubicBezTo>
                    <a:pt x="1367" y="6353"/>
                    <a:pt x="0" y="12706"/>
                    <a:pt x="0" y="16518"/>
                  </a:cubicBezTo>
                  <a:cubicBezTo>
                    <a:pt x="0" y="20329"/>
                    <a:pt x="1367" y="21600"/>
                    <a:pt x="5195" y="19694"/>
                  </a:cubicBezTo>
                  <a:cubicBezTo>
                    <a:pt x="9023" y="17788"/>
                    <a:pt x="15311" y="12706"/>
                    <a:pt x="21600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5592927" y="5311862"/>
              <a:ext cx="21180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0"/>
                  </a:moveTo>
                  <a:cubicBezTo>
                    <a:pt x="19475" y="4457"/>
                    <a:pt x="17550" y="8914"/>
                    <a:pt x="15519" y="11914"/>
                  </a:cubicBezTo>
                  <a:cubicBezTo>
                    <a:pt x="13487" y="14914"/>
                    <a:pt x="11349" y="16457"/>
                    <a:pt x="9745" y="17400"/>
                  </a:cubicBezTo>
                  <a:cubicBezTo>
                    <a:pt x="8141" y="18343"/>
                    <a:pt x="7071" y="18686"/>
                    <a:pt x="6002" y="18771"/>
                  </a:cubicBezTo>
                  <a:cubicBezTo>
                    <a:pt x="4933" y="18857"/>
                    <a:pt x="3863" y="18686"/>
                    <a:pt x="2901" y="18171"/>
                  </a:cubicBezTo>
                  <a:cubicBezTo>
                    <a:pt x="1939" y="17657"/>
                    <a:pt x="1083" y="16800"/>
                    <a:pt x="549" y="15857"/>
                  </a:cubicBezTo>
                  <a:cubicBezTo>
                    <a:pt x="14" y="14914"/>
                    <a:pt x="-200" y="13886"/>
                    <a:pt x="228" y="13286"/>
                  </a:cubicBezTo>
                  <a:cubicBezTo>
                    <a:pt x="655" y="12686"/>
                    <a:pt x="1725" y="12514"/>
                    <a:pt x="3863" y="12771"/>
                  </a:cubicBezTo>
                  <a:cubicBezTo>
                    <a:pt x="6002" y="13029"/>
                    <a:pt x="9210" y="13714"/>
                    <a:pt x="12204" y="15257"/>
                  </a:cubicBezTo>
                  <a:cubicBezTo>
                    <a:pt x="15198" y="16800"/>
                    <a:pt x="17978" y="19200"/>
                    <a:pt x="207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5817429" y="5203912"/>
              <a:ext cx="15153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600" fill="norm" stroke="1" extrusionOk="0">
                  <a:moveTo>
                    <a:pt x="10508" y="0"/>
                  </a:moveTo>
                  <a:cubicBezTo>
                    <a:pt x="13427" y="1849"/>
                    <a:pt x="16346" y="3697"/>
                    <a:pt x="18389" y="6178"/>
                  </a:cubicBezTo>
                  <a:cubicBezTo>
                    <a:pt x="20432" y="8659"/>
                    <a:pt x="21600" y="11773"/>
                    <a:pt x="20432" y="14351"/>
                  </a:cubicBezTo>
                  <a:cubicBezTo>
                    <a:pt x="19265" y="16930"/>
                    <a:pt x="15762" y="18973"/>
                    <a:pt x="11968" y="20092"/>
                  </a:cubicBezTo>
                  <a:cubicBezTo>
                    <a:pt x="8173" y="21211"/>
                    <a:pt x="4086" y="214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3131379" y="6677112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15" y="0"/>
                  </a:moveTo>
                  <a:cubicBezTo>
                    <a:pt x="1108" y="2057"/>
                    <a:pt x="0" y="4114"/>
                    <a:pt x="0" y="6171"/>
                  </a:cubicBezTo>
                  <a:cubicBezTo>
                    <a:pt x="0" y="8229"/>
                    <a:pt x="1108" y="10286"/>
                    <a:pt x="4154" y="9257"/>
                  </a:cubicBezTo>
                  <a:cubicBezTo>
                    <a:pt x="7200" y="8229"/>
                    <a:pt x="12185" y="4114"/>
                    <a:pt x="15415" y="2571"/>
                  </a:cubicBezTo>
                  <a:cubicBezTo>
                    <a:pt x="18646" y="1029"/>
                    <a:pt x="20123" y="2057"/>
                    <a:pt x="20862" y="5657"/>
                  </a:cubicBezTo>
                  <a:cubicBezTo>
                    <a:pt x="21600" y="9257"/>
                    <a:pt x="21600" y="15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3152142" y="6848562"/>
              <a:ext cx="21418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6182" y="0"/>
                  </a:moveTo>
                  <a:cubicBezTo>
                    <a:pt x="4488" y="2215"/>
                    <a:pt x="2794" y="4431"/>
                    <a:pt x="1629" y="6646"/>
                  </a:cubicBezTo>
                  <a:cubicBezTo>
                    <a:pt x="464" y="8862"/>
                    <a:pt x="-171" y="11077"/>
                    <a:pt x="41" y="12462"/>
                  </a:cubicBezTo>
                  <a:cubicBezTo>
                    <a:pt x="253" y="13846"/>
                    <a:pt x="1311" y="14400"/>
                    <a:pt x="5017" y="15785"/>
                  </a:cubicBezTo>
                  <a:cubicBezTo>
                    <a:pt x="8723" y="17169"/>
                    <a:pt x="15076" y="19385"/>
                    <a:pt x="21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3923904" y="6436804"/>
              <a:ext cx="167696" cy="5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487" fill="norm" stroke="1" extrusionOk="0">
                  <a:moveTo>
                    <a:pt x="150" y="8990"/>
                  </a:moveTo>
                  <a:cubicBezTo>
                    <a:pt x="671" y="10301"/>
                    <a:pt x="1191" y="11613"/>
                    <a:pt x="1582" y="13541"/>
                  </a:cubicBezTo>
                  <a:cubicBezTo>
                    <a:pt x="1972" y="15470"/>
                    <a:pt x="2232" y="18016"/>
                    <a:pt x="2232" y="19520"/>
                  </a:cubicBezTo>
                  <a:cubicBezTo>
                    <a:pt x="2232" y="21024"/>
                    <a:pt x="1972" y="21487"/>
                    <a:pt x="1712" y="21487"/>
                  </a:cubicBezTo>
                  <a:cubicBezTo>
                    <a:pt x="1451" y="21487"/>
                    <a:pt x="1191" y="21024"/>
                    <a:pt x="801" y="19134"/>
                  </a:cubicBezTo>
                  <a:cubicBezTo>
                    <a:pt x="410" y="17244"/>
                    <a:pt x="-110" y="13927"/>
                    <a:pt x="20" y="10996"/>
                  </a:cubicBezTo>
                  <a:cubicBezTo>
                    <a:pt x="150" y="8064"/>
                    <a:pt x="931" y="5518"/>
                    <a:pt x="2102" y="3783"/>
                  </a:cubicBezTo>
                  <a:cubicBezTo>
                    <a:pt x="3273" y="2047"/>
                    <a:pt x="4835" y="1121"/>
                    <a:pt x="6266" y="581"/>
                  </a:cubicBezTo>
                  <a:cubicBezTo>
                    <a:pt x="7697" y="41"/>
                    <a:pt x="8998" y="-113"/>
                    <a:pt x="11080" y="80"/>
                  </a:cubicBezTo>
                  <a:cubicBezTo>
                    <a:pt x="13162" y="273"/>
                    <a:pt x="16025" y="813"/>
                    <a:pt x="18107" y="1777"/>
                  </a:cubicBezTo>
                  <a:cubicBezTo>
                    <a:pt x="20189" y="2741"/>
                    <a:pt x="21490" y="4130"/>
                    <a:pt x="19929" y="5287"/>
                  </a:cubicBezTo>
                  <a:cubicBezTo>
                    <a:pt x="18367" y="6444"/>
                    <a:pt x="13943" y="7370"/>
                    <a:pt x="11080" y="7871"/>
                  </a:cubicBezTo>
                  <a:cubicBezTo>
                    <a:pt x="8218" y="8373"/>
                    <a:pt x="6917" y="8450"/>
                    <a:pt x="5615" y="8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4048672" y="6689812"/>
              <a:ext cx="257458" cy="251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52" fill="norm" stroke="1" extrusionOk="0">
                  <a:moveTo>
                    <a:pt x="289" y="9180"/>
                  </a:moveTo>
                  <a:cubicBezTo>
                    <a:pt x="112" y="8100"/>
                    <a:pt x="-65" y="7020"/>
                    <a:pt x="24" y="6030"/>
                  </a:cubicBezTo>
                  <a:cubicBezTo>
                    <a:pt x="112" y="5040"/>
                    <a:pt x="466" y="4140"/>
                    <a:pt x="1086" y="3690"/>
                  </a:cubicBezTo>
                  <a:cubicBezTo>
                    <a:pt x="1705" y="3240"/>
                    <a:pt x="2591" y="3240"/>
                    <a:pt x="4184" y="5400"/>
                  </a:cubicBezTo>
                  <a:cubicBezTo>
                    <a:pt x="5778" y="7560"/>
                    <a:pt x="8079" y="11880"/>
                    <a:pt x="9230" y="14760"/>
                  </a:cubicBezTo>
                  <a:cubicBezTo>
                    <a:pt x="10381" y="17640"/>
                    <a:pt x="10381" y="19080"/>
                    <a:pt x="9938" y="20070"/>
                  </a:cubicBezTo>
                  <a:cubicBezTo>
                    <a:pt x="9496" y="21060"/>
                    <a:pt x="8610" y="21600"/>
                    <a:pt x="8079" y="21240"/>
                  </a:cubicBezTo>
                  <a:cubicBezTo>
                    <a:pt x="7548" y="20880"/>
                    <a:pt x="7371" y="19620"/>
                    <a:pt x="7725" y="17460"/>
                  </a:cubicBezTo>
                  <a:cubicBezTo>
                    <a:pt x="8079" y="15300"/>
                    <a:pt x="8965" y="12240"/>
                    <a:pt x="11355" y="9180"/>
                  </a:cubicBezTo>
                  <a:cubicBezTo>
                    <a:pt x="13745" y="6120"/>
                    <a:pt x="17640" y="3060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4464285" y="6492498"/>
              <a:ext cx="146645" cy="48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526" fill="norm" stroke="1" extrusionOk="0">
                  <a:moveTo>
                    <a:pt x="20784" y="869"/>
                  </a:moveTo>
                  <a:cubicBezTo>
                    <a:pt x="19884" y="492"/>
                    <a:pt x="18984" y="115"/>
                    <a:pt x="17784" y="20"/>
                  </a:cubicBezTo>
                  <a:cubicBezTo>
                    <a:pt x="16584" y="-74"/>
                    <a:pt x="15084" y="115"/>
                    <a:pt x="12234" y="1435"/>
                  </a:cubicBezTo>
                  <a:cubicBezTo>
                    <a:pt x="9384" y="2756"/>
                    <a:pt x="5184" y="5208"/>
                    <a:pt x="2634" y="7802"/>
                  </a:cubicBezTo>
                  <a:cubicBezTo>
                    <a:pt x="84" y="10396"/>
                    <a:pt x="-816" y="13131"/>
                    <a:pt x="834" y="15395"/>
                  </a:cubicBezTo>
                  <a:cubicBezTo>
                    <a:pt x="2484" y="17659"/>
                    <a:pt x="6684" y="19451"/>
                    <a:pt x="10284" y="20394"/>
                  </a:cubicBezTo>
                  <a:cubicBezTo>
                    <a:pt x="13884" y="21337"/>
                    <a:pt x="16884" y="21432"/>
                    <a:pt x="19884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4731579" y="6588212"/>
              <a:ext cx="1841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3724"/>
                    <a:pt x="7945" y="7448"/>
                    <a:pt x="11545" y="11048"/>
                  </a:cubicBezTo>
                  <a:cubicBezTo>
                    <a:pt x="15145" y="14648"/>
                    <a:pt x="18372" y="181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4742027" y="6543762"/>
              <a:ext cx="23085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21416" y="0"/>
                  </a:moveTo>
                  <a:cubicBezTo>
                    <a:pt x="18667" y="2160"/>
                    <a:pt x="15918" y="4320"/>
                    <a:pt x="12776" y="7020"/>
                  </a:cubicBezTo>
                  <a:cubicBezTo>
                    <a:pt x="9634" y="9720"/>
                    <a:pt x="6100" y="12960"/>
                    <a:pt x="3940" y="15060"/>
                  </a:cubicBezTo>
                  <a:cubicBezTo>
                    <a:pt x="1780" y="17160"/>
                    <a:pt x="994" y="18120"/>
                    <a:pt x="503" y="18960"/>
                  </a:cubicBezTo>
                  <a:cubicBezTo>
                    <a:pt x="12" y="19800"/>
                    <a:pt x="-184" y="20520"/>
                    <a:pt x="209" y="20940"/>
                  </a:cubicBezTo>
                  <a:cubicBezTo>
                    <a:pt x="601" y="21360"/>
                    <a:pt x="1583" y="21480"/>
                    <a:pt x="25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5049079" y="6740612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5099879" y="6842212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5474999" y="6607262"/>
              <a:ext cx="24083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21558" y="0"/>
                  </a:moveTo>
                  <a:cubicBezTo>
                    <a:pt x="20990" y="2880"/>
                    <a:pt x="20421" y="5760"/>
                    <a:pt x="17958" y="8820"/>
                  </a:cubicBezTo>
                  <a:cubicBezTo>
                    <a:pt x="15495" y="11880"/>
                    <a:pt x="11137" y="15120"/>
                    <a:pt x="8484" y="16920"/>
                  </a:cubicBezTo>
                  <a:cubicBezTo>
                    <a:pt x="5832" y="18720"/>
                    <a:pt x="4884" y="19080"/>
                    <a:pt x="3842" y="19260"/>
                  </a:cubicBezTo>
                  <a:cubicBezTo>
                    <a:pt x="2800" y="19440"/>
                    <a:pt x="1663" y="19440"/>
                    <a:pt x="1000" y="18990"/>
                  </a:cubicBezTo>
                  <a:cubicBezTo>
                    <a:pt x="337" y="18540"/>
                    <a:pt x="147" y="17640"/>
                    <a:pt x="53" y="16110"/>
                  </a:cubicBezTo>
                  <a:cubicBezTo>
                    <a:pt x="-42" y="14580"/>
                    <a:pt x="-42" y="12420"/>
                    <a:pt x="337" y="10800"/>
                  </a:cubicBezTo>
                  <a:cubicBezTo>
                    <a:pt x="716" y="9180"/>
                    <a:pt x="1474" y="8100"/>
                    <a:pt x="2895" y="7470"/>
                  </a:cubicBezTo>
                  <a:cubicBezTo>
                    <a:pt x="4316" y="6840"/>
                    <a:pt x="6400" y="6660"/>
                    <a:pt x="8295" y="7470"/>
                  </a:cubicBezTo>
                  <a:cubicBezTo>
                    <a:pt x="10190" y="8280"/>
                    <a:pt x="11895" y="10080"/>
                    <a:pt x="13126" y="12060"/>
                  </a:cubicBezTo>
                  <a:cubicBezTo>
                    <a:pt x="14358" y="14040"/>
                    <a:pt x="15116" y="16200"/>
                    <a:pt x="15590" y="17730"/>
                  </a:cubicBezTo>
                  <a:cubicBezTo>
                    <a:pt x="16063" y="19260"/>
                    <a:pt x="16253" y="20160"/>
                    <a:pt x="16821" y="20700"/>
                  </a:cubicBezTo>
                  <a:cubicBezTo>
                    <a:pt x="17390" y="21240"/>
                    <a:pt x="18337" y="21420"/>
                    <a:pt x="192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779329" y="6524712"/>
              <a:ext cx="15648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600" fill="norm" stroke="1" extrusionOk="0">
                  <a:moveTo>
                    <a:pt x="10940" y="0"/>
                  </a:moveTo>
                  <a:cubicBezTo>
                    <a:pt x="13745" y="626"/>
                    <a:pt x="16551" y="1252"/>
                    <a:pt x="18514" y="3183"/>
                  </a:cubicBezTo>
                  <a:cubicBezTo>
                    <a:pt x="20478" y="5113"/>
                    <a:pt x="21600" y="8348"/>
                    <a:pt x="19917" y="11217"/>
                  </a:cubicBezTo>
                  <a:cubicBezTo>
                    <a:pt x="18234" y="14087"/>
                    <a:pt x="13745" y="16591"/>
                    <a:pt x="9958" y="18261"/>
                  </a:cubicBezTo>
                  <a:cubicBezTo>
                    <a:pt x="6171" y="19930"/>
                    <a:pt x="3086" y="20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6407979" y="6701289"/>
              <a:ext cx="2984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055" y="11040"/>
                    <a:pt x="10111" y="1783"/>
                    <a:pt x="13711" y="240"/>
                  </a:cubicBezTo>
                  <a:cubicBezTo>
                    <a:pt x="17311" y="-1303"/>
                    <a:pt x="1945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6427029" y="6861262"/>
              <a:ext cx="342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4400"/>
                    <a:pt x="10667" y="7200"/>
                    <a:pt x="14267" y="3600"/>
                  </a:cubicBezTo>
                  <a:cubicBezTo>
                    <a:pt x="17867" y="0"/>
                    <a:pt x="197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7382422" y="6521007"/>
              <a:ext cx="260071" cy="69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34" fill="norm" stroke="1" extrusionOk="0">
                  <a:moveTo>
                    <a:pt x="2337" y="3845"/>
                  </a:moveTo>
                  <a:cubicBezTo>
                    <a:pt x="2166" y="6071"/>
                    <a:pt x="1994" y="8296"/>
                    <a:pt x="1737" y="10620"/>
                  </a:cubicBezTo>
                  <a:cubicBezTo>
                    <a:pt x="1480" y="12943"/>
                    <a:pt x="1137" y="15365"/>
                    <a:pt x="966" y="16969"/>
                  </a:cubicBezTo>
                  <a:cubicBezTo>
                    <a:pt x="794" y="18573"/>
                    <a:pt x="794" y="19358"/>
                    <a:pt x="708" y="20045"/>
                  </a:cubicBezTo>
                  <a:cubicBezTo>
                    <a:pt x="623" y="20733"/>
                    <a:pt x="451" y="21322"/>
                    <a:pt x="280" y="21420"/>
                  </a:cubicBezTo>
                  <a:cubicBezTo>
                    <a:pt x="108" y="21518"/>
                    <a:pt x="-63" y="21125"/>
                    <a:pt x="23" y="19947"/>
                  </a:cubicBezTo>
                  <a:cubicBezTo>
                    <a:pt x="108" y="18769"/>
                    <a:pt x="451" y="16805"/>
                    <a:pt x="966" y="14645"/>
                  </a:cubicBezTo>
                  <a:cubicBezTo>
                    <a:pt x="1480" y="12485"/>
                    <a:pt x="2166" y="10129"/>
                    <a:pt x="3366" y="7969"/>
                  </a:cubicBezTo>
                  <a:cubicBezTo>
                    <a:pt x="4566" y="5809"/>
                    <a:pt x="6280" y="3845"/>
                    <a:pt x="8080" y="2536"/>
                  </a:cubicBezTo>
                  <a:cubicBezTo>
                    <a:pt x="9880" y="1227"/>
                    <a:pt x="11766" y="573"/>
                    <a:pt x="13137" y="245"/>
                  </a:cubicBezTo>
                  <a:cubicBezTo>
                    <a:pt x="14508" y="-82"/>
                    <a:pt x="15366" y="-82"/>
                    <a:pt x="16394" y="245"/>
                  </a:cubicBezTo>
                  <a:cubicBezTo>
                    <a:pt x="17423" y="573"/>
                    <a:pt x="18623" y="1227"/>
                    <a:pt x="19651" y="2503"/>
                  </a:cubicBezTo>
                  <a:cubicBezTo>
                    <a:pt x="20680" y="3780"/>
                    <a:pt x="21537" y="5678"/>
                    <a:pt x="20766" y="7151"/>
                  </a:cubicBezTo>
                  <a:cubicBezTo>
                    <a:pt x="19994" y="8623"/>
                    <a:pt x="17594" y="9671"/>
                    <a:pt x="14851" y="10325"/>
                  </a:cubicBezTo>
                  <a:cubicBezTo>
                    <a:pt x="12108" y="10980"/>
                    <a:pt x="9023" y="11242"/>
                    <a:pt x="7051" y="11307"/>
                  </a:cubicBezTo>
                  <a:cubicBezTo>
                    <a:pt x="5080" y="11373"/>
                    <a:pt x="4223" y="11242"/>
                    <a:pt x="3366" y="1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7709729" y="6854912"/>
              <a:ext cx="171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4582"/>
                    <a:pt x="10133" y="9164"/>
                    <a:pt x="13733" y="12764"/>
                  </a:cubicBezTo>
                  <a:cubicBezTo>
                    <a:pt x="17333" y="16364"/>
                    <a:pt x="19467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7677422" y="6842212"/>
              <a:ext cx="26090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1472" y="0"/>
                  </a:moveTo>
                  <a:cubicBezTo>
                    <a:pt x="18511" y="2309"/>
                    <a:pt x="15549" y="4619"/>
                    <a:pt x="12327" y="7336"/>
                  </a:cubicBezTo>
                  <a:cubicBezTo>
                    <a:pt x="9104" y="10053"/>
                    <a:pt x="5620" y="13177"/>
                    <a:pt x="3617" y="15011"/>
                  </a:cubicBezTo>
                  <a:cubicBezTo>
                    <a:pt x="1614" y="16845"/>
                    <a:pt x="1091" y="17389"/>
                    <a:pt x="656" y="18068"/>
                  </a:cubicBezTo>
                  <a:cubicBezTo>
                    <a:pt x="220" y="18747"/>
                    <a:pt x="-128" y="19562"/>
                    <a:pt x="46" y="20174"/>
                  </a:cubicBezTo>
                  <a:cubicBezTo>
                    <a:pt x="220" y="20785"/>
                    <a:pt x="917" y="21192"/>
                    <a:pt x="16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8054032" y="6581862"/>
              <a:ext cx="16369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21145" y="0"/>
                  </a:moveTo>
                  <a:cubicBezTo>
                    <a:pt x="17864" y="488"/>
                    <a:pt x="14583" y="976"/>
                    <a:pt x="11165" y="2441"/>
                  </a:cubicBezTo>
                  <a:cubicBezTo>
                    <a:pt x="7748" y="3905"/>
                    <a:pt x="4193" y="6346"/>
                    <a:pt x="2142" y="9214"/>
                  </a:cubicBezTo>
                  <a:cubicBezTo>
                    <a:pt x="92" y="12081"/>
                    <a:pt x="-455" y="15376"/>
                    <a:pt x="365" y="17512"/>
                  </a:cubicBezTo>
                  <a:cubicBezTo>
                    <a:pt x="1186" y="19647"/>
                    <a:pt x="3373" y="20624"/>
                    <a:pt x="5560" y="21112"/>
                  </a:cubicBezTo>
                  <a:cubicBezTo>
                    <a:pt x="7748" y="21600"/>
                    <a:pt x="9935" y="21600"/>
                    <a:pt x="121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8291411" y="6645362"/>
              <a:ext cx="26921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1463" y="0"/>
                  </a:moveTo>
                  <a:cubicBezTo>
                    <a:pt x="20957" y="1412"/>
                    <a:pt x="20451" y="2824"/>
                    <a:pt x="18679" y="5365"/>
                  </a:cubicBezTo>
                  <a:cubicBezTo>
                    <a:pt x="16907" y="7906"/>
                    <a:pt x="13869" y="11576"/>
                    <a:pt x="11254" y="13765"/>
                  </a:cubicBezTo>
                  <a:cubicBezTo>
                    <a:pt x="8638" y="15953"/>
                    <a:pt x="6444" y="16659"/>
                    <a:pt x="4925" y="16941"/>
                  </a:cubicBezTo>
                  <a:cubicBezTo>
                    <a:pt x="3407" y="17224"/>
                    <a:pt x="2563" y="17082"/>
                    <a:pt x="1804" y="16235"/>
                  </a:cubicBezTo>
                  <a:cubicBezTo>
                    <a:pt x="1044" y="15388"/>
                    <a:pt x="369" y="13835"/>
                    <a:pt x="116" y="12565"/>
                  </a:cubicBezTo>
                  <a:cubicBezTo>
                    <a:pt x="-137" y="11294"/>
                    <a:pt x="32" y="10306"/>
                    <a:pt x="538" y="9529"/>
                  </a:cubicBezTo>
                  <a:cubicBezTo>
                    <a:pt x="1044" y="8753"/>
                    <a:pt x="1888" y="8188"/>
                    <a:pt x="3322" y="7976"/>
                  </a:cubicBezTo>
                  <a:cubicBezTo>
                    <a:pt x="4757" y="7765"/>
                    <a:pt x="6782" y="7906"/>
                    <a:pt x="8891" y="8753"/>
                  </a:cubicBezTo>
                  <a:cubicBezTo>
                    <a:pt x="11001" y="9600"/>
                    <a:pt x="13194" y="11153"/>
                    <a:pt x="15304" y="13412"/>
                  </a:cubicBezTo>
                  <a:cubicBezTo>
                    <a:pt x="17413" y="15671"/>
                    <a:pt x="19438" y="18635"/>
                    <a:pt x="21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8681279" y="6537412"/>
              <a:ext cx="21890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16663" y="0"/>
                  </a:moveTo>
                  <a:cubicBezTo>
                    <a:pt x="18309" y="3514"/>
                    <a:pt x="19954" y="7029"/>
                    <a:pt x="20777" y="10114"/>
                  </a:cubicBezTo>
                  <a:cubicBezTo>
                    <a:pt x="21600" y="13200"/>
                    <a:pt x="21600" y="15857"/>
                    <a:pt x="19234" y="17700"/>
                  </a:cubicBezTo>
                  <a:cubicBezTo>
                    <a:pt x="16869" y="19543"/>
                    <a:pt x="12137" y="20571"/>
                    <a:pt x="8537" y="21086"/>
                  </a:cubicBezTo>
                  <a:cubicBezTo>
                    <a:pt x="4937" y="21600"/>
                    <a:pt x="246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-1" y="662446"/>
              <a:ext cx="3009517" cy="152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74" fill="norm" stroke="1" extrusionOk="0">
                  <a:moveTo>
                    <a:pt x="14229" y="1095"/>
                  </a:moveTo>
                  <a:cubicBezTo>
                    <a:pt x="14229" y="946"/>
                    <a:pt x="14229" y="796"/>
                    <a:pt x="14176" y="676"/>
                  </a:cubicBezTo>
                  <a:cubicBezTo>
                    <a:pt x="14123" y="556"/>
                    <a:pt x="14017" y="466"/>
                    <a:pt x="13736" y="406"/>
                  </a:cubicBezTo>
                  <a:cubicBezTo>
                    <a:pt x="13456" y="347"/>
                    <a:pt x="13002" y="317"/>
                    <a:pt x="12494" y="361"/>
                  </a:cubicBezTo>
                  <a:cubicBezTo>
                    <a:pt x="11987" y="406"/>
                    <a:pt x="11426" y="526"/>
                    <a:pt x="10904" y="631"/>
                  </a:cubicBezTo>
                  <a:cubicBezTo>
                    <a:pt x="10381" y="736"/>
                    <a:pt x="9897" y="826"/>
                    <a:pt x="9366" y="901"/>
                  </a:cubicBezTo>
                  <a:cubicBezTo>
                    <a:pt x="8836" y="976"/>
                    <a:pt x="8261" y="1036"/>
                    <a:pt x="7746" y="1095"/>
                  </a:cubicBezTo>
                  <a:cubicBezTo>
                    <a:pt x="7231" y="1155"/>
                    <a:pt x="6776" y="1215"/>
                    <a:pt x="6292" y="1305"/>
                  </a:cubicBezTo>
                  <a:cubicBezTo>
                    <a:pt x="5807" y="1395"/>
                    <a:pt x="5292" y="1515"/>
                    <a:pt x="4815" y="1710"/>
                  </a:cubicBezTo>
                  <a:cubicBezTo>
                    <a:pt x="4338" y="1904"/>
                    <a:pt x="3898" y="2174"/>
                    <a:pt x="3444" y="2563"/>
                  </a:cubicBezTo>
                  <a:cubicBezTo>
                    <a:pt x="2989" y="2953"/>
                    <a:pt x="2520" y="3462"/>
                    <a:pt x="2073" y="4151"/>
                  </a:cubicBezTo>
                  <a:cubicBezTo>
                    <a:pt x="1626" y="4840"/>
                    <a:pt x="1202" y="5709"/>
                    <a:pt x="869" y="6623"/>
                  </a:cubicBezTo>
                  <a:cubicBezTo>
                    <a:pt x="536" y="7537"/>
                    <a:pt x="293" y="8495"/>
                    <a:pt x="149" y="9514"/>
                  </a:cubicBezTo>
                  <a:cubicBezTo>
                    <a:pt x="5" y="10532"/>
                    <a:pt x="-40" y="11611"/>
                    <a:pt x="36" y="12614"/>
                  </a:cubicBezTo>
                  <a:cubicBezTo>
                    <a:pt x="111" y="13618"/>
                    <a:pt x="308" y="14547"/>
                    <a:pt x="611" y="15416"/>
                  </a:cubicBezTo>
                  <a:cubicBezTo>
                    <a:pt x="914" y="16284"/>
                    <a:pt x="1323" y="17093"/>
                    <a:pt x="1770" y="17767"/>
                  </a:cubicBezTo>
                  <a:cubicBezTo>
                    <a:pt x="2217" y="18441"/>
                    <a:pt x="2702" y="18981"/>
                    <a:pt x="3239" y="19430"/>
                  </a:cubicBezTo>
                  <a:cubicBezTo>
                    <a:pt x="3777" y="19879"/>
                    <a:pt x="4368" y="20239"/>
                    <a:pt x="4921" y="20523"/>
                  </a:cubicBezTo>
                  <a:cubicBezTo>
                    <a:pt x="5474" y="20808"/>
                    <a:pt x="5989" y="21018"/>
                    <a:pt x="6526" y="21183"/>
                  </a:cubicBezTo>
                  <a:cubicBezTo>
                    <a:pt x="7064" y="21347"/>
                    <a:pt x="7625" y="21467"/>
                    <a:pt x="8230" y="21527"/>
                  </a:cubicBezTo>
                  <a:cubicBezTo>
                    <a:pt x="8836" y="21587"/>
                    <a:pt x="9488" y="21587"/>
                    <a:pt x="10124" y="21542"/>
                  </a:cubicBezTo>
                  <a:cubicBezTo>
                    <a:pt x="10760" y="21497"/>
                    <a:pt x="11381" y="21407"/>
                    <a:pt x="12002" y="21242"/>
                  </a:cubicBezTo>
                  <a:cubicBezTo>
                    <a:pt x="12623" y="21078"/>
                    <a:pt x="13244" y="20838"/>
                    <a:pt x="13865" y="20568"/>
                  </a:cubicBezTo>
                  <a:cubicBezTo>
                    <a:pt x="14486" y="20299"/>
                    <a:pt x="15107" y="19999"/>
                    <a:pt x="15706" y="19700"/>
                  </a:cubicBezTo>
                  <a:cubicBezTo>
                    <a:pt x="16304" y="19400"/>
                    <a:pt x="16879" y="19100"/>
                    <a:pt x="17425" y="18816"/>
                  </a:cubicBezTo>
                  <a:cubicBezTo>
                    <a:pt x="17970" y="18531"/>
                    <a:pt x="18485" y="18262"/>
                    <a:pt x="18947" y="17932"/>
                  </a:cubicBezTo>
                  <a:cubicBezTo>
                    <a:pt x="19409" y="17603"/>
                    <a:pt x="19818" y="17213"/>
                    <a:pt x="20182" y="16644"/>
                  </a:cubicBezTo>
                  <a:cubicBezTo>
                    <a:pt x="20545" y="16075"/>
                    <a:pt x="20863" y="15326"/>
                    <a:pt x="21075" y="14457"/>
                  </a:cubicBezTo>
                  <a:cubicBezTo>
                    <a:pt x="21287" y="13588"/>
                    <a:pt x="21393" y="12599"/>
                    <a:pt x="21462" y="11566"/>
                  </a:cubicBezTo>
                  <a:cubicBezTo>
                    <a:pt x="21530" y="10532"/>
                    <a:pt x="21560" y="9454"/>
                    <a:pt x="21515" y="8450"/>
                  </a:cubicBezTo>
                  <a:cubicBezTo>
                    <a:pt x="21469" y="7447"/>
                    <a:pt x="21348" y="6518"/>
                    <a:pt x="21143" y="5589"/>
                  </a:cubicBezTo>
                  <a:cubicBezTo>
                    <a:pt x="20939" y="4661"/>
                    <a:pt x="20651" y="3732"/>
                    <a:pt x="20280" y="2938"/>
                  </a:cubicBezTo>
                  <a:cubicBezTo>
                    <a:pt x="19909" y="2144"/>
                    <a:pt x="19455" y="1485"/>
                    <a:pt x="18970" y="1036"/>
                  </a:cubicBezTo>
                  <a:cubicBezTo>
                    <a:pt x="18485" y="586"/>
                    <a:pt x="17970" y="347"/>
                    <a:pt x="17417" y="197"/>
                  </a:cubicBezTo>
                  <a:cubicBezTo>
                    <a:pt x="16864" y="47"/>
                    <a:pt x="16274" y="-13"/>
                    <a:pt x="15653" y="2"/>
                  </a:cubicBezTo>
                  <a:cubicBezTo>
                    <a:pt x="15032" y="17"/>
                    <a:pt x="14380" y="107"/>
                    <a:pt x="13782" y="287"/>
                  </a:cubicBezTo>
                  <a:cubicBezTo>
                    <a:pt x="13184" y="466"/>
                    <a:pt x="12638" y="736"/>
                    <a:pt x="12093" y="10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7002638" y="6098722"/>
              <a:ext cx="2441748" cy="150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42" fill="norm" stroke="1" extrusionOk="0">
                  <a:moveTo>
                    <a:pt x="15828" y="2367"/>
                  </a:moveTo>
                  <a:cubicBezTo>
                    <a:pt x="15642" y="1943"/>
                    <a:pt x="15456" y="1520"/>
                    <a:pt x="15233" y="1172"/>
                  </a:cubicBezTo>
                  <a:cubicBezTo>
                    <a:pt x="15009" y="824"/>
                    <a:pt x="14748" y="552"/>
                    <a:pt x="14302" y="355"/>
                  </a:cubicBezTo>
                  <a:cubicBezTo>
                    <a:pt x="13855" y="159"/>
                    <a:pt x="13222" y="38"/>
                    <a:pt x="12533" y="7"/>
                  </a:cubicBezTo>
                  <a:cubicBezTo>
                    <a:pt x="11844" y="-23"/>
                    <a:pt x="11099" y="38"/>
                    <a:pt x="10401" y="159"/>
                  </a:cubicBezTo>
                  <a:cubicBezTo>
                    <a:pt x="9702" y="280"/>
                    <a:pt x="9051" y="461"/>
                    <a:pt x="8408" y="658"/>
                  </a:cubicBezTo>
                  <a:cubicBezTo>
                    <a:pt x="7766" y="854"/>
                    <a:pt x="7133" y="1066"/>
                    <a:pt x="6555" y="1308"/>
                  </a:cubicBezTo>
                  <a:cubicBezTo>
                    <a:pt x="5978" y="1550"/>
                    <a:pt x="5457" y="1822"/>
                    <a:pt x="4870" y="2201"/>
                  </a:cubicBezTo>
                  <a:cubicBezTo>
                    <a:pt x="4284" y="2579"/>
                    <a:pt x="3632" y="3063"/>
                    <a:pt x="3055" y="3622"/>
                  </a:cubicBezTo>
                  <a:cubicBezTo>
                    <a:pt x="2477" y="4182"/>
                    <a:pt x="1975" y="4817"/>
                    <a:pt x="1556" y="5528"/>
                  </a:cubicBezTo>
                  <a:cubicBezTo>
                    <a:pt x="1137" y="6239"/>
                    <a:pt x="802" y="7026"/>
                    <a:pt x="578" y="7888"/>
                  </a:cubicBezTo>
                  <a:cubicBezTo>
                    <a:pt x="355" y="8750"/>
                    <a:pt x="243" y="9688"/>
                    <a:pt x="141" y="10716"/>
                  </a:cubicBezTo>
                  <a:cubicBezTo>
                    <a:pt x="38" y="11745"/>
                    <a:pt x="-55" y="12864"/>
                    <a:pt x="38" y="13832"/>
                  </a:cubicBezTo>
                  <a:cubicBezTo>
                    <a:pt x="131" y="14801"/>
                    <a:pt x="411" y="15617"/>
                    <a:pt x="820" y="16389"/>
                  </a:cubicBezTo>
                  <a:cubicBezTo>
                    <a:pt x="1230" y="17160"/>
                    <a:pt x="1770" y="17886"/>
                    <a:pt x="2347" y="18491"/>
                  </a:cubicBezTo>
                  <a:cubicBezTo>
                    <a:pt x="2924" y="19096"/>
                    <a:pt x="3539" y="19580"/>
                    <a:pt x="4209" y="19943"/>
                  </a:cubicBezTo>
                  <a:cubicBezTo>
                    <a:pt x="4879" y="20306"/>
                    <a:pt x="5606" y="20548"/>
                    <a:pt x="6351" y="20790"/>
                  </a:cubicBezTo>
                  <a:cubicBezTo>
                    <a:pt x="7095" y="21032"/>
                    <a:pt x="7859" y="21274"/>
                    <a:pt x="8594" y="21411"/>
                  </a:cubicBezTo>
                  <a:cubicBezTo>
                    <a:pt x="9330" y="21547"/>
                    <a:pt x="10037" y="21577"/>
                    <a:pt x="10745" y="21501"/>
                  </a:cubicBezTo>
                  <a:cubicBezTo>
                    <a:pt x="11453" y="21426"/>
                    <a:pt x="12160" y="21244"/>
                    <a:pt x="12812" y="21017"/>
                  </a:cubicBezTo>
                  <a:cubicBezTo>
                    <a:pt x="13464" y="20790"/>
                    <a:pt x="14059" y="20518"/>
                    <a:pt x="14646" y="20125"/>
                  </a:cubicBezTo>
                  <a:cubicBezTo>
                    <a:pt x="15233" y="19732"/>
                    <a:pt x="15810" y="19217"/>
                    <a:pt x="16378" y="18673"/>
                  </a:cubicBezTo>
                  <a:cubicBezTo>
                    <a:pt x="16946" y="18128"/>
                    <a:pt x="17504" y="17553"/>
                    <a:pt x="18007" y="16933"/>
                  </a:cubicBezTo>
                  <a:cubicBezTo>
                    <a:pt x="18510" y="16313"/>
                    <a:pt x="18957" y="15648"/>
                    <a:pt x="19357" y="14846"/>
                  </a:cubicBezTo>
                  <a:cubicBezTo>
                    <a:pt x="19757" y="14044"/>
                    <a:pt x="20111" y="13106"/>
                    <a:pt x="20418" y="12214"/>
                  </a:cubicBezTo>
                  <a:cubicBezTo>
                    <a:pt x="20726" y="11322"/>
                    <a:pt x="20986" y="10474"/>
                    <a:pt x="21191" y="9627"/>
                  </a:cubicBezTo>
                  <a:cubicBezTo>
                    <a:pt x="21396" y="8780"/>
                    <a:pt x="21545" y="7933"/>
                    <a:pt x="21452" y="7162"/>
                  </a:cubicBezTo>
                  <a:cubicBezTo>
                    <a:pt x="21359" y="6390"/>
                    <a:pt x="21024" y="5695"/>
                    <a:pt x="20512" y="5090"/>
                  </a:cubicBezTo>
                  <a:cubicBezTo>
                    <a:pt x="19999" y="4485"/>
                    <a:pt x="19311" y="3970"/>
                    <a:pt x="18584" y="3516"/>
                  </a:cubicBezTo>
                  <a:cubicBezTo>
                    <a:pt x="17858" y="3063"/>
                    <a:pt x="17095" y="2669"/>
                    <a:pt x="16331" y="2352"/>
                  </a:cubicBezTo>
                  <a:cubicBezTo>
                    <a:pt x="15568" y="2034"/>
                    <a:pt x="14804" y="1792"/>
                    <a:pt x="14255" y="1656"/>
                  </a:cubicBezTo>
                  <a:cubicBezTo>
                    <a:pt x="13706" y="1520"/>
                    <a:pt x="13371" y="1490"/>
                    <a:pt x="13035" y="14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5" name="Drawing"/>
          <p:cNvGrpSpPr/>
          <p:nvPr/>
        </p:nvGrpSpPr>
        <p:grpSpPr>
          <a:xfrm>
            <a:off x="729750" y="1492228"/>
            <a:ext cx="12216075" cy="8020073"/>
            <a:chOff x="0" y="0"/>
            <a:chExt cx="12216074" cy="8020071"/>
          </a:xfrm>
        </p:grpSpPr>
        <p:sp>
          <p:nvSpPr>
            <p:cNvPr id="2215" name="Line"/>
            <p:cNvSpPr/>
            <p:nvPr/>
          </p:nvSpPr>
          <p:spPr>
            <a:xfrm>
              <a:off x="1587999" y="67152"/>
              <a:ext cx="190501" cy="233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6033"/>
                  </a:moveTo>
                  <a:cubicBezTo>
                    <a:pt x="720" y="10469"/>
                    <a:pt x="1440" y="14905"/>
                    <a:pt x="1680" y="17605"/>
                  </a:cubicBezTo>
                  <a:cubicBezTo>
                    <a:pt x="1920" y="20305"/>
                    <a:pt x="1680" y="21269"/>
                    <a:pt x="1320" y="21269"/>
                  </a:cubicBezTo>
                  <a:cubicBezTo>
                    <a:pt x="960" y="21269"/>
                    <a:pt x="480" y="20305"/>
                    <a:pt x="480" y="17508"/>
                  </a:cubicBezTo>
                  <a:cubicBezTo>
                    <a:pt x="480" y="14712"/>
                    <a:pt x="960" y="10083"/>
                    <a:pt x="1920" y="6805"/>
                  </a:cubicBezTo>
                  <a:cubicBezTo>
                    <a:pt x="2880" y="3526"/>
                    <a:pt x="4320" y="1598"/>
                    <a:pt x="6240" y="633"/>
                  </a:cubicBezTo>
                  <a:cubicBezTo>
                    <a:pt x="8160" y="-331"/>
                    <a:pt x="10560" y="-331"/>
                    <a:pt x="12720" y="1598"/>
                  </a:cubicBezTo>
                  <a:cubicBezTo>
                    <a:pt x="14880" y="3526"/>
                    <a:pt x="16800" y="7383"/>
                    <a:pt x="17760" y="10469"/>
                  </a:cubicBezTo>
                  <a:cubicBezTo>
                    <a:pt x="18720" y="13555"/>
                    <a:pt x="18720" y="15869"/>
                    <a:pt x="19200" y="17315"/>
                  </a:cubicBezTo>
                  <a:cubicBezTo>
                    <a:pt x="19680" y="18762"/>
                    <a:pt x="20640" y="19340"/>
                    <a:pt x="21600" y="199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949949" y="139721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949949" y="260371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426199" y="0"/>
              <a:ext cx="188660" cy="351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27" fill="norm" stroke="1" extrusionOk="0">
                  <a:moveTo>
                    <a:pt x="5040" y="3473"/>
                  </a:moveTo>
                  <a:cubicBezTo>
                    <a:pt x="4320" y="2959"/>
                    <a:pt x="3600" y="2444"/>
                    <a:pt x="3600" y="1930"/>
                  </a:cubicBezTo>
                  <a:cubicBezTo>
                    <a:pt x="3600" y="1416"/>
                    <a:pt x="4320" y="902"/>
                    <a:pt x="6120" y="516"/>
                  </a:cubicBezTo>
                  <a:cubicBezTo>
                    <a:pt x="7920" y="130"/>
                    <a:pt x="10800" y="-127"/>
                    <a:pt x="13200" y="66"/>
                  </a:cubicBezTo>
                  <a:cubicBezTo>
                    <a:pt x="15600" y="259"/>
                    <a:pt x="17520" y="902"/>
                    <a:pt x="17640" y="2573"/>
                  </a:cubicBezTo>
                  <a:cubicBezTo>
                    <a:pt x="17760" y="4244"/>
                    <a:pt x="16080" y="6944"/>
                    <a:pt x="14760" y="8552"/>
                  </a:cubicBezTo>
                  <a:cubicBezTo>
                    <a:pt x="13440" y="10159"/>
                    <a:pt x="12480" y="10673"/>
                    <a:pt x="11520" y="11187"/>
                  </a:cubicBezTo>
                  <a:cubicBezTo>
                    <a:pt x="10560" y="11702"/>
                    <a:pt x="9600" y="12216"/>
                    <a:pt x="9720" y="12473"/>
                  </a:cubicBezTo>
                  <a:cubicBezTo>
                    <a:pt x="9840" y="12730"/>
                    <a:pt x="11040" y="12730"/>
                    <a:pt x="12720" y="13052"/>
                  </a:cubicBezTo>
                  <a:cubicBezTo>
                    <a:pt x="14400" y="13373"/>
                    <a:pt x="16560" y="14016"/>
                    <a:pt x="18120" y="14723"/>
                  </a:cubicBezTo>
                  <a:cubicBezTo>
                    <a:pt x="19680" y="15430"/>
                    <a:pt x="20640" y="16202"/>
                    <a:pt x="21120" y="16973"/>
                  </a:cubicBezTo>
                  <a:cubicBezTo>
                    <a:pt x="21600" y="17744"/>
                    <a:pt x="21600" y="18516"/>
                    <a:pt x="19800" y="19287"/>
                  </a:cubicBezTo>
                  <a:cubicBezTo>
                    <a:pt x="18000" y="20059"/>
                    <a:pt x="14400" y="20830"/>
                    <a:pt x="11280" y="21152"/>
                  </a:cubicBezTo>
                  <a:cubicBezTo>
                    <a:pt x="8160" y="21473"/>
                    <a:pt x="5520" y="21344"/>
                    <a:pt x="3720" y="20830"/>
                  </a:cubicBezTo>
                  <a:cubicBezTo>
                    <a:pt x="1920" y="20316"/>
                    <a:pt x="960" y="19416"/>
                    <a:pt x="0" y="18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20011" y="1280204"/>
              <a:ext cx="140746" cy="38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390" fill="norm" stroke="1" extrusionOk="0">
                  <a:moveTo>
                    <a:pt x="19373" y="4667"/>
                  </a:moveTo>
                  <a:cubicBezTo>
                    <a:pt x="18447" y="3042"/>
                    <a:pt x="17522" y="1416"/>
                    <a:pt x="16133" y="603"/>
                  </a:cubicBezTo>
                  <a:cubicBezTo>
                    <a:pt x="14745" y="-210"/>
                    <a:pt x="12893" y="-210"/>
                    <a:pt x="9962" y="661"/>
                  </a:cubicBezTo>
                  <a:cubicBezTo>
                    <a:pt x="7030" y="1532"/>
                    <a:pt x="3019" y="3274"/>
                    <a:pt x="1167" y="4842"/>
                  </a:cubicBezTo>
                  <a:cubicBezTo>
                    <a:pt x="-684" y="6409"/>
                    <a:pt x="-375" y="7803"/>
                    <a:pt x="2402" y="9255"/>
                  </a:cubicBezTo>
                  <a:cubicBezTo>
                    <a:pt x="5179" y="10706"/>
                    <a:pt x="10425" y="12216"/>
                    <a:pt x="13973" y="13493"/>
                  </a:cubicBezTo>
                  <a:cubicBezTo>
                    <a:pt x="17522" y="14771"/>
                    <a:pt x="19373" y="15816"/>
                    <a:pt x="20145" y="16629"/>
                  </a:cubicBezTo>
                  <a:cubicBezTo>
                    <a:pt x="20916" y="17442"/>
                    <a:pt x="20607" y="18022"/>
                    <a:pt x="18139" y="18777"/>
                  </a:cubicBezTo>
                  <a:cubicBezTo>
                    <a:pt x="15670" y="19532"/>
                    <a:pt x="11042" y="20461"/>
                    <a:pt x="6413" y="213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254499" y="1663721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466771" y="1479571"/>
              <a:ext cx="340179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600" fill="norm" stroke="1" extrusionOk="0">
                  <a:moveTo>
                    <a:pt x="613" y="21600"/>
                  </a:moveTo>
                  <a:cubicBezTo>
                    <a:pt x="-37" y="21600"/>
                    <a:pt x="-688" y="21600"/>
                    <a:pt x="1589" y="20400"/>
                  </a:cubicBezTo>
                  <a:cubicBezTo>
                    <a:pt x="3866" y="19200"/>
                    <a:pt x="9071" y="16800"/>
                    <a:pt x="12779" y="13200"/>
                  </a:cubicBezTo>
                  <a:cubicBezTo>
                    <a:pt x="16488" y="9600"/>
                    <a:pt x="18700" y="4800"/>
                    <a:pt x="2091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775199" y="1399351"/>
              <a:ext cx="129482" cy="21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367" fill="norm" stroke="1" extrusionOk="0">
                  <a:moveTo>
                    <a:pt x="0" y="1038"/>
                  </a:moveTo>
                  <a:cubicBezTo>
                    <a:pt x="1350" y="402"/>
                    <a:pt x="2700" y="-233"/>
                    <a:pt x="5737" y="85"/>
                  </a:cubicBezTo>
                  <a:cubicBezTo>
                    <a:pt x="8775" y="402"/>
                    <a:pt x="13500" y="1673"/>
                    <a:pt x="16706" y="3261"/>
                  </a:cubicBezTo>
                  <a:cubicBezTo>
                    <a:pt x="19912" y="4849"/>
                    <a:pt x="21600" y="6755"/>
                    <a:pt x="20081" y="9826"/>
                  </a:cubicBezTo>
                  <a:cubicBezTo>
                    <a:pt x="18563" y="12896"/>
                    <a:pt x="13838" y="17132"/>
                    <a:pt x="9112" y="213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1300884" y="1213813"/>
              <a:ext cx="128366" cy="50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522" fill="norm" stroke="1" extrusionOk="0">
                  <a:moveTo>
                    <a:pt x="17993" y="498"/>
                  </a:moveTo>
                  <a:cubicBezTo>
                    <a:pt x="16599" y="229"/>
                    <a:pt x="15205" y="-40"/>
                    <a:pt x="12593" y="5"/>
                  </a:cubicBezTo>
                  <a:cubicBezTo>
                    <a:pt x="9980" y="50"/>
                    <a:pt x="6147" y="408"/>
                    <a:pt x="4057" y="856"/>
                  </a:cubicBezTo>
                  <a:cubicBezTo>
                    <a:pt x="1967" y="1304"/>
                    <a:pt x="1618" y="1842"/>
                    <a:pt x="2663" y="2649"/>
                  </a:cubicBezTo>
                  <a:cubicBezTo>
                    <a:pt x="3709" y="3455"/>
                    <a:pt x="6147" y="4531"/>
                    <a:pt x="7889" y="5875"/>
                  </a:cubicBezTo>
                  <a:cubicBezTo>
                    <a:pt x="9631" y="7220"/>
                    <a:pt x="10676" y="8833"/>
                    <a:pt x="10676" y="9864"/>
                  </a:cubicBezTo>
                  <a:cubicBezTo>
                    <a:pt x="10676" y="10894"/>
                    <a:pt x="9631" y="11343"/>
                    <a:pt x="8238" y="11701"/>
                  </a:cubicBezTo>
                  <a:cubicBezTo>
                    <a:pt x="6844" y="12060"/>
                    <a:pt x="5102" y="12328"/>
                    <a:pt x="3534" y="12328"/>
                  </a:cubicBezTo>
                  <a:cubicBezTo>
                    <a:pt x="1967" y="12328"/>
                    <a:pt x="573" y="12060"/>
                    <a:pt x="747" y="11880"/>
                  </a:cubicBezTo>
                  <a:cubicBezTo>
                    <a:pt x="922" y="11701"/>
                    <a:pt x="2663" y="11611"/>
                    <a:pt x="4580" y="11567"/>
                  </a:cubicBezTo>
                  <a:cubicBezTo>
                    <a:pt x="6496" y="11522"/>
                    <a:pt x="8586" y="11522"/>
                    <a:pt x="10328" y="11791"/>
                  </a:cubicBezTo>
                  <a:cubicBezTo>
                    <a:pt x="12070" y="12060"/>
                    <a:pt x="13463" y="12597"/>
                    <a:pt x="13812" y="13090"/>
                  </a:cubicBezTo>
                  <a:cubicBezTo>
                    <a:pt x="14160" y="13583"/>
                    <a:pt x="13463" y="14031"/>
                    <a:pt x="11373" y="14838"/>
                  </a:cubicBezTo>
                  <a:cubicBezTo>
                    <a:pt x="9283" y="15645"/>
                    <a:pt x="5799" y="16810"/>
                    <a:pt x="3709" y="17661"/>
                  </a:cubicBezTo>
                  <a:cubicBezTo>
                    <a:pt x="1618" y="18513"/>
                    <a:pt x="922" y="19050"/>
                    <a:pt x="399" y="19588"/>
                  </a:cubicBezTo>
                  <a:cubicBezTo>
                    <a:pt x="-124" y="20126"/>
                    <a:pt x="-472" y="20664"/>
                    <a:pt x="1618" y="21022"/>
                  </a:cubicBezTo>
                  <a:cubicBezTo>
                    <a:pt x="3709" y="21381"/>
                    <a:pt x="8238" y="21560"/>
                    <a:pt x="11896" y="21515"/>
                  </a:cubicBezTo>
                  <a:cubicBezTo>
                    <a:pt x="15554" y="21470"/>
                    <a:pt x="18341" y="21201"/>
                    <a:pt x="21128" y="209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1537199" y="1360645"/>
              <a:ext cx="273051" cy="20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3787"/>
                  </a:moveTo>
                  <a:cubicBezTo>
                    <a:pt x="502" y="2685"/>
                    <a:pt x="1005" y="1583"/>
                    <a:pt x="2847" y="1693"/>
                  </a:cubicBezTo>
                  <a:cubicBezTo>
                    <a:pt x="4688" y="1804"/>
                    <a:pt x="7870" y="3126"/>
                    <a:pt x="9544" y="5440"/>
                  </a:cubicBezTo>
                  <a:cubicBezTo>
                    <a:pt x="11219" y="7755"/>
                    <a:pt x="11386" y="11061"/>
                    <a:pt x="10716" y="13816"/>
                  </a:cubicBezTo>
                  <a:cubicBezTo>
                    <a:pt x="10047" y="16571"/>
                    <a:pt x="8540" y="18775"/>
                    <a:pt x="7367" y="19987"/>
                  </a:cubicBezTo>
                  <a:cubicBezTo>
                    <a:pt x="6195" y="21200"/>
                    <a:pt x="5358" y="21420"/>
                    <a:pt x="4940" y="20759"/>
                  </a:cubicBezTo>
                  <a:cubicBezTo>
                    <a:pt x="4521" y="20098"/>
                    <a:pt x="4521" y="18555"/>
                    <a:pt x="5944" y="16130"/>
                  </a:cubicBezTo>
                  <a:cubicBezTo>
                    <a:pt x="7367" y="13706"/>
                    <a:pt x="10214" y="10400"/>
                    <a:pt x="12307" y="7975"/>
                  </a:cubicBezTo>
                  <a:cubicBezTo>
                    <a:pt x="14400" y="5551"/>
                    <a:pt x="15740" y="4008"/>
                    <a:pt x="16744" y="2685"/>
                  </a:cubicBezTo>
                  <a:cubicBezTo>
                    <a:pt x="17749" y="1363"/>
                    <a:pt x="18419" y="261"/>
                    <a:pt x="18335" y="40"/>
                  </a:cubicBezTo>
                  <a:cubicBezTo>
                    <a:pt x="18251" y="-180"/>
                    <a:pt x="17414" y="481"/>
                    <a:pt x="16326" y="2244"/>
                  </a:cubicBezTo>
                  <a:cubicBezTo>
                    <a:pt x="15237" y="4008"/>
                    <a:pt x="13898" y="6873"/>
                    <a:pt x="13814" y="10179"/>
                  </a:cubicBezTo>
                  <a:cubicBezTo>
                    <a:pt x="13730" y="13485"/>
                    <a:pt x="14902" y="17232"/>
                    <a:pt x="16409" y="19106"/>
                  </a:cubicBezTo>
                  <a:cubicBezTo>
                    <a:pt x="17916" y="20979"/>
                    <a:pt x="19758" y="20979"/>
                    <a:pt x="21600" y="209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1911849" y="1543071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1937249" y="1219221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2115049" y="1581171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2400359" y="1375341"/>
              <a:ext cx="267141" cy="22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124" fill="norm" stroke="1" extrusionOk="0">
                  <a:moveTo>
                    <a:pt x="542" y="849"/>
                  </a:moveTo>
                  <a:cubicBezTo>
                    <a:pt x="1217" y="249"/>
                    <a:pt x="1892" y="-351"/>
                    <a:pt x="3495" y="249"/>
                  </a:cubicBezTo>
                  <a:cubicBezTo>
                    <a:pt x="5098" y="849"/>
                    <a:pt x="7629" y="2649"/>
                    <a:pt x="8304" y="5849"/>
                  </a:cubicBezTo>
                  <a:cubicBezTo>
                    <a:pt x="8979" y="9049"/>
                    <a:pt x="7798" y="13649"/>
                    <a:pt x="6617" y="16449"/>
                  </a:cubicBezTo>
                  <a:cubicBezTo>
                    <a:pt x="5436" y="19249"/>
                    <a:pt x="4254" y="20249"/>
                    <a:pt x="3157" y="20749"/>
                  </a:cubicBezTo>
                  <a:cubicBezTo>
                    <a:pt x="2061" y="21249"/>
                    <a:pt x="1048" y="21249"/>
                    <a:pt x="457" y="20749"/>
                  </a:cubicBezTo>
                  <a:cubicBezTo>
                    <a:pt x="-133" y="20249"/>
                    <a:pt x="-302" y="19249"/>
                    <a:pt x="879" y="17549"/>
                  </a:cubicBezTo>
                  <a:cubicBezTo>
                    <a:pt x="2061" y="15849"/>
                    <a:pt x="4592" y="13449"/>
                    <a:pt x="6954" y="11349"/>
                  </a:cubicBezTo>
                  <a:cubicBezTo>
                    <a:pt x="9317" y="9249"/>
                    <a:pt x="11510" y="7449"/>
                    <a:pt x="13198" y="5949"/>
                  </a:cubicBezTo>
                  <a:cubicBezTo>
                    <a:pt x="14886" y="4449"/>
                    <a:pt x="16067" y="3249"/>
                    <a:pt x="16151" y="2549"/>
                  </a:cubicBezTo>
                  <a:cubicBezTo>
                    <a:pt x="16236" y="1849"/>
                    <a:pt x="15223" y="1649"/>
                    <a:pt x="14379" y="1849"/>
                  </a:cubicBezTo>
                  <a:cubicBezTo>
                    <a:pt x="13535" y="2049"/>
                    <a:pt x="12861" y="2649"/>
                    <a:pt x="12270" y="4149"/>
                  </a:cubicBezTo>
                  <a:cubicBezTo>
                    <a:pt x="11679" y="5649"/>
                    <a:pt x="11173" y="8049"/>
                    <a:pt x="11426" y="10649"/>
                  </a:cubicBezTo>
                  <a:cubicBezTo>
                    <a:pt x="11679" y="13249"/>
                    <a:pt x="12692" y="16049"/>
                    <a:pt x="14464" y="17749"/>
                  </a:cubicBezTo>
                  <a:cubicBezTo>
                    <a:pt x="16236" y="19449"/>
                    <a:pt x="18767" y="20049"/>
                    <a:pt x="21298" y="206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2794499" y="1549421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2794499" y="1211674"/>
              <a:ext cx="152401" cy="13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5172"/>
                  </a:moveTo>
                  <a:cubicBezTo>
                    <a:pt x="900" y="3511"/>
                    <a:pt x="1800" y="1849"/>
                    <a:pt x="3150" y="852"/>
                  </a:cubicBezTo>
                  <a:cubicBezTo>
                    <a:pt x="4500" y="-145"/>
                    <a:pt x="6300" y="-477"/>
                    <a:pt x="7950" y="1018"/>
                  </a:cubicBezTo>
                  <a:cubicBezTo>
                    <a:pt x="9600" y="2514"/>
                    <a:pt x="11100" y="5837"/>
                    <a:pt x="10800" y="8661"/>
                  </a:cubicBezTo>
                  <a:cubicBezTo>
                    <a:pt x="10500" y="11486"/>
                    <a:pt x="8400" y="13812"/>
                    <a:pt x="6600" y="15640"/>
                  </a:cubicBezTo>
                  <a:cubicBezTo>
                    <a:pt x="4800" y="17468"/>
                    <a:pt x="3300" y="18797"/>
                    <a:pt x="3600" y="19461"/>
                  </a:cubicBezTo>
                  <a:cubicBezTo>
                    <a:pt x="3900" y="20126"/>
                    <a:pt x="6000" y="20126"/>
                    <a:pt x="9300" y="20292"/>
                  </a:cubicBezTo>
                  <a:cubicBezTo>
                    <a:pt x="12600" y="20458"/>
                    <a:pt x="17100" y="20791"/>
                    <a:pt x="21600" y="211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3035799" y="1689121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27"/>
                    <a:pt x="21600" y="7855"/>
                    <a:pt x="18000" y="11455"/>
                  </a:cubicBezTo>
                  <a:cubicBezTo>
                    <a:pt x="14400" y="15055"/>
                    <a:pt x="720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3416799" y="1410501"/>
              <a:ext cx="285751" cy="223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7" fill="norm" stroke="1" extrusionOk="0">
                  <a:moveTo>
                    <a:pt x="0" y="3463"/>
                  </a:moveTo>
                  <a:cubicBezTo>
                    <a:pt x="320" y="2481"/>
                    <a:pt x="640" y="1499"/>
                    <a:pt x="2000" y="714"/>
                  </a:cubicBezTo>
                  <a:cubicBezTo>
                    <a:pt x="3360" y="-72"/>
                    <a:pt x="5760" y="-661"/>
                    <a:pt x="7520" y="1499"/>
                  </a:cubicBezTo>
                  <a:cubicBezTo>
                    <a:pt x="9280" y="3659"/>
                    <a:pt x="10400" y="8568"/>
                    <a:pt x="9840" y="12201"/>
                  </a:cubicBezTo>
                  <a:cubicBezTo>
                    <a:pt x="9280" y="15834"/>
                    <a:pt x="7040" y="18190"/>
                    <a:pt x="5360" y="19466"/>
                  </a:cubicBezTo>
                  <a:cubicBezTo>
                    <a:pt x="3680" y="20743"/>
                    <a:pt x="2560" y="20939"/>
                    <a:pt x="2000" y="20546"/>
                  </a:cubicBezTo>
                  <a:cubicBezTo>
                    <a:pt x="1440" y="20154"/>
                    <a:pt x="1440" y="19172"/>
                    <a:pt x="2720" y="17306"/>
                  </a:cubicBezTo>
                  <a:cubicBezTo>
                    <a:pt x="4000" y="15441"/>
                    <a:pt x="6560" y="12692"/>
                    <a:pt x="9040" y="10434"/>
                  </a:cubicBezTo>
                  <a:cubicBezTo>
                    <a:pt x="11520" y="8175"/>
                    <a:pt x="13920" y="6408"/>
                    <a:pt x="15440" y="5132"/>
                  </a:cubicBezTo>
                  <a:cubicBezTo>
                    <a:pt x="16960" y="3855"/>
                    <a:pt x="17600" y="3070"/>
                    <a:pt x="17440" y="2972"/>
                  </a:cubicBezTo>
                  <a:cubicBezTo>
                    <a:pt x="17280" y="2874"/>
                    <a:pt x="16320" y="3463"/>
                    <a:pt x="15200" y="4739"/>
                  </a:cubicBezTo>
                  <a:cubicBezTo>
                    <a:pt x="14080" y="6015"/>
                    <a:pt x="12800" y="7979"/>
                    <a:pt x="12560" y="10139"/>
                  </a:cubicBezTo>
                  <a:cubicBezTo>
                    <a:pt x="12320" y="12299"/>
                    <a:pt x="13120" y="14655"/>
                    <a:pt x="14800" y="15932"/>
                  </a:cubicBezTo>
                  <a:cubicBezTo>
                    <a:pt x="16480" y="17208"/>
                    <a:pt x="19040" y="17404"/>
                    <a:pt x="21600" y="176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3752786" y="1593871"/>
              <a:ext cx="1961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50"/>
                    <a:pt x="2735" y="9900"/>
                    <a:pt x="575" y="13500"/>
                  </a:cubicBezTo>
                  <a:cubicBezTo>
                    <a:pt x="-1585" y="17100"/>
                    <a:pt x="2735" y="1935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3740649" y="1263671"/>
              <a:ext cx="6750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600" fill="norm" stroke="1" extrusionOk="0">
                  <a:moveTo>
                    <a:pt x="0" y="0"/>
                  </a:moveTo>
                  <a:cubicBezTo>
                    <a:pt x="3273" y="0"/>
                    <a:pt x="6545" y="0"/>
                    <a:pt x="8509" y="692"/>
                  </a:cubicBezTo>
                  <a:cubicBezTo>
                    <a:pt x="10473" y="1385"/>
                    <a:pt x="11127" y="2769"/>
                    <a:pt x="10473" y="4292"/>
                  </a:cubicBezTo>
                  <a:cubicBezTo>
                    <a:pt x="9818" y="5815"/>
                    <a:pt x="7855" y="7477"/>
                    <a:pt x="8836" y="8308"/>
                  </a:cubicBezTo>
                  <a:cubicBezTo>
                    <a:pt x="9818" y="9138"/>
                    <a:pt x="13745" y="9138"/>
                    <a:pt x="16691" y="9692"/>
                  </a:cubicBezTo>
                  <a:cubicBezTo>
                    <a:pt x="19636" y="10246"/>
                    <a:pt x="21600" y="11354"/>
                    <a:pt x="20618" y="13431"/>
                  </a:cubicBezTo>
                  <a:cubicBezTo>
                    <a:pt x="19636" y="15508"/>
                    <a:pt x="15709" y="18554"/>
                    <a:pt x="12109" y="20077"/>
                  </a:cubicBezTo>
                  <a:cubicBezTo>
                    <a:pt x="8509" y="21600"/>
                    <a:pt x="5236" y="21600"/>
                    <a:pt x="196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3922355" y="1213814"/>
              <a:ext cx="102067" cy="554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435" fill="norm" stroke="1" extrusionOk="0">
                  <a:moveTo>
                    <a:pt x="499" y="1682"/>
                  </a:moveTo>
                  <a:cubicBezTo>
                    <a:pt x="67" y="1273"/>
                    <a:pt x="-365" y="864"/>
                    <a:pt x="499" y="537"/>
                  </a:cubicBezTo>
                  <a:cubicBezTo>
                    <a:pt x="1363" y="209"/>
                    <a:pt x="3523" y="-36"/>
                    <a:pt x="6547" y="5"/>
                  </a:cubicBezTo>
                  <a:cubicBezTo>
                    <a:pt x="9571" y="46"/>
                    <a:pt x="13459" y="373"/>
                    <a:pt x="16267" y="1069"/>
                  </a:cubicBezTo>
                  <a:cubicBezTo>
                    <a:pt x="19075" y="1764"/>
                    <a:pt x="20803" y="2828"/>
                    <a:pt x="20155" y="3973"/>
                  </a:cubicBezTo>
                  <a:cubicBezTo>
                    <a:pt x="19507" y="5119"/>
                    <a:pt x="16483" y="6346"/>
                    <a:pt x="13891" y="7409"/>
                  </a:cubicBezTo>
                  <a:cubicBezTo>
                    <a:pt x="11299" y="8473"/>
                    <a:pt x="9139" y="9373"/>
                    <a:pt x="8707" y="10273"/>
                  </a:cubicBezTo>
                  <a:cubicBezTo>
                    <a:pt x="8275" y="11173"/>
                    <a:pt x="9571" y="12073"/>
                    <a:pt x="11947" y="13137"/>
                  </a:cubicBezTo>
                  <a:cubicBezTo>
                    <a:pt x="14323" y="14200"/>
                    <a:pt x="17779" y="15428"/>
                    <a:pt x="19507" y="16573"/>
                  </a:cubicBezTo>
                  <a:cubicBezTo>
                    <a:pt x="21235" y="17719"/>
                    <a:pt x="21235" y="18782"/>
                    <a:pt x="19723" y="19641"/>
                  </a:cubicBezTo>
                  <a:cubicBezTo>
                    <a:pt x="18211" y="20500"/>
                    <a:pt x="15187" y="21155"/>
                    <a:pt x="11731" y="21359"/>
                  </a:cubicBezTo>
                  <a:cubicBezTo>
                    <a:pt x="8275" y="21564"/>
                    <a:pt x="4387" y="21319"/>
                    <a:pt x="499" y="210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4528049" y="1536721"/>
              <a:ext cx="51837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0" y="21600"/>
                  </a:moveTo>
                  <a:cubicBezTo>
                    <a:pt x="2546" y="19800"/>
                    <a:pt x="5093" y="18000"/>
                    <a:pt x="8078" y="16200"/>
                  </a:cubicBezTo>
                  <a:cubicBezTo>
                    <a:pt x="11063" y="14400"/>
                    <a:pt x="14488" y="12600"/>
                    <a:pt x="16595" y="11700"/>
                  </a:cubicBezTo>
                  <a:cubicBezTo>
                    <a:pt x="18702" y="10800"/>
                    <a:pt x="19493" y="10800"/>
                    <a:pt x="20151" y="10200"/>
                  </a:cubicBezTo>
                  <a:cubicBezTo>
                    <a:pt x="20810" y="9600"/>
                    <a:pt x="21337" y="8400"/>
                    <a:pt x="21468" y="6600"/>
                  </a:cubicBezTo>
                  <a:cubicBezTo>
                    <a:pt x="21600" y="4800"/>
                    <a:pt x="21337" y="2400"/>
                    <a:pt x="2107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4913282" y="1493281"/>
              <a:ext cx="135990" cy="19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489" fill="norm" stroke="1" extrusionOk="0">
                  <a:moveTo>
                    <a:pt x="8894" y="1979"/>
                  </a:moveTo>
                  <a:cubicBezTo>
                    <a:pt x="6988" y="1747"/>
                    <a:pt x="5082" y="1515"/>
                    <a:pt x="3335" y="1166"/>
                  </a:cubicBezTo>
                  <a:cubicBezTo>
                    <a:pt x="1588" y="818"/>
                    <a:pt x="0" y="354"/>
                    <a:pt x="0" y="121"/>
                  </a:cubicBezTo>
                  <a:cubicBezTo>
                    <a:pt x="0" y="-111"/>
                    <a:pt x="1588" y="-111"/>
                    <a:pt x="4924" y="1050"/>
                  </a:cubicBezTo>
                  <a:cubicBezTo>
                    <a:pt x="8259" y="2212"/>
                    <a:pt x="13341" y="4534"/>
                    <a:pt x="16676" y="6857"/>
                  </a:cubicBezTo>
                  <a:cubicBezTo>
                    <a:pt x="20012" y="9179"/>
                    <a:pt x="21600" y="11502"/>
                    <a:pt x="19376" y="13941"/>
                  </a:cubicBezTo>
                  <a:cubicBezTo>
                    <a:pt x="17153" y="16379"/>
                    <a:pt x="11118" y="18934"/>
                    <a:pt x="5082" y="214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5757417" y="1411267"/>
              <a:ext cx="219463" cy="673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551" fill="norm" stroke="1" extrusionOk="0">
                  <a:moveTo>
                    <a:pt x="244" y="4420"/>
                  </a:moveTo>
                  <a:cubicBezTo>
                    <a:pt x="244" y="7399"/>
                    <a:pt x="244" y="10379"/>
                    <a:pt x="244" y="13121"/>
                  </a:cubicBezTo>
                  <a:cubicBezTo>
                    <a:pt x="244" y="15863"/>
                    <a:pt x="244" y="18369"/>
                    <a:pt x="244" y="19790"/>
                  </a:cubicBezTo>
                  <a:cubicBezTo>
                    <a:pt x="244" y="21212"/>
                    <a:pt x="244" y="21551"/>
                    <a:pt x="244" y="21551"/>
                  </a:cubicBezTo>
                  <a:cubicBezTo>
                    <a:pt x="244" y="21551"/>
                    <a:pt x="244" y="21212"/>
                    <a:pt x="244" y="19858"/>
                  </a:cubicBezTo>
                  <a:cubicBezTo>
                    <a:pt x="244" y="18504"/>
                    <a:pt x="244" y="16134"/>
                    <a:pt x="142" y="13866"/>
                  </a:cubicBezTo>
                  <a:cubicBezTo>
                    <a:pt x="40" y="11597"/>
                    <a:pt x="-164" y="9431"/>
                    <a:pt x="244" y="7569"/>
                  </a:cubicBezTo>
                  <a:cubicBezTo>
                    <a:pt x="651" y="5706"/>
                    <a:pt x="1670" y="4149"/>
                    <a:pt x="2893" y="3032"/>
                  </a:cubicBezTo>
                  <a:cubicBezTo>
                    <a:pt x="4115" y="1915"/>
                    <a:pt x="5542" y="1238"/>
                    <a:pt x="6662" y="797"/>
                  </a:cubicBezTo>
                  <a:cubicBezTo>
                    <a:pt x="7783" y="357"/>
                    <a:pt x="8598" y="154"/>
                    <a:pt x="9719" y="53"/>
                  </a:cubicBezTo>
                  <a:cubicBezTo>
                    <a:pt x="10840" y="-49"/>
                    <a:pt x="12266" y="-49"/>
                    <a:pt x="14202" y="493"/>
                  </a:cubicBezTo>
                  <a:cubicBezTo>
                    <a:pt x="16138" y="1034"/>
                    <a:pt x="18583" y="2118"/>
                    <a:pt x="19908" y="3303"/>
                  </a:cubicBezTo>
                  <a:cubicBezTo>
                    <a:pt x="21232" y="4488"/>
                    <a:pt x="21436" y="5774"/>
                    <a:pt x="20723" y="6688"/>
                  </a:cubicBezTo>
                  <a:cubicBezTo>
                    <a:pt x="20010" y="7602"/>
                    <a:pt x="18379" y="8144"/>
                    <a:pt x="14813" y="8517"/>
                  </a:cubicBezTo>
                  <a:cubicBezTo>
                    <a:pt x="11247" y="8889"/>
                    <a:pt x="5745" y="9092"/>
                    <a:pt x="244" y="92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5956799" y="1708171"/>
              <a:ext cx="152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5550" y="1680"/>
                  </a:cubicBezTo>
                  <a:cubicBezTo>
                    <a:pt x="8100" y="3360"/>
                    <a:pt x="11700" y="6720"/>
                    <a:pt x="14550" y="10320"/>
                  </a:cubicBezTo>
                  <a:cubicBezTo>
                    <a:pt x="17400" y="13920"/>
                    <a:pt x="19500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5994899" y="1701821"/>
              <a:ext cx="139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212"/>
                    <a:pt x="18327" y="424"/>
                    <a:pt x="16527" y="2224"/>
                  </a:cubicBezTo>
                  <a:cubicBezTo>
                    <a:pt x="14727" y="4024"/>
                    <a:pt x="12764" y="7412"/>
                    <a:pt x="10800" y="10376"/>
                  </a:cubicBezTo>
                  <a:cubicBezTo>
                    <a:pt x="8836" y="13341"/>
                    <a:pt x="6873" y="15882"/>
                    <a:pt x="5236" y="17682"/>
                  </a:cubicBezTo>
                  <a:cubicBezTo>
                    <a:pt x="3600" y="19482"/>
                    <a:pt x="2291" y="20541"/>
                    <a:pt x="1473" y="21071"/>
                  </a:cubicBezTo>
                  <a:cubicBezTo>
                    <a:pt x="655" y="21600"/>
                    <a:pt x="32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6553699" y="1409721"/>
              <a:ext cx="11367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9425" y="0"/>
                  </a:moveTo>
                  <a:cubicBezTo>
                    <a:pt x="11389" y="126"/>
                    <a:pt x="13353" y="253"/>
                    <a:pt x="15513" y="1200"/>
                  </a:cubicBezTo>
                  <a:cubicBezTo>
                    <a:pt x="17673" y="2147"/>
                    <a:pt x="20029" y="3916"/>
                    <a:pt x="20815" y="6316"/>
                  </a:cubicBezTo>
                  <a:cubicBezTo>
                    <a:pt x="21600" y="8716"/>
                    <a:pt x="20815" y="11747"/>
                    <a:pt x="17084" y="14400"/>
                  </a:cubicBezTo>
                  <a:cubicBezTo>
                    <a:pt x="13353" y="17053"/>
                    <a:pt x="6676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5998382" y="1105962"/>
              <a:ext cx="212418" cy="246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994" fill="norm" stroke="1" extrusionOk="0">
                  <a:moveTo>
                    <a:pt x="6064" y="9631"/>
                  </a:moveTo>
                  <a:cubicBezTo>
                    <a:pt x="4567" y="12871"/>
                    <a:pt x="3070" y="16111"/>
                    <a:pt x="2001" y="18181"/>
                  </a:cubicBezTo>
                  <a:cubicBezTo>
                    <a:pt x="931" y="20251"/>
                    <a:pt x="290" y="21151"/>
                    <a:pt x="76" y="20971"/>
                  </a:cubicBezTo>
                  <a:cubicBezTo>
                    <a:pt x="-138" y="20791"/>
                    <a:pt x="76" y="19531"/>
                    <a:pt x="1038" y="16741"/>
                  </a:cubicBezTo>
                  <a:cubicBezTo>
                    <a:pt x="2001" y="13951"/>
                    <a:pt x="3712" y="9631"/>
                    <a:pt x="5529" y="6571"/>
                  </a:cubicBezTo>
                  <a:cubicBezTo>
                    <a:pt x="7347" y="3511"/>
                    <a:pt x="9272" y="1711"/>
                    <a:pt x="10983" y="721"/>
                  </a:cubicBezTo>
                  <a:cubicBezTo>
                    <a:pt x="12694" y="-269"/>
                    <a:pt x="14191" y="-449"/>
                    <a:pt x="15688" y="1531"/>
                  </a:cubicBezTo>
                  <a:cubicBezTo>
                    <a:pt x="17185" y="3511"/>
                    <a:pt x="18682" y="7651"/>
                    <a:pt x="19644" y="11071"/>
                  </a:cubicBezTo>
                  <a:cubicBezTo>
                    <a:pt x="20607" y="14491"/>
                    <a:pt x="21034" y="17191"/>
                    <a:pt x="21462" y="198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6858499" y="1581171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6820399" y="1714521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7753849" y="1447821"/>
              <a:ext cx="44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564"/>
                    <a:pt x="12343" y="11127"/>
                    <a:pt x="15943" y="14727"/>
                  </a:cubicBezTo>
                  <a:cubicBezTo>
                    <a:pt x="19543" y="18327"/>
                    <a:pt x="20571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7639549" y="1800743"/>
              <a:ext cx="279401" cy="14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414" fill="norm" stroke="1" extrusionOk="0">
                  <a:moveTo>
                    <a:pt x="0" y="3415"/>
                  </a:moveTo>
                  <a:cubicBezTo>
                    <a:pt x="1473" y="11515"/>
                    <a:pt x="2945" y="19615"/>
                    <a:pt x="5891" y="18265"/>
                  </a:cubicBezTo>
                  <a:cubicBezTo>
                    <a:pt x="8836" y="16915"/>
                    <a:pt x="13255" y="6115"/>
                    <a:pt x="16118" y="2065"/>
                  </a:cubicBezTo>
                  <a:cubicBezTo>
                    <a:pt x="18982" y="-1985"/>
                    <a:pt x="20291" y="715"/>
                    <a:pt x="21600" y="34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7690349" y="1900044"/>
              <a:ext cx="156002" cy="21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65" fill="norm" stroke="1" extrusionOk="0">
                  <a:moveTo>
                    <a:pt x="864" y="2357"/>
                  </a:moveTo>
                  <a:cubicBezTo>
                    <a:pt x="1728" y="1527"/>
                    <a:pt x="2592" y="696"/>
                    <a:pt x="3744" y="280"/>
                  </a:cubicBezTo>
                  <a:cubicBezTo>
                    <a:pt x="4896" y="-135"/>
                    <a:pt x="6336" y="-135"/>
                    <a:pt x="8352" y="592"/>
                  </a:cubicBezTo>
                  <a:cubicBezTo>
                    <a:pt x="10368" y="1319"/>
                    <a:pt x="12960" y="2773"/>
                    <a:pt x="14112" y="4019"/>
                  </a:cubicBezTo>
                  <a:cubicBezTo>
                    <a:pt x="15264" y="5265"/>
                    <a:pt x="14976" y="6303"/>
                    <a:pt x="14256" y="7134"/>
                  </a:cubicBezTo>
                  <a:cubicBezTo>
                    <a:pt x="13536" y="7965"/>
                    <a:pt x="12384" y="8588"/>
                    <a:pt x="12528" y="9107"/>
                  </a:cubicBezTo>
                  <a:cubicBezTo>
                    <a:pt x="12672" y="9627"/>
                    <a:pt x="14112" y="10042"/>
                    <a:pt x="15840" y="10977"/>
                  </a:cubicBezTo>
                  <a:cubicBezTo>
                    <a:pt x="17568" y="11911"/>
                    <a:pt x="19584" y="13365"/>
                    <a:pt x="20592" y="14715"/>
                  </a:cubicBezTo>
                  <a:cubicBezTo>
                    <a:pt x="21600" y="16065"/>
                    <a:pt x="21600" y="17311"/>
                    <a:pt x="19152" y="18661"/>
                  </a:cubicBezTo>
                  <a:cubicBezTo>
                    <a:pt x="16704" y="20011"/>
                    <a:pt x="11808" y="21465"/>
                    <a:pt x="8208" y="21465"/>
                  </a:cubicBezTo>
                  <a:cubicBezTo>
                    <a:pt x="4608" y="21465"/>
                    <a:pt x="2304" y="20011"/>
                    <a:pt x="0" y="185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8357099" y="1460521"/>
              <a:ext cx="1868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0" y="0"/>
                  </a:moveTo>
                  <a:cubicBezTo>
                    <a:pt x="4800" y="4731"/>
                    <a:pt x="9600" y="9463"/>
                    <a:pt x="13200" y="12446"/>
                  </a:cubicBezTo>
                  <a:cubicBezTo>
                    <a:pt x="16800" y="15429"/>
                    <a:pt x="19200" y="16663"/>
                    <a:pt x="20400" y="17794"/>
                  </a:cubicBezTo>
                  <a:cubicBezTo>
                    <a:pt x="21600" y="18926"/>
                    <a:pt x="21600" y="19954"/>
                    <a:pt x="19200" y="20571"/>
                  </a:cubicBezTo>
                  <a:cubicBezTo>
                    <a:pt x="16800" y="21189"/>
                    <a:pt x="12000" y="21394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8236449" y="1445361"/>
              <a:ext cx="247651" cy="5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4" fill="norm" stroke="1" extrusionOk="0">
                  <a:moveTo>
                    <a:pt x="0" y="20904"/>
                  </a:moveTo>
                  <a:cubicBezTo>
                    <a:pt x="1846" y="16750"/>
                    <a:pt x="3692" y="12596"/>
                    <a:pt x="6831" y="8858"/>
                  </a:cubicBezTo>
                  <a:cubicBezTo>
                    <a:pt x="9969" y="5119"/>
                    <a:pt x="14400" y="1796"/>
                    <a:pt x="17077" y="550"/>
                  </a:cubicBezTo>
                  <a:cubicBezTo>
                    <a:pt x="19754" y="-696"/>
                    <a:pt x="20677" y="135"/>
                    <a:pt x="21138" y="3458"/>
                  </a:cubicBezTo>
                  <a:cubicBezTo>
                    <a:pt x="21600" y="6781"/>
                    <a:pt x="21600" y="12596"/>
                    <a:pt x="21600" y="184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8217399" y="1708171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7280"/>
                    <a:pt x="8571" y="12960"/>
                    <a:pt x="12171" y="9360"/>
                  </a:cubicBezTo>
                  <a:cubicBezTo>
                    <a:pt x="15771" y="5760"/>
                    <a:pt x="1868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8612705" y="1449811"/>
              <a:ext cx="119045" cy="245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066" fill="norm" stroke="1" extrusionOk="0">
                  <a:moveTo>
                    <a:pt x="20945" y="918"/>
                  </a:moveTo>
                  <a:cubicBezTo>
                    <a:pt x="17593" y="192"/>
                    <a:pt x="14242" y="-534"/>
                    <a:pt x="10890" y="555"/>
                  </a:cubicBezTo>
                  <a:cubicBezTo>
                    <a:pt x="7538" y="1644"/>
                    <a:pt x="4186" y="4548"/>
                    <a:pt x="2138" y="7543"/>
                  </a:cubicBezTo>
                  <a:cubicBezTo>
                    <a:pt x="90" y="10538"/>
                    <a:pt x="-655" y="13624"/>
                    <a:pt x="648" y="15893"/>
                  </a:cubicBezTo>
                  <a:cubicBezTo>
                    <a:pt x="1952" y="18162"/>
                    <a:pt x="5304" y="19614"/>
                    <a:pt x="8655" y="210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8719049" y="1506795"/>
              <a:ext cx="121873" cy="16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827" fill="norm" stroke="1" extrusionOk="0">
                  <a:moveTo>
                    <a:pt x="0" y="577"/>
                  </a:moveTo>
                  <a:cubicBezTo>
                    <a:pt x="1862" y="37"/>
                    <a:pt x="3724" y="-503"/>
                    <a:pt x="6517" y="847"/>
                  </a:cubicBezTo>
                  <a:cubicBezTo>
                    <a:pt x="9310" y="2197"/>
                    <a:pt x="13034" y="5437"/>
                    <a:pt x="14338" y="8542"/>
                  </a:cubicBezTo>
                  <a:cubicBezTo>
                    <a:pt x="15641" y="11647"/>
                    <a:pt x="14524" y="14617"/>
                    <a:pt x="13221" y="16507"/>
                  </a:cubicBezTo>
                  <a:cubicBezTo>
                    <a:pt x="11917" y="18397"/>
                    <a:pt x="10428" y="19207"/>
                    <a:pt x="8752" y="19882"/>
                  </a:cubicBezTo>
                  <a:cubicBezTo>
                    <a:pt x="7076" y="20557"/>
                    <a:pt x="5214" y="21097"/>
                    <a:pt x="4469" y="20422"/>
                  </a:cubicBezTo>
                  <a:cubicBezTo>
                    <a:pt x="3724" y="19747"/>
                    <a:pt x="4097" y="17857"/>
                    <a:pt x="6703" y="14887"/>
                  </a:cubicBezTo>
                  <a:cubicBezTo>
                    <a:pt x="9310" y="11917"/>
                    <a:pt x="14152" y="7867"/>
                    <a:pt x="17131" y="5302"/>
                  </a:cubicBezTo>
                  <a:cubicBezTo>
                    <a:pt x="20110" y="2737"/>
                    <a:pt x="21228" y="1657"/>
                    <a:pt x="21414" y="1927"/>
                  </a:cubicBezTo>
                  <a:cubicBezTo>
                    <a:pt x="21600" y="2197"/>
                    <a:pt x="20855" y="3817"/>
                    <a:pt x="19924" y="6787"/>
                  </a:cubicBezTo>
                  <a:cubicBezTo>
                    <a:pt x="18993" y="9757"/>
                    <a:pt x="17876" y="14077"/>
                    <a:pt x="18062" y="16642"/>
                  </a:cubicBezTo>
                  <a:cubicBezTo>
                    <a:pt x="18248" y="19207"/>
                    <a:pt x="19738" y="20017"/>
                    <a:pt x="21228" y="208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8909549" y="1644671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8922249" y="1390671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9017499" y="1574821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9036549" y="1657371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9303249" y="1446092"/>
              <a:ext cx="105834" cy="31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28" fill="norm" stroke="1" extrusionOk="0">
                  <a:moveTo>
                    <a:pt x="0" y="3162"/>
                  </a:moveTo>
                  <a:cubicBezTo>
                    <a:pt x="1271" y="2437"/>
                    <a:pt x="2541" y="1713"/>
                    <a:pt x="4447" y="1205"/>
                  </a:cubicBezTo>
                  <a:cubicBezTo>
                    <a:pt x="6353" y="698"/>
                    <a:pt x="8894" y="408"/>
                    <a:pt x="11859" y="190"/>
                  </a:cubicBezTo>
                  <a:cubicBezTo>
                    <a:pt x="14824" y="-27"/>
                    <a:pt x="18212" y="-172"/>
                    <a:pt x="19906" y="408"/>
                  </a:cubicBezTo>
                  <a:cubicBezTo>
                    <a:pt x="21600" y="988"/>
                    <a:pt x="21600" y="2292"/>
                    <a:pt x="19906" y="4974"/>
                  </a:cubicBezTo>
                  <a:cubicBezTo>
                    <a:pt x="18212" y="7656"/>
                    <a:pt x="14824" y="11715"/>
                    <a:pt x="12494" y="14687"/>
                  </a:cubicBezTo>
                  <a:cubicBezTo>
                    <a:pt x="10165" y="17659"/>
                    <a:pt x="8894" y="19543"/>
                    <a:pt x="7624" y="214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9290549" y="1631971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5840"/>
                    <a:pt x="1662" y="10080"/>
                    <a:pt x="5262" y="6480"/>
                  </a:cubicBezTo>
                  <a:cubicBezTo>
                    <a:pt x="8862" y="2880"/>
                    <a:pt x="1523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9449299" y="1389364"/>
              <a:ext cx="161241" cy="35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424" fill="norm" stroke="1" extrusionOk="0">
                  <a:moveTo>
                    <a:pt x="0" y="78"/>
                  </a:moveTo>
                  <a:cubicBezTo>
                    <a:pt x="3008" y="-49"/>
                    <a:pt x="6015" y="-176"/>
                    <a:pt x="9706" y="1031"/>
                  </a:cubicBezTo>
                  <a:cubicBezTo>
                    <a:pt x="13397" y="2238"/>
                    <a:pt x="17772" y="4779"/>
                    <a:pt x="19686" y="7257"/>
                  </a:cubicBezTo>
                  <a:cubicBezTo>
                    <a:pt x="21600" y="9735"/>
                    <a:pt x="21053" y="12149"/>
                    <a:pt x="18456" y="14499"/>
                  </a:cubicBezTo>
                  <a:cubicBezTo>
                    <a:pt x="15858" y="16850"/>
                    <a:pt x="11210" y="19137"/>
                    <a:pt x="6562" y="214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9703299" y="1587521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7486"/>
                    <a:pt x="5959" y="13371"/>
                    <a:pt x="9559" y="9771"/>
                  </a:cubicBezTo>
                  <a:cubicBezTo>
                    <a:pt x="13159" y="6171"/>
                    <a:pt x="1737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9800666" y="1524021"/>
              <a:ext cx="423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43"/>
                    <a:pt x="0" y="10286"/>
                    <a:pt x="0" y="13886"/>
                  </a:cubicBezTo>
                  <a:cubicBezTo>
                    <a:pt x="0" y="17486"/>
                    <a:pt x="108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0109699" y="1504971"/>
              <a:ext cx="38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860"/>
                    <a:pt x="16800" y="9720"/>
                    <a:pt x="13800" y="13230"/>
                  </a:cubicBezTo>
                  <a:cubicBezTo>
                    <a:pt x="10800" y="16740"/>
                    <a:pt x="7200" y="18900"/>
                    <a:pt x="4800" y="20070"/>
                  </a:cubicBezTo>
                  <a:cubicBezTo>
                    <a:pt x="2400" y="21240"/>
                    <a:pt x="1200" y="21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10039849" y="1504401"/>
              <a:ext cx="209551" cy="1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1" fill="norm" stroke="1" extrusionOk="0">
                  <a:moveTo>
                    <a:pt x="0" y="20021"/>
                  </a:moveTo>
                  <a:cubicBezTo>
                    <a:pt x="4582" y="11381"/>
                    <a:pt x="9164" y="2741"/>
                    <a:pt x="12655" y="581"/>
                  </a:cubicBezTo>
                  <a:cubicBezTo>
                    <a:pt x="16145" y="-1579"/>
                    <a:pt x="18545" y="2741"/>
                    <a:pt x="19855" y="5981"/>
                  </a:cubicBezTo>
                  <a:cubicBezTo>
                    <a:pt x="21164" y="9221"/>
                    <a:pt x="21382" y="11381"/>
                    <a:pt x="21600" y="13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9989049" y="1739921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457"/>
                    <a:pt x="12218" y="11314"/>
                    <a:pt x="15818" y="7714"/>
                  </a:cubicBezTo>
                  <a:cubicBezTo>
                    <a:pt x="19418" y="4114"/>
                    <a:pt x="2050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0348882" y="1472755"/>
              <a:ext cx="135468" cy="298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1402"/>
                  </a:moveTo>
                  <a:cubicBezTo>
                    <a:pt x="20588" y="794"/>
                    <a:pt x="19575" y="185"/>
                    <a:pt x="18225" y="33"/>
                  </a:cubicBezTo>
                  <a:cubicBezTo>
                    <a:pt x="16875" y="-119"/>
                    <a:pt x="15187" y="185"/>
                    <a:pt x="12319" y="2239"/>
                  </a:cubicBezTo>
                  <a:cubicBezTo>
                    <a:pt x="9450" y="4292"/>
                    <a:pt x="5400" y="8095"/>
                    <a:pt x="3037" y="11137"/>
                  </a:cubicBezTo>
                  <a:cubicBezTo>
                    <a:pt x="675" y="14180"/>
                    <a:pt x="0" y="16461"/>
                    <a:pt x="0" y="17982"/>
                  </a:cubicBezTo>
                  <a:cubicBezTo>
                    <a:pt x="0" y="19504"/>
                    <a:pt x="675" y="20264"/>
                    <a:pt x="1856" y="20720"/>
                  </a:cubicBezTo>
                  <a:cubicBezTo>
                    <a:pt x="3037" y="21177"/>
                    <a:pt x="4725" y="21329"/>
                    <a:pt x="6412" y="214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0446249" y="1568471"/>
              <a:ext cx="153533" cy="183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72" fill="norm" stroke="1" extrusionOk="0">
                  <a:moveTo>
                    <a:pt x="0" y="0"/>
                  </a:moveTo>
                  <a:cubicBezTo>
                    <a:pt x="2959" y="745"/>
                    <a:pt x="5918" y="1490"/>
                    <a:pt x="8433" y="2979"/>
                  </a:cubicBezTo>
                  <a:cubicBezTo>
                    <a:pt x="10948" y="4469"/>
                    <a:pt x="13019" y="6703"/>
                    <a:pt x="13019" y="9559"/>
                  </a:cubicBezTo>
                  <a:cubicBezTo>
                    <a:pt x="13019" y="12414"/>
                    <a:pt x="10948" y="15890"/>
                    <a:pt x="9173" y="18000"/>
                  </a:cubicBezTo>
                  <a:cubicBezTo>
                    <a:pt x="7397" y="20110"/>
                    <a:pt x="5918" y="20855"/>
                    <a:pt x="4438" y="21228"/>
                  </a:cubicBezTo>
                  <a:cubicBezTo>
                    <a:pt x="2959" y="21600"/>
                    <a:pt x="1479" y="21600"/>
                    <a:pt x="888" y="20855"/>
                  </a:cubicBezTo>
                  <a:cubicBezTo>
                    <a:pt x="296" y="20110"/>
                    <a:pt x="592" y="18621"/>
                    <a:pt x="3107" y="16138"/>
                  </a:cubicBezTo>
                  <a:cubicBezTo>
                    <a:pt x="5622" y="13655"/>
                    <a:pt x="10356" y="10179"/>
                    <a:pt x="13315" y="8069"/>
                  </a:cubicBezTo>
                  <a:cubicBezTo>
                    <a:pt x="16274" y="5959"/>
                    <a:pt x="17458" y="5214"/>
                    <a:pt x="18789" y="4469"/>
                  </a:cubicBezTo>
                  <a:cubicBezTo>
                    <a:pt x="20121" y="3724"/>
                    <a:pt x="21600" y="2979"/>
                    <a:pt x="21452" y="3352"/>
                  </a:cubicBezTo>
                  <a:cubicBezTo>
                    <a:pt x="21304" y="3724"/>
                    <a:pt x="19529" y="5214"/>
                    <a:pt x="18049" y="7076"/>
                  </a:cubicBezTo>
                  <a:cubicBezTo>
                    <a:pt x="16570" y="8938"/>
                    <a:pt x="15386" y="11172"/>
                    <a:pt x="15534" y="13531"/>
                  </a:cubicBezTo>
                  <a:cubicBezTo>
                    <a:pt x="15682" y="15890"/>
                    <a:pt x="17162" y="18372"/>
                    <a:pt x="18641" y="208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0643099" y="1771671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0649449" y="1471869"/>
              <a:ext cx="101601" cy="12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1" fill="norm" stroke="1" extrusionOk="0">
                  <a:moveTo>
                    <a:pt x="0" y="3413"/>
                  </a:moveTo>
                  <a:cubicBezTo>
                    <a:pt x="1800" y="2351"/>
                    <a:pt x="3600" y="1288"/>
                    <a:pt x="5625" y="580"/>
                  </a:cubicBezTo>
                  <a:cubicBezTo>
                    <a:pt x="7650" y="-128"/>
                    <a:pt x="9900" y="-482"/>
                    <a:pt x="11925" y="1288"/>
                  </a:cubicBezTo>
                  <a:cubicBezTo>
                    <a:pt x="13950" y="3059"/>
                    <a:pt x="15750" y="6954"/>
                    <a:pt x="15975" y="9610"/>
                  </a:cubicBezTo>
                  <a:cubicBezTo>
                    <a:pt x="16200" y="12266"/>
                    <a:pt x="14850" y="13682"/>
                    <a:pt x="13275" y="14921"/>
                  </a:cubicBezTo>
                  <a:cubicBezTo>
                    <a:pt x="11700" y="16161"/>
                    <a:pt x="9900" y="17223"/>
                    <a:pt x="10125" y="18285"/>
                  </a:cubicBezTo>
                  <a:cubicBezTo>
                    <a:pt x="10350" y="19348"/>
                    <a:pt x="12600" y="20410"/>
                    <a:pt x="14850" y="20764"/>
                  </a:cubicBezTo>
                  <a:cubicBezTo>
                    <a:pt x="17100" y="21118"/>
                    <a:pt x="19350" y="20764"/>
                    <a:pt x="21600" y="204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0751049" y="1733571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0801849" y="1778021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0979649" y="1499415"/>
              <a:ext cx="169473" cy="31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45" fill="norm" stroke="1" extrusionOk="0">
                  <a:moveTo>
                    <a:pt x="0" y="4353"/>
                  </a:moveTo>
                  <a:cubicBezTo>
                    <a:pt x="3467" y="3178"/>
                    <a:pt x="6933" y="2002"/>
                    <a:pt x="9600" y="1267"/>
                  </a:cubicBezTo>
                  <a:cubicBezTo>
                    <a:pt x="12267" y="533"/>
                    <a:pt x="14133" y="239"/>
                    <a:pt x="16000" y="92"/>
                  </a:cubicBezTo>
                  <a:cubicBezTo>
                    <a:pt x="17867" y="-55"/>
                    <a:pt x="19733" y="-55"/>
                    <a:pt x="20667" y="312"/>
                  </a:cubicBezTo>
                  <a:cubicBezTo>
                    <a:pt x="21600" y="680"/>
                    <a:pt x="21600" y="1414"/>
                    <a:pt x="20533" y="3545"/>
                  </a:cubicBezTo>
                  <a:cubicBezTo>
                    <a:pt x="19467" y="5676"/>
                    <a:pt x="17333" y="9202"/>
                    <a:pt x="15467" y="12435"/>
                  </a:cubicBezTo>
                  <a:cubicBezTo>
                    <a:pt x="13600" y="15667"/>
                    <a:pt x="12000" y="18606"/>
                    <a:pt x="10400" y="215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0998699" y="1694248"/>
              <a:ext cx="1206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26" y="11040"/>
                    <a:pt x="9853" y="1783"/>
                    <a:pt x="13453" y="240"/>
                  </a:cubicBezTo>
                  <a:cubicBezTo>
                    <a:pt x="17053" y="-1303"/>
                    <a:pt x="1932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1163799" y="1460521"/>
              <a:ext cx="97842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1600" fill="norm" stroke="1" extrusionOk="0">
                  <a:moveTo>
                    <a:pt x="2645" y="0"/>
                  </a:moveTo>
                  <a:cubicBezTo>
                    <a:pt x="8376" y="3200"/>
                    <a:pt x="14106" y="6400"/>
                    <a:pt x="17412" y="9133"/>
                  </a:cubicBezTo>
                  <a:cubicBezTo>
                    <a:pt x="20718" y="11867"/>
                    <a:pt x="21600" y="14133"/>
                    <a:pt x="18294" y="16133"/>
                  </a:cubicBezTo>
                  <a:cubicBezTo>
                    <a:pt x="14988" y="18133"/>
                    <a:pt x="7494" y="19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1309849" y="1682771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11398749" y="1612921"/>
              <a:ext cx="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1519399" y="1530371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46"/>
                    <a:pt x="12000" y="8492"/>
                    <a:pt x="9600" y="11538"/>
                  </a:cubicBezTo>
                  <a:cubicBezTo>
                    <a:pt x="7200" y="14585"/>
                    <a:pt x="7200" y="16431"/>
                    <a:pt x="6000" y="17908"/>
                  </a:cubicBezTo>
                  <a:cubicBezTo>
                    <a:pt x="4800" y="19385"/>
                    <a:pt x="2400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1424149" y="1544772"/>
              <a:ext cx="2159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1906" y="3953"/>
                    <a:pt x="3812" y="-1447"/>
                    <a:pt x="7412" y="353"/>
                  </a:cubicBezTo>
                  <a:cubicBezTo>
                    <a:pt x="11012" y="2153"/>
                    <a:pt x="16306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1392399" y="1771671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1637073" y="1549421"/>
              <a:ext cx="8552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20780" y="0"/>
                  </a:moveTo>
                  <a:cubicBezTo>
                    <a:pt x="17694" y="0"/>
                    <a:pt x="14609" y="0"/>
                    <a:pt x="11523" y="1042"/>
                  </a:cubicBezTo>
                  <a:cubicBezTo>
                    <a:pt x="8437" y="2084"/>
                    <a:pt x="5351" y="4168"/>
                    <a:pt x="3037" y="7295"/>
                  </a:cubicBezTo>
                  <a:cubicBezTo>
                    <a:pt x="723" y="10421"/>
                    <a:pt x="-820" y="14589"/>
                    <a:pt x="466" y="17147"/>
                  </a:cubicBezTo>
                  <a:cubicBezTo>
                    <a:pt x="1751" y="19705"/>
                    <a:pt x="5866" y="20653"/>
                    <a:pt x="99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1662489" y="1619271"/>
              <a:ext cx="161711" cy="15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71" fill="norm" stroke="1" extrusionOk="0">
                  <a:moveTo>
                    <a:pt x="7865" y="0"/>
                  </a:moveTo>
                  <a:cubicBezTo>
                    <a:pt x="9249" y="288"/>
                    <a:pt x="10634" y="576"/>
                    <a:pt x="11603" y="2592"/>
                  </a:cubicBezTo>
                  <a:cubicBezTo>
                    <a:pt x="12572" y="4608"/>
                    <a:pt x="13126" y="8352"/>
                    <a:pt x="12295" y="11520"/>
                  </a:cubicBezTo>
                  <a:cubicBezTo>
                    <a:pt x="11465" y="14688"/>
                    <a:pt x="9249" y="17280"/>
                    <a:pt x="7172" y="19008"/>
                  </a:cubicBezTo>
                  <a:cubicBezTo>
                    <a:pt x="5095" y="20736"/>
                    <a:pt x="3157" y="21600"/>
                    <a:pt x="1772" y="21456"/>
                  </a:cubicBezTo>
                  <a:cubicBezTo>
                    <a:pt x="388" y="21312"/>
                    <a:pt x="-443" y="20160"/>
                    <a:pt x="249" y="18288"/>
                  </a:cubicBezTo>
                  <a:cubicBezTo>
                    <a:pt x="942" y="16416"/>
                    <a:pt x="3157" y="13824"/>
                    <a:pt x="5926" y="11520"/>
                  </a:cubicBezTo>
                  <a:cubicBezTo>
                    <a:pt x="8695" y="9216"/>
                    <a:pt x="12019" y="7200"/>
                    <a:pt x="14788" y="5472"/>
                  </a:cubicBezTo>
                  <a:cubicBezTo>
                    <a:pt x="17557" y="3744"/>
                    <a:pt x="19772" y="2304"/>
                    <a:pt x="20188" y="2448"/>
                  </a:cubicBezTo>
                  <a:cubicBezTo>
                    <a:pt x="20603" y="2592"/>
                    <a:pt x="19219" y="4320"/>
                    <a:pt x="18111" y="5760"/>
                  </a:cubicBezTo>
                  <a:cubicBezTo>
                    <a:pt x="17003" y="7200"/>
                    <a:pt x="16172" y="8352"/>
                    <a:pt x="16034" y="10368"/>
                  </a:cubicBezTo>
                  <a:cubicBezTo>
                    <a:pt x="15895" y="12384"/>
                    <a:pt x="16449" y="15264"/>
                    <a:pt x="17419" y="16848"/>
                  </a:cubicBezTo>
                  <a:cubicBezTo>
                    <a:pt x="18388" y="18432"/>
                    <a:pt x="19772" y="18720"/>
                    <a:pt x="21157" y="190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1830549" y="1752621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1805149" y="1522798"/>
              <a:ext cx="80175" cy="15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75" fill="norm" stroke="1" extrusionOk="0">
                  <a:moveTo>
                    <a:pt x="4985" y="1059"/>
                  </a:moveTo>
                  <a:cubicBezTo>
                    <a:pt x="7754" y="467"/>
                    <a:pt x="10523" y="-125"/>
                    <a:pt x="13015" y="23"/>
                  </a:cubicBezTo>
                  <a:cubicBezTo>
                    <a:pt x="15508" y="171"/>
                    <a:pt x="17723" y="1059"/>
                    <a:pt x="19108" y="2242"/>
                  </a:cubicBezTo>
                  <a:cubicBezTo>
                    <a:pt x="20492" y="3426"/>
                    <a:pt x="21046" y="4905"/>
                    <a:pt x="19938" y="5941"/>
                  </a:cubicBezTo>
                  <a:cubicBezTo>
                    <a:pt x="18831" y="6976"/>
                    <a:pt x="16062" y="7568"/>
                    <a:pt x="16338" y="8308"/>
                  </a:cubicBezTo>
                  <a:cubicBezTo>
                    <a:pt x="16615" y="9048"/>
                    <a:pt x="19938" y="9935"/>
                    <a:pt x="20769" y="11119"/>
                  </a:cubicBezTo>
                  <a:cubicBezTo>
                    <a:pt x="21600" y="12302"/>
                    <a:pt x="19938" y="13782"/>
                    <a:pt x="16062" y="15557"/>
                  </a:cubicBezTo>
                  <a:cubicBezTo>
                    <a:pt x="12185" y="17333"/>
                    <a:pt x="6092" y="19404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1887699" y="1726658"/>
              <a:ext cx="69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273" y="2735"/>
                    <a:pt x="6545" y="-1585"/>
                    <a:pt x="10145" y="575"/>
                  </a:cubicBezTo>
                  <a:cubicBezTo>
                    <a:pt x="13745" y="2735"/>
                    <a:pt x="17673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1881349" y="1758971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1995649" y="1620450"/>
              <a:ext cx="89418" cy="20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475" fill="norm" stroke="1" extrusionOk="0">
                  <a:moveTo>
                    <a:pt x="0" y="3250"/>
                  </a:moveTo>
                  <a:cubicBezTo>
                    <a:pt x="491" y="2125"/>
                    <a:pt x="982" y="1000"/>
                    <a:pt x="3927" y="438"/>
                  </a:cubicBezTo>
                  <a:cubicBezTo>
                    <a:pt x="6873" y="-125"/>
                    <a:pt x="12273" y="-125"/>
                    <a:pt x="15955" y="325"/>
                  </a:cubicBezTo>
                  <a:cubicBezTo>
                    <a:pt x="19636" y="775"/>
                    <a:pt x="21600" y="1675"/>
                    <a:pt x="20373" y="4825"/>
                  </a:cubicBezTo>
                  <a:cubicBezTo>
                    <a:pt x="19145" y="7975"/>
                    <a:pt x="14727" y="13375"/>
                    <a:pt x="11782" y="16525"/>
                  </a:cubicBezTo>
                  <a:cubicBezTo>
                    <a:pt x="8836" y="19675"/>
                    <a:pt x="7364" y="20575"/>
                    <a:pt x="5891" y="214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2001999" y="1746271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4400"/>
                    <a:pt x="800" y="7200"/>
                    <a:pt x="2200" y="3600"/>
                  </a:cubicBezTo>
                  <a:cubicBezTo>
                    <a:pt x="3600" y="0"/>
                    <a:pt x="6000" y="0"/>
                    <a:pt x="9400" y="0"/>
                  </a:cubicBezTo>
                  <a:cubicBezTo>
                    <a:pt x="12800" y="0"/>
                    <a:pt x="17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2059149" y="1581171"/>
              <a:ext cx="154628" cy="2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397" fill="norm" stroke="1" extrusionOk="0">
                  <a:moveTo>
                    <a:pt x="9379" y="0"/>
                  </a:moveTo>
                  <a:cubicBezTo>
                    <a:pt x="13074" y="2302"/>
                    <a:pt x="16768" y="4603"/>
                    <a:pt x="18900" y="7348"/>
                  </a:cubicBezTo>
                  <a:cubicBezTo>
                    <a:pt x="21032" y="10092"/>
                    <a:pt x="21600" y="13279"/>
                    <a:pt x="19184" y="15757"/>
                  </a:cubicBezTo>
                  <a:cubicBezTo>
                    <a:pt x="16768" y="18236"/>
                    <a:pt x="11368" y="20007"/>
                    <a:pt x="7674" y="20803"/>
                  </a:cubicBezTo>
                  <a:cubicBezTo>
                    <a:pt x="3979" y="21600"/>
                    <a:pt x="1989" y="21423"/>
                    <a:pt x="0" y="212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8147549" y="1885971"/>
              <a:ext cx="3524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389" y="10800"/>
                    <a:pt x="778" y="7200"/>
                    <a:pt x="1252" y="6000"/>
                  </a:cubicBezTo>
                  <a:cubicBezTo>
                    <a:pt x="1725" y="4800"/>
                    <a:pt x="2283" y="6000"/>
                    <a:pt x="2815" y="6600"/>
                  </a:cubicBezTo>
                  <a:cubicBezTo>
                    <a:pt x="3347" y="7200"/>
                    <a:pt x="3853" y="7200"/>
                    <a:pt x="4346" y="7200"/>
                  </a:cubicBezTo>
                  <a:cubicBezTo>
                    <a:pt x="4839" y="7200"/>
                    <a:pt x="5319" y="7200"/>
                    <a:pt x="5818" y="6600"/>
                  </a:cubicBezTo>
                  <a:cubicBezTo>
                    <a:pt x="6318" y="6000"/>
                    <a:pt x="6837" y="4800"/>
                    <a:pt x="7297" y="3600"/>
                  </a:cubicBezTo>
                  <a:cubicBezTo>
                    <a:pt x="7758" y="2400"/>
                    <a:pt x="8160" y="1200"/>
                    <a:pt x="8575" y="600"/>
                  </a:cubicBezTo>
                  <a:cubicBezTo>
                    <a:pt x="8990" y="0"/>
                    <a:pt x="9418" y="0"/>
                    <a:pt x="9840" y="0"/>
                  </a:cubicBezTo>
                  <a:cubicBezTo>
                    <a:pt x="10262" y="0"/>
                    <a:pt x="10677" y="0"/>
                    <a:pt x="11105" y="0"/>
                  </a:cubicBezTo>
                  <a:cubicBezTo>
                    <a:pt x="11533" y="0"/>
                    <a:pt x="11974" y="0"/>
                    <a:pt x="12428" y="0"/>
                  </a:cubicBezTo>
                  <a:cubicBezTo>
                    <a:pt x="12882" y="0"/>
                    <a:pt x="13349" y="0"/>
                    <a:pt x="13784" y="0"/>
                  </a:cubicBezTo>
                  <a:cubicBezTo>
                    <a:pt x="14218" y="0"/>
                    <a:pt x="14621" y="0"/>
                    <a:pt x="15120" y="600"/>
                  </a:cubicBezTo>
                  <a:cubicBezTo>
                    <a:pt x="15619" y="1200"/>
                    <a:pt x="16216" y="2400"/>
                    <a:pt x="16774" y="3600"/>
                  </a:cubicBezTo>
                  <a:cubicBezTo>
                    <a:pt x="17332" y="4800"/>
                    <a:pt x="17851" y="6000"/>
                    <a:pt x="18402" y="7800"/>
                  </a:cubicBezTo>
                  <a:cubicBezTo>
                    <a:pt x="18954" y="9600"/>
                    <a:pt x="19537" y="12000"/>
                    <a:pt x="20076" y="14400"/>
                  </a:cubicBezTo>
                  <a:cubicBezTo>
                    <a:pt x="20614" y="16800"/>
                    <a:pt x="21107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-1" y="2683632"/>
              <a:ext cx="176785" cy="36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94" fill="norm" stroke="1" extrusionOk="0">
                  <a:moveTo>
                    <a:pt x="12869" y="4639"/>
                  </a:moveTo>
                  <a:cubicBezTo>
                    <a:pt x="13371" y="3390"/>
                    <a:pt x="13873" y="2141"/>
                    <a:pt x="13622" y="1267"/>
                  </a:cubicBezTo>
                  <a:cubicBezTo>
                    <a:pt x="13371" y="393"/>
                    <a:pt x="12366" y="-106"/>
                    <a:pt x="10231" y="19"/>
                  </a:cubicBezTo>
                  <a:cubicBezTo>
                    <a:pt x="8097" y="144"/>
                    <a:pt x="4831" y="893"/>
                    <a:pt x="2697" y="2141"/>
                  </a:cubicBezTo>
                  <a:cubicBezTo>
                    <a:pt x="562" y="3390"/>
                    <a:pt x="-443" y="5138"/>
                    <a:pt x="185" y="6574"/>
                  </a:cubicBezTo>
                  <a:cubicBezTo>
                    <a:pt x="813" y="8010"/>
                    <a:pt x="3073" y="9133"/>
                    <a:pt x="6464" y="10569"/>
                  </a:cubicBezTo>
                  <a:cubicBezTo>
                    <a:pt x="9855" y="12005"/>
                    <a:pt x="14376" y="13753"/>
                    <a:pt x="17013" y="14877"/>
                  </a:cubicBezTo>
                  <a:cubicBezTo>
                    <a:pt x="19650" y="16000"/>
                    <a:pt x="20404" y="16500"/>
                    <a:pt x="20780" y="17062"/>
                  </a:cubicBezTo>
                  <a:cubicBezTo>
                    <a:pt x="21157" y="17623"/>
                    <a:pt x="21157" y="18248"/>
                    <a:pt x="19273" y="18934"/>
                  </a:cubicBezTo>
                  <a:cubicBezTo>
                    <a:pt x="17390" y="19621"/>
                    <a:pt x="13622" y="20370"/>
                    <a:pt x="10985" y="20745"/>
                  </a:cubicBezTo>
                  <a:cubicBezTo>
                    <a:pt x="8348" y="21119"/>
                    <a:pt x="6841" y="21119"/>
                    <a:pt x="6715" y="21182"/>
                  </a:cubicBezTo>
                  <a:cubicBezTo>
                    <a:pt x="6590" y="21244"/>
                    <a:pt x="7845" y="21369"/>
                    <a:pt x="9101" y="214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253373" y="2951554"/>
              <a:ext cx="128127" cy="174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234" fill="norm" stroke="1" extrusionOk="0">
                  <a:moveTo>
                    <a:pt x="186" y="6320"/>
                  </a:moveTo>
                  <a:cubicBezTo>
                    <a:pt x="186" y="4520"/>
                    <a:pt x="186" y="2720"/>
                    <a:pt x="1579" y="1562"/>
                  </a:cubicBezTo>
                  <a:cubicBezTo>
                    <a:pt x="2973" y="405"/>
                    <a:pt x="5760" y="-109"/>
                    <a:pt x="7850" y="20"/>
                  </a:cubicBezTo>
                  <a:cubicBezTo>
                    <a:pt x="9941" y="148"/>
                    <a:pt x="11334" y="920"/>
                    <a:pt x="10986" y="3491"/>
                  </a:cubicBezTo>
                  <a:cubicBezTo>
                    <a:pt x="10637" y="6062"/>
                    <a:pt x="8547" y="10434"/>
                    <a:pt x="6805" y="13134"/>
                  </a:cubicBezTo>
                  <a:cubicBezTo>
                    <a:pt x="5063" y="15834"/>
                    <a:pt x="3670" y="16862"/>
                    <a:pt x="2276" y="18020"/>
                  </a:cubicBezTo>
                  <a:cubicBezTo>
                    <a:pt x="883" y="19177"/>
                    <a:pt x="-511" y="20462"/>
                    <a:pt x="186" y="20977"/>
                  </a:cubicBezTo>
                  <a:cubicBezTo>
                    <a:pt x="883" y="21491"/>
                    <a:pt x="3670" y="21234"/>
                    <a:pt x="7502" y="20205"/>
                  </a:cubicBezTo>
                  <a:cubicBezTo>
                    <a:pt x="11334" y="19177"/>
                    <a:pt x="16212" y="17377"/>
                    <a:pt x="21089" y="155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502149" y="2851171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21600"/>
                    <a:pt x="10400" y="21600"/>
                    <a:pt x="14000" y="18000"/>
                  </a:cubicBezTo>
                  <a:cubicBezTo>
                    <a:pt x="17600" y="14400"/>
                    <a:pt x="196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711699" y="2801076"/>
              <a:ext cx="92891" cy="18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273" fill="norm" stroke="1" extrusionOk="0">
                  <a:moveTo>
                    <a:pt x="0" y="655"/>
                  </a:moveTo>
                  <a:cubicBezTo>
                    <a:pt x="2400" y="164"/>
                    <a:pt x="4800" y="-327"/>
                    <a:pt x="7920" y="287"/>
                  </a:cubicBezTo>
                  <a:cubicBezTo>
                    <a:pt x="11040" y="900"/>
                    <a:pt x="14880" y="2618"/>
                    <a:pt x="17520" y="4705"/>
                  </a:cubicBezTo>
                  <a:cubicBezTo>
                    <a:pt x="20160" y="6791"/>
                    <a:pt x="21600" y="9246"/>
                    <a:pt x="20880" y="12068"/>
                  </a:cubicBezTo>
                  <a:cubicBezTo>
                    <a:pt x="20160" y="14891"/>
                    <a:pt x="17280" y="18082"/>
                    <a:pt x="14400" y="212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160115" y="2619660"/>
              <a:ext cx="135785" cy="47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98" fill="norm" stroke="1" extrusionOk="0">
                  <a:moveTo>
                    <a:pt x="18327" y="1559"/>
                  </a:moveTo>
                  <a:cubicBezTo>
                    <a:pt x="17330" y="1083"/>
                    <a:pt x="16333" y="607"/>
                    <a:pt x="13841" y="322"/>
                  </a:cubicBezTo>
                  <a:cubicBezTo>
                    <a:pt x="11349" y="36"/>
                    <a:pt x="7361" y="-59"/>
                    <a:pt x="4703" y="36"/>
                  </a:cubicBezTo>
                  <a:cubicBezTo>
                    <a:pt x="2044" y="131"/>
                    <a:pt x="715" y="417"/>
                    <a:pt x="216" y="1035"/>
                  </a:cubicBezTo>
                  <a:cubicBezTo>
                    <a:pt x="-282" y="1654"/>
                    <a:pt x="50" y="2605"/>
                    <a:pt x="1546" y="3414"/>
                  </a:cubicBezTo>
                  <a:cubicBezTo>
                    <a:pt x="3041" y="4223"/>
                    <a:pt x="5700" y="4889"/>
                    <a:pt x="7860" y="5888"/>
                  </a:cubicBezTo>
                  <a:cubicBezTo>
                    <a:pt x="10020" y="6887"/>
                    <a:pt x="11681" y="8219"/>
                    <a:pt x="11016" y="9314"/>
                  </a:cubicBezTo>
                  <a:cubicBezTo>
                    <a:pt x="10352" y="10408"/>
                    <a:pt x="7361" y="11264"/>
                    <a:pt x="5035" y="11740"/>
                  </a:cubicBezTo>
                  <a:cubicBezTo>
                    <a:pt x="2709" y="12216"/>
                    <a:pt x="1047" y="12311"/>
                    <a:pt x="1047" y="12263"/>
                  </a:cubicBezTo>
                  <a:cubicBezTo>
                    <a:pt x="1047" y="12216"/>
                    <a:pt x="2709" y="12026"/>
                    <a:pt x="4536" y="12026"/>
                  </a:cubicBezTo>
                  <a:cubicBezTo>
                    <a:pt x="6364" y="12026"/>
                    <a:pt x="8358" y="12216"/>
                    <a:pt x="9521" y="12597"/>
                  </a:cubicBezTo>
                  <a:cubicBezTo>
                    <a:pt x="10684" y="12977"/>
                    <a:pt x="11016" y="13548"/>
                    <a:pt x="10020" y="14357"/>
                  </a:cubicBezTo>
                  <a:cubicBezTo>
                    <a:pt x="9023" y="15166"/>
                    <a:pt x="6696" y="16212"/>
                    <a:pt x="5035" y="17307"/>
                  </a:cubicBezTo>
                  <a:cubicBezTo>
                    <a:pt x="3373" y="18401"/>
                    <a:pt x="2376" y="19543"/>
                    <a:pt x="2376" y="20304"/>
                  </a:cubicBezTo>
                  <a:cubicBezTo>
                    <a:pt x="2376" y="21065"/>
                    <a:pt x="3373" y="21446"/>
                    <a:pt x="6696" y="21493"/>
                  </a:cubicBezTo>
                  <a:cubicBezTo>
                    <a:pt x="10020" y="21541"/>
                    <a:pt x="15669" y="21256"/>
                    <a:pt x="21318" y="209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441949" y="2740790"/>
              <a:ext cx="260351" cy="24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3597"/>
                  </a:moveTo>
                  <a:cubicBezTo>
                    <a:pt x="527" y="2845"/>
                    <a:pt x="1054" y="2094"/>
                    <a:pt x="2371" y="1624"/>
                  </a:cubicBezTo>
                  <a:cubicBezTo>
                    <a:pt x="3688" y="1155"/>
                    <a:pt x="5795" y="967"/>
                    <a:pt x="7551" y="2563"/>
                  </a:cubicBezTo>
                  <a:cubicBezTo>
                    <a:pt x="9307" y="4160"/>
                    <a:pt x="10712" y="7541"/>
                    <a:pt x="10624" y="10734"/>
                  </a:cubicBezTo>
                  <a:cubicBezTo>
                    <a:pt x="10537" y="13927"/>
                    <a:pt x="8956" y="16932"/>
                    <a:pt x="7551" y="18810"/>
                  </a:cubicBezTo>
                  <a:cubicBezTo>
                    <a:pt x="6146" y="20689"/>
                    <a:pt x="4917" y="21440"/>
                    <a:pt x="4302" y="21346"/>
                  </a:cubicBezTo>
                  <a:cubicBezTo>
                    <a:pt x="3688" y="21252"/>
                    <a:pt x="3688" y="20313"/>
                    <a:pt x="5005" y="18059"/>
                  </a:cubicBezTo>
                  <a:cubicBezTo>
                    <a:pt x="6322" y="15805"/>
                    <a:pt x="8956" y="12237"/>
                    <a:pt x="11415" y="9419"/>
                  </a:cubicBezTo>
                  <a:cubicBezTo>
                    <a:pt x="13873" y="6602"/>
                    <a:pt x="16156" y="4536"/>
                    <a:pt x="17473" y="2939"/>
                  </a:cubicBezTo>
                  <a:cubicBezTo>
                    <a:pt x="18790" y="1343"/>
                    <a:pt x="19141" y="216"/>
                    <a:pt x="19054" y="28"/>
                  </a:cubicBezTo>
                  <a:cubicBezTo>
                    <a:pt x="18966" y="-160"/>
                    <a:pt x="18439" y="591"/>
                    <a:pt x="17561" y="2563"/>
                  </a:cubicBezTo>
                  <a:cubicBezTo>
                    <a:pt x="16683" y="4536"/>
                    <a:pt x="15454" y="7729"/>
                    <a:pt x="15190" y="10640"/>
                  </a:cubicBezTo>
                  <a:cubicBezTo>
                    <a:pt x="14927" y="13551"/>
                    <a:pt x="15629" y="16181"/>
                    <a:pt x="16859" y="17683"/>
                  </a:cubicBezTo>
                  <a:cubicBezTo>
                    <a:pt x="18088" y="19186"/>
                    <a:pt x="19844" y="19562"/>
                    <a:pt x="21600" y="199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829299" y="2981256"/>
              <a:ext cx="152401" cy="174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1939"/>
                  </a:moveTo>
                  <a:cubicBezTo>
                    <a:pt x="2400" y="911"/>
                    <a:pt x="4800" y="-118"/>
                    <a:pt x="6300" y="11"/>
                  </a:cubicBezTo>
                  <a:cubicBezTo>
                    <a:pt x="7800" y="139"/>
                    <a:pt x="8400" y="1425"/>
                    <a:pt x="7950" y="3482"/>
                  </a:cubicBezTo>
                  <a:cubicBezTo>
                    <a:pt x="7500" y="5539"/>
                    <a:pt x="6000" y="8368"/>
                    <a:pt x="4500" y="10939"/>
                  </a:cubicBezTo>
                  <a:cubicBezTo>
                    <a:pt x="3000" y="13511"/>
                    <a:pt x="1500" y="15825"/>
                    <a:pt x="900" y="17625"/>
                  </a:cubicBezTo>
                  <a:cubicBezTo>
                    <a:pt x="300" y="19425"/>
                    <a:pt x="600" y="20711"/>
                    <a:pt x="3000" y="21096"/>
                  </a:cubicBezTo>
                  <a:cubicBezTo>
                    <a:pt x="5400" y="21482"/>
                    <a:pt x="9900" y="20968"/>
                    <a:pt x="13350" y="20196"/>
                  </a:cubicBezTo>
                  <a:cubicBezTo>
                    <a:pt x="16800" y="19425"/>
                    <a:pt x="19200" y="18396"/>
                    <a:pt x="21600" y="173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911849" y="2514621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2165849" y="2990871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2407149" y="2749571"/>
              <a:ext cx="21417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0" y="1838"/>
                  </a:moveTo>
                  <a:cubicBezTo>
                    <a:pt x="635" y="919"/>
                    <a:pt x="1271" y="0"/>
                    <a:pt x="3600" y="0"/>
                  </a:cubicBezTo>
                  <a:cubicBezTo>
                    <a:pt x="5929" y="0"/>
                    <a:pt x="9953" y="919"/>
                    <a:pt x="12176" y="2681"/>
                  </a:cubicBezTo>
                  <a:cubicBezTo>
                    <a:pt x="14400" y="4443"/>
                    <a:pt x="14824" y="7047"/>
                    <a:pt x="13976" y="9728"/>
                  </a:cubicBezTo>
                  <a:cubicBezTo>
                    <a:pt x="13129" y="12409"/>
                    <a:pt x="11012" y="15166"/>
                    <a:pt x="9212" y="16928"/>
                  </a:cubicBezTo>
                  <a:cubicBezTo>
                    <a:pt x="7412" y="18689"/>
                    <a:pt x="5929" y="19455"/>
                    <a:pt x="5188" y="19455"/>
                  </a:cubicBezTo>
                  <a:cubicBezTo>
                    <a:pt x="4447" y="19455"/>
                    <a:pt x="4447" y="18689"/>
                    <a:pt x="5612" y="17004"/>
                  </a:cubicBezTo>
                  <a:cubicBezTo>
                    <a:pt x="6776" y="15319"/>
                    <a:pt x="9106" y="12715"/>
                    <a:pt x="11753" y="10340"/>
                  </a:cubicBezTo>
                  <a:cubicBezTo>
                    <a:pt x="14400" y="7966"/>
                    <a:pt x="17365" y="5821"/>
                    <a:pt x="19165" y="4366"/>
                  </a:cubicBezTo>
                  <a:cubicBezTo>
                    <a:pt x="20965" y="2911"/>
                    <a:pt x="21600" y="2145"/>
                    <a:pt x="21388" y="1915"/>
                  </a:cubicBezTo>
                  <a:cubicBezTo>
                    <a:pt x="21176" y="1685"/>
                    <a:pt x="20118" y="1991"/>
                    <a:pt x="18953" y="3600"/>
                  </a:cubicBezTo>
                  <a:cubicBezTo>
                    <a:pt x="17788" y="5209"/>
                    <a:pt x="16518" y="8119"/>
                    <a:pt x="16412" y="11106"/>
                  </a:cubicBezTo>
                  <a:cubicBezTo>
                    <a:pt x="16306" y="14094"/>
                    <a:pt x="17365" y="17157"/>
                    <a:pt x="18318" y="18919"/>
                  </a:cubicBezTo>
                  <a:cubicBezTo>
                    <a:pt x="19271" y="20681"/>
                    <a:pt x="20118" y="21140"/>
                    <a:pt x="2096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2705599" y="2976948"/>
              <a:ext cx="139701" cy="13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1226"/>
                  </a:moveTo>
                  <a:cubicBezTo>
                    <a:pt x="1636" y="541"/>
                    <a:pt x="3273" y="-145"/>
                    <a:pt x="4909" y="26"/>
                  </a:cubicBezTo>
                  <a:cubicBezTo>
                    <a:pt x="6545" y="198"/>
                    <a:pt x="8182" y="1226"/>
                    <a:pt x="8509" y="3284"/>
                  </a:cubicBezTo>
                  <a:cubicBezTo>
                    <a:pt x="8836" y="5341"/>
                    <a:pt x="7855" y="8426"/>
                    <a:pt x="6873" y="10655"/>
                  </a:cubicBezTo>
                  <a:cubicBezTo>
                    <a:pt x="5891" y="12884"/>
                    <a:pt x="4909" y="14255"/>
                    <a:pt x="3927" y="15798"/>
                  </a:cubicBezTo>
                  <a:cubicBezTo>
                    <a:pt x="2945" y="17341"/>
                    <a:pt x="1964" y="19055"/>
                    <a:pt x="2455" y="20084"/>
                  </a:cubicBezTo>
                  <a:cubicBezTo>
                    <a:pt x="2945" y="21112"/>
                    <a:pt x="4909" y="21455"/>
                    <a:pt x="8345" y="21112"/>
                  </a:cubicBezTo>
                  <a:cubicBezTo>
                    <a:pt x="11782" y="20769"/>
                    <a:pt x="16691" y="19741"/>
                    <a:pt x="21600" y="187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2722386" y="2567158"/>
              <a:ext cx="192764" cy="15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33" fill="norm" stroke="1" extrusionOk="0">
                  <a:moveTo>
                    <a:pt x="251" y="4084"/>
                  </a:moveTo>
                  <a:cubicBezTo>
                    <a:pt x="16" y="2644"/>
                    <a:pt x="-219" y="1204"/>
                    <a:pt x="368" y="484"/>
                  </a:cubicBezTo>
                  <a:cubicBezTo>
                    <a:pt x="955" y="-236"/>
                    <a:pt x="2364" y="-236"/>
                    <a:pt x="3772" y="1060"/>
                  </a:cubicBezTo>
                  <a:cubicBezTo>
                    <a:pt x="5181" y="2356"/>
                    <a:pt x="6590" y="4948"/>
                    <a:pt x="7177" y="7972"/>
                  </a:cubicBezTo>
                  <a:cubicBezTo>
                    <a:pt x="7764" y="10996"/>
                    <a:pt x="7529" y="14452"/>
                    <a:pt x="7059" y="16900"/>
                  </a:cubicBezTo>
                  <a:cubicBezTo>
                    <a:pt x="6590" y="19348"/>
                    <a:pt x="5885" y="20788"/>
                    <a:pt x="6707" y="21076"/>
                  </a:cubicBezTo>
                  <a:cubicBezTo>
                    <a:pt x="7529" y="21364"/>
                    <a:pt x="9877" y="20500"/>
                    <a:pt x="12577" y="19924"/>
                  </a:cubicBezTo>
                  <a:cubicBezTo>
                    <a:pt x="15277" y="19348"/>
                    <a:pt x="18329" y="19060"/>
                    <a:pt x="21381" y="187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3118349" y="3073421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3372349" y="2763742"/>
              <a:ext cx="112680" cy="27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244" fill="norm" stroke="1" extrusionOk="0">
                  <a:moveTo>
                    <a:pt x="0" y="3373"/>
                  </a:moveTo>
                  <a:cubicBezTo>
                    <a:pt x="386" y="2376"/>
                    <a:pt x="771" y="1380"/>
                    <a:pt x="1929" y="715"/>
                  </a:cubicBezTo>
                  <a:cubicBezTo>
                    <a:pt x="3086" y="50"/>
                    <a:pt x="5014" y="-282"/>
                    <a:pt x="8679" y="300"/>
                  </a:cubicBezTo>
                  <a:cubicBezTo>
                    <a:pt x="12343" y="881"/>
                    <a:pt x="17743" y="2376"/>
                    <a:pt x="19671" y="4703"/>
                  </a:cubicBezTo>
                  <a:cubicBezTo>
                    <a:pt x="21600" y="7029"/>
                    <a:pt x="20057" y="10186"/>
                    <a:pt x="17357" y="12927"/>
                  </a:cubicBezTo>
                  <a:cubicBezTo>
                    <a:pt x="14657" y="15669"/>
                    <a:pt x="10800" y="17995"/>
                    <a:pt x="8100" y="19407"/>
                  </a:cubicBezTo>
                  <a:cubicBezTo>
                    <a:pt x="5400" y="20820"/>
                    <a:pt x="3857" y="21318"/>
                    <a:pt x="3857" y="21235"/>
                  </a:cubicBezTo>
                  <a:cubicBezTo>
                    <a:pt x="3857" y="21152"/>
                    <a:pt x="5400" y="20487"/>
                    <a:pt x="7907" y="18992"/>
                  </a:cubicBezTo>
                  <a:cubicBezTo>
                    <a:pt x="10414" y="17496"/>
                    <a:pt x="13886" y="15170"/>
                    <a:pt x="17357" y="128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3540395" y="2792990"/>
              <a:ext cx="79605" cy="25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332" fill="norm" stroke="1" extrusionOk="0">
                  <a:moveTo>
                    <a:pt x="7537" y="3273"/>
                  </a:moveTo>
                  <a:cubicBezTo>
                    <a:pt x="10306" y="1857"/>
                    <a:pt x="13075" y="440"/>
                    <a:pt x="13352" y="86"/>
                  </a:cubicBezTo>
                  <a:cubicBezTo>
                    <a:pt x="13629" y="-268"/>
                    <a:pt x="11414" y="440"/>
                    <a:pt x="8367" y="2742"/>
                  </a:cubicBezTo>
                  <a:cubicBezTo>
                    <a:pt x="5321" y="5043"/>
                    <a:pt x="1444" y="8939"/>
                    <a:pt x="337" y="11771"/>
                  </a:cubicBezTo>
                  <a:cubicBezTo>
                    <a:pt x="-771" y="14604"/>
                    <a:pt x="891" y="16375"/>
                    <a:pt x="4767" y="17791"/>
                  </a:cubicBezTo>
                  <a:cubicBezTo>
                    <a:pt x="8644" y="19207"/>
                    <a:pt x="14737" y="20270"/>
                    <a:pt x="20829" y="21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3639049" y="3001021"/>
              <a:ext cx="177801" cy="166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3565"/>
                  </a:moveTo>
                  <a:cubicBezTo>
                    <a:pt x="771" y="2485"/>
                    <a:pt x="1543" y="1405"/>
                    <a:pt x="3343" y="730"/>
                  </a:cubicBezTo>
                  <a:cubicBezTo>
                    <a:pt x="5143" y="55"/>
                    <a:pt x="7971" y="-215"/>
                    <a:pt x="9900" y="190"/>
                  </a:cubicBezTo>
                  <a:cubicBezTo>
                    <a:pt x="11829" y="595"/>
                    <a:pt x="12857" y="1675"/>
                    <a:pt x="12729" y="4105"/>
                  </a:cubicBezTo>
                  <a:cubicBezTo>
                    <a:pt x="12600" y="6535"/>
                    <a:pt x="11314" y="10315"/>
                    <a:pt x="10029" y="13420"/>
                  </a:cubicBezTo>
                  <a:cubicBezTo>
                    <a:pt x="8743" y="16525"/>
                    <a:pt x="7457" y="18955"/>
                    <a:pt x="7457" y="20170"/>
                  </a:cubicBezTo>
                  <a:cubicBezTo>
                    <a:pt x="7457" y="21385"/>
                    <a:pt x="8743" y="21385"/>
                    <a:pt x="11314" y="20845"/>
                  </a:cubicBezTo>
                  <a:cubicBezTo>
                    <a:pt x="13886" y="20305"/>
                    <a:pt x="17743" y="19225"/>
                    <a:pt x="21600" y="181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3721599" y="2604700"/>
              <a:ext cx="84989" cy="24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97" fill="norm" stroke="1" extrusionOk="0">
                  <a:moveTo>
                    <a:pt x="3161" y="2666"/>
                  </a:moveTo>
                  <a:cubicBezTo>
                    <a:pt x="4215" y="1743"/>
                    <a:pt x="5268" y="820"/>
                    <a:pt x="7376" y="359"/>
                  </a:cubicBezTo>
                  <a:cubicBezTo>
                    <a:pt x="9483" y="-103"/>
                    <a:pt x="12644" y="-103"/>
                    <a:pt x="15015" y="266"/>
                  </a:cubicBezTo>
                  <a:cubicBezTo>
                    <a:pt x="17385" y="635"/>
                    <a:pt x="18966" y="1374"/>
                    <a:pt x="19229" y="2666"/>
                  </a:cubicBezTo>
                  <a:cubicBezTo>
                    <a:pt x="19493" y="3959"/>
                    <a:pt x="18439" y="5805"/>
                    <a:pt x="16595" y="7005"/>
                  </a:cubicBezTo>
                  <a:cubicBezTo>
                    <a:pt x="14751" y="8205"/>
                    <a:pt x="12117" y="8759"/>
                    <a:pt x="11590" y="9497"/>
                  </a:cubicBezTo>
                  <a:cubicBezTo>
                    <a:pt x="11063" y="10235"/>
                    <a:pt x="12644" y="11159"/>
                    <a:pt x="15015" y="12082"/>
                  </a:cubicBezTo>
                  <a:cubicBezTo>
                    <a:pt x="17385" y="13005"/>
                    <a:pt x="20546" y="13928"/>
                    <a:pt x="21073" y="15220"/>
                  </a:cubicBezTo>
                  <a:cubicBezTo>
                    <a:pt x="21600" y="16512"/>
                    <a:pt x="19493" y="18174"/>
                    <a:pt x="15541" y="19282"/>
                  </a:cubicBezTo>
                  <a:cubicBezTo>
                    <a:pt x="11590" y="20389"/>
                    <a:pt x="5795" y="20943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3912099" y="2629030"/>
              <a:ext cx="170890" cy="64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494" fill="norm" stroke="1" extrusionOk="0">
                  <a:moveTo>
                    <a:pt x="10149" y="849"/>
                  </a:moveTo>
                  <a:cubicBezTo>
                    <a:pt x="10149" y="493"/>
                    <a:pt x="10149" y="138"/>
                    <a:pt x="10800" y="32"/>
                  </a:cubicBezTo>
                  <a:cubicBezTo>
                    <a:pt x="11451" y="-75"/>
                    <a:pt x="12752" y="67"/>
                    <a:pt x="13793" y="742"/>
                  </a:cubicBezTo>
                  <a:cubicBezTo>
                    <a:pt x="14834" y="1417"/>
                    <a:pt x="15614" y="2625"/>
                    <a:pt x="15224" y="3939"/>
                  </a:cubicBezTo>
                  <a:cubicBezTo>
                    <a:pt x="14834" y="5254"/>
                    <a:pt x="13272" y="6675"/>
                    <a:pt x="12231" y="7954"/>
                  </a:cubicBezTo>
                  <a:cubicBezTo>
                    <a:pt x="11190" y="9233"/>
                    <a:pt x="10670" y="10370"/>
                    <a:pt x="10800" y="11293"/>
                  </a:cubicBezTo>
                  <a:cubicBezTo>
                    <a:pt x="10930" y="12217"/>
                    <a:pt x="11711" y="12928"/>
                    <a:pt x="13663" y="14064"/>
                  </a:cubicBezTo>
                  <a:cubicBezTo>
                    <a:pt x="15614" y="15201"/>
                    <a:pt x="18737" y="16764"/>
                    <a:pt x="20169" y="17972"/>
                  </a:cubicBezTo>
                  <a:cubicBezTo>
                    <a:pt x="21600" y="19180"/>
                    <a:pt x="21340" y="20033"/>
                    <a:pt x="18347" y="20601"/>
                  </a:cubicBezTo>
                  <a:cubicBezTo>
                    <a:pt x="15354" y="21170"/>
                    <a:pt x="9629" y="21454"/>
                    <a:pt x="6116" y="21489"/>
                  </a:cubicBezTo>
                  <a:cubicBezTo>
                    <a:pt x="2602" y="21525"/>
                    <a:pt x="1301" y="21312"/>
                    <a:pt x="0" y="210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4496299" y="2984521"/>
              <a:ext cx="508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90" y="16457"/>
                    <a:pt x="5580" y="11314"/>
                    <a:pt x="8955" y="8229"/>
                  </a:cubicBezTo>
                  <a:cubicBezTo>
                    <a:pt x="12330" y="5143"/>
                    <a:pt x="16290" y="4114"/>
                    <a:pt x="18495" y="3086"/>
                  </a:cubicBezTo>
                  <a:cubicBezTo>
                    <a:pt x="20700" y="2057"/>
                    <a:pt x="2115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4907944" y="2918343"/>
              <a:ext cx="145101" cy="20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438" fill="norm" stroke="1" extrusionOk="0">
                  <a:moveTo>
                    <a:pt x="4593" y="279"/>
                  </a:moveTo>
                  <a:cubicBezTo>
                    <a:pt x="2226" y="58"/>
                    <a:pt x="-141" y="-162"/>
                    <a:pt x="7" y="169"/>
                  </a:cubicBezTo>
                  <a:cubicBezTo>
                    <a:pt x="155" y="499"/>
                    <a:pt x="2818" y="1381"/>
                    <a:pt x="6517" y="2814"/>
                  </a:cubicBezTo>
                  <a:cubicBezTo>
                    <a:pt x="10215" y="4246"/>
                    <a:pt x="14949" y="6230"/>
                    <a:pt x="17760" y="8324"/>
                  </a:cubicBezTo>
                  <a:cubicBezTo>
                    <a:pt x="20571" y="10418"/>
                    <a:pt x="21459" y="12622"/>
                    <a:pt x="18204" y="14826"/>
                  </a:cubicBezTo>
                  <a:cubicBezTo>
                    <a:pt x="14949" y="17030"/>
                    <a:pt x="7552" y="19234"/>
                    <a:pt x="155" y="214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5817099" y="2927884"/>
              <a:ext cx="265048" cy="630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510" fill="norm" stroke="1" extrusionOk="0">
                  <a:moveTo>
                    <a:pt x="0" y="4100"/>
                  </a:moveTo>
                  <a:cubicBezTo>
                    <a:pt x="675" y="6123"/>
                    <a:pt x="1350" y="8145"/>
                    <a:pt x="1687" y="10746"/>
                  </a:cubicBezTo>
                  <a:cubicBezTo>
                    <a:pt x="2025" y="13347"/>
                    <a:pt x="2025" y="16525"/>
                    <a:pt x="2025" y="18295"/>
                  </a:cubicBezTo>
                  <a:cubicBezTo>
                    <a:pt x="2025" y="20065"/>
                    <a:pt x="2025" y="20426"/>
                    <a:pt x="2025" y="20788"/>
                  </a:cubicBezTo>
                  <a:cubicBezTo>
                    <a:pt x="2025" y="21149"/>
                    <a:pt x="2025" y="21510"/>
                    <a:pt x="2025" y="21510"/>
                  </a:cubicBezTo>
                  <a:cubicBezTo>
                    <a:pt x="2025" y="21510"/>
                    <a:pt x="2025" y="21149"/>
                    <a:pt x="2194" y="19596"/>
                  </a:cubicBezTo>
                  <a:cubicBezTo>
                    <a:pt x="2362" y="18042"/>
                    <a:pt x="2700" y="15297"/>
                    <a:pt x="3122" y="12697"/>
                  </a:cubicBezTo>
                  <a:cubicBezTo>
                    <a:pt x="3544" y="10096"/>
                    <a:pt x="4050" y="7640"/>
                    <a:pt x="4809" y="5653"/>
                  </a:cubicBezTo>
                  <a:cubicBezTo>
                    <a:pt x="5569" y="3667"/>
                    <a:pt x="6581" y="2149"/>
                    <a:pt x="7847" y="1210"/>
                  </a:cubicBezTo>
                  <a:cubicBezTo>
                    <a:pt x="9112" y="271"/>
                    <a:pt x="10631" y="-90"/>
                    <a:pt x="12909" y="18"/>
                  </a:cubicBezTo>
                  <a:cubicBezTo>
                    <a:pt x="15187" y="127"/>
                    <a:pt x="18225" y="705"/>
                    <a:pt x="19828" y="1535"/>
                  </a:cubicBezTo>
                  <a:cubicBezTo>
                    <a:pt x="21431" y="2366"/>
                    <a:pt x="21600" y="3450"/>
                    <a:pt x="20081" y="4425"/>
                  </a:cubicBezTo>
                  <a:cubicBezTo>
                    <a:pt x="18563" y="5400"/>
                    <a:pt x="15356" y="6267"/>
                    <a:pt x="12403" y="6592"/>
                  </a:cubicBezTo>
                  <a:cubicBezTo>
                    <a:pt x="9450" y="6917"/>
                    <a:pt x="6750" y="6701"/>
                    <a:pt x="4050" y="6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6071099" y="3149621"/>
              <a:ext cx="120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6109199" y="3168671"/>
              <a:ext cx="127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456"/>
                    <a:pt x="11520" y="6912"/>
                    <a:pt x="7920" y="10512"/>
                  </a:cubicBezTo>
                  <a:cubicBezTo>
                    <a:pt x="4320" y="14112"/>
                    <a:pt x="2160" y="178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6648949" y="2889271"/>
              <a:ext cx="15403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11937" y="0"/>
                  </a:moveTo>
                  <a:cubicBezTo>
                    <a:pt x="14779" y="831"/>
                    <a:pt x="17621" y="1662"/>
                    <a:pt x="19326" y="3738"/>
                  </a:cubicBezTo>
                  <a:cubicBezTo>
                    <a:pt x="21032" y="5815"/>
                    <a:pt x="21600" y="9138"/>
                    <a:pt x="18189" y="12323"/>
                  </a:cubicBezTo>
                  <a:cubicBezTo>
                    <a:pt x="14779" y="15508"/>
                    <a:pt x="7389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6366655" y="2621130"/>
              <a:ext cx="193395" cy="15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789" fill="norm" stroke="1" extrusionOk="0">
                  <a:moveTo>
                    <a:pt x="4548" y="8080"/>
                  </a:moveTo>
                  <a:cubicBezTo>
                    <a:pt x="3139" y="11291"/>
                    <a:pt x="1730" y="14501"/>
                    <a:pt x="909" y="16837"/>
                  </a:cubicBezTo>
                  <a:cubicBezTo>
                    <a:pt x="87" y="19172"/>
                    <a:pt x="-148" y="20631"/>
                    <a:pt x="87" y="20777"/>
                  </a:cubicBezTo>
                  <a:cubicBezTo>
                    <a:pt x="322" y="20923"/>
                    <a:pt x="1026" y="19755"/>
                    <a:pt x="2787" y="16253"/>
                  </a:cubicBezTo>
                  <a:cubicBezTo>
                    <a:pt x="4548" y="12750"/>
                    <a:pt x="7365" y="6912"/>
                    <a:pt x="9478" y="3555"/>
                  </a:cubicBezTo>
                  <a:cubicBezTo>
                    <a:pt x="11591" y="199"/>
                    <a:pt x="13000" y="-677"/>
                    <a:pt x="13939" y="491"/>
                  </a:cubicBezTo>
                  <a:cubicBezTo>
                    <a:pt x="14878" y="1658"/>
                    <a:pt x="15348" y="4869"/>
                    <a:pt x="16522" y="8372"/>
                  </a:cubicBezTo>
                  <a:cubicBezTo>
                    <a:pt x="17695" y="11874"/>
                    <a:pt x="19574" y="15669"/>
                    <a:pt x="21452" y="194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7099799" y="2946421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7099799" y="3086121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406899" y="3803671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600"/>
                    <a:pt x="10800" y="7200"/>
                    <a:pt x="14400" y="10800"/>
                  </a:cubicBezTo>
                  <a:cubicBezTo>
                    <a:pt x="18000" y="14400"/>
                    <a:pt x="19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457699" y="4483121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464049" y="5016521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42248" y="6029586"/>
              <a:ext cx="152209" cy="42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429" fill="norm" stroke="1" extrusionOk="0">
                  <a:moveTo>
                    <a:pt x="20240" y="4594"/>
                  </a:moveTo>
                  <a:cubicBezTo>
                    <a:pt x="20528" y="3429"/>
                    <a:pt x="20816" y="2264"/>
                    <a:pt x="20672" y="1364"/>
                  </a:cubicBezTo>
                  <a:cubicBezTo>
                    <a:pt x="20528" y="464"/>
                    <a:pt x="19952" y="-171"/>
                    <a:pt x="16496" y="41"/>
                  </a:cubicBezTo>
                  <a:cubicBezTo>
                    <a:pt x="13040" y="253"/>
                    <a:pt x="6704" y="1311"/>
                    <a:pt x="3248" y="2847"/>
                  </a:cubicBezTo>
                  <a:cubicBezTo>
                    <a:pt x="-208" y="4382"/>
                    <a:pt x="-784" y="6394"/>
                    <a:pt x="944" y="8247"/>
                  </a:cubicBezTo>
                  <a:cubicBezTo>
                    <a:pt x="2672" y="10100"/>
                    <a:pt x="6704" y="11794"/>
                    <a:pt x="10160" y="13382"/>
                  </a:cubicBezTo>
                  <a:cubicBezTo>
                    <a:pt x="13616" y="14970"/>
                    <a:pt x="16496" y="16453"/>
                    <a:pt x="18080" y="17511"/>
                  </a:cubicBezTo>
                  <a:cubicBezTo>
                    <a:pt x="19664" y="18570"/>
                    <a:pt x="19952" y="19205"/>
                    <a:pt x="19520" y="19682"/>
                  </a:cubicBezTo>
                  <a:cubicBezTo>
                    <a:pt x="19088" y="20158"/>
                    <a:pt x="17936" y="20476"/>
                    <a:pt x="14768" y="20741"/>
                  </a:cubicBezTo>
                  <a:cubicBezTo>
                    <a:pt x="11600" y="21005"/>
                    <a:pt x="6416" y="21217"/>
                    <a:pt x="1232" y="214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233952" y="6333088"/>
              <a:ext cx="157163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201" y="8285"/>
                  </a:moveTo>
                  <a:cubicBezTo>
                    <a:pt x="-83" y="7101"/>
                    <a:pt x="-367" y="5918"/>
                    <a:pt x="1622" y="4586"/>
                  </a:cubicBezTo>
                  <a:cubicBezTo>
                    <a:pt x="3612" y="3255"/>
                    <a:pt x="7875" y="1775"/>
                    <a:pt x="11001" y="962"/>
                  </a:cubicBezTo>
                  <a:cubicBezTo>
                    <a:pt x="14128" y="148"/>
                    <a:pt x="16117" y="0"/>
                    <a:pt x="17822" y="0"/>
                  </a:cubicBezTo>
                  <a:cubicBezTo>
                    <a:pt x="19528" y="0"/>
                    <a:pt x="20949" y="148"/>
                    <a:pt x="21091" y="2441"/>
                  </a:cubicBezTo>
                  <a:cubicBezTo>
                    <a:pt x="21233" y="4734"/>
                    <a:pt x="20096" y="9173"/>
                    <a:pt x="19101" y="12353"/>
                  </a:cubicBezTo>
                  <a:cubicBezTo>
                    <a:pt x="18107" y="15534"/>
                    <a:pt x="17254" y="17458"/>
                    <a:pt x="16544" y="18789"/>
                  </a:cubicBezTo>
                  <a:cubicBezTo>
                    <a:pt x="15833" y="20121"/>
                    <a:pt x="15265" y="20860"/>
                    <a:pt x="14554" y="21230"/>
                  </a:cubicBezTo>
                  <a:cubicBezTo>
                    <a:pt x="13844" y="21600"/>
                    <a:pt x="12991" y="21600"/>
                    <a:pt x="1213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17999" y="6496071"/>
              <a:ext cx="107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560"/>
                    <a:pt x="0" y="11520"/>
                    <a:pt x="1271" y="8640"/>
                  </a:cubicBezTo>
                  <a:cubicBezTo>
                    <a:pt x="2541" y="5760"/>
                    <a:pt x="5082" y="5040"/>
                    <a:pt x="8682" y="3960"/>
                  </a:cubicBezTo>
                  <a:cubicBezTo>
                    <a:pt x="12282" y="2880"/>
                    <a:pt x="1694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457719" y="6400821"/>
              <a:ext cx="128317" cy="19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5" h="21003" fill="norm" stroke="1" extrusionOk="0">
                  <a:moveTo>
                    <a:pt x="14950" y="2068"/>
                  </a:moveTo>
                  <a:cubicBezTo>
                    <a:pt x="10630" y="2987"/>
                    <a:pt x="6310" y="3906"/>
                    <a:pt x="3486" y="5860"/>
                  </a:cubicBezTo>
                  <a:cubicBezTo>
                    <a:pt x="661" y="7813"/>
                    <a:pt x="-668" y="10800"/>
                    <a:pt x="329" y="13787"/>
                  </a:cubicBezTo>
                  <a:cubicBezTo>
                    <a:pt x="1326" y="16774"/>
                    <a:pt x="4649" y="19762"/>
                    <a:pt x="8138" y="20681"/>
                  </a:cubicBezTo>
                  <a:cubicBezTo>
                    <a:pt x="11627" y="21600"/>
                    <a:pt x="15283" y="20451"/>
                    <a:pt x="17609" y="18498"/>
                  </a:cubicBezTo>
                  <a:cubicBezTo>
                    <a:pt x="19935" y="16545"/>
                    <a:pt x="20932" y="13787"/>
                    <a:pt x="19437" y="10570"/>
                  </a:cubicBezTo>
                  <a:cubicBezTo>
                    <a:pt x="17941" y="7353"/>
                    <a:pt x="13954" y="3677"/>
                    <a:pt x="996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716921" y="6159521"/>
              <a:ext cx="477379" cy="4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29" fill="norm" stroke="1" extrusionOk="0">
                  <a:moveTo>
                    <a:pt x="1197" y="18514"/>
                  </a:moveTo>
                  <a:cubicBezTo>
                    <a:pt x="624" y="18514"/>
                    <a:pt x="51" y="18514"/>
                    <a:pt x="3" y="19029"/>
                  </a:cubicBezTo>
                  <a:cubicBezTo>
                    <a:pt x="-45" y="19543"/>
                    <a:pt x="433" y="20571"/>
                    <a:pt x="2392" y="21086"/>
                  </a:cubicBezTo>
                  <a:cubicBezTo>
                    <a:pt x="4351" y="21600"/>
                    <a:pt x="7792" y="21600"/>
                    <a:pt x="11233" y="18000"/>
                  </a:cubicBezTo>
                  <a:cubicBezTo>
                    <a:pt x="14674" y="14400"/>
                    <a:pt x="18114" y="7200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1072605" y="6101148"/>
              <a:ext cx="151650" cy="22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8" h="21516" fill="norm" stroke="1" extrusionOk="0">
                  <a:moveTo>
                    <a:pt x="5187" y="709"/>
                  </a:moveTo>
                  <a:cubicBezTo>
                    <a:pt x="2943" y="312"/>
                    <a:pt x="699" y="-84"/>
                    <a:pt x="138" y="15"/>
                  </a:cubicBezTo>
                  <a:cubicBezTo>
                    <a:pt x="-423" y="114"/>
                    <a:pt x="699" y="709"/>
                    <a:pt x="3925" y="1799"/>
                  </a:cubicBezTo>
                  <a:cubicBezTo>
                    <a:pt x="7151" y="2888"/>
                    <a:pt x="12481" y="4474"/>
                    <a:pt x="15987" y="6059"/>
                  </a:cubicBezTo>
                  <a:cubicBezTo>
                    <a:pt x="19494" y="7644"/>
                    <a:pt x="21177" y="9230"/>
                    <a:pt x="19354" y="11806"/>
                  </a:cubicBezTo>
                  <a:cubicBezTo>
                    <a:pt x="17530" y="14382"/>
                    <a:pt x="12200" y="17949"/>
                    <a:pt x="6871" y="21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1564083" y="5830132"/>
              <a:ext cx="157267" cy="49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75" fill="norm" stroke="1" extrusionOk="0">
                  <a:moveTo>
                    <a:pt x="13622" y="1619"/>
                  </a:moveTo>
                  <a:cubicBezTo>
                    <a:pt x="13334" y="1160"/>
                    <a:pt x="13046" y="700"/>
                    <a:pt x="11894" y="379"/>
                  </a:cubicBezTo>
                  <a:cubicBezTo>
                    <a:pt x="10742" y="57"/>
                    <a:pt x="8726" y="-127"/>
                    <a:pt x="6710" y="103"/>
                  </a:cubicBezTo>
                  <a:cubicBezTo>
                    <a:pt x="4694" y="333"/>
                    <a:pt x="2678" y="976"/>
                    <a:pt x="1526" y="1803"/>
                  </a:cubicBezTo>
                  <a:cubicBezTo>
                    <a:pt x="374" y="2630"/>
                    <a:pt x="86" y="3642"/>
                    <a:pt x="1382" y="4515"/>
                  </a:cubicBezTo>
                  <a:cubicBezTo>
                    <a:pt x="2678" y="5388"/>
                    <a:pt x="5558" y="6123"/>
                    <a:pt x="7430" y="6721"/>
                  </a:cubicBezTo>
                  <a:cubicBezTo>
                    <a:pt x="9302" y="7318"/>
                    <a:pt x="10166" y="7778"/>
                    <a:pt x="10022" y="8467"/>
                  </a:cubicBezTo>
                  <a:cubicBezTo>
                    <a:pt x="9878" y="9156"/>
                    <a:pt x="8726" y="10076"/>
                    <a:pt x="7430" y="10673"/>
                  </a:cubicBezTo>
                  <a:cubicBezTo>
                    <a:pt x="6134" y="11270"/>
                    <a:pt x="4694" y="11546"/>
                    <a:pt x="3398" y="11868"/>
                  </a:cubicBezTo>
                  <a:cubicBezTo>
                    <a:pt x="2102" y="12190"/>
                    <a:pt x="950" y="12557"/>
                    <a:pt x="950" y="12879"/>
                  </a:cubicBezTo>
                  <a:cubicBezTo>
                    <a:pt x="950" y="13201"/>
                    <a:pt x="2102" y="13476"/>
                    <a:pt x="2534" y="14166"/>
                  </a:cubicBezTo>
                  <a:cubicBezTo>
                    <a:pt x="2966" y="14855"/>
                    <a:pt x="2678" y="15958"/>
                    <a:pt x="2102" y="16831"/>
                  </a:cubicBezTo>
                  <a:cubicBezTo>
                    <a:pt x="1526" y="17704"/>
                    <a:pt x="662" y="18348"/>
                    <a:pt x="230" y="19083"/>
                  </a:cubicBezTo>
                  <a:cubicBezTo>
                    <a:pt x="-202" y="19819"/>
                    <a:pt x="-202" y="20646"/>
                    <a:pt x="1814" y="21059"/>
                  </a:cubicBezTo>
                  <a:cubicBezTo>
                    <a:pt x="3830" y="21473"/>
                    <a:pt x="7862" y="21473"/>
                    <a:pt x="11462" y="21105"/>
                  </a:cubicBezTo>
                  <a:cubicBezTo>
                    <a:pt x="15062" y="20738"/>
                    <a:pt x="18230" y="20002"/>
                    <a:pt x="21398" y="192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727699" y="5921308"/>
              <a:ext cx="268409" cy="26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56" fill="norm" stroke="1" extrusionOk="0">
                  <a:moveTo>
                    <a:pt x="0" y="3272"/>
                  </a:moveTo>
                  <a:cubicBezTo>
                    <a:pt x="337" y="2435"/>
                    <a:pt x="675" y="1597"/>
                    <a:pt x="2278" y="1597"/>
                  </a:cubicBezTo>
                  <a:cubicBezTo>
                    <a:pt x="3881" y="1597"/>
                    <a:pt x="6750" y="2435"/>
                    <a:pt x="8775" y="4444"/>
                  </a:cubicBezTo>
                  <a:cubicBezTo>
                    <a:pt x="10800" y="6453"/>
                    <a:pt x="11981" y="9635"/>
                    <a:pt x="11728" y="12565"/>
                  </a:cubicBezTo>
                  <a:cubicBezTo>
                    <a:pt x="11475" y="15495"/>
                    <a:pt x="9788" y="18174"/>
                    <a:pt x="8353" y="19681"/>
                  </a:cubicBezTo>
                  <a:cubicBezTo>
                    <a:pt x="6919" y="21188"/>
                    <a:pt x="5737" y="21523"/>
                    <a:pt x="5062" y="21188"/>
                  </a:cubicBezTo>
                  <a:cubicBezTo>
                    <a:pt x="4387" y="20853"/>
                    <a:pt x="4219" y="19849"/>
                    <a:pt x="5569" y="17588"/>
                  </a:cubicBezTo>
                  <a:cubicBezTo>
                    <a:pt x="6919" y="15328"/>
                    <a:pt x="9788" y="11811"/>
                    <a:pt x="12487" y="8881"/>
                  </a:cubicBezTo>
                  <a:cubicBezTo>
                    <a:pt x="15187" y="5951"/>
                    <a:pt x="17719" y="3607"/>
                    <a:pt x="19322" y="2100"/>
                  </a:cubicBezTo>
                  <a:cubicBezTo>
                    <a:pt x="20925" y="593"/>
                    <a:pt x="21600" y="-77"/>
                    <a:pt x="21347" y="7"/>
                  </a:cubicBezTo>
                  <a:cubicBezTo>
                    <a:pt x="21094" y="90"/>
                    <a:pt x="19912" y="928"/>
                    <a:pt x="18394" y="3021"/>
                  </a:cubicBezTo>
                  <a:cubicBezTo>
                    <a:pt x="16875" y="5114"/>
                    <a:pt x="15019" y="8463"/>
                    <a:pt x="14766" y="11644"/>
                  </a:cubicBezTo>
                  <a:cubicBezTo>
                    <a:pt x="14512" y="14825"/>
                    <a:pt x="15862" y="17839"/>
                    <a:pt x="17044" y="19430"/>
                  </a:cubicBezTo>
                  <a:cubicBezTo>
                    <a:pt x="18225" y="21021"/>
                    <a:pt x="19237" y="21188"/>
                    <a:pt x="20250" y="21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2032499" y="6169979"/>
              <a:ext cx="106255" cy="19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029" fill="norm" stroke="1" extrusionOk="0">
                  <a:moveTo>
                    <a:pt x="0" y="2287"/>
                  </a:moveTo>
                  <a:cubicBezTo>
                    <a:pt x="5506" y="1378"/>
                    <a:pt x="11012" y="468"/>
                    <a:pt x="14824" y="127"/>
                  </a:cubicBezTo>
                  <a:cubicBezTo>
                    <a:pt x="18635" y="-214"/>
                    <a:pt x="20753" y="13"/>
                    <a:pt x="21176" y="2287"/>
                  </a:cubicBezTo>
                  <a:cubicBezTo>
                    <a:pt x="21600" y="4561"/>
                    <a:pt x="20329" y="8881"/>
                    <a:pt x="19482" y="11609"/>
                  </a:cubicBezTo>
                  <a:cubicBezTo>
                    <a:pt x="18635" y="14338"/>
                    <a:pt x="18212" y="15474"/>
                    <a:pt x="17153" y="16952"/>
                  </a:cubicBezTo>
                  <a:cubicBezTo>
                    <a:pt x="16094" y="18430"/>
                    <a:pt x="14400" y="20249"/>
                    <a:pt x="12706" y="20818"/>
                  </a:cubicBezTo>
                  <a:cubicBezTo>
                    <a:pt x="11012" y="21386"/>
                    <a:pt x="9318" y="20704"/>
                    <a:pt x="7624" y="200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2057899" y="6254771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8400"/>
                    <a:pt x="1490" y="15200"/>
                    <a:pt x="4221" y="13200"/>
                  </a:cubicBezTo>
                  <a:cubicBezTo>
                    <a:pt x="6952" y="11200"/>
                    <a:pt x="11669" y="10400"/>
                    <a:pt x="14897" y="8400"/>
                  </a:cubicBezTo>
                  <a:cubicBezTo>
                    <a:pt x="18124" y="6400"/>
                    <a:pt x="19862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2217207" y="6178571"/>
              <a:ext cx="88343" cy="15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43" fill="norm" stroke="1" extrusionOk="0">
                  <a:moveTo>
                    <a:pt x="19922" y="6912"/>
                  </a:moveTo>
                  <a:cubicBezTo>
                    <a:pt x="16836" y="6336"/>
                    <a:pt x="13751" y="5760"/>
                    <a:pt x="10408" y="6624"/>
                  </a:cubicBezTo>
                  <a:cubicBezTo>
                    <a:pt x="7065" y="7488"/>
                    <a:pt x="3465" y="9792"/>
                    <a:pt x="1665" y="11808"/>
                  </a:cubicBezTo>
                  <a:cubicBezTo>
                    <a:pt x="-135" y="13824"/>
                    <a:pt x="-135" y="15552"/>
                    <a:pt x="122" y="17136"/>
                  </a:cubicBezTo>
                  <a:cubicBezTo>
                    <a:pt x="379" y="18720"/>
                    <a:pt x="894" y="20160"/>
                    <a:pt x="3979" y="20880"/>
                  </a:cubicBezTo>
                  <a:cubicBezTo>
                    <a:pt x="7065" y="21600"/>
                    <a:pt x="12722" y="21600"/>
                    <a:pt x="16322" y="20016"/>
                  </a:cubicBezTo>
                  <a:cubicBezTo>
                    <a:pt x="19922" y="18432"/>
                    <a:pt x="21465" y="15264"/>
                    <a:pt x="21465" y="12384"/>
                  </a:cubicBezTo>
                  <a:cubicBezTo>
                    <a:pt x="21465" y="9504"/>
                    <a:pt x="19922" y="6912"/>
                    <a:pt x="18379" y="4896"/>
                  </a:cubicBezTo>
                  <a:cubicBezTo>
                    <a:pt x="16836" y="2880"/>
                    <a:pt x="15294" y="1440"/>
                    <a:pt x="1375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2203949" y="5715021"/>
              <a:ext cx="50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2457949" y="6248421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762749" y="5981721"/>
              <a:ext cx="17951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0" y="919"/>
                  </a:moveTo>
                  <a:cubicBezTo>
                    <a:pt x="1005" y="460"/>
                    <a:pt x="2009" y="0"/>
                    <a:pt x="3140" y="0"/>
                  </a:cubicBezTo>
                  <a:cubicBezTo>
                    <a:pt x="4270" y="0"/>
                    <a:pt x="5526" y="460"/>
                    <a:pt x="6907" y="1991"/>
                  </a:cubicBezTo>
                  <a:cubicBezTo>
                    <a:pt x="8288" y="3523"/>
                    <a:pt x="9795" y="6128"/>
                    <a:pt x="9670" y="8809"/>
                  </a:cubicBezTo>
                  <a:cubicBezTo>
                    <a:pt x="9544" y="11489"/>
                    <a:pt x="7786" y="14247"/>
                    <a:pt x="5902" y="16009"/>
                  </a:cubicBezTo>
                  <a:cubicBezTo>
                    <a:pt x="4019" y="17770"/>
                    <a:pt x="2009" y="18536"/>
                    <a:pt x="1005" y="18536"/>
                  </a:cubicBezTo>
                  <a:cubicBezTo>
                    <a:pt x="0" y="18536"/>
                    <a:pt x="0" y="17770"/>
                    <a:pt x="1633" y="16238"/>
                  </a:cubicBezTo>
                  <a:cubicBezTo>
                    <a:pt x="3265" y="14706"/>
                    <a:pt x="6530" y="12409"/>
                    <a:pt x="9795" y="10340"/>
                  </a:cubicBezTo>
                  <a:cubicBezTo>
                    <a:pt x="13060" y="8272"/>
                    <a:pt x="16326" y="6434"/>
                    <a:pt x="18460" y="4979"/>
                  </a:cubicBezTo>
                  <a:cubicBezTo>
                    <a:pt x="20595" y="3523"/>
                    <a:pt x="21600" y="2451"/>
                    <a:pt x="21223" y="2145"/>
                  </a:cubicBezTo>
                  <a:cubicBezTo>
                    <a:pt x="20847" y="1838"/>
                    <a:pt x="19088" y="2298"/>
                    <a:pt x="16828" y="3830"/>
                  </a:cubicBezTo>
                  <a:cubicBezTo>
                    <a:pt x="14567" y="5362"/>
                    <a:pt x="11805" y="7966"/>
                    <a:pt x="10800" y="10723"/>
                  </a:cubicBezTo>
                  <a:cubicBezTo>
                    <a:pt x="9795" y="13481"/>
                    <a:pt x="10549" y="16391"/>
                    <a:pt x="12558" y="18230"/>
                  </a:cubicBezTo>
                  <a:cubicBezTo>
                    <a:pt x="14567" y="20068"/>
                    <a:pt x="17833" y="20834"/>
                    <a:pt x="2109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2988439" y="6185284"/>
              <a:ext cx="92083" cy="22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565" fill="norm" stroke="1" extrusionOk="0">
                  <a:moveTo>
                    <a:pt x="3540" y="6136"/>
                  </a:moveTo>
                  <a:cubicBezTo>
                    <a:pt x="2100" y="5314"/>
                    <a:pt x="660" y="4491"/>
                    <a:pt x="180" y="3565"/>
                  </a:cubicBezTo>
                  <a:cubicBezTo>
                    <a:pt x="-300" y="2639"/>
                    <a:pt x="180" y="1611"/>
                    <a:pt x="1620" y="994"/>
                  </a:cubicBezTo>
                  <a:cubicBezTo>
                    <a:pt x="3060" y="376"/>
                    <a:pt x="5460" y="171"/>
                    <a:pt x="8100" y="68"/>
                  </a:cubicBezTo>
                  <a:cubicBezTo>
                    <a:pt x="10740" y="-35"/>
                    <a:pt x="13620" y="-35"/>
                    <a:pt x="16260" y="171"/>
                  </a:cubicBezTo>
                  <a:cubicBezTo>
                    <a:pt x="18900" y="376"/>
                    <a:pt x="21300" y="788"/>
                    <a:pt x="20820" y="3256"/>
                  </a:cubicBezTo>
                  <a:cubicBezTo>
                    <a:pt x="20340" y="5725"/>
                    <a:pt x="16980" y="10251"/>
                    <a:pt x="14820" y="13645"/>
                  </a:cubicBezTo>
                  <a:cubicBezTo>
                    <a:pt x="12660" y="17039"/>
                    <a:pt x="11700" y="19302"/>
                    <a:pt x="10740" y="215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3023099" y="6286521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7280"/>
                    <a:pt x="8139" y="12960"/>
                    <a:pt x="11739" y="9360"/>
                  </a:cubicBezTo>
                  <a:cubicBezTo>
                    <a:pt x="15339" y="5760"/>
                    <a:pt x="1847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3155303" y="6191271"/>
              <a:ext cx="94843" cy="14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410" fill="norm" stroke="1" extrusionOk="0">
                  <a:moveTo>
                    <a:pt x="16794" y="9127"/>
                  </a:moveTo>
                  <a:cubicBezTo>
                    <a:pt x="14496" y="8823"/>
                    <a:pt x="12198" y="8518"/>
                    <a:pt x="9211" y="9735"/>
                  </a:cubicBezTo>
                  <a:cubicBezTo>
                    <a:pt x="6224" y="10952"/>
                    <a:pt x="2547" y="13690"/>
                    <a:pt x="939" y="15820"/>
                  </a:cubicBezTo>
                  <a:cubicBezTo>
                    <a:pt x="-670" y="17949"/>
                    <a:pt x="-210" y="19470"/>
                    <a:pt x="2317" y="20383"/>
                  </a:cubicBezTo>
                  <a:cubicBezTo>
                    <a:pt x="4845" y="21296"/>
                    <a:pt x="9441" y="21600"/>
                    <a:pt x="12887" y="21296"/>
                  </a:cubicBezTo>
                  <a:cubicBezTo>
                    <a:pt x="16334" y="20992"/>
                    <a:pt x="18632" y="20079"/>
                    <a:pt x="19781" y="17949"/>
                  </a:cubicBezTo>
                  <a:cubicBezTo>
                    <a:pt x="20930" y="15820"/>
                    <a:pt x="20930" y="12473"/>
                    <a:pt x="19321" y="9279"/>
                  </a:cubicBezTo>
                  <a:cubicBezTo>
                    <a:pt x="17713" y="6085"/>
                    <a:pt x="14496" y="3042"/>
                    <a:pt x="1127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3099299" y="5836376"/>
              <a:ext cx="177801" cy="16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729"/>
                  </a:moveTo>
                  <a:cubicBezTo>
                    <a:pt x="1286" y="182"/>
                    <a:pt x="2571" y="-365"/>
                    <a:pt x="4500" y="319"/>
                  </a:cubicBezTo>
                  <a:cubicBezTo>
                    <a:pt x="6429" y="1002"/>
                    <a:pt x="9000" y="2916"/>
                    <a:pt x="9771" y="5377"/>
                  </a:cubicBezTo>
                  <a:cubicBezTo>
                    <a:pt x="10543" y="7838"/>
                    <a:pt x="9514" y="10845"/>
                    <a:pt x="8614" y="12896"/>
                  </a:cubicBezTo>
                  <a:cubicBezTo>
                    <a:pt x="7714" y="14946"/>
                    <a:pt x="6943" y="16040"/>
                    <a:pt x="7457" y="16997"/>
                  </a:cubicBezTo>
                  <a:cubicBezTo>
                    <a:pt x="7971" y="17954"/>
                    <a:pt x="9771" y="18774"/>
                    <a:pt x="12343" y="19458"/>
                  </a:cubicBezTo>
                  <a:cubicBezTo>
                    <a:pt x="14914" y="20141"/>
                    <a:pt x="18257" y="20688"/>
                    <a:pt x="21600" y="212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3404099" y="6419871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3797799" y="6081894"/>
              <a:ext cx="225514" cy="261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01" fill="norm" stroke="1" extrusionOk="0">
                  <a:moveTo>
                    <a:pt x="0" y="630"/>
                  </a:moveTo>
                  <a:cubicBezTo>
                    <a:pt x="1009" y="115"/>
                    <a:pt x="2019" y="-399"/>
                    <a:pt x="3936" y="458"/>
                  </a:cubicBezTo>
                  <a:cubicBezTo>
                    <a:pt x="5854" y="1315"/>
                    <a:pt x="8680" y="3544"/>
                    <a:pt x="9387" y="6287"/>
                  </a:cubicBezTo>
                  <a:cubicBezTo>
                    <a:pt x="10093" y="9030"/>
                    <a:pt x="8680" y="12287"/>
                    <a:pt x="7368" y="14258"/>
                  </a:cubicBezTo>
                  <a:cubicBezTo>
                    <a:pt x="6056" y="16230"/>
                    <a:pt x="4845" y="16915"/>
                    <a:pt x="3735" y="17344"/>
                  </a:cubicBezTo>
                  <a:cubicBezTo>
                    <a:pt x="2624" y="17772"/>
                    <a:pt x="1615" y="17944"/>
                    <a:pt x="1110" y="17601"/>
                  </a:cubicBezTo>
                  <a:cubicBezTo>
                    <a:pt x="606" y="17258"/>
                    <a:pt x="606" y="16401"/>
                    <a:pt x="2523" y="14601"/>
                  </a:cubicBezTo>
                  <a:cubicBezTo>
                    <a:pt x="4441" y="12801"/>
                    <a:pt x="8277" y="10058"/>
                    <a:pt x="11507" y="7830"/>
                  </a:cubicBezTo>
                  <a:cubicBezTo>
                    <a:pt x="14736" y="5601"/>
                    <a:pt x="17361" y="3887"/>
                    <a:pt x="19077" y="2687"/>
                  </a:cubicBezTo>
                  <a:cubicBezTo>
                    <a:pt x="20793" y="1487"/>
                    <a:pt x="21600" y="801"/>
                    <a:pt x="21499" y="715"/>
                  </a:cubicBezTo>
                  <a:cubicBezTo>
                    <a:pt x="21398" y="630"/>
                    <a:pt x="20389" y="1144"/>
                    <a:pt x="18774" y="3458"/>
                  </a:cubicBezTo>
                  <a:cubicBezTo>
                    <a:pt x="17159" y="5772"/>
                    <a:pt x="14938" y="9887"/>
                    <a:pt x="14535" y="13144"/>
                  </a:cubicBezTo>
                  <a:cubicBezTo>
                    <a:pt x="14131" y="16401"/>
                    <a:pt x="15544" y="18801"/>
                    <a:pt x="16957" y="212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4040801" y="6258750"/>
              <a:ext cx="132202" cy="180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379" fill="norm" stroke="1" extrusionOk="0">
                  <a:moveTo>
                    <a:pt x="1727" y="6309"/>
                  </a:moveTo>
                  <a:cubicBezTo>
                    <a:pt x="730" y="5305"/>
                    <a:pt x="-267" y="4300"/>
                    <a:pt x="65" y="3546"/>
                  </a:cubicBezTo>
                  <a:cubicBezTo>
                    <a:pt x="398" y="2793"/>
                    <a:pt x="2059" y="2291"/>
                    <a:pt x="3721" y="1788"/>
                  </a:cubicBezTo>
                  <a:cubicBezTo>
                    <a:pt x="5382" y="1286"/>
                    <a:pt x="7044" y="784"/>
                    <a:pt x="9868" y="407"/>
                  </a:cubicBezTo>
                  <a:cubicBezTo>
                    <a:pt x="12693" y="30"/>
                    <a:pt x="16681" y="-221"/>
                    <a:pt x="18841" y="281"/>
                  </a:cubicBezTo>
                  <a:cubicBezTo>
                    <a:pt x="21001" y="784"/>
                    <a:pt x="21333" y="2039"/>
                    <a:pt x="19838" y="5681"/>
                  </a:cubicBezTo>
                  <a:cubicBezTo>
                    <a:pt x="18342" y="9323"/>
                    <a:pt x="15019" y="15351"/>
                    <a:pt x="11696" y="213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4089899" y="6350021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5300"/>
                    <a:pt x="10971" y="9000"/>
                    <a:pt x="14571" y="5400"/>
                  </a:cubicBezTo>
                  <a:cubicBezTo>
                    <a:pt x="18171" y="1800"/>
                    <a:pt x="1988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4249972" y="6273821"/>
              <a:ext cx="118331" cy="12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33" fill="norm" stroke="1" extrusionOk="0">
                  <a:moveTo>
                    <a:pt x="16816" y="6480"/>
                  </a:moveTo>
                  <a:cubicBezTo>
                    <a:pt x="13026" y="6120"/>
                    <a:pt x="9237" y="5760"/>
                    <a:pt x="6395" y="5940"/>
                  </a:cubicBezTo>
                  <a:cubicBezTo>
                    <a:pt x="3552" y="6120"/>
                    <a:pt x="1658" y="6840"/>
                    <a:pt x="710" y="8100"/>
                  </a:cubicBezTo>
                  <a:cubicBezTo>
                    <a:pt x="-237" y="9360"/>
                    <a:pt x="-237" y="11160"/>
                    <a:pt x="710" y="13500"/>
                  </a:cubicBezTo>
                  <a:cubicBezTo>
                    <a:pt x="1658" y="15840"/>
                    <a:pt x="3552" y="18720"/>
                    <a:pt x="6395" y="20160"/>
                  </a:cubicBezTo>
                  <a:cubicBezTo>
                    <a:pt x="9237" y="21600"/>
                    <a:pt x="13026" y="21600"/>
                    <a:pt x="16058" y="19080"/>
                  </a:cubicBezTo>
                  <a:cubicBezTo>
                    <a:pt x="19089" y="16560"/>
                    <a:pt x="21363" y="11520"/>
                    <a:pt x="21174" y="7920"/>
                  </a:cubicBezTo>
                  <a:cubicBezTo>
                    <a:pt x="20984" y="4320"/>
                    <a:pt x="18331" y="2160"/>
                    <a:pt x="1567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4261349" y="5883639"/>
              <a:ext cx="118143" cy="221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315" fill="norm" stroke="1" extrusionOk="0">
                  <a:moveTo>
                    <a:pt x="5586" y="1495"/>
                  </a:moveTo>
                  <a:cubicBezTo>
                    <a:pt x="7076" y="884"/>
                    <a:pt x="8566" y="273"/>
                    <a:pt x="10241" y="69"/>
                  </a:cubicBezTo>
                  <a:cubicBezTo>
                    <a:pt x="11917" y="-135"/>
                    <a:pt x="13779" y="69"/>
                    <a:pt x="15083" y="1291"/>
                  </a:cubicBezTo>
                  <a:cubicBezTo>
                    <a:pt x="16386" y="2514"/>
                    <a:pt x="17131" y="4756"/>
                    <a:pt x="16572" y="6182"/>
                  </a:cubicBezTo>
                  <a:cubicBezTo>
                    <a:pt x="16014" y="7608"/>
                    <a:pt x="14152" y="8220"/>
                    <a:pt x="13779" y="8933"/>
                  </a:cubicBezTo>
                  <a:cubicBezTo>
                    <a:pt x="13407" y="9646"/>
                    <a:pt x="14524" y="10461"/>
                    <a:pt x="15828" y="11276"/>
                  </a:cubicBezTo>
                  <a:cubicBezTo>
                    <a:pt x="17131" y="12091"/>
                    <a:pt x="18621" y="12907"/>
                    <a:pt x="19738" y="14231"/>
                  </a:cubicBezTo>
                  <a:cubicBezTo>
                    <a:pt x="20855" y="15556"/>
                    <a:pt x="21600" y="17390"/>
                    <a:pt x="19179" y="18714"/>
                  </a:cubicBezTo>
                  <a:cubicBezTo>
                    <a:pt x="16759" y="20039"/>
                    <a:pt x="11172" y="20854"/>
                    <a:pt x="7448" y="21159"/>
                  </a:cubicBezTo>
                  <a:cubicBezTo>
                    <a:pt x="3724" y="21465"/>
                    <a:pt x="1862" y="21261"/>
                    <a:pt x="0" y="210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4515349" y="5899171"/>
              <a:ext cx="178617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14316" y="415"/>
                  </a:moveTo>
                  <a:cubicBezTo>
                    <a:pt x="15321" y="208"/>
                    <a:pt x="16326" y="0"/>
                    <a:pt x="17456" y="0"/>
                  </a:cubicBezTo>
                  <a:cubicBezTo>
                    <a:pt x="18586" y="0"/>
                    <a:pt x="19842" y="208"/>
                    <a:pt x="20595" y="900"/>
                  </a:cubicBezTo>
                  <a:cubicBezTo>
                    <a:pt x="21349" y="1592"/>
                    <a:pt x="21600" y="2769"/>
                    <a:pt x="20093" y="4431"/>
                  </a:cubicBezTo>
                  <a:cubicBezTo>
                    <a:pt x="18586" y="6092"/>
                    <a:pt x="15321" y="8238"/>
                    <a:pt x="13437" y="9658"/>
                  </a:cubicBezTo>
                  <a:cubicBezTo>
                    <a:pt x="11553" y="11077"/>
                    <a:pt x="11051" y="11769"/>
                    <a:pt x="11930" y="12704"/>
                  </a:cubicBezTo>
                  <a:cubicBezTo>
                    <a:pt x="12809" y="13638"/>
                    <a:pt x="15070" y="14815"/>
                    <a:pt x="16577" y="15785"/>
                  </a:cubicBezTo>
                  <a:cubicBezTo>
                    <a:pt x="18084" y="16754"/>
                    <a:pt x="18837" y="17515"/>
                    <a:pt x="18837" y="18208"/>
                  </a:cubicBezTo>
                  <a:cubicBezTo>
                    <a:pt x="18837" y="18900"/>
                    <a:pt x="18084" y="19523"/>
                    <a:pt x="14819" y="20077"/>
                  </a:cubicBezTo>
                  <a:cubicBezTo>
                    <a:pt x="11553" y="20631"/>
                    <a:pt x="5777" y="211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4953499" y="6248421"/>
              <a:ext cx="501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4" y="20160"/>
                    <a:pt x="7109" y="18720"/>
                    <a:pt x="10344" y="18720"/>
                  </a:cubicBezTo>
                  <a:cubicBezTo>
                    <a:pt x="13580" y="18720"/>
                    <a:pt x="16496" y="20160"/>
                    <a:pt x="18182" y="20880"/>
                  </a:cubicBezTo>
                  <a:cubicBezTo>
                    <a:pt x="19868" y="21600"/>
                    <a:pt x="20324" y="21600"/>
                    <a:pt x="20689" y="18000"/>
                  </a:cubicBezTo>
                  <a:cubicBezTo>
                    <a:pt x="21053" y="14400"/>
                    <a:pt x="2132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5359899" y="6176645"/>
              <a:ext cx="106184" cy="21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5" h="21374" fill="norm" stroke="1" extrusionOk="0">
                  <a:moveTo>
                    <a:pt x="9781" y="2682"/>
                  </a:moveTo>
                  <a:cubicBezTo>
                    <a:pt x="6521" y="1643"/>
                    <a:pt x="3260" y="605"/>
                    <a:pt x="2649" y="189"/>
                  </a:cubicBezTo>
                  <a:cubicBezTo>
                    <a:pt x="2038" y="-226"/>
                    <a:pt x="4075" y="-18"/>
                    <a:pt x="7947" y="1436"/>
                  </a:cubicBezTo>
                  <a:cubicBezTo>
                    <a:pt x="11819" y="2889"/>
                    <a:pt x="17525" y="5589"/>
                    <a:pt x="19562" y="8393"/>
                  </a:cubicBezTo>
                  <a:cubicBezTo>
                    <a:pt x="21600" y="11197"/>
                    <a:pt x="19970" y="14105"/>
                    <a:pt x="16098" y="16286"/>
                  </a:cubicBezTo>
                  <a:cubicBezTo>
                    <a:pt x="12226" y="18466"/>
                    <a:pt x="6113" y="19920"/>
                    <a:pt x="0" y="213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5968368" y="6042078"/>
              <a:ext cx="172582" cy="56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77" fill="norm" stroke="1" extrusionOk="0">
                  <a:moveTo>
                    <a:pt x="2511" y="8857"/>
                  </a:moveTo>
                  <a:cubicBezTo>
                    <a:pt x="3038" y="11122"/>
                    <a:pt x="3565" y="13387"/>
                    <a:pt x="3697" y="15329"/>
                  </a:cubicBezTo>
                  <a:cubicBezTo>
                    <a:pt x="3828" y="17270"/>
                    <a:pt x="3565" y="18888"/>
                    <a:pt x="3170" y="19940"/>
                  </a:cubicBezTo>
                  <a:cubicBezTo>
                    <a:pt x="2775" y="20992"/>
                    <a:pt x="2248" y="21477"/>
                    <a:pt x="1984" y="21477"/>
                  </a:cubicBezTo>
                  <a:cubicBezTo>
                    <a:pt x="1721" y="21477"/>
                    <a:pt x="1721" y="20992"/>
                    <a:pt x="1721" y="19131"/>
                  </a:cubicBezTo>
                  <a:cubicBezTo>
                    <a:pt x="1721" y="17270"/>
                    <a:pt x="1721" y="14034"/>
                    <a:pt x="2248" y="11203"/>
                  </a:cubicBezTo>
                  <a:cubicBezTo>
                    <a:pt x="2775" y="8371"/>
                    <a:pt x="3828" y="5944"/>
                    <a:pt x="5804" y="4124"/>
                  </a:cubicBezTo>
                  <a:cubicBezTo>
                    <a:pt x="7779" y="2304"/>
                    <a:pt x="10677" y="1090"/>
                    <a:pt x="12916" y="484"/>
                  </a:cubicBezTo>
                  <a:cubicBezTo>
                    <a:pt x="15155" y="-123"/>
                    <a:pt x="16736" y="-123"/>
                    <a:pt x="18316" y="281"/>
                  </a:cubicBezTo>
                  <a:cubicBezTo>
                    <a:pt x="19897" y="686"/>
                    <a:pt x="21477" y="1495"/>
                    <a:pt x="21477" y="2708"/>
                  </a:cubicBezTo>
                  <a:cubicBezTo>
                    <a:pt x="21477" y="3922"/>
                    <a:pt x="19897" y="5540"/>
                    <a:pt x="16604" y="6753"/>
                  </a:cubicBezTo>
                  <a:cubicBezTo>
                    <a:pt x="13311" y="7967"/>
                    <a:pt x="8306" y="8776"/>
                    <a:pt x="5014" y="9221"/>
                  </a:cubicBezTo>
                  <a:cubicBezTo>
                    <a:pt x="1721" y="9666"/>
                    <a:pt x="140" y="9747"/>
                    <a:pt x="9" y="9747"/>
                  </a:cubicBezTo>
                  <a:cubicBezTo>
                    <a:pt x="-123" y="9747"/>
                    <a:pt x="1194" y="9666"/>
                    <a:pt x="2511" y="95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6159999" y="6273821"/>
              <a:ext cx="152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257"/>
                    <a:pt x="3000" y="514"/>
                    <a:pt x="5550" y="3343"/>
                  </a:cubicBezTo>
                  <a:cubicBezTo>
                    <a:pt x="8100" y="6171"/>
                    <a:pt x="11700" y="11571"/>
                    <a:pt x="13800" y="14914"/>
                  </a:cubicBezTo>
                  <a:cubicBezTo>
                    <a:pt x="15900" y="18257"/>
                    <a:pt x="16500" y="19543"/>
                    <a:pt x="17550" y="20314"/>
                  </a:cubicBezTo>
                  <a:cubicBezTo>
                    <a:pt x="18600" y="21086"/>
                    <a:pt x="20100" y="21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6204449" y="6267471"/>
              <a:ext cx="133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86" y="5400"/>
                    <a:pt x="8571" y="10800"/>
                    <a:pt x="4971" y="14400"/>
                  </a:cubicBezTo>
                  <a:cubicBezTo>
                    <a:pt x="1371" y="18000"/>
                    <a:pt x="686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6505987" y="6020437"/>
              <a:ext cx="162013" cy="38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46" fill="norm" stroke="1" extrusionOk="0">
                  <a:moveTo>
                    <a:pt x="21471" y="1755"/>
                  </a:moveTo>
                  <a:cubicBezTo>
                    <a:pt x="20910" y="1039"/>
                    <a:pt x="20349" y="323"/>
                    <a:pt x="19367" y="85"/>
                  </a:cubicBezTo>
                  <a:cubicBezTo>
                    <a:pt x="18385" y="-154"/>
                    <a:pt x="16983" y="85"/>
                    <a:pt x="14177" y="1159"/>
                  </a:cubicBezTo>
                  <a:cubicBezTo>
                    <a:pt x="11372" y="2233"/>
                    <a:pt x="7165" y="4142"/>
                    <a:pt x="4359" y="6529"/>
                  </a:cubicBezTo>
                  <a:cubicBezTo>
                    <a:pt x="1554" y="8916"/>
                    <a:pt x="152" y="11780"/>
                    <a:pt x="11" y="13987"/>
                  </a:cubicBezTo>
                  <a:cubicBezTo>
                    <a:pt x="-129" y="16195"/>
                    <a:pt x="993" y="17747"/>
                    <a:pt x="4359" y="18880"/>
                  </a:cubicBezTo>
                  <a:cubicBezTo>
                    <a:pt x="7726" y="20014"/>
                    <a:pt x="13336" y="20730"/>
                    <a:pt x="18946" y="21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6915649" y="6009002"/>
              <a:ext cx="168953" cy="34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84" fill="norm" stroke="1" extrusionOk="0">
                  <a:moveTo>
                    <a:pt x="6322" y="1455"/>
                  </a:moveTo>
                  <a:cubicBezTo>
                    <a:pt x="7639" y="931"/>
                    <a:pt x="8956" y="408"/>
                    <a:pt x="10273" y="146"/>
                  </a:cubicBezTo>
                  <a:cubicBezTo>
                    <a:pt x="11590" y="-116"/>
                    <a:pt x="12907" y="-116"/>
                    <a:pt x="14883" y="931"/>
                  </a:cubicBezTo>
                  <a:cubicBezTo>
                    <a:pt x="16859" y="1979"/>
                    <a:pt x="19493" y="4073"/>
                    <a:pt x="20546" y="6757"/>
                  </a:cubicBezTo>
                  <a:cubicBezTo>
                    <a:pt x="21600" y="9440"/>
                    <a:pt x="21073" y="12713"/>
                    <a:pt x="17385" y="15266"/>
                  </a:cubicBezTo>
                  <a:cubicBezTo>
                    <a:pt x="13698" y="17819"/>
                    <a:pt x="6849" y="19651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6395890" y="5741618"/>
              <a:ext cx="125161" cy="163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72" fill="norm" stroke="1" extrusionOk="0">
                  <a:moveTo>
                    <a:pt x="2000" y="8048"/>
                  </a:moveTo>
                  <a:cubicBezTo>
                    <a:pt x="2000" y="9415"/>
                    <a:pt x="2000" y="10782"/>
                    <a:pt x="1460" y="12969"/>
                  </a:cubicBezTo>
                  <a:cubicBezTo>
                    <a:pt x="920" y="15157"/>
                    <a:pt x="-160" y="18164"/>
                    <a:pt x="20" y="18575"/>
                  </a:cubicBezTo>
                  <a:cubicBezTo>
                    <a:pt x="200" y="18985"/>
                    <a:pt x="1640" y="16797"/>
                    <a:pt x="4160" y="13653"/>
                  </a:cubicBezTo>
                  <a:cubicBezTo>
                    <a:pt x="6680" y="10509"/>
                    <a:pt x="10280" y="6407"/>
                    <a:pt x="13340" y="3673"/>
                  </a:cubicBezTo>
                  <a:cubicBezTo>
                    <a:pt x="16400" y="939"/>
                    <a:pt x="18920" y="-428"/>
                    <a:pt x="20180" y="119"/>
                  </a:cubicBezTo>
                  <a:cubicBezTo>
                    <a:pt x="21440" y="666"/>
                    <a:pt x="21440" y="3126"/>
                    <a:pt x="21080" y="6954"/>
                  </a:cubicBezTo>
                  <a:cubicBezTo>
                    <a:pt x="20720" y="10782"/>
                    <a:pt x="20000" y="15977"/>
                    <a:pt x="19280" y="211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7385549" y="6184921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7398249" y="6305571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7836399" y="5981721"/>
              <a:ext cx="44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186"/>
                    <a:pt x="11314" y="8372"/>
                    <a:pt x="7714" y="11972"/>
                  </a:cubicBezTo>
                  <a:cubicBezTo>
                    <a:pt x="4114" y="15572"/>
                    <a:pt x="2057" y="18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7715749" y="6242071"/>
              <a:ext cx="273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7" y="15600"/>
                    <a:pt x="3014" y="9600"/>
                    <a:pt x="6614" y="6000"/>
                  </a:cubicBezTo>
                  <a:cubicBezTo>
                    <a:pt x="10214" y="2400"/>
                    <a:pt x="1590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7728449" y="6336103"/>
              <a:ext cx="153704" cy="16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62" fill="norm" stroke="1" extrusionOk="0">
                  <a:moveTo>
                    <a:pt x="5254" y="1798"/>
                  </a:moveTo>
                  <a:cubicBezTo>
                    <a:pt x="8173" y="978"/>
                    <a:pt x="11092" y="157"/>
                    <a:pt x="13281" y="21"/>
                  </a:cubicBezTo>
                  <a:cubicBezTo>
                    <a:pt x="15470" y="-116"/>
                    <a:pt x="16930" y="431"/>
                    <a:pt x="17805" y="1525"/>
                  </a:cubicBezTo>
                  <a:cubicBezTo>
                    <a:pt x="18681" y="2618"/>
                    <a:pt x="18973" y="4259"/>
                    <a:pt x="17951" y="5626"/>
                  </a:cubicBezTo>
                  <a:cubicBezTo>
                    <a:pt x="16930" y="6993"/>
                    <a:pt x="14595" y="8087"/>
                    <a:pt x="14011" y="9043"/>
                  </a:cubicBezTo>
                  <a:cubicBezTo>
                    <a:pt x="13427" y="10000"/>
                    <a:pt x="14595" y="10821"/>
                    <a:pt x="16200" y="11914"/>
                  </a:cubicBezTo>
                  <a:cubicBezTo>
                    <a:pt x="17805" y="13008"/>
                    <a:pt x="19849" y="14375"/>
                    <a:pt x="20724" y="15742"/>
                  </a:cubicBezTo>
                  <a:cubicBezTo>
                    <a:pt x="21600" y="17109"/>
                    <a:pt x="21308" y="18476"/>
                    <a:pt x="19411" y="19570"/>
                  </a:cubicBezTo>
                  <a:cubicBezTo>
                    <a:pt x="17514" y="20664"/>
                    <a:pt x="14011" y="21484"/>
                    <a:pt x="10508" y="21347"/>
                  </a:cubicBezTo>
                  <a:cubicBezTo>
                    <a:pt x="7005" y="21211"/>
                    <a:pt x="3503" y="20117"/>
                    <a:pt x="0" y="190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8357099" y="5956321"/>
              <a:ext cx="12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40"/>
                    <a:pt x="7200" y="8280"/>
                    <a:pt x="3600" y="11880"/>
                  </a:cubicBezTo>
                  <a:cubicBezTo>
                    <a:pt x="0" y="15480"/>
                    <a:pt x="0" y="185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8236449" y="5977488"/>
              <a:ext cx="298451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37"/>
                  </a:moveTo>
                  <a:cubicBezTo>
                    <a:pt x="613" y="2469"/>
                    <a:pt x="1226" y="0"/>
                    <a:pt x="3370" y="0"/>
                  </a:cubicBezTo>
                  <a:cubicBezTo>
                    <a:pt x="5515" y="0"/>
                    <a:pt x="9191" y="2469"/>
                    <a:pt x="12485" y="6480"/>
                  </a:cubicBezTo>
                  <a:cubicBezTo>
                    <a:pt x="15779" y="10491"/>
                    <a:pt x="18689" y="16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8230099" y="6216671"/>
              <a:ext cx="2984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2911" y="18900"/>
                    <a:pt x="5821" y="21600"/>
                    <a:pt x="9421" y="18900"/>
                  </a:cubicBezTo>
                  <a:cubicBezTo>
                    <a:pt x="13021" y="16200"/>
                    <a:pt x="17311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8597166" y="5966792"/>
              <a:ext cx="147284" cy="28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114" fill="norm" stroke="1" extrusionOk="0">
                  <a:moveTo>
                    <a:pt x="20875" y="1551"/>
                  </a:moveTo>
                  <a:cubicBezTo>
                    <a:pt x="19975" y="934"/>
                    <a:pt x="19075" y="317"/>
                    <a:pt x="17875" y="85"/>
                  </a:cubicBezTo>
                  <a:cubicBezTo>
                    <a:pt x="16675" y="-146"/>
                    <a:pt x="15175" y="8"/>
                    <a:pt x="12325" y="1628"/>
                  </a:cubicBezTo>
                  <a:cubicBezTo>
                    <a:pt x="9475" y="3248"/>
                    <a:pt x="5275" y="6334"/>
                    <a:pt x="2725" y="9034"/>
                  </a:cubicBezTo>
                  <a:cubicBezTo>
                    <a:pt x="175" y="11734"/>
                    <a:pt x="-725" y="14048"/>
                    <a:pt x="625" y="16131"/>
                  </a:cubicBezTo>
                  <a:cubicBezTo>
                    <a:pt x="1975" y="18214"/>
                    <a:pt x="5575" y="20065"/>
                    <a:pt x="9025" y="20760"/>
                  </a:cubicBezTo>
                  <a:cubicBezTo>
                    <a:pt x="12475" y="21454"/>
                    <a:pt x="15775" y="20991"/>
                    <a:pt x="19075" y="205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8759418" y="6074527"/>
              <a:ext cx="151252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414" fill="norm" stroke="1" extrusionOk="0">
                  <a:moveTo>
                    <a:pt x="563" y="255"/>
                  </a:moveTo>
                  <a:cubicBezTo>
                    <a:pt x="2022" y="34"/>
                    <a:pt x="3482" y="-186"/>
                    <a:pt x="4795" y="255"/>
                  </a:cubicBezTo>
                  <a:cubicBezTo>
                    <a:pt x="6109" y="696"/>
                    <a:pt x="7276" y="1798"/>
                    <a:pt x="8444" y="4222"/>
                  </a:cubicBezTo>
                  <a:cubicBezTo>
                    <a:pt x="9611" y="6647"/>
                    <a:pt x="10779" y="10394"/>
                    <a:pt x="10049" y="13038"/>
                  </a:cubicBezTo>
                  <a:cubicBezTo>
                    <a:pt x="9319" y="15683"/>
                    <a:pt x="6692" y="17226"/>
                    <a:pt x="4649" y="17887"/>
                  </a:cubicBezTo>
                  <a:cubicBezTo>
                    <a:pt x="2606" y="18549"/>
                    <a:pt x="1146" y="18328"/>
                    <a:pt x="417" y="17557"/>
                  </a:cubicBezTo>
                  <a:cubicBezTo>
                    <a:pt x="-313" y="16785"/>
                    <a:pt x="-313" y="15463"/>
                    <a:pt x="2314" y="13259"/>
                  </a:cubicBezTo>
                  <a:cubicBezTo>
                    <a:pt x="4941" y="11055"/>
                    <a:pt x="10195" y="7969"/>
                    <a:pt x="13990" y="5875"/>
                  </a:cubicBezTo>
                  <a:cubicBezTo>
                    <a:pt x="17784" y="3781"/>
                    <a:pt x="20119" y="2679"/>
                    <a:pt x="20703" y="2569"/>
                  </a:cubicBezTo>
                  <a:cubicBezTo>
                    <a:pt x="21287" y="2459"/>
                    <a:pt x="20119" y="3341"/>
                    <a:pt x="18806" y="5875"/>
                  </a:cubicBezTo>
                  <a:cubicBezTo>
                    <a:pt x="17492" y="8410"/>
                    <a:pt x="16033" y="12598"/>
                    <a:pt x="15595" y="15243"/>
                  </a:cubicBezTo>
                  <a:cubicBezTo>
                    <a:pt x="15157" y="17887"/>
                    <a:pt x="15741" y="18990"/>
                    <a:pt x="16763" y="19761"/>
                  </a:cubicBezTo>
                  <a:cubicBezTo>
                    <a:pt x="17784" y="20532"/>
                    <a:pt x="19244" y="20973"/>
                    <a:pt x="20703" y="214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947649" y="6194240"/>
              <a:ext cx="68084" cy="16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487" fill="norm" stroke="1" extrusionOk="0">
                  <a:moveTo>
                    <a:pt x="0" y="4656"/>
                  </a:moveTo>
                  <a:cubicBezTo>
                    <a:pt x="1906" y="3534"/>
                    <a:pt x="3812" y="2412"/>
                    <a:pt x="6353" y="1570"/>
                  </a:cubicBezTo>
                  <a:cubicBezTo>
                    <a:pt x="8894" y="729"/>
                    <a:pt x="12071" y="168"/>
                    <a:pt x="15247" y="27"/>
                  </a:cubicBezTo>
                  <a:cubicBezTo>
                    <a:pt x="18424" y="-113"/>
                    <a:pt x="21600" y="168"/>
                    <a:pt x="20012" y="3814"/>
                  </a:cubicBezTo>
                  <a:cubicBezTo>
                    <a:pt x="18424" y="7461"/>
                    <a:pt x="12071" y="14474"/>
                    <a:pt x="5718" y="214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8947649" y="6286521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840"/>
                    <a:pt x="2160" y="10080"/>
                    <a:pt x="5760" y="6480"/>
                  </a:cubicBezTo>
                  <a:cubicBezTo>
                    <a:pt x="9360" y="2880"/>
                    <a:pt x="154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9070416" y="6229371"/>
              <a:ext cx="73555" cy="8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185" fill="norm" stroke="1" extrusionOk="0">
                  <a:moveTo>
                    <a:pt x="17400" y="4629"/>
                  </a:moveTo>
                  <a:cubicBezTo>
                    <a:pt x="14400" y="4114"/>
                    <a:pt x="11400" y="3600"/>
                    <a:pt x="8700" y="4114"/>
                  </a:cubicBezTo>
                  <a:cubicBezTo>
                    <a:pt x="6000" y="4629"/>
                    <a:pt x="3600" y="6171"/>
                    <a:pt x="2100" y="8229"/>
                  </a:cubicBezTo>
                  <a:cubicBezTo>
                    <a:pt x="600" y="10286"/>
                    <a:pt x="0" y="12857"/>
                    <a:pt x="0" y="15429"/>
                  </a:cubicBezTo>
                  <a:cubicBezTo>
                    <a:pt x="0" y="18000"/>
                    <a:pt x="600" y="20571"/>
                    <a:pt x="3900" y="21086"/>
                  </a:cubicBezTo>
                  <a:cubicBezTo>
                    <a:pt x="7200" y="21600"/>
                    <a:pt x="13200" y="20057"/>
                    <a:pt x="16800" y="17743"/>
                  </a:cubicBezTo>
                  <a:cubicBezTo>
                    <a:pt x="20400" y="15429"/>
                    <a:pt x="21600" y="12343"/>
                    <a:pt x="20400" y="9257"/>
                  </a:cubicBezTo>
                  <a:cubicBezTo>
                    <a:pt x="19200" y="6171"/>
                    <a:pt x="15600" y="3086"/>
                    <a:pt x="120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9068299" y="5918221"/>
              <a:ext cx="2784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4533"/>
                    <a:pt x="21600" y="9067"/>
                    <a:pt x="18514" y="12667"/>
                  </a:cubicBezTo>
                  <a:cubicBezTo>
                    <a:pt x="15429" y="16267"/>
                    <a:pt x="7714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9239749" y="6146821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9224604" y="6203971"/>
              <a:ext cx="129446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873" fill="norm" stroke="1" extrusionOk="0">
                  <a:moveTo>
                    <a:pt x="2493" y="0"/>
                  </a:moveTo>
                  <a:cubicBezTo>
                    <a:pt x="1100" y="7200"/>
                    <a:pt x="-294" y="14400"/>
                    <a:pt x="54" y="18000"/>
                  </a:cubicBezTo>
                  <a:cubicBezTo>
                    <a:pt x="403" y="21600"/>
                    <a:pt x="2493" y="21600"/>
                    <a:pt x="6325" y="19200"/>
                  </a:cubicBezTo>
                  <a:cubicBezTo>
                    <a:pt x="10158" y="16800"/>
                    <a:pt x="15732" y="12000"/>
                    <a:pt x="21306" y="7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9468349" y="6011354"/>
              <a:ext cx="64559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600" fill="norm" stroke="1" extrusionOk="0">
                  <a:moveTo>
                    <a:pt x="2025" y="3346"/>
                  </a:moveTo>
                  <a:cubicBezTo>
                    <a:pt x="1350" y="2434"/>
                    <a:pt x="675" y="1521"/>
                    <a:pt x="2025" y="913"/>
                  </a:cubicBezTo>
                  <a:cubicBezTo>
                    <a:pt x="3375" y="304"/>
                    <a:pt x="6750" y="0"/>
                    <a:pt x="10125" y="0"/>
                  </a:cubicBezTo>
                  <a:cubicBezTo>
                    <a:pt x="13500" y="0"/>
                    <a:pt x="16875" y="304"/>
                    <a:pt x="18900" y="1749"/>
                  </a:cubicBezTo>
                  <a:cubicBezTo>
                    <a:pt x="20925" y="3194"/>
                    <a:pt x="21600" y="5780"/>
                    <a:pt x="18225" y="9279"/>
                  </a:cubicBezTo>
                  <a:cubicBezTo>
                    <a:pt x="14850" y="12777"/>
                    <a:pt x="7425" y="17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9436599" y="6197621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7280"/>
                    <a:pt x="2880" y="12960"/>
                    <a:pt x="6480" y="9360"/>
                  </a:cubicBezTo>
                  <a:cubicBezTo>
                    <a:pt x="10080" y="5760"/>
                    <a:pt x="1584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9563599" y="5962671"/>
              <a:ext cx="11175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600" fill="norm" stroke="1" extrusionOk="0">
                  <a:moveTo>
                    <a:pt x="9425" y="0"/>
                  </a:moveTo>
                  <a:cubicBezTo>
                    <a:pt x="13745" y="3273"/>
                    <a:pt x="18065" y="6545"/>
                    <a:pt x="19833" y="9229"/>
                  </a:cubicBezTo>
                  <a:cubicBezTo>
                    <a:pt x="21600" y="11913"/>
                    <a:pt x="20815" y="14007"/>
                    <a:pt x="17084" y="15971"/>
                  </a:cubicBezTo>
                  <a:cubicBezTo>
                    <a:pt x="13353" y="17935"/>
                    <a:pt x="6676" y="197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9735049" y="6159521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9792199" y="6108721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6273194" y="1423672"/>
              <a:ext cx="58256" cy="33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85" fill="norm" stroke="1" extrusionOk="0">
                  <a:moveTo>
                    <a:pt x="21231" y="2755"/>
                  </a:moveTo>
                  <a:cubicBezTo>
                    <a:pt x="21231" y="1540"/>
                    <a:pt x="21231" y="325"/>
                    <a:pt x="20074" y="55"/>
                  </a:cubicBezTo>
                  <a:cubicBezTo>
                    <a:pt x="18917" y="-215"/>
                    <a:pt x="16602" y="460"/>
                    <a:pt x="11974" y="3092"/>
                  </a:cubicBezTo>
                  <a:cubicBezTo>
                    <a:pt x="7345" y="5725"/>
                    <a:pt x="402" y="10315"/>
                    <a:pt x="17" y="13690"/>
                  </a:cubicBezTo>
                  <a:cubicBezTo>
                    <a:pt x="-369" y="17065"/>
                    <a:pt x="5802" y="19225"/>
                    <a:pt x="11974" y="213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6363199" y="1507908"/>
              <a:ext cx="122592" cy="23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26" fill="norm" stroke="1" extrusionOk="0">
                  <a:moveTo>
                    <a:pt x="0" y="882"/>
                  </a:moveTo>
                  <a:cubicBezTo>
                    <a:pt x="5125" y="499"/>
                    <a:pt x="10251" y="117"/>
                    <a:pt x="13729" y="22"/>
                  </a:cubicBezTo>
                  <a:cubicBezTo>
                    <a:pt x="17207" y="-74"/>
                    <a:pt x="19037" y="117"/>
                    <a:pt x="20136" y="1264"/>
                  </a:cubicBezTo>
                  <a:cubicBezTo>
                    <a:pt x="21234" y="2411"/>
                    <a:pt x="21600" y="4514"/>
                    <a:pt x="20685" y="8050"/>
                  </a:cubicBezTo>
                  <a:cubicBezTo>
                    <a:pt x="19769" y="11586"/>
                    <a:pt x="17573" y="16556"/>
                    <a:pt x="15376" y="215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6401299" y="1619271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6328185" y="2901921"/>
              <a:ext cx="79465" cy="3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71" fill="norm" stroke="1" extrusionOk="0">
                  <a:moveTo>
                    <a:pt x="19635" y="401"/>
                  </a:moveTo>
                  <a:cubicBezTo>
                    <a:pt x="16793" y="136"/>
                    <a:pt x="13951" y="-129"/>
                    <a:pt x="11677" y="70"/>
                  </a:cubicBezTo>
                  <a:cubicBezTo>
                    <a:pt x="9403" y="269"/>
                    <a:pt x="7698" y="931"/>
                    <a:pt x="5424" y="3051"/>
                  </a:cubicBezTo>
                  <a:cubicBezTo>
                    <a:pt x="3151" y="5172"/>
                    <a:pt x="308" y="8750"/>
                    <a:pt x="24" y="11731"/>
                  </a:cubicBezTo>
                  <a:cubicBezTo>
                    <a:pt x="-260" y="14713"/>
                    <a:pt x="2014" y="17098"/>
                    <a:pt x="5993" y="18622"/>
                  </a:cubicBezTo>
                  <a:cubicBezTo>
                    <a:pt x="9972" y="20146"/>
                    <a:pt x="15656" y="20808"/>
                    <a:pt x="21340" y="21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6445749" y="2969334"/>
              <a:ext cx="207535" cy="24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46" fill="norm" stroke="1" extrusionOk="0">
                  <a:moveTo>
                    <a:pt x="0" y="1894"/>
                  </a:moveTo>
                  <a:cubicBezTo>
                    <a:pt x="5891" y="1149"/>
                    <a:pt x="11782" y="405"/>
                    <a:pt x="15382" y="125"/>
                  </a:cubicBezTo>
                  <a:cubicBezTo>
                    <a:pt x="18982" y="-154"/>
                    <a:pt x="20291" y="32"/>
                    <a:pt x="20945" y="684"/>
                  </a:cubicBezTo>
                  <a:cubicBezTo>
                    <a:pt x="21600" y="1336"/>
                    <a:pt x="21600" y="2453"/>
                    <a:pt x="20509" y="5153"/>
                  </a:cubicBezTo>
                  <a:cubicBezTo>
                    <a:pt x="19418" y="7853"/>
                    <a:pt x="17236" y="12136"/>
                    <a:pt x="16145" y="15115"/>
                  </a:cubicBezTo>
                  <a:cubicBezTo>
                    <a:pt x="15055" y="18094"/>
                    <a:pt x="15055" y="19770"/>
                    <a:pt x="15055" y="21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6521949" y="3086121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6731499" y="6039881"/>
              <a:ext cx="182477" cy="27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22" fill="norm" stroke="1" extrusionOk="0">
                  <a:moveTo>
                    <a:pt x="0" y="4340"/>
                  </a:moveTo>
                  <a:cubicBezTo>
                    <a:pt x="2209" y="3195"/>
                    <a:pt x="4418" y="2049"/>
                    <a:pt x="7241" y="1313"/>
                  </a:cubicBezTo>
                  <a:cubicBezTo>
                    <a:pt x="10064" y="577"/>
                    <a:pt x="13500" y="249"/>
                    <a:pt x="15832" y="86"/>
                  </a:cubicBezTo>
                  <a:cubicBezTo>
                    <a:pt x="18164" y="-78"/>
                    <a:pt x="19391" y="-78"/>
                    <a:pt x="20250" y="740"/>
                  </a:cubicBezTo>
                  <a:cubicBezTo>
                    <a:pt x="21109" y="1558"/>
                    <a:pt x="21600" y="3195"/>
                    <a:pt x="20618" y="5567"/>
                  </a:cubicBezTo>
                  <a:cubicBezTo>
                    <a:pt x="19636" y="7940"/>
                    <a:pt x="17182" y="11049"/>
                    <a:pt x="15709" y="13422"/>
                  </a:cubicBezTo>
                  <a:cubicBezTo>
                    <a:pt x="14236" y="15795"/>
                    <a:pt x="13745" y="17431"/>
                    <a:pt x="13500" y="18658"/>
                  </a:cubicBezTo>
                  <a:cubicBezTo>
                    <a:pt x="13255" y="19886"/>
                    <a:pt x="13255" y="20704"/>
                    <a:pt x="13500" y="21113"/>
                  </a:cubicBezTo>
                  <a:cubicBezTo>
                    <a:pt x="13745" y="21522"/>
                    <a:pt x="14236" y="21522"/>
                    <a:pt x="14727" y="215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6775949" y="6134121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400"/>
                    <a:pt x="7200" y="13200"/>
                    <a:pt x="10800" y="9600"/>
                  </a:cubicBezTo>
                  <a:cubicBezTo>
                    <a:pt x="14400" y="6000"/>
                    <a:pt x="1800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0065249" y="6000771"/>
              <a:ext cx="31222" cy="264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83" fill="norm" stroke="1" extrusionOk="0">
                  <a:moveTo>
                    <a:pt x="12960" y="0"/>
                  </a:moveTo>
                  <a:cubicBezTo>
                    <a:pt x="15840" y="4114"/>
                    <a:pt x="18720" y="8229"/>
                    <a:pt x="20160" y="11229"/>
                  </a:cubicBezTo>
                  <a:cubicBezTo>
                    <a:pt x="21600" y="14229"/>
                    <a:pt x="21600" y="16114"/>
                    <a:pt x="20160" y="17829"/>
                  </a:cubicBezTo>
                  <a:cubicBezTo>
                    <a:pt x="18720" y="19543"/>
                    <a:pt x="15840" y="21086"/>
                    <a:pt x="13680" y="21343"/>
                  </a:cubicBezTo>
                  <a:cubicBezTo>
                    <a:pt x="11520" y="21600"/>
                    <a:pt x="10080" y="20571"/>
                    <a:pt x="7920" y="19629"/>
                  </a:cubicBezTo>
                  <a:cubicBezTo>
                    <a:pt x="5760" y="18686"/>
                    <a:pt x="2880" y="17829"/>
                    <a:pt x="0" y="169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9996644" y="6016394"/>
              <a:ext cx="227356" cy="4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42" fill="norm" stroke="1" extrusionOk="0">
                  <a:moveTo>
                    <a:pt x="478" y="21242"/>
                  </a:moveTo>
                  <a:cubicBezTo>
                    <a:pt x="81" y="14668"/>
                    <a:pt x="-315" y="8094"/>
                    <a:pt x="379" y="4338"/>
                  </a:cubicBezTo>
                  <a:cubicBezTo>
                    <a:pt x="1072" y="581"/>
                    <a:pt x="2856" y="-358"/>
                    <a:pt x="6125" y="112"/>
                  </a:cubicBezTo>
                  <a:cubicBezTo>
                    <a:pt x="9395" y="581"/>
                    <a:pt x="14151" y="2459"/>
                    <a:pt x="16925" y="6216"/>
                  </a:cubicBezTo>
                  <a:cubicBezTo>
                    <a:pt x="19700" y="9972"/>
                    <a:pt x="20492" y="15607"/>
                    <a:pt x="21285" y="212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0001749" y="6286521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4400"/>
                    <a:pt x="8533" y="7200"/>
                    <a:pt x="12133" y="3600"/>
                  </a:cubicBezTo>
                  <a:cubicBezTo>
                    <a:pt x="15733" y="0"/>
                    <a:pt x="186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0307053" y="5994421"/>
              <a:ext cx="113797" cy="274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18" fill="norm" stroke="1" extrusionOk="0">
                  <a:moveTo>
                    <a:pt x="21114" y="0"/>
                  </a:moveTo>
                  <a:cubicBezTo>
                    <a:pt x="15223" y="2473"/>
                    <a:pt x="9332" y="4947"/>
                    <a:pt x="5405" y="7832"/>
                  </a:cubicBezTo>
                  <a:cubicBezTo>
                    <a:pt x="1478" y="10718"/>
                    <a:pt x="-486" y="14015"/>
                    <a:pt x="103" y="16406"/>
                  </a:cubicBezTo>
                  <a:cubicBezTo>
                    <a:pt x="692" y="18797"/>
                    <a:pt x="3834" y="20281"/>
                    <a:pt x="6976" y="20940"/>
                  </a:cubicBezTo>
                  <a:cubicBezTo>
                    <a:pt x="10118" y="21600"/>
                    <a:pt x="13259" y="21435"/>
                    <a:pt x="16401" y="212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0401799" y="6086316"/>
              <a:ext cx="152401" cy="16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2823"/>
                  </a:moveTo>
                  <a:cubicBezTo>
                    <a:pt x="1200" y="1756"/>
                    <a:pt x="2400" y="690"/>
                    <a:pt x="3750" y="823"/>
                  </a:cubicBezTo>
                  <a:cubicBezTo>
                    <a:pt x="5100" y="956"/>
                    <a:pt x="6600" y="2290"/>
                    <a:pt x="7950" y="4290"/>
                  </a:cubicBezTo>
                  <a:cubicBezTo>
                    <a:pt x="9300" y="6290"/>
                    <a:pt x="10500" y="8956"/>
                    <a:pt x="10500" y="11490"/>
                  </a:cubicBezTo>
                  <a:cubicBezTo>
                    <a:pt x="10500" y="14023"/>
                    <a:pt x="9300" y="16423"/>
                    <a:pt x="7950" y="17756"/>
                  </a:cubicBezTo>
                  <a:cubicBezTo>
                    <a:pt x="6600" y="19090"/>
                    <a:pt x="5100" y="19356"/>
                    <a:pt x="4350" y="18690"/>
                  </a:cubicBezTo>
                  <a:cubicBezTo>
                    <a:pt x="3600" y="18023"/>
                    <a:pt x="3600" y="16423"/>
                    <a:pt x="5700" y="13356"/>
                  </a:cubicBezTo>
                  <a:cubicBezTo>
                    <a:pt x="7800" y="10290"/>
                    <a:pt x="12000" y="5756"/>
                    <a:pt x="14850" y="3090"/>
                  </a:cubicBezTo>
                  <a:cubicBezTo>
                    <a:pt x="17700" y="423"/>
                    <a:pt x="19200" y="-377"/>
                    <a:pt x="19650" y="156"/>
                  </a:cubicBezTo>
                  <a:cubicBezTo>
                    <a:pt x="20100" y="690"/>
                    <a:pt x="19500" y="2556"/>
                    <a:pt x="18750" y="5356"/>
                  </a:cubicBezTo>
                  <a:cubicBezTo>
                    <a:pt x="18000" y="8156"/>
                    <a:pt x="17100" y="11890"/>
                    <a:pt x="16800" y="14423"/>
                  </a:cubicBezTo>
                  <a:cubicBezTo>
                    <a:pt x="16500" y="16956"/>
                    <a:pt x="16800" y="18290"/>
                    <a:pt x="17700" y="19223"/>
                  </a:cubicBezTo>
                  <a:cubicBezTo>
                    <a:pt x="18600" y="20156"/>
                    <a:pt x="20100" y="20690"/>
                    <a:pt x="21600" y="212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0573249" y="6205150"/>
              <a:ext cx="71364" cy="17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451" fill="norm" stroke="1" extrusionOk="0">
                  <a:moveTo>
                    <a:pt x="0" y="3051"/>
                  </a:moveTo>
                  <a:cubicBezTo>
                    <a:pt x="1851" y="1984"/>
                    <a:pt x="3703" y="918"/>
                    <a:pt x="7097" y="384"/>
                  </a:cubicBezTo>
                  <a:cubicBezTo>
                    <a:pt x="10491" y="-149"/>
                    <a:pt x="15429" y="-149"/>
                    <a:pt x="18206" y="518"/>
                  </a:cubicBezTo>
                  <a:cubicBezTo>
                    <a:pt x="20983" y="1184"/>
                    <a:pt x="21600" y="2518"/>
                    <a:pt x="19749" y="6118"/>
                  </a:cubicBezTo>
                  <a:cubicBezTo>
                    <a:pt x="17897" y="9718"/>
                    <a:pt x="13577" y="15584"/>
                    <a:pt x="9257" y="214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0579599" y="6299221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0684114" y="6235721"/>
              <a:ext cx="57501" cy="9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012" fill="norm" stroke="1" extrusionOk="0">
                  <a:moveTo>
                    <a:pt x="15138" y="4136"/>
                  </a:moveTo>
                  <a:cubicBezTo>
                    <a:pt x="11280" y="5055"/>
                    <a:pt x="7423" y="5974"/>
                    <a:pt x="4723" y="7583"/>
                  </a:cubicBezTo>
                  <a:cubicBezTo>
                    <a:pt x="2023" y="9191"/>
                    <a:pt x="480" y="11489"/>
                    <a:pt x="95" y="13787"/>
                  </a:cubicBezTo>
                  <a:cubicBezTo>
                    <a:pt x="-291" y="16085"/>
                    <a:pt x="480" y="18383"/>
                    <a:pt x="2795" y="19762"/>
                  </a:cubicBezTo>
                  <a:cubicBezTo>
                    <a:pt x="5109" y="21140"/>
                    <a:pt x="8966" y="21600"/>
                    <a:pt x="12823" y="19991"/>
                  </a:cubicBezTo>
                  <a:cubicBezTo>
                    <a:pt x="16680" y="18383"/>
                    <a:pt x="20538" y="14706"/>
                    <a:pt x="20923" y="11030"/>
                  </a:cubicBezTo>
                  <a:cubicBezTo>
                    <a:pt x="21309" y="7353"/>
                    <a:pt x="18223" y="3677"/>
                    <a:pt x="1513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0598649" y="5953467"/>
              <a:ext cx="127001" cy="12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2560"/>
                  </a:moveTo>
                  <a:cubicBezTo>
                    <a:pt x="1440" y="1515"/>
                    <a:pt x="2880" y="470"/>
                    <a:pt x="4500" y="121"/>
                  </a:cubicBezTo>
                  <a:cubicBezTo>
                    <a:pt x="6120" y="-227"/>
                    <a:pt x="7920" y="121"/>
                    <a:pt x="9540" y="1863"/>
                  </a:cubicBezTo>
                  <a:cubicBezTo>
                    <a:pt x="11160" y="3605"/>
                    <a:pt x="12600" y="6741"/>
                    <a:pt x="12780" y="9179"/>
                  </a:cubicBezTo>
                  <a:cubicBezTo>
                    <a:pt x="12960" y="11618"/>
                    <a:pt x="11880" y="13360"/>
                    <a:pt x="10620" y="14754"/>
                  </a:cubicBezTo>
                  <a:cubicBezTo>
                    <a:pt x="9360" y="16147"/>
                    <a:pt x="7920" y="17192"/>
                    <a:pt x="8280" y="18063"/>
                  </a:cubicBezTo>
                  <a:cubicBezTo>
                    <a:pt x="8640" y="18934"/>
                    <a:pt x="10800" y="19631"/>
                    <a:pt x="13320" y="20154"/>
                  </a:cubicBezTo>
                  <a:cubicBezTo>
                    <a:pt x="15840" y="20676"/>
                    <a:pt x="18720" y="21025"/>
                    <a:pt x="21600" y="213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0757399" y="6159521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0770099" y="6235721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0907355" y="6042252"/>
              <a:ext cx="113659" cy="28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04" fill="norm" stroke="1" extrusionOk="0">
                  <a:moveTo>
                    <a:pt x="453" y="3611"/>
                  </a:moveTo>
                  <a:cubicBezTo>
                    <a:pt x="61" y="2805"/>
                    <a:pt x="-332" y="2000"/>
                    <a:pt x="453" y="1435"/>
                  </a:cubicBezTo>
                  <a:cubicBezTo>
                    <a:pt x="1239" y="871"/>
                    <a:pt x="3203" y="549"/>
                    <a:pt x="6344" y="307"/>
                  </a:cubicBezTo>
                  <a:cubicBezTo>
                    <a:pt x="9486" y="65"/>
                    <a:pt x="13806" y="-96"/>
                    <a:pt x="16752" y="65"/>
                  </a:cubicBezTo>
                  <a:cubicBezTo>
                    <a:pt x="19697" y="226"/>
                    <a:pt x="21268" y="710"/>
                    <a:pt x="21072" y="2725"/>
                  </a:cubicBezTo>
                  <a:cubicBezTo>
                    <a:pt x="20875" y="4740"/>
                    <a:pt x="18912" y="8286"/>
                    <a:pt x="17144" y="11671"/>
                  </a:cubicBezTo>
                  <a:cubicBezTo>
                    <a:pt x="15377" y="15056"/>
                    <a:pt x="13806" y="18280"/>
                    <a:pt x="12235" y="215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0930094" y="6197621"/>
              <a:ext cx="12575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600" fill="norm" stroke="1" extrusionOk="0">
                  <a:moveTo>
                    <a:pt x="854" y="21600"/>
                  </a:moveTo>
                  <a:cubicBezTo>
                    <a:pt x="146" y="15429"/>
                    <a:pt x="-562" y="9257"/>
                    <a:pt x="677" y="5657"/>
                  </a:cubicBezTo>
                  <a:cubicBezTo>
                    <a:pt x="1917" y="2057"/>
                    <a:pt x="5104" y="1029"/>
                    <a:pt x="8822" y="514"/>
                  </a:cubicBezTo>
                  <a:cubicBezTo>
                    <a:pt x="12540" y="0"/>
                    <a:pt x="16789" y="0"/>
                    <a:pt x="2103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1068549" y="6026171"/>
              <a:ext cx="8594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600" fill="norm" stroke="1" extrusionOk="0">
                  <a:moveTo>
                    <a:pt x="4629" y="0"/>
                  </a:moveTo>
                  <a:cubicBezTo>
                    <a:pt x="7200" y="0"/>
                    <a:pt x="9771" y="0"/>
                    <a:pt x="12857" y="1200"/>
                  </a:cubicBezTo>
                  <a:cubicBezTo>
                    <a:pt x="15943" y="2400"/>
                    <a:pt x="19543" y="4800"/>
                    <a:pt x="20571" y="7520"/>
                  </a:cubicBezTo>
                  <a:cubicBezTo>
                    <a:pt x="21600" y="10240"/>
                    <a:pt x="20057" y="13280"/>
                    <a:pt x="16200" y="15680"/>
                  </a:cubicBezTo>
                  <a:cubicBezTo>
                    <a:pt x="12343" y="18080"/>
                    <a:pt x="6171" y="19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1170149" y="6159521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200"/>
                    <a:pt x="11520" y="10800"/>
                    <a:pt x="15120" y="7200"/>
                  </a:cubicBezTo>
                  <a:cubicBezTo>
                    <a:pt x="18720" y="3600"/>
                    <a:pt x="201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1264176" y="6108721"/>
              <a:ext cx="1392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371"/>
                    <a:pt x="1783" y="8743"/>
                    <a:pt x="240" y="12343"/>
                  </a:cubicBezTo>
                  <a:cubicBezTo>
                    <a:pt x="-1303" y="15943"/>
                    <a:pt x="4868" y="18771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1449549" y="6070621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11401834" y="6054498"/>
              <a:ext cx="149316" cy="5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82" fill="norm" stroke="1" extrusionOk="0">
                  <a:moveTo>
                    <a:pt x="2295" y="21282"/>
                  </a:moveTo>
                  <a:cubicBezTo>
                    <a:pt x="1078" y="14636"/>
                    <a:pt x="-139" y="7990"/>
                    <a:pt x="13" y="4251"/>
                  </a:cubicBezTo>
                  <a:cubicBezTo>
                    <a:pt x="165" y="513"/>
                    <a:pt x="1686" y="-318"/>
                    <a:pt x="4881" y="97"/>
                  </a:cubicBezTo>
                  <a:cubicBezTo>
                    <a:pt x="8075" y="513"/>
                    <a:pt x="12943" y="2174"/>
                    <a:pt x="15985" y="4667"/>
                  </a:cubicBezTo>
                  <a:cubicBezTo>
                    <a:pt x="19027" y="7159"/>
                    <a:pt x="20244" y="10482"/>
                    <a:pt x="21461" y="138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1386049" y="6267471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1614649" y="6045221"/>
              <a:ext cx="952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0"/>
                    <a:pt x="14880" y="0"/>
                    <a:pt x="11280" y="2469"/>
                  </a:cubicBezTo>
                  <a:cubicBezTo>
                    <a:pt x="7680" y="4937"/>
                    <a:pt x="3840" y="9874"/>
                    <a:pt x="1920" y="12857"/>
                  </a:cubicBezTo>
                  <a:cubicBezTo>
                    <a:pt x="0" y="15840"/>
                    <a:pt x="0" y="16869"/>
                    <a:pt x="0" y="17897"/>
                  </a:cubicBezTo>
                  <a:cubicBezTo>
                    <a:pt x="0" y="18926"/>
                    <a:pt x="0" y="19954"/>
                    <a:pt x="960" y="20571"/>
                  </a:cubicBezTo>
                  <a:cubicBezTo>
                    <a:pt x="1920" y="21189"/>
                    <a:pt x="3840" y="21394"/>
                    <a:pt x="57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1676032" y="6127771"/>
              <a:ext cx="32162" cy="108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0963" fill="norm" stroke="1" extrusionOk="0">
                  <a:moveTo>
                    <a:pt x="5400" y="0"/>
                  </a:moveTo>
                  <a:cubicBezTo>
                    <a:pt x="12150" y="1223"/>
                    <a:pt x="18900" y="2445"/>
                    <a:pt x="20250" y="5909"/>
                  </a:cubicBezTo>
                  <a:cubicBezTo>
                    <a:pt x="21600" y="9374"/>
                    <a:pt x="17550" y="15079"/>
                    <a:pt x="12150" y="18136"/>
                  </a:cubicBezTo>
                  <a:cubicBezTo>
                    <a:pt x="6750" y="21192"/>
                    <a:pt x="0" y="21600"/>
                    <a:pt x="0" y="20174"/>
                  </a:cubicBezTo>
                  <a:cubicBezTo>
                    <a:pt x="0" y="18747"/>
                    <a:pt x="6750" y="15487"/>
                    <a:pt x="13500" y="122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1729848" y="6121421"/>
              <a:ext cx="6260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21294" y="0"/>
                  </a:moveTo>
                  <a:cubicBezTo>
                    <a:pt x="15534" y="3429"/>
                    <a:pt x="9774" y="6857"/>
                    <a:pt x="6174" y="9429"/>
                  </a:cubicBezTo>
                  <a:cubicBezTo>
                    <a:pt x="2574" y="12000"/>
                    <a:pt x="1134" y="13714"/>
                    <a:pt x="414" y="15429"/>
                  </a:cubicBezTo>
                  <a:cubicBezTo>
                    <a:pt x="-306" y="17143"/>
                    <a:pt x="-306" y="18857"/>
                    <a:pt x="2214" y="19886"/>
                  </a:cubicBezTo>
                  <a:cubicBezTo>
                    <a:pt x="4734" y="20914"/>
                    <a:pt x="9774" y="21257"/>
                    <a:pt x="148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1786099" y="6220504"/>
              <a:ext cx="68027" cy="14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42" fill="norm" stroke="1" extrusionOk="0">
                  <a:moveTo>
                    <a:pt x="0" y="3236"/>
                  </a:moveTo>
                  <a:cubicBezTo>
                    <a:pt x="1964" y="1966"/>
                    <a:pt x="3927" y="695"/>
                    <a:pt x="7527" y="218"/>
                  </a:cubicBezTo>
                  <a:cubicBezTo>
                    <a:pt x="11127" y="-258"/>
                    <a:pt x="16364" y="60"/>
                    <a:pt x="18982" y="1013"/>
                  </a:cubicBezTo>
                  <a:cubicBezTo>
                    <a:pt x="21600" y="1966"/>
                    <a:pt x="21600" y="3554"/>
                    <a:pt x="19636" y="6730"/>
                  </a:cubicBezTo>
                  <a:cubicBezTo>
                    <a:pt x="17673" y="9907"/>
                    <a:pt x="13745" y="14671"/>
                    <a:pt x="11455" y="17371"/>
                  </a:cubicBezTo>
                  <a:cubicBezTo>
                    <a:pt x="9164" y="20071"/>
                    <a:pt x="8509" y="20707"/>
                    <a:pt x="7855" y="213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1786099" y="6309243"/>
              <a:ext cx="825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662" y="12302"/>
                    <a:pt x="3323" y="4448"/>
                    <a:pt x="6923" y="1502"/>
                  </a:cubicBezTo>
                  <a:cubicBezTo>
                    <a:pt x="10523" y="-1443"/>
                    <a:pt x="1606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1857600" y="6261121"/>
              <a:ext cx="87250" cy="7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86" fill="norm" stroke="1" extrusionOk="0">
                  <a:moveTo>
                    <a:pt x="21199" y="8526"/>
                  </a:moveTo>
                  <a:cubicBezTo>
                    <a:pt x="18113" y="7389"/>
                    <a:pt x="15028" y="6253"/>
                    <a:pt x="11428" y="6821"/>
                  </a:cubicBezTo>
                  <a:cubicBezTo>
                    <a:pt x="7828" y="7389"/>
                    <a:pt x="3713" y="9663"/>
                    <a:pt x="1656" y="12221"/>
                  </a:cubicBezTo>
                  <a:cubicBezTo>
                    <a:pt x="-401" y="14779"/>
                    <a:pt x="-401" y="17621"/>
                    <a:pt x="885" y="19326"/>
                  </a:cubicBezTo>
                  <a:cubicBezTo>
                    <a:pt x="2170" y="21032"/>
                    <a:pt x="4742" y="21600"/>
                    <a:pt x="7313" y="21316"/>
                  </a:cubicBezTo>
                  <a:cubicBezTo>
                    <a:pt x="9885" y="21032"/>
                    <a:pt x="12456" y="19895"/>
                    <a:pt x="14256" y="16200"/>
                  </a:cubicBezTo>
                  <a:cubicBezTo>
                    <a:pt x="16056" y="12505"/>
                    <a:pt x="17085" y="6253"/>
                    <a:pt x="1811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11836899" y="6004534"/>
              <a:ext cx="87377" cy="154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73" fill="norm" stroke="1" extrusionOk="0">
                  <a:moveTo>
                    <a:pt x="0" y="2984"/>
                  </a:moveTo>
                  <a:cubicBezTo>
                    <a:pt x="2057" y="2108"/>
                    <a:pt x="4114" y="1232"/>
                    <a:pt x="6429" y="649"/>
                  </a:cubicBezTo>
                  <a:cubicBezTo>
                    <a:pt x="8743" y="65"/>
                    <a:pt x="11314" y="-227"/>
                    <a:pt x="13371" y="211"/>
                  </a:cubicBezTo>
                  <a:cubicBezTo>
                    <a:pt x="15429" y="649"/>
                    <a:pt x="16971" y="1816"/>
                    <a:pt x="17229" y="3130"/>
                  </a:cubicBezTo>
                  <a:cubicBezTo>
                    <a:pt x="17486" y="4443"/>
                    <a:pt x="16457" y="5903"/>
                    <a:pt x="14657" y="6778"/>
                  </a:cubicBezTo>
                  <a:cubicBezTo>
                    <a:pt x="12857" y="7654"/>
                    <a:pt x="10286" y="7946"/>
                    <a:pt x="10286" y="8384"/>
                  </a:cubicBezTo>
                  <a:cubicBezTo>
                    <a:pt x="10286" y="8822"/>
                    <a:pt x="12857" y="9405"/>
                    <a:pt x="15171" y="10135"/>
                  </a:cubicBezTo>
                  <a:cubicBezTo>
                    <a:pt x="17486" y="10865"/>
                    <a:pt x="19543" y="11741"/>
                    <a:pt x="20571" y="13054"/>
                  </a:cubicBezTo>
                  <a:cubicBezTo>
                    <a:pt x="21600" y="14368"/>
                    <a:pt x="21600" y="16119"/>
                    <a:pt x="19286" y="17578"/>
                  </a:cubicBezTo>
                  <a:cubicBezTo>
                    <a:pt x="16971" y="19038"/>
                    <a:pt x="12343" y="20205"/>
                    <a:pt x="7714" y="213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11944849" y="6172221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11944849" y="6223021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2040099" y="6085033"/>
              <a:ext cx="105443" cy="220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34" fill="norm" stroke="1" extrusionOk="0">
                  <a:moveTo>
                    <a:pt x="0" y="3537"/>
                  </a:moveTo>
                  <a:cubicBezTo>
                    <a:pt x="3388" y="2303"/>
                    <a:pt x="6776" y="1068"/>
                    <a:pt x="10376" y="451"/>
                  </a:cubicBezTo>
                  <a:cubicBezTo>
                    <a:pt x="13976" y="-166"/>
                    <a:pt x="17788" y="-166"/>
                    <a:pt x="19694" y="554"/>
                  </a:cubicBezTo>
                  <a:cubicBezTo>
                    <a:pt x="21600" y="1274"/>
                    <a:pt x="21600" y="2714"/>
                    <a:pt x="19482" y="5080"/>
                  </a:cubicBezTo>
                  <a:cubicBezTo>
                    <a:pt x="17365" y="7445"/>
                    <a:pt x="13129" y="10737"/>
                    <a:pt x="9953" y="13617"/>
                  </a:cubicBezTo>
                  <a:cubicBezTo>
                    <a:pt x="6776" y="16497"/>
                    <a:pt x="4659" y="18965"/>
                    <a:pt x="2541" y="214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2046449" y="6197621"/>
              <a:ext cx="114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1200" y="11200"/>
                  </a:cubicBezTo>
                  <a:cubicBezTo>
                    <a:pt x="2400" y="8800"/>
                    <a:pt x="4800" y="8000"/>
                    <a:pt x="8400" y="6400"/>
                  </a:cubicBezTo>
                  <a:cubicBezTo>
                    <a:pt x="12000" y="4800"/>
                    <a:pt x="16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2084549" y="6089671"/>
              <a:ext cx="13152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600" fill="norm" stroke="1" extrusionOk="0">
                  <a:moveTo>
                    <a:pt x="16200" y="0"/>
                  </a:moveTo>
                  <a:cubicBezTo>
                    <a:pt x="17550" y="568"/>
                    <a:pt x="18900" y="1137"/>
                    <a:pt x="19912" y="3032"/>
                  </a:cubicBezTo>
                  <a:cubicBezTo>
                    <a:pt x="20925" y="4926"/>
                    <a:pt x="21600" y="8147"/>
                    <a:pt x="20081" y="10989"/>
                  </a:cubicBezTo>
                  <a:cubicBezTo>
                    <a:pt x="18563" y="13832"/>
                    <a:pt x="14850" y="16295"/>
                    <a:pt x="11137" y="18000"/>
                  </a:cubicBezTo>
                  <a:cubicBezTo>
                    <a:pt x="7425" y="19705"/>
                    <a:pt x="3712" y="206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461499" y="6902471"/>
              <a:ext cx="4451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" y="19200"/>
                    <a:pt x="637" y="16800"/>
                    <a:pt x="991" y="16200"/>
                  </a:cubicBezTo>
                  <a:cubicBezTo>
                    <a:pt x="1346" y="15600"/>
                    <a:pt x="1736" y="16800"/>
                    <a:pt x="2126" y="17400"/>
                  </a:cubicBezTo>
                  <a:cubicBezTo>
                    <a:pt x="2516" y="18000"/>
                    <a:pt x="2907" y="18000"/>
                    <a:pt x="3287" y="17400"/>
                  </a:cubicBezTo>
                  <a:cubicBezTo>
                    <a:pt x="3667" y="16800"/>
                    <a:pt x="4037" y="15600"/>
                    <a:pt x="4437" y="13800"/>
                  </a:cubicBezTo>
                  <a:cubicBezTo>
                    <a:pt x="4838" y="12000"/>
                    <a:pt x="5269" y="9600"/>
                    <a:pt x="5649" y="7800"/>
                  </a:cubicBezTo>
                  <a:cubicBezTo>
                    <a:pt x="6029" y="6000"/>
                    <a:pt x="6358" y="4800"/>
                    <a:pt x="6697" y="3600"/>
                  </a:cubicBezTo>
                  <a:cubicBezTo>
                    <a:pt x="7036" y="2400"/>
                    <a:pt x="7385" y="1200"/>
                    <a:pt x="7744" y="600"/>
                  </a:cubicBezTo>
                  <a:cubicBezTo>
                    <a:pt x="8104" y="0"/>
                    <a:pt x="8474" y="0"/>
                    <a:pt x="8838" y="0"/>
                  </a:cubicBezTo>
                  <a:cubicBezTo>
                    <a:pt x="9203" y="0"/>
                    <a:pt x="9562" y="0"/>
                    <a:pt x="9953" y="0"/>
                  </a:cubicBezTo>
                  <a:cubicBezTo>
                    <a:pt x="10343" y="0"/>
                    <a:pt x="10764" y="0"/>
                    <a:pt x="11175" y="0"/>
                  </a:cubicBezTo>
                  <a:cubicBezTo>
                    <a:pt x="11586" y="0"/>
                    <a:pt x="11986" y="0"/>
                    <a:pt x="12392" y="0"/>
                  </a:cubicBezTo>
                  <a:cubicBezTo>
                    <a:pt x="12798" y="0"/>
                    <a:pt x="13209" y="0"/>
                    <a:pt x="13614" y="0"/>
                  </a:cubicBezTo>
                  <a:cubicBezTo>
                    <a:pt x="14020" y="0"/>
                    <a:pt x="14421" y="0"/>
                    <a:pt x="14821" y="600"/>
                  </a:cubicBezTo>
                  <a:cubicBezTo>
                    <a:pt x="15222" y="1200"/>
                    <a:pt x="15622" y="2400"/>
                    <a:pt x="16002" y="3000"/>
                  </a:cubicBezTo>
                  <a:cubicBezTo>
                    <a:pt x="16382" y="3600"/>
                    <a:pt x="16742" y="3600"/>
                    <a:pt x="17199" y="3600"/>
                  </a:cubicBezTo>
                  <a:cubicBezTo>
                    <a:pt x="17656" y="3600"/>
                    <a:pt x="18211" y="3600"/>
                    <a:pt x="18760" y="3600"/>
                  </a:cubicBezTo>
                  <a:cubicBezTo>
                    <a:pt x="19310" y="3600"/>
                    <a:pt x="19854" y="3600"/>
                    <a:pt x="20326" y="3600"/>
                  </a:cubicBezTo>
                  <a:cubicBezTo>
                    <a:pt x="20799" y="3600"/>
                    <a:pt x="21199" y="3600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5451686" y="641429"/>
              <a:ext cx="1837888" cy="645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90" fill="norm" stroke="1" extrusionOk="0">
                  <a:moveTo>
                    <a:pt x="15775" y="998"/>
                  </a:moveTo>
                  <a:cubicBezTo>
                    <a:pt x="15675" y="977"/>
                    <a:pt x="15576" y="956"/>
                    <a:pt x="15526" y="928"/>
                  </a:cubicBezTo>
                  <a:cubicBezTo>
                    <a:pt x="15476" y="899"/>
                    <a:pt x="15476" y="864"/>
                    <a:pt x="15501" y="825"/>
                  </a:cubicBezTo>
                  <a:cubicBezTo>
                    <a:pt x="15526" y="786"/>
                    <a:pt x="15576" y="743"/>
                    <a:pt x="15563" y="708"/>
                  </a:cubicBezTo>
                  <a:cubicBezTo>
                    <a:pt x="15551" y="673"/>
                    <a:pt x="15476" y="644"/>
                    <a:pt x="15290" y="577"/>
                  </a:cubicBezTo>
                  <a:cubicBezTo>
                    <a:pt x="15104" y="510"/>
                    <a:pt x="14805" y="404"/>
                    <a:pt x="14445" y="315"/>
                  </a:cubicBezTo>
                  <a:cubicBezTo>
                    <a:pt x="14084" y="227"/>
                    <a:pt x="13662" y="156"/>
                    <a:pt x="13090" y="103"/>
                  </a:cubicBezTo>
                  <a:cubicBezTo>
                    <a:pt x="12519" y="50"/>
                    <a:pt x="11798" y="14"/>
                    <a:pt x="11077" y="4"/>
                  </a:cubicBezTo>
                  <a:cubicBezTo>
                    <a:pt x="10356" y="-7"/>
                    <a:pt x="9635" y="7"/>
                    <a:pt x="9014" y="53"/>
                  </a:cubicBezTo>
                  <a:cubicBezTo>
                    <a:pt x="8392" y="99"/>
                    <a:pt x="7870" y="177"/>
                    <a:pt x="7274" y="276"/>
                  </a:cubicBezTo>
                  <a:cubicBezTo>
                    <a:pt x="6677" y="375"/>
                    <a:pt x="6006" y="496"/>
                    <a:pt x="5323" y="630"/>
                  </a:cubicBezTo>
                  <a:cubicBezTo>
                    <a:pt x="4639" y="765"/>
                    <a:pt x="3943" y="913"/>
                    <a:pt x="3371" y="1066"/>
                  </a:cubicBezTo>
                  <a:cubicBezTo>
                    <a:pt x="2800" y="1218"/>
                    <a:pt x="2352" y="1374"/>
                    <a:pt x="1979" y="1561"/>
                  </a:cubicBezTo>
                  <a:cubicBezTo>
                    <a:pt x="1607" y="1749"/>
                    <a:pt x="1308" y="1968"/>
                    <a:pt x="1110" y="2188"/>
                  </a:cubicBezTo>
                  <a:cubicBezTo>
                    <a:pt x="911" y="2407"/>
                    <a:pt x="811" y="2627"/>
                    <a:pt x="712" y="2843"/>
                  </a:cubicBezTo>
                  <a:cubicBezTo>
                    <a:pt x="612" y="3058"/>
                    <a:pt x="513" y="3271"/>
                    <a:pt x="401" y="3490"/>
                  </a:cubicBezTo>
                  <a:cubicBezTo>
                    <a:pt x="289" y="3710"/>
                    <a:pt x="165" y="3936"/>
                    <a:pt x="103" y="4188"/>
                  </a:cubicBezTo>
                  <a:cubicBezTo>
                    <a:pt x="41" y="4439"/>
                    <a:pt x="41" y="4715"/>
                    <a:pt x="28" y="4974"/>
                  </a:cubicBezTo>
                  <a:cubicBezTo>
                    <a:pt x="16" y="5232"/>
                    <a:pt x="-9" y="5473"/>
                    <a:pt x="3" y="5728"/>
                  </a:cubicBezTo>
                  <a:cubicBezTo>
                    <a:pt x="16" y="5982"/>
                    <a:pt x="66" y="6251"/>
                    <a:pt x="103" y="6513"/>
                  </a:cubicBezTo>
                  <a:cubicBezTo>
                    <a:pt x="140" y="6775"/>
                    <a:pt x="165" y="7030"/>
                    <a:pt x="190" y="7289"/>
                  </a:cubicBezTo>
                  <a:cubicBezTo>
                    <a:pt x="215" y="7547"/>
                    <a:pt x="240" y="7809"/>
                    <a:pt x="339" y="8050"/>
                  </a:cubicBezTo>
                  <a:cubicBezTo>
                    <a:pt x="438" y="8290"/>
                    <a:pt x="612" y="8510"/>
                    <a:pt x="762" y="8740"/>
                  </a:cubicBezTo>
                  <a:cubicBezTo>
                    <a:pt x="911" y="8970"/>
                    <a:pt x="1035" y="9211"/>
                    <a:pt x="1159" y="9466"/>
                  </a:cubicBezTo>
                  <a:cubicBezTo>
                    <a:pt x="1284" y="9720"/>
                    <a:pt x="1408" y="9989"/>
                    <a:pt x="1520" y="10241"/>
                  </a:cubicBezTo>
                  <a:cubicBezTo>
                    <a:pt x="1632" y="10492"/>
                    <a:pt x="1731" y="10726"/>
                    <a:pt x="1830" y="10970"/>
                  </a:cubicBezTo>
                  <a:cubicBezTo>
                    <a:pt x="1930" y="11214"/>
                    <a:pt x="2029" y="11469"/>
                    <a:pt x="2116" y="11731"/>
                  </a:cubicBezTo>
                  <a:cubicBezTo>
                    <a:pt x="2203" y="11993"/>
                    <a:pt x="2278" y="12262"/>
                    <a:pt x="2340" y="12528"/>
                  </a:cubicBezTo>
                  <a:cubicBezTo>
                    <a:pt x="2402" y="12793"/>
                    <a:pt x="2452" y="13055"/>
                    <a:pt x="2514" y="13313"/>
                  </a:cubicBezTo>
                  <a:cubicBezTo>
                    <a:pt x="2576" y="13572"/>
                    <a:pt x="2651" y="13827"/>
                    <a:pt x="2762" y="14081"/>
                  </a:cubicBezTo>
                  <a:cubicBezTo>
                    <a:pt x="2874" y="14336"/>
                    <a:pt x="3023" y="14591"/>
                    <a:pt x="3185" y="14860"/>
                  </a:cubicBezTo>
                  <a:cubicBezTo>
                    <a:pt x="3347" y="15129"/>
                    <a:pt x="3521" y="15412"/>
                    <a:pt x="3682" y="15678"/>
                  </a:cubicBezTo>
                  <a:cubicBezTo>
                    <a:pt x="3844" y="15943"/>
                    <a:pt x="3993" y="16191"/>
                    <a:pt x="4092" y="16425"/>
                  </a:cubicBezTo>
                  <a:cubicBezTo>
                    <a:pt x="4192" y="16658"/>
                    <a:pt x="4241" y="16878"/>
                    <a:pt x="4192" y="17094"/>
                  </a:cubicBezTo>
                  <a:cubicBezTo>
                    <a:pt x="4142" y="17310"/>
                    <a:pt x="3993" y="17522"/>
                    <a:pt x="3794" y="17749"/>
                  </a:cubicBezTo>
                  <a:cubicBezTo>
                    <a:pt x="3595" y="17975"/>
                    <a:pt x="3347" y="18216"/>
                    <a:pt x="3210" y="18460"/>
                  </a:cubicBezTo>
                  <a:cubicBezTo>
                    <a:pt x="3073" y="18705"/>
                    <a:pt x="3048" y="18952"/>
                    <a:pt x="3086" y="19179"/>
                  </a:cubicBezTo>
                  <a:cubicBezTo>
                    <a:pt x="3123" y="19405"/>
                    <a:pt x="3222" y="19611"/>
                    <a:pt x="3409" y="19812"/>
                  </a:cubicBezTo>
                  <a:cubicBezTo>
                    <a:pt x="3595" y="20014"/>
                    <a:pt x="3869" y="20212"/>
                    <a:pt x="4192" y="20393"/>
                  </a:cubicBezTo>
                  <a:cubicBezTo>
                    <a:pt x="4515" y="20574"/>
                    <a:pt x="4888" y="20736"/>
                    <a:pt x="5335" y="20885"/>
                  </a:cubicBezTo>
                  <a:cubicBezTo>
                    <a:pt x="5782" y="21034"/>
                    <a:pt x="6304" y="21168"/>
                    <a:pt x="6938" y="21281"/>
                  </a:cubicBezTo>
                  <a:cubicBezTo>
                    <a:pt x="7572" y="21395"/>
                    <a:pt x="8318" y="21487"/>
                    <a:pt x="9113" y="21536"/>
                  </a:cubicBezTo>
                  <a:cubicBezTo>
                    <a:pt x="9909" y="21586"/>
                    <a:pt x="10754" y="21593"/>
                    <a:pt x="11537" y="21589"/>
                  </a:cubicBezTo>
                  <a:cubicBezTo>
                    <a:pt x="12320" y="21586"/>
                    <a:pt x="13040" y="21572"/>
                    <a:pt x="13786" y="21515"/>
                  </a:cubicBezTo>
                  <a:cubicBezTo>
                    <a:pt x="14532" y="21458"/>
                    <a:pt x="15302" y="21359"/>
                    <a:pt x="15986" y="21246"/>
                  </a:cubicBezTo>
                  <a:cubicBezTo>
                    <a:pt x="16669" y="21133"/>
                    <a:pt x="17266" y="21005"/>
                    <a:pt x="17726" y="20857"/>
                  </a:cubicBezTo>
                  <a:cubicBezTo>
                    <a:pt x="18186" y="20708"/>
                    <a:pt x="18509" y="20538"/>
                    <a:pt x="18745" y="20372"/>
                  </a:cubicBezTo>
                  <a:cubicBezTo>
                    <a:pt x="18981" y="20205"/>
                    <a:pt x="19130" y="20043"/>
                    <a:pt x="19304" y="19883"/>
                  </a:cubicBezTo>
                  <a:cubicBezTo>
                    <a:pt x="19478" y="19724"/>
                    <a:pt x="19677" y="19568"/>
                    <a:pt x="19851" y="19388"/>
                  </a:cubicBezTo>
                  <a:cubicBezTo>
                    <a:pt x="20025" y="19207"/>
                    <a:pt x="20174" y="19002"/>
                    <a:pt x="20336" y="18779"/>
                  </a:cubicBezTo>
                  <a:cubicBezTo>
                    <a:pt x="20497" y="18556"/>
                    <a:pt x="20671" y="18315"/>
                    <a:pt x="20833" y="18089"/>
                  </a:cubicBezTo>
                  <a:cubicBezTo>
                    <a:pt x="20994" y="17862"/>
                    <a:pt x="21144" y="17650"/>
                    <a:pt x="21268" y="17391"/>
                  </a:cubicBezTo>
                  <a:cubicBezTo>
                    <a:pt x="21392" y="17133"/>
                    <a:pt x="21492" y="16828"/>
                    <a:pt x="21541" y="16535"/>
                  </a:cubicBezTo>
                  <a:cubicBezTo>
                    <a:pt x="21591" y="16241"/>
                    <a:pt x="21591" y="15958"/>
                    <a:pt x="21566" y="15692"/>
                  </a:cubicBezTo>
                  <a:cubicBezTo>
                    <a:pt x="21541" y="15427"/>
                    <a:pt x="21492" y="15179"/>
                    <a:pt x="21442" y="14938"/>
                  </a:cubicBezTo>
                  <a:cubicBezTo>
                    <a:pt x="21392" y="14697"/>
                    <a:pt x="21342" y="14464"/>
                    <a:pt x="21268" y="14216"/>
                  </a:cubicBezTo>
                  <a:cubicBezTo>
                    <a:pt x="21193" y="13968"/>
                    <a:pt x="21094" y="13706"/>
                    <a:pt x="20982" y="13451"/>
                  </a:cubicBezTo>
                  <a:cubicBezTo>
                    <a:pt x="20870" y="13197"/>
                    <a:pt x="20746" y="12949"/>
                    <a:pt x="20684" y="12690"/>
                  </a:cubicBezTo>
                  <a:cubicBezTo>
                    <a:pt x="20622" y="12432"/>
                    <a:pt x="20622" y="12163"/>
                    <a:pt x="20609" y="11894"/>
                  </a:cubicBezTo>
                  <a:cubicBezTo>
                    <a:pt x="20597" y="11625"/>
                    <a:pt x="20572" y="11356"/>
                    <a:pt x="20559" y="11069"/>
                  </a:cubicBezTo>
                  <a:cubicBezTo>
                    <a:pt x="20547" y="10782"/>
                    <a:pt x="20547" y="10478"/>
                    <a:pt x="20559" y="10202"/>
                  </a:cubicBezTo>
                  <a:cubicBezTo>
                    <a:pt x="20572" y="9926"/>
                    <a:pt x="20597" y="9678"/>
                    <a:pt x="20584" y="9430"/>
                  </a:cubicBezTo>
                  <a:cubicBezTo>
                    <a:pt x="20572" y="9182"/>
                    <a:pt x="20522" y="8935"/>
                    <a:pt x="20423" y="8705"/>
                  </a:cubicBezTo>
                  <a:cubicBezTo>
                    <a:pt x="20323" y="8474"/>
                    <a:pt x="20174" y="8262"/>
                    <a:pt x="19938" y="8025"/>
                  </a:cubicBezTo>
                  <a:cubicBezTo>
                    <a:pt x="19702" y="7788"/>
                    <a:pt x="19379" y="7526"/>
                    <a:pt x="19093" y="7257"/>
                  </a:cubicBezTo>
                  <a:cubicBezTo>
                    <a:pt x="18807" y="6988"/>
                    <a:pt x="18559" y="6712"/>
                    <a:pt x="18372" y="6457"/>
                  </a:cubicBezTo>
                  <a:cubicBezTo>
                    <a:pt x="18186" y="6202"/>
                    <a:pt x="18061" y="5968"/>
                    <a:pt x="17937" y="5717"/>
                  </a:cubicBezTo>
                  <a:cubicBezTo>
                    <a:pt x="17813" y="5466"/>
                    <a:pt x="17689" y="5197"/>
                    <a:pt x="17626" y="4956"/>
                  </a:cubicBezTo>
                  <a:cubicBezTo>
                    <a:pt x="17564" y="4715"/>
                    <a:pt x="17564" y="4503"/>
                    <a:pt x="17602" y="4251"/>
                  </a:cubicBezTo>
                  <a:cubicBezTo>
                    <a:pt x="17639" y="4000"/>
                    <a:pt x="17713" y="3710"/>
                    <a:pt x="17763" y="3444"/>
                  </a:cubicBezTo>
                  <a:cubicBezTo>
                    <a:pt x="17813" y="3179"/>
                    <a:pt x="17838" y="2938"/>
                    <a:pt x="17813" y="2690"/>
                  </a:cubicBezTo>
                  <a:cubicBezTo>
                    <a:pt x="17788" y="2443"/>
                    <a:pt x="17713" y="2188"/>
                    <a:pt x="17614" y="1947"/>
                  </a:cubicBezTo>
                  <a:cubicBezTo>
                    <a:pt x="17515" y="1706"/>
                    <a:pt x="17390" y="1480"/>
                    <a:pt x="17167" y="1310"/>
                  </a:cubicBezTo>
                  <a:cubicBezTo>
                    <a:pt x="16943" y="1140"/>
                    <a:pt x="16620" y="1027"/>
                    <a:pt x="16222" y="942"/>
                  </a:cubicBezTo>
                  <a:cubicBezTo>
                    <a:pt x="15824" y="857"/>
                    <a:pt x="15352" y="800"/>
                    <a:pt x="15128" y="708"/>
                  </a:cubicBezTo>
                  <a:cubicBezTo>
                    <a:pt x="14905" y="616"/>
                    <a:pt x="14930" y="489"/>
                    <a:pt x="14954" y="3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5874249" y="2000271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5886949" y="3486656"/>
              <a:ext cx="260351" cy="21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1839"/>
                  </a:moveTo>
                  <a:cubicBezTo>
                    <a:pt x="1580" y="791"/>
                    <a:pt x="3161" y="-258"/>
                    <a:pt x="5356" y="57"/>
                  </a:cubicBezTo>
                  <a:cubicBezTo>
                    <a:pt x="7551" y="371"/>
                    <a:pt x="10361" y="2049"/>
                    <a:pt x="11151" y="4670"/>
                  </a:cubicBezTo>
                  <a:cubicBezTo>
                    <a:pt x="11941" y="7292"/>
                    <a:pt x="10712" y="10857"/>
                    <a:pt x="9571" y="13268"/>
                  </a:cubicBezTo>
                  <a:cubicBezTo>
                    <a:pt x="8429" y="15680"/>
                    <a:pt x="7376" y="16938"/>
                    <a:pt x="6585" y="18092"/>
                  </a:cubicBezTo>
                  <a:cubicBezTo>
                    <a:pt x="5795" y="19245"/>
                    <a:pt x="5268" y="20293"/>
                    <a:pt x="5532" y="20818"/>
                  </a:cubicBezTo>
                  <a:cubicBezTo>
                    <a:pt x="5795" y="21342"/>
                    <a:pt x="6849" y="21342"/>
                    <a:pt x="9659" y="20608"/>
                  </a:cubicBezTo>
                  <a:cubicBezTo>
                    <a:pt x="12468" y="19874"/>
                    <a:pt x="17034" y="18406"/>
                    <a:pt x="21600" y="16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6032999" y="6535350"/>
              <a:ext cx="131335" cy="19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190" fill="norm" stroke="1" extrusionOk="0">
                  <a:moveTo>
                    <a:pt x="0" y="2575"/>
                  </a:moveTo>
                  <a:cubicBezTo>
                    <a:pt x="5143" y="1675"/>
                    <a:pt x="10286" y="775"/>
                    <a:pt x="13886" y="325"/>
                  </a:cubicBezTo>
                  <a:cubicBezTo>
                    <a:pt x="17486" y="-125"/>
                    <a:pt x="19543" y="-125"/>
                    <a:pt x="20571" y="438"/>
                  </a:cubicBezTo>
                  <a:cubicBezTo>
                    <a:pt x="21600" y="1000"/>
                    <a:pt x="21600" y="2125"/>
                    <a:pt x="19886" y="4937"/>
                  </a:cubicBezTo>
                  <a:cubicBezTo>
                    <a:pt x="18171" y="7750"/>
                    <a:pt x="14743" y="12250"/>
                    <a:pt x="12857" y="15512"/>
                  </a:cubicBezTo>
                  <a:cubicBezTo>
                    <a:pt x="10971" y="18775"/>
                    <a:pt x="10629" y="20800"/>
                    <a:pt x="10457" y="21137"/>
                  </a:cubicBezTo>
                  <a:cubicBezTo>
                    <a:pt x="10286" y="21475"/>
                    <a:pt x="10286" y="20125"/>
                    <a:pt x="10286" y="187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6064749" y="6623071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486"/>
                    <a:pt x="8640" y="13371"/>
                    <a:pt x="12240" y="9771"/>
                  </a:cubicBezTo>
                  <a:cubicBezTo>
                    <a:pt x="15840" y="6171"/>
                    <a:pt x="1872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6193400" y="6578984"/>
              <a:ext cx="124258" cy="11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821" fill="norm" stroke="1" extrusionOk="0">
                  <a:moveTo>
                    <a:pt x="13759" y="1111"/>
                  </a:moveTo>
                  <a:cubicBezTo>
                    <a:pt x="11959" y="325"/>
                    <a:pt x="10159" y="-460"/>
                    <a:pt x="7819" y="325"/>
                  </a:cubicBezTo>
                  <a:cubicBezTo>
                    <a:pt x="5479" y="1111"/>
                    <a:pt x="2599" y="3467"/>
                    <a:pt x="1159" y="6805"/>
                  </a:cubicBezTo>
                  <a:cubicBezTo>
                    <a:pt x="-281" y="10144"/>
                    <a:pt x="-281" y="14464"/>
                    <a:pt x="619" y="17213"/>
                  </a:cubicBezTo>
                  <a:cubicBezTo>
                    <a:pt x="1519" y="19962"/>
                    <a:pt x="3319" y="21140"/>
                    <a:pt x="6559" y="20747"/>
                  </a:cubicBezTo>
                  <a:cubicBezTo>
                    <a:pt x="9799" y="20355"/>
                    <a:pt x="14479" y="18391"/>
                    <a:pt x="17179" y="16427"/>
                  </a:cubicBezTo>
                  <a:cubicBezTo>
                    <a:pt x="19879" y="14464"/>
                    <a:pt x="20599" y="12500"/>
                    <a:pt x="20959" y="10340"/>
                  </a:cubicBezTo>
                  <a:cubicBezTo>
                    <a:pt x="21319" y="8180"/>
                    <a:pt x="21319" y="5824"/>
                    <a:pt x="18979" y="5235"/>
                  </a:cubicBezTo>
                  <a:cubicBezTo>
                    <a:pt x="16639" y="4645"/>
                    <a:pt x="11959" y="5824"/>
                    <a:pt x="7279" y="70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5150349" y="7219971"/>
              <a:ext cx="317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2581"/>
                    <a:pt x="11520" y="5162"/>
                    <a:pt x="15120" y="8762"/>
                  </a:cubicBezTo>
                  <a:cubicBezTo>
                    <a:pt x="18720" y="12362"/>
                    <a:pt x="20160" y="169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5029699" y="7560427"/>
              <a:ext cx="3238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659" y="12582"/>
                    <a:pt x="9318" y="4867"/>
                    <a:pt x="12918" y="1782"/>
                  </a:cubicBezTo>
                  <a:cubicBezTo>
                    <a:pt x="16518" y="-1304"/>
                    <a:pt x="1905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4915399" y="7703076"/>
              <a:ext cx="261874" cy="31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66" fill="norm" stroke="1" extrusionOk="0">
                  <a:moveTo>
                    <a:pt x="0" y="2558"/>
                  </a:moveTo>
                  <a:cubicBezTo>
                    <a:pt x="3283" y="1838"/>
                    <a:pt x="6566" y="1118"/>
                    <a:pt x="9677" y="686"/>
                  </a:cubicBezTo>
                  <a:cubicBezTo>
                    <a:pt x="12787" y="254"/>
                    <a:pt x="15725" y="110"/>
                    <a:pt x="17626" y="38"/>
                  </a:cubicBezTo>
                  <a:cubicBezTo>
                    <a:pt x="19526" y="-34"/>
                    <a:pt x="20390" y="-34"/>
                    <a:pt x="20909" y="326"/>
                  </a:cubicBezTo>
                  <a:cubicBezTo>
                    <a:pt x="21427" y="686"/>
                    <a:pt x="21600" y="1406"/>
                    <a:pt x="20995" y="3494"/>
                  </a:cubicBezTo>
                  <a:cubicBezTo>
                    <a:pt x="20390" y="5582"/>
                    <a:pt x="19008" y="9038"/>
                    <a:pt x="18144" y="12278"/>
                  </a:cubicBezTo>
                  <a:cubicBezTo>
                    <a:pt x="17280" y="15518"/>
                    <a:pt x="16934" y="18542"/>
                    <a:pt x="16589" y="215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4978899" y="7861321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5840"/>
                    <a:pt x="11657" y="10080"/>
                    <a:pt x="15257" y="6480"/>
                  </a:cubicBezTo>
                  <a:cubicBezTo>
                    <a:pt x="18857" y="2880"/>
                    <a:pt x="202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5267398" y="7772421"/>
              <a:ext cx="226910" cy="16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354" fill="norm" stroke="1" extrusionOk="0">
                  <a:moveTo>
                    <a:pt x="12006" y="1600"/>
                  </a:moveTo>
                  <a:cubicBezTo>
                    <a:pt x="10061" y="1067"/>
                    <a:pt x="8115" y="533"/>
                    <a:pt x="6752" y="800"/>
                  </a:cubicBezTo>
                  <a:cubicBezTo>
                    <a:pt x="5390" y="1067"/>
                    <a:pt x="4612" y="2133"/>
                    <a:pt x="3542" y="5067"/>
                  </a:cubicBezTo>
                  <a:cubicBezTo>
                    <a:pt x="2471" y="8000"/>
                    <a:pt x="1109" y="12800"/>
                    <a:pt x="428" y="15867"/>
                  </a:cubicBezTo>
                  <a:cubicBezTo>
                    <a:pt x="-253" y="18933"/>
                    <a:pt x="-253" y="20267"/>
                    <a:pt x="1401" y="20933"/>
                  </a:cubicBezTo>
                  <a:cubicBezTo>
                    <a:pt x="3055" y="21600"/>
                    <a:pt x="6363" y="21600"/>
                    <a:pt x="9963" y="20000"/>
                  </a:cubicBezTo>
                  <a:cubicBezTo>
                    <a:pt x="13563" y="18400"/>
                    <a:pt x="17455" y="15200"/>
                    <a:pt x="19401" y="12933"/>
                  </a:cubicBezTo>
                  <a:cubicBezTo>
                    <a:pt x="21347" y="10667"/>
                    <a:pt x="21347" y="9333"/>
                    <a:pt x="19401" y="7333"/>
                  </a:cubicBezTo>
                  <a:cubicBezTo>
                    <a:pt x="17455" y="5333"/>
                    <a:pt x="13563" y="2667"/>
                    <a:pt x="967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5705203" y="7334271"/>
              <a:ext cx="181747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16658" y="0"/>
                  </a:moveTo>
                  <a:cubicBezTo>
                    <a:pt x="13467" y="178"/>
                    <a:pt x="10276" y="356"/>
                    <a:pt x="7576" y="1111"/>
                  </a:cubicBezTo>
                  <a:cubicBezTo>
                    <a:pt x="4876" y="1867"/>
                    <a:pt x="2667" y="3200"/>
                    <a:pt x="1317" y="5200"/>
                  </a:cubicBezTo>
                  <a:cubicBezTo>
                    <a:pt x="-33" y="7200"/>
                    <a:pt x="-524" y="9867"/>
                    <a:pt x="703" y="12444"/>
                  </a:cubicBezTo>
                  <a:cubicBezTo>
                    <a:pt x="1931" y="15022"/>
                    <a:pt x="4876" y="17511"/>
                    <a:pt x="8558" y="19022"/>
                  </a:cubicBezTo>
                  <a:cubicBezTo>
                    <a:pt x="12240" y="20533"/>
                    <a:pt x="16658" y="21067"/>
                    <a:pt x="210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5982562" y="7401327"/>
              <a:ext cx="115960" cy="43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363" fill="norm" stroke="1" extrusionOk="0">
                  <a:moveTo>
                    <a:pt x="6756" y="8590"/>
                  </a:moveTo>
                  <a:cubicBezTo>
                    <a:pt x="5998" y="11616"/>
                    <a:pt x="5240" y="14642"/>
                    <a:pt x="4861" y="16416"/>
                  </a:cubicBezTo>
                  <a:cubicBezTo>
                    <a:pt x="4482" y="18190"/>
                    <a:pt x="4482" y="18712"/>
                    <a:pt x="4293" y="19442"/>
                  </a:cubicBezTo>
                  <a:cubicBezTo>
                    <a:pt x="4103" y="20172"/>
                    <a:pt x="3724" y="21112"/>
                    <a:pt x="3346" y="21320"/>
                  </a:cubicBezTo>
                  <a:cubicBezTo>
                    <a:pt x="2967" y="21529"/>
                    <a:pt x="2588" y="21007"/>
                    <a:pt x="2019" y="19077"/>
                  </a:cubicBezTo>
                  <a:cubicBezTo>
                    <a:pt x="1451" y="17146"/>
                    <a:pt x="693" y="13807"/>
                    <a:pt x="314" y="10781"/>
                  </a:cubicBezTo>
                  <a:cubicBezTo>
                    <a:pt x="-65" y="7755"/>
                    <a:pt x="-65" y="5042"/>
                    <a:pt x="124" y="3425"/>
                  </a:cubicBezTo>
                  <a:cubicBezTo>
                    <a:pt x="314" y="1807"/>
                    <a:pt x="693" y="1286"/>
                    <a:pt x="1640" y="868"/>
                  </a:cubicBezTo>
                  <a:cubicBezTo>
                    <a:pt x="2588" y="451"/>
                    <a:pt x="4103" y="138"/>
                    <a:pt x="5809" y="33"/>
                  </a:cubicBezTo>
                  <a:cubicBezTo>
                    <a:pt x="7514" y="-71"/>
                    <a:pt x="9409" y="33"/>
                    <a:pt x="12251" y="868"/>
                  </a:cubicBezTo>
                  <a:cubicBezTo>
                    <a:pt x="15093" y="1703"/>
                    <a:pt x="18882" y="3268"/>
                    <a:pt x="20209" y="4938"/>
                  </a:cubicBezTo>
                  <a:cubicBezTo>
                    <a:pt x="21535" y="6607"/>
                    <a:pt x="20398" y="8381"/>
                    <a:pt x="17556" y="9894"/>
                  </a:cubicBezTo>
                  <a:cubicBezTo>
                    <a:pt x="14714" y="11407"/>
                    <a:pt x="10167" y="12659"/>
                    <a:pt x="5619" y="139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6115549" y="7689871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6232743" y="7567104"/>
              <a:ext cx="105057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705" y="3541"/>
                  </a:moveTo>
                  <a:cubicBezTo>
                    <a:pt x="273" y="1770"/>
                    <a:pt x="-159" y="0"/>
                    <a:pt x="57" y="0"/>
                  </a:cubicBezTo>
                  <a:cubicBezTo>
                    <a:pt x="273" y="0"/>
                    <a:pt x="1137" y="1770"/>
                    <a:pt x="3513" y="4957"/>
                  </a:cubicBezTo>
                  <a:cubicBezTo>
                    <a:pt x="5889" y="8144"/>
                    <a:pt x="9777" y="12748"/>
                    <a:pt x="12585" y="15757"/>
                  </a:cubicBezTo>
                  <a:cubicBezTo>
                    <a:pt x="15393" y="18767"/>
                    <a:pt x="17121" y="20184"/>
                    <a:pt x="18417" y="20892"/>
                  </a:cubicBezTo>
                  <a:cubicBezTo>
                    <a:pt x="19713" y="21600"/>
                    <a:pt x="20577" y="21600"/>
                    <a:pt x="2144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6236199" y="7600971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360"/>
                    <a:pt x="17365" y="720"/>
                    <a:pt x="13765" y="4320"/>
                  </a:cubicBezTo>
                  <a:cubicBezTo>
                    <a:pt x="10165" y="7920"/>
                    <a:pt x="5082" y="14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6140949" y="7299591"/>
              <a:ext cx="120651" cy="10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0" y="6940"/>
                  </a:moveTo>
                  <a:cubicBezTo>
                    <a:pt x="0" y="9057"/>
                    <a:pt x="0" y="11175"/>
                    <a:pt x="758" y="11598"/>
                  </a:cubicBezTo>
                  <a:cubicBezTo>
                    <a:pt x="1516" y="12022"/>
                    <a:pt x="3032" y="10751"/>
                    <a:pt x="5116" y="7998"/>
                  </a:cubicBezTo>
                  <a:cubicBezTo>
                    <a:pt x="7200" y="5245"/>
                    <a:pt x="9853" y="1010"/>
                    <a:pt x="11747" y="163"/>
                  </a:cubicBezTo>
                  <a:cubicBezTo>
                    <a:pt x="13642" y="-684"/>
                    <a:pt x="14779" y="1857"/>
                    <a:pt x="16295" y="5881"/>
                  </a:cubicBezTo>
                  <a:cubicBezTo>
                    <a:pt x="17811" y="9904"/>
                    <a:pt x="19705" y="15410"/>
                    <a:pt x="21600" y="209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6439001" y="7406009"/>
              <a:ext cx="101999" cy="27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1451" fill="norm" stroke="1" extrusionOk="0">
                  <a:moveTo>
                    <a:pt x="20409" y="2363"/>
                  </a:moveTo>
                  <a:cubicBezTo>
                    <a:pt x="19562" y="1525"/>
                    <a:pt x="18715" y="688"/>
                    <a:pt x="17233" y="270"/>
                  </a:cubicBezTo>
                  <a:cubicBezTo>
                    <a:pt x="15750" y="-149"/>
                    <a:pt x="13633" y="-149"/>
                    <a:pt x="10880" y="772"/>
                  </a:cubicBezTo>
                  <a:cubicBezTo>
                    <a:pt x="8127" y="1693"/>
                    <a:pt x="4738" y="3535"/>
                    <a:pt x="2409" y="6381"/>
                  </a:cubicBezTo>
                  <a:cubicBezTo>
                    <a:pt x="80" y="9228"/>
                    <a:pt x="-1191" y="13079"/>
                    <a:pt x="1562" y="15758"/>
                  </a:cubicBezTo>
                  <a:cubicBezTo>
                    <a:pt x="4315" y="18437"/>
                    <a:pt x="11091" y="19944"/>
                    <a:pt x="17868" y="214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6591799" y="7422631"/>
              <a:ext cx="124642" cy="267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73" fill="norm" stroke="1" extrusionOk="0">
                  <a:moveTo>
                    <a:pt x="0" y="1574"/>
                  </a:moveTo>
                  <a:cubicBezTo>
                    <a:pt x="1080" y="893"/>
                    <a:pt x="2160" y="213"/>
                    <a:pt x="3960" y="43"/>
                  </a:cubicBezTo>
                  <a:cubicBezTo>
                    <a:pt x="5760" y="-127"/>
                    <a:pt x="8280" y="213"/>
                    <a:pt x="11340" y="893"/>
                  </a:cubicBezTo>
                  <a:cubicBezTo>
                    <a:pt x="14400" y="1574"/>
                    <a:pt x="18000" y="2594"/>
                    <a:pt x="19800" y="4040"/>
                  </a:cubicBezTo>
                  <a:cubicBezTo>
                    <a:pt x="21600" y="5486"/>
                    <a:pt x="21600" y="7356"/>
                    <a:pt x="20160" y="10333"/>
                  </a:cubicBezTo>
                  <a:cubicBezTo>
                    <a:pt x="18720" y="13309"/>
                    <a:pt x="15840" y="17391"/>
                    <a:pt x="12960" y="214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6636249" y="7569221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800"/>
                    <a:pt x="2880" y="12000"/>
                    <a:pt x="6480" y="8400"/>
                  </a:cubicBezTo>
                  <a:cubicBezTo>
                    <a:pt x="10080" y="4800"/>
                    <a:pt x="158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6788649" y="7429521"/>
              <a:ext cx="9950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fill="norm" stroke="1" extrusionOk="0">
                  <a:moveTo>
                    <a:pt x="0" y="0"/>
                  </a:moveTo>
                  <a:cubicBezTo>
                    <a:pt x="6048" y="2455"/>
                    <a:pt x="12096" y="4909"/>
                    <a:pt x="15984" y="7445"/>
                  </a:cubicBezTo>
                  <a:cubicBezTo>
                    <a:pt x="19872" y="9982"/>
                    <a:pt x="21600" y="12600"/>
                    <a:pt x="19224" y="14973"/>
                  </a:cubicBezTo>
                  <a:cubicBezTo>
                    <a:pt x="16848" y="17345"/>
                    <a:pt x="10368" y="19473"/>
                    <a:pt x="388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6985499" y="7537471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40" y="18720"/>
                    <a:pt x="12480" y="15840"/>
                    <a:pt x="16080" y="12240"/>
                  </a:cubicBezTo>
                  <a:cubicBezTo>
                    <a:pt x="19680" y="8640"/>
                    <a:pt x="2064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7087099" y="7493021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3600" y="10800"/>
                  </a:cubicBezTo>
                  <a:cubicBezTo>
                    <a:pt x="7200" y="14400"/>
                    <a:pt x="144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7417299" y="7382307"/>
              <a:ext cx="125267" cy="36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0687" fill="norm" stroke="1" extrusionOk="0">
                  <a:moveTo>
                    <a:pt x="6271" y="7398"/>
                  </a:moveTo>
                  <a:cubicBezTo>
                    <a:pt x="6271" y="11018"/>
                    <a:pt x="6271" y="14638"/>
                    <a:pt x="6271" y="17233"/>
                  </a:cubicBezTo>
                  <a:cubicBezTo>
                    <a:pt x="6271" y="19827"/>
                    <a:pt x="6271" y="21396"/>
                    <a:pt x="6445" y="20370"/>
                  </a:cubicBezTo>
                  <a:cubicBezTo>
                    <a:pt x="6619" y="19345"/>
                    <a:pt x="6968" y="15724"/>
                    <a:pt x="7490" y="12285"/>
                  </a:cubicBezTo>
                  <a:cubicBezTo>
                    <a:pt x="8013" y="8846"/>
                    <a:pt x="8710" y="5588"/>
                    <a:pt x="9581" y="3476"/>
                  </a:cubicBezTo>
                  <a:cubicBezTo>
                    <a:pt x="10452" y="1365"/>
                    <a:pt x="11497" y="399"/>
                    <a:pt x="12716" y="98"/>
                  </a:cubicBezTo>
                  <a:cubicBezTo>
                    <a:pt x="13935" y="-204"/>
                    <a:pt x="15329" y="158"/>
                    <a:pt x="17245" y="1727"/>
                  </a:cubicBezTo>
                  <a:cubicBezTo>
                    <a:pt x="19161" y="3295"/>
                    <a:pt x="21600" y="6071"/>
                    <a:pt x="20206" y="8303"/>
                  </a:cubicBezTo>
                  <a:cubicBezTo>
                    <a:pt x="18813" y="10536"/>
                    <a:pt x="13587" y="12225"/>
                    <a:pt x="9581" y="13251"/>
                  </a:cubicBezTo>
                  <a:cubicBezTo>
                    <a:pt x="5574" y="14276"/>
                    <a:pt x="2787" y="14638"/>
                    <a:pt x="0" y="15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7563349" y="7625148"/>
              <a:ext cx="133351" cy="7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088"/>
                  </a:moveTo>
                  <a:cubicBezTo>
                    <a:pt x="1714" y="921"/>
                    <a:pt x="3429" y="-247"/>
                    <a:pt x="4971" y="45"/>
                  </a:cubicBezTo>
                  <a:cubicBezTo>
                    <a:pt x="6514" y="337"/>
                    <a:pt x="7886" y="2088"/>
                    <a:pt x="8400" y="4423"/>
                  </a:cubicBezTo>
                  <a:cubicBezTo>
                    <a:pt x="8914" y="6758"/>
                    <a:pt x="8571" y="9677"/>
                    <a:pt x="7200" y="12596"/>
                  </a:cubicBezTo>
                  <a:cubicBezTo>
                    <a:pt x="5829" y="15515"/>
                    <a:pt x="3429" y="18434"/>
                    <a:pt x="3257" y="19894"/>
                  </a:cubicBezTo>
                  <a:cubicBezTo>
                    <a:pt x="3086" y="21353"/>
                    <a:pt x="5143" y="21353"/>
                    <a:pt x="8571" y="20769"/>
                  </a:cubicBezTo>
                  <a:cubicBezTo>
                    <a:pt x="12000" y="20185"/>
                    <a:pt x="16800" y="19018"/>
                    <a:pt x="21600" y="178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7493499" y="7215388"/>
              <a:ext cx="82551" cy="9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8" fill="norm" stroke="1" extrusionOk="0">
                  <a:moveTo>
                    <a:pt x="1662" y="2425"/>
                  </a:moveTo>
                  <a:cubicBezTo>
                    <a:pt x="1108" y="5242"/>
                    <a:pt x="554" y="8060"/>
                    <a:pt x="277" y="10642"/>
                  </a:cubicBezTo>
                  <a:cubicBezTo>
                    <a:pt x="0" y="13225"/>
                    <a:pt x="0" y="15573"/>
                    <a:pt x="0" y="15573"/>
                  </a:cubicBezTo>
                  <a:cubicBezTo>
                    <a:pt x="0" y="15573"/>
                    <a:pt x="0" y="13225"/>
                    <a:pt x="554" y="10877"/>
                  </a:cubicBezTo>
                  <a:cubicBezTo>
                    <a:pt x="1108" y="8529"/>
                    <a:pt x="2215" y="6181"/>
                    <a:pt x="3877" y="3834"/>
                  </a:cubicBezTo>
                  <a:cubicBezTo>
                    <a:pt x="5538" y="1486"/>
                    <a:pt x="7754" y="-862"/>
                    <a:pt x="9969" y="312"/>
                  </a:cubicBezTo>
                  <a:cubicBezTo>
                    <a:pt x="12185" y="1486"/>
                    <a:pt x="14400" y="6181"/>
                    <a:pt x="16338" y="10173"/>
                  </a:cubicBezTo>
                  <a:cubicBezTo>
                    <a:pt x="18277" y="14164"/>
                    <a:pt x="19938" y="17451"/>
                    <a:pt x="21600" y="207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7696699" y="7607321"/>
              <a:ext cx="120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7389" y="3600"/>
                  </a:cubicBezTo>
                  <a:cubicBezTo>
                    <a:pt x="10989" y="7200"/>
                    <a:pt x="1629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7751586" y="7620021"/>
              <a:ext cx="6576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600" fill="norm" stroke="1" extrusionOk="0">
                  <a:moveTo>
                    <a:pt x="20972" y="0"/>
                  </a:moveTo>
                  <a:cubicBezTo>
                    <a:pt x="17597" y="0"/>
                    <a:pt x="14222" y="0"/>
                    <a:pt x="10510" y="2215"/>
                  </a:cubicBezTo>
                  <a:cubicBezTo>
                    <a:pt x="6797" y="4431"/>
                    <a:pt x="2747" y="8862"/>
                    <a:pt x="1059" y="12462"/>
                  </a:cubicBezTo>
                  <a:cubicBezTo>
                    <a:pt x="-628" y="16062"/>
                    <a:pt x="47" y="18831"/>
                    <a:pt x="72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7899631" y="7413556"/>
              <a:ext cx="95519" cy="24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15" fill="norm" stroke="1" extrusionOk="0">
                  <a:moveTo>
                    <a:pt x="21190" y="1405"/>
                  </a:moveTo>
                  <a:cubicBezTo>
                    <a:pt x="19781" y="660"/>
                    <a:pt x="18373" y="-85"/>
                    <a:pt x="16025" y="8"/>
                  </a:cubicBezTo>
                  <a:cubicBezTo>
                    <a:pt x="13677" y="101"/>
                    <a:pt x="10390" y="1032"/>
                    <a:pt x="7103" y="3639"/>
                  </a:cubicBezTo>
                  <a:cubicBezTo>
                    <a:pt x="3816" y="6246"/>
                    <a:pt x="529" y="10529"/>
                    <a:pt x="60" y="13787"/>
                  </a:cubicBezTo>
                  <a:cubicBezTo>
                    <a:pt x="-410" y="17046"/>
                    <a:pt x="1938" y="19281"/>
                    <a:pt x="5929" y="20398"/>
                  </a:cubicBezTo>
                  <a:cubicBezTo>
                    <a:pt x="9920" y="21515"/>
                    <a:pt x="15555" y="21515"/>
                    <a:pt x="21190" y="215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8064999" y="7409324"/>
              <a:ext cx="129159" cy="22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06" fill="norm" stroke="1" extrusionOk="0">
                  <a:moveTo>
                    <a:pt x="0" y="6166"/>
                  </a:moveTo>
                  <a:cubicBezTo>
                    <a:pt x="4877" y="4147"/>
                    <a:pt x="9755" y="2128"/>
                    <a:pt x="13239" y="1018"/>
                  </a:cubicBezTo>
                  <a:cubicBezTo>
                    <a:pt x="16723" y="-92"/>
                    <a:pt x="18813" y="-294"/>
                    <a:pt x="20032" y="413"/>
                  </a:cubicBezTo>
                  <a:cubicBezTo>
                    <a:pt x="21252" y="1119"/>
                    <a:pt x="21600" y="2734"/>
                    <a:pt x="20903" y="6368"/>
                  </a:cubicBezTo>
                  <a:cubicBezTo>
                    <a:pt x="20206" y="10001"/>
                    <a:pt x="18465" y="15654"/>
                    <a:pt x="16723" y="213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8103099" y="7550171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6457"/>
                    <a:pt x="2618" y="11314"/>
                    <a:pt x="6218" y="7714"/>
                  </a:cubicBezTo>
                  <a:cubicBezTo>
                    <a:pt x="9818" y="4114"/>
                    <a:pt x="1570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8280899" y="7396360"/>
              <a:ext cx="108495" cy="25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364" fill="norm" stroke="1" extrusionOk="0">
                  <a:moveTo>
                    <a:pt x="0" y="118"/>
                  </a:moveTo>
                  <a:cubicBezTo>
                    <a:pt x="4483" y="-59"/>
                    <a:pt x="8966" y="-236"/>
                    <a:pt x="13245" y="1180"/>
                  </a:cubicBezTo>
                  <a:cubicBezTo>
                    <a:pt x="17525" y="2597"/>
                    <a:pt x="21600" y="5607"/>
                    <a:pt x="20785" y="9236"/>
                  </a:cubicBezTo>
                  <a:cubicBezTo>
                    <a:pt x="19970" y="12866"/>
                    <a:pt x="14264" y="17115"/>
                    <a:pt x="8558" y="213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8566649" y="7493021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5840"/>
                    <a:pt x="4985" y="10080"/>
                    <a:pt x="8585" y="6480"/>
                  </a:cubicBezTo>
                  <a:cubicBezTo>
                    <a:pt x="12185" y="2880"/>
                    <a:pt x="1689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8674599" y="7448571"/>
              <a:ext cx="38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0"/>
                  </a:moveTo>
                  <a:cubicBezTo>
                    <a:pt x="3600" y="2787"/>
                    <a:pt x="0" y="5574"/>
                    <a:pt x="0" y="8826"/>
                  </a:cubicBezTo>
                  <a:cubicBezTo>
                    <a:pt x="0" y="12077"/>
                    <a:pt x="3600" y="15794"/>
                    <a:pt x="7800" y="18000"/>
                  </a:cubicBezTo>
                  <a:cubicBezTo>
                    <a:pt x="12000" y="20206"/>
                    <a:pt x="16800" y="20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9049249" y="7562871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9385799" y="7566227"/>
              <a:ext cx="57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00" y="11918"/>
                    <a:pt x="6400" y="3818"/>
                    <a:pt x="10000" y="1118"/>
                  </a:cubicBezTo>
                  <a:cubicBezTo>
                    <a:pt x="13600" y="-1582"/>
                    <a:pt x="17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9620749" y="7556521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9849349" y="7543821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9931899" y="7461271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00"/>
                    <a:pt x="7200" y="11200"/>
                    <a:pt x="3600" y="14800"/>
                  </a:cubicBezTo>
                  <a:cubicBezTo>
                    <a:pt x="0" y="18400"/>
                    <a:pt x="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10326393" y="7335219"/>
              <a:ext cx="151623" cy="536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486" fill="norm" stroke="1" extrusionOk="0">
                  <a:moveTo>
                    <a:pt x="4212" y="6569"/>
                  </a:moveTo>
                  <a:cubicBezTo>
                    <a:pt x="3636" y="9364"/>
                    <a:pt x="3060" y="12160"/>
                    <a:pt x="2628" y="14404"/>
                  </a:cubicBezTo>
                  <a:cubicBezTo>
                    <a:pt x="2196" y="16649"/>
                    <a:pt x="1908" y="18343"/>
                    <a:pt x="1476" y="19529"/>
                  </a:cubicBezTo>
                  <a:cubicBezTo>
                    <a:pt x="1044" y="20715"/>
                    <a:pt x="468" y="21393"/>
                    <a:pt x="180" y="21477"/>
                  </a:cubicBezTo>
                  <a:cubicBezTo>
                    <a:pt x="-108" y="21562"/>
                    <a:pt x="-108" y="21054"/>
                    <a:pt x="612" y="19317"/>
                  </a:cubicBezTo>
                  <a:cubicBezTo>
                    <a:pt x="1332" y="17581"/>
                    <a:pt x="2772" y="14616"/>
                    <a:pt x="4356" y="11651"/>
                  </a:cubicBezTo>
                  <a:cubicBezTo>
                    <a:pt x="5940" y="8687"/>
                    <a:pt x="7668" y="5722"/>
                    <a:pt x="8964" y="3901"/>
                  </a:cubicBezTo>
                  <a:cubicBezTo>
                    <a:pt x="10260" y="2080"/>
                    <a:pt x="11124" y="1402"/>
                    <a:pt x="12276" y="894"/>
                  </a:cubicBezTo>
                  <a:cubicBezTo>
                    <a:pt x="13428" y="386"/>
                    <a:pt x="14868" y="47"/>
                    <a:pt x="16164" y="4"/>
                  </a:cubicBezTo>
                  <a:cubicBezTo>
                    <a:pt x="17460" y="-38"/>
                    <a:pt x="18612" y="216"/>
                    <a:pt x="19620" y="1148"/>
                  </a:cubicBezTo>
                  <a:cubicBezTo>
                    <a:pt x="20628" y="2080"/>
                    <a:pt x="21492" y="3689"/>
                    <a:pt x="19044" y="5383"/>
                  </a:cubicBezTo>
                  <a:cubicBezTo>
                    <a:pt x="16596" y="7077"/>
                    <a:pt x="10836" y="8856"/>
                    <a:pt x="7236" y="9957"/>
                  </a:cubicBezTo>
                  <a:cubicBezTo>
                    <a:pt x="3636" y="11058"/>
                    <a:pt x="2196" y="11482"/>
                    <a:pt x="756" y="119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0370049" y="7670270"/>
              <a:ext cx="116418" cy="12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3448"/>
                  </a:moveTo>
                  <a:cubicBezTo>
                    <a:pt x="1178" y="1958"/>
                    <a:pt x="2356" y="469"/>
                    <a:pt x="5302" y="96"/>
                  </a:cubicBezTo>
                  <a:cubicBezTo>
                    <a:pt x="8247" y="-276"/>
                    <a:pt x="12960" y="469"/>
                    <a:pt x="16298" y="1586"/>
                  </a:cubicBezTo>
                  <a:cubicBezTo>
                    <a:pt x="19636" y="2703"/>
                    <a:pt x="21600" y="4193"/>
                    <a:pt x="21600" y="7545"/>
                  </a:cubicBezTo>
                  <a:cubicBezTo>
                    <a:pt x="21600" y="10896"/>
                    <a:pt x="19636" y="16110"/>
                    <a:pt x="17673" y="213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0420849" y="7727971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0523629" y="7689871"/>
              <a:ext cx="102790" cy="9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129" fill="norm" stroke="1" extrusionOk="0">
                  <a:moveTo>
                    <a:pt x="17903" y="2945"/>
                  </a:moveTo>
                  <a:cubicBezTo>
                    <a:pt x="13583" y="4418"/>
                    <a:pt x="9263" y="5891"/>
                    <a:pt x="6239" y="7609"/>
                  </a:cubicBezTo>
                  <a:cubicBezTo>
                    <a:pt x="3215" y="9327"/>
                    <a:pt x="1487" y="11291"/>
                    <a:pt x="623" y="13500"/>
                  </a:cubicBezTo>
                  <a:cubicBezTo>
                    <a:pt x="-241" y="15709"/>
                    <a:pt x="-241" y="18164"/>
                    <a:pt x="839" y="19636"/>
                  </a:cubicBezTo>
                  <a:cubicBezTo>
                    <a:pt x="1919" y="21109"/>
                    <a:pt x="4079" y="21600"/>
                    <a:pt x="7535" y="20618"/>
                  </a:cubicBezTo>
                  <a:cubicBezTo>
                    <a:pt x="10991" y="19636"/>
                    <a:pt x="15743" y="17182"/>
                    <a:pt x="18335" y="14236"/>
                  </a:cubicBezTo>
                  <a:cubicBezTo>
                    <a:pt x="20927" y="11291"/>
                    <a:pt x="21359" y="7855"/>
                    <a:pt x="20711" y="5400"/>
                  </a:cubicBezTo>
                  <a:cubicBezTo>
                    <a:pt x="20063" y="2945"/>
                    <a:pt x="18335" y="1473"/>
                    <a:pt x="1660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0655799" y="7537471"/>
              <a:ext cx="762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5564"/>
                    <a:pt x="8400" y="11127"/>
                    <a:pt x="12000" y="14727"/>
                  </a:cubicBezTo>
                  <a:cubicBezTo>
                    <a:pt x="15600" y="18327"/>
                    <a:pt x="186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0643099" y="7593210"/>
              <a:ext cx="107951" cy="10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21600" y="288"/>
                  </a:moveTo>
                  <a:cubicBezTo>
                    <a:pt x="19482" y="-144"/>
                    <a:pt x="17365" y="-576"/>
                    <a:pt x="13765" y="2880"/>
                  </a:cubicBezTo>
                  <a:cubicBezTo>
                    <a:pt x="10165" y="6336"/>
                    <a:pt x="5082" y="13680"/>
                    <a:pt x="0" y="21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0900186" y="7413556"/>
              <a:ext cx="117564" cy="24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15" fill="norm" stroke="1" extrusionOk="0">
                  <a:moveTo>
                    <a:pt x="21423" y="1405"/>
                  </a:moveTo>
                  <a:cubicBezTo>
                    <a:pt x="20266" y="660"/>
                    <a:pt x="19109" y="-85"/>
                    <a:pt x="16023" y="8"/>
                  </a:cubicBezTo>
                  <a:cubicBezTo>
                    <a:pt x="12937" y="101"/>
                    <a:pt x="7923" y="1032"/>
                    <a:pt x="4644" y="3639"/>
                  </a:cubicBezTo>
                  <a:cubicBezTo>
                    <a:pt x="1366" y="6246"/>
                    <a:pt x="-177" y="10529"/>
                    <a:pt x="16" y="13787"/>
                  </a:cubicBezTo>
                  <a:cubicBezTo>
                    <a:pt x="209" y="17046"/>
                    <a:pt x="2137" y="19281"/>
                    <a:pt x="4066" y="215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1008955" y="7411005"/>
              <a:ext cx="127983" cy="27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559" fill="norm" stroke="1" extrusionOk="0">
                  <a:moveTo>
                    <a:pt x="396" y="2904"/>
                  </a:moveTo>
                  <a:cubicBezTo>
                    <a:pt x="53" y="2086"/>
                    <a:pt x="-290" y="1268"/>
                    <a:pt x="396" y="777"/>
                  </a:cubicBezTo>
                  <a:cubicBezTo>
                    <a:pt x="1081" y="286"/>
                    <a:pt x="2796" y="123"/>
                    <a:pt x="5539" y="41"/>
                  </a:cubicBezTo>
                  <a:cubicBezTo>
                    <a:pt x="8281" y="-41"/>
                    <a:pt x="12053" y="-41"/>
                    <a:pt x="15310" y="450"/>
                  </a:cubicBezTo>
                  <a:cubicBezTo>
                    <a:pt x="18567" y="941"/>
                    <a:pt x="21310" y="1923"/>
                    <a:pt x="20624" y="5523"/>
                  </a:cubicBezTo>
                  <a:cubicBezTo>
                    <a:pt x="19939" y="9123"/>
                    <a:pt x="15824" y="15341"/>
                    <a:pt x="11710" y="215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1024099" y="754382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0998699" y="7562871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1157449" y="7430463"/>
              <a:ext cx="125912" cy="29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532" fill="norm" stroke="1" extrusionOk="0">
                  <a:moveTo>
                    <a:pt x="7200" y="851"/>
                  </a:moveTo>
                  <a:cubicBezTo>
                    <a:pt x="8571" y="392"/>
                    <a:pt x="9943" y="-68"/>
                    <a:pt x="11657" y="9"/>
                  </a:cubicBezTo>
                  <a:cubicBezTo>
                    <a:pt x="13371" y="85"/>
                    <a:pt x="15429" y="698"/>
                    <a:pt x="17486" y="2306"/>
                  </a:cubicBezTo>
                  <a:cubicBezTo>
                    <a:pt x="19543" y="3915"/>
                    <a:pt x="21600" y="6519"/>
                    <a:pt x="19543" y="9660"/>
                  </a:cubicBezTo>
                  <a:cubicBezTo>
                    <a:pt x="17486" y="12800"/>
                    <a:pt x="11314" y="16477"/>
                    <a:pt x="7371" y="18545"/>
                  </a:cubicBezTo>
                  <a:cubicBezTo>
                    <a:pt x="3429" y="20613"/>
                    <a:pt x="1714" y="21072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0712949" y="7176466"/>
              <a:ext cx="171451" cy="12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6319"/>
                  </a:moveTo>
                  <a:cubicBezTo>
                    <a:pt x="267" y="8119"/>
                    <a:pt x="533" y="9919"/>
                    <a:pt x="667" y="11899"/>
                  </a:cubicBezTo>
                  <a:cubicBezTo>
                    <a:pt x="800" y="13879"/>
                    <a:pt x="800" y="16039"/>
                    <a:pt x="1067" y="16219"/>
                  </a:cubicBezTo>
                  <a:cubicBezTo>
                    <a:pt x="1333" y="16399"/>
                    <a:pt x="1867" y="14599"/>
                    <a:pt x="3067" y="11899"/>
                  </a:cubicBezTo>
                  <a:cubicBezTo>
                    <a:pt x="4267" y="9199"/>
                    <a:pt x="6133" y="5599"/>
                    <a:pt x="7733" y="3259"/>
                  </a:cubicBezTo>
                  <a:cubicBezTo>
                    <a:pt x="9333" y="919"/>
                    <a:pt x="10667" y="-161"/>
                    <a:pt x="11733" y="19"/>
                  </a:cubicBezTo>
                  <a:cubicBezTo>
                    <a:pt x="12800" y="199"/>
                    <a:pt x="13600" y="1639"/>
                    <a:pt x="15200" y="5419"/>
                  </a:cubicBezTo>
                  <a:cubicBezTo>
                    <a:pt x="16800" y="9199"/>
                    <a:pt x="19200" y="15319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1316199" y="7334271"/>
              <a:ext cx="16034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600" fill="norm" stroke="1" extrusionOk="0">
                  <a:moveTo>
                    <a:pt x="4154" y="0"/>
                  </a:moveTo>
                  <a:cubicBezTo>
                    <a:pt x="7200" y="313"/>
                    <a:pt x="10246" y="626"/>
                    <a:pt x="13431" y="2035"/>
                  </a:cubicBezTo>
                  <a:cubicBezTo>
                    <a:pt x="16615" y="3443"/>
                    <a:pt x="19938" y="5948"/>
                    <a:pt x="20769" y="8452"/>
                  </a:cubicBezTo>
                  <a:cubicBezTo>
                    <a:pt x="21600" y="10957"/>
                    <a:pt x="19938" y="13461"/>
                    <a:pt x="16062" y="15652"/>
                  </a:cubicBezTo>
                  <a:cubicBezTo>
                    <a:pt x="12185" y="17843"/>
                    <a:pt x="6092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471" name="Drawing"/>
          <p:cNvGrpSpPr/>
          <p:nvPr/>
        </p:nvGrpSpPr>
        <p:grpSpPr>
          <a:xfrm>
            <a:off x="5303433" y="1419557"/>
            <a:ext cx="1084668" cy="389197"/>
            <a:chOff x="0" y="0"/>
            <a:chExt cx="1084666" cy="389195"/>
          </a:xfrm>
        </p:grpSpPr>
        <p:sp>
          <p:nvSpPr>
            <p:cNvPr id="2466" name="Line"/>
            <p:cNvSpPr/>
            <p:nvPr/>
          </p:nvSpPr>
          <p:spPr>
            <a:xfrm>
              <a:off x="0" y="53642"/>
              <a:ext cx="26551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18274" y="0"/>
                  </a:moveTo>
                  <a:cubicBezTo>
                    <a:pt x="16063" y="4680"/>
                    <a:pt x="13852" y="9360"/>
                    <a:pt x="11385" y="12510"/>
                  </a:cubicBezTo>
                  <a:cubicBezTo>
                    <a:pt x="8919" y="15660"/>
                    <a:pt x="6198" y="17280"/>
                    <a:pt x="4072" y="17730"/>
                  </a:cubicBezTo>
                  <a:cubicBezTo>
                    <a:pt x="1946" y="18180"/>
                    <a:pt x="415" y="17460"/>
                    <a:pt x="75" y="15660"/>
                  </a:cubicBezTo>
                  <a:cubicBezTo>
                    <a:pt x="-265" y="13860"/>
                    <a:pt x="585" y="10980"/>
                    <a:pt x="1946" y="9360"/>
                  </a:cubicBezTo>
                  <a:cubicBezTo>
                    <a:pt x="3307" y="7740"/>
                    <a:pt x="5178" y="7380"/>
                    <a:pt x="7474" y="8100"/>
                  </a:cubicBezTo>
                  <a:cubicBezTo>
                    <a:pt x="9770" y="8820"/>
                    <a:pt x="12491" y="10620"/>
                    <a:pt x="14532" y="12780"/>
                  </a:cubicBezTo>
                  <a:cubicBezTo>
                    <a:pt x="16573" y="14940"/>
                    <a:pt x="17933" y="17460"/>
                    <a:pt x="18954" y="18990"/>
                  </a:cubicBezTo>
                  <a:cubicBezTo>
                    <a:pt x="19974" y="20520"/>
                    <a:pt x="20655" y="21060"/>
                    <a:pt x="2133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392516" y="167942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367116" y="269542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767166" y="0"/>
              <a:ext cx="208607" cy="38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68" fill="norm" stroke="1" extrusionOk="0">
                  <a:moveTo>
                    <a:pt x="0" y="3659"/>
                  </a:moveTo>
                  <a:cubicBezTo>
                    <a:pt x="4145" y="2492"/>
                    <a:pt x="8291" y="1324"/>
                    <a:pt x="11564" y="682"/>
                  </a:cubicBezTo>
                  <a:cubicBezTo>
                    <a:pt x="14836" y="40"/>
                    <a:pt x="17236" y="-77"/>
                    <a:pt x="18873" y="40"/>
                  </a:cubicBezTo>
                  <a:cubicBezTo>
                    <a:pt x="20509" y="157"/>
                    <a:pt x="21382" y="507"/>
                    <a:pt x="21491" y="1733"/>
                  </a:cubicBezTo>
                  <a:cubicBezTo>
                    <a:pt x="21600" y="2959"/>
                    <a:pt x="20945" y="5060"/>
                    <a:pt x="19745" y="7746"/>
                  </a:cubicBezTo>
                  <a:cubicBezTo>
                    <a:pt x="18545" y="10431"/>
                    <a:pt x="16800" y="13700"/>
                    <a:pt x="15709" y="15860"/>
                  </a:cubicBezTo>
                  <a:cubicBezTo>
                    <a:pt x="14618" y="18020"/>
                    <a:pt x="14182" y="19071"/>
                    <a:pt x="13964" y="19947"/>
                  </a:cubicBezTo>
                  <a:cubicBezTo>
                    <a:pt x="13745" y="20822"/>
                    <a:pt x="13745" y="21523"/>
                    <a:pt x="14073" y="21465"/>
                  </a:cubicBezTo>
                  <a:cubicBezTo>
                    <a:pt x="14400" y="21406"/>
                    <a:pt x="15055" y="20589"/>
                    <a:pt x="15709" y="197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824316" y="244142"/>
              <a:ext cx="260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6" y="7200"/>
                    <a:pt x="9132" y="14400"/>
                    <a:pt x="12732" y="18000"/>
                  </a:cubicBezTo>
                  <a:cubicBezTo>
                    <a:pt x="16332" y="21600"/>
                    <a:pt x="1896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486" name="Drawing"/>
          <p:cNvGrpSpPr/>
          <p:nvPr/>
        </p:nvGrpSpPr>
        <p:grpSpPr>
          <a:xfrm>
            <a:off x="9039951" y="1477538"/>
            <a:ext cx="2434475" cy="541762"/>
            <a:chOff x="0" y="0"/>
            <a:chExt cx="2434473" cy="541761"/>
          </a:xfrm>
        </p:grpSpPr>
        <p:sp>
          <p:nvSpPr>
            <p:cNvPr id="2472" name="Line"/>
            <p:cNvSpPr/>
            <p:nvPr/>
          </p:nvSpPr>
          <p:spPr>
            <a:xfrm>
              <a:off x="0" y="0"/>
              <a:ext cx="137420" cy="47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274" fill="norm" stroke="1" extrusionOk="0">
                  <a:moveTo>
                    <a:pt x="3274" y="6912"/>
                  </a:moveTo>
                  <a:cubicBezTo>
                    <a:pt x="2629" y="9090"/>
                    <a:pt x="1985" y="11269"/>
                    <a:pt x="1824" y="13164"/>
                  </a:cubicBezTo>
                  <a:cubicBezTo>
                    <a:pt x="1662" y="15059"/>
                    <a:pt x="1985" y="16669"/>
                    <a:pt x="2468" y="18138"/>
                  </a:cubicBezTo>
                  <a:cubicBezTo>
                    <a:pt x="2952" y="19606"/>
                    <a:pt x="3597" y="20933"/>
                    <a:pt x="3597" y="21217"/>
                  </a:cubicBezTo>
                  <a:cubicBezTo>
                    <a:pt x="3597" y="21501"/>
                    <a:pt x="2952" y="20743"/>
                    <a:pt x="1985" y="18706"/>
                  </a:cubicBezTo>
                  <a:cubicBezTo>
                    <a:pt x="1018" y="16669"/>
                    <a:pt x="-272" y="13354"/>
                    <a:pt x="50" y="10512"/>
                  </a:cubicBezTo>
                  <a:cubicBezTo>
                    <a:pt x="373" y="7669"/>
                    <a:pt x="2307" y="5301"/>
                    <a:pt x="4725" y="3643"/>
                  </a:cubicBezTo>
                  <a:cubicBezTo>
                    <a:pt x="7143" y="1985"/>
                    <a:pt x="10044" y="1038"/>
                    <a:pt x="12462" y="517"/>
                  </a:cubicBezTo>
                  <a:cubicBezTo>
                    <a:pt x="14880" y="-4"/>
                    <a:pt x="16815" y="-99"/>
                    <a:pt x="18104" y="90"/>
                  </a:cubicBezTo>
                  <a:cubicBezTo>
                    <a:pt x="19394" y="280"/>
                    <a:pt x="20038" y="754"/>
                    <a:pt x="20522" y="1985"/>
                  </a:cubicBezTo>
                  <a:cubicBezTo>
                    <a:pt x="21006" y="3217"/>
                    <a:pt x="21328" y="5206"/>
                    <a:pt x="19877" y="6769"/>
                  </a:cubicBezTo>
                  <a:cubicBezTo>
                    <a:pt x="18427" y="8333"/>
                    <a:pt x="15203" y="9469"/>
                    <a:pt x="12462" y="10085"/>
                  </a:cubicBezTo>
                  <a:cubicBezTo>
                    <a:pt x="9722" y="10701"/>
                    <a:pt x="7465" y="10796"/>
                    <a:pt x="6176" y="10606"/>
                  </a:cubicBezTo>
                  <a:cubicBezTo>
                    <a:pt x="4886" y="10417"/>
                    <a:pt x="4564" y="9943"/>
                    <a:pt x="4241" y="94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10398" y="198861"/>
              <a:ext cx="184151" cy="24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6590"/>
                  </a:moveTo>
                  <a:cubicBezTo>
                    <a:pt x="248" y="5675"/>
                    <a:pt x="497" y="4759"/>
                    <a:pt x="1117" y="4027"/>
                  </a:cubicBezTo>
                  <a:cubicBezTo>
                    <a:pt x="1738" y="3295"/>
                    <a:pt x="2731" y="2746"/>
                    <a:pt x="3724" y="2746"/>
                  </a:cubicBezTo>
                  <a:cubicBezTo>
                    <a:pt x="4717" y="2746"/>
                    <a:pt x="5710" y="3295"/>
                    <a:pt x="6828" y="5583"/>
                  </a:cubicBezTo>
                  <a:cubicBezTo>
                    <a:pt x="7945" y="7871"/>
                    <a:pt x="9186" y="11898"/>
                    <a:pt x="9434" y="14736"/>
                  </a:cubicBezTo>
                  <a:cubicBezTo>
                    <a:pt x="9683" y="17573"/>
                    <a:pt x="8938" y="19220"/>
                    <a:pt x="7945" y="20227"/>
                  </a:cubicBezTo>
                  <a:cubicBezTo>
                    <a:pt x="6952" y="21234"/>
                    <a:pt x="5710" y="21600"/>
                    <a:pt x="4841" y="21325"/>
                  </a:cubicBezTo>
                  <a:cubicBezTo>
                    <a:pt x="3972" y="21051"/>
                    <a:pt x="3476" y="20136"/>
                    <a:pt x="3476" y="17939"/>
                  </a:cubicBezTo>
                  <a:cubicBezTo>
                    <a:pt x="3476" y="15742"/>
                    <a:pt x="3972" y="12264"/>
                    <a:pt x="7076" y="9061"/>
                  </a:cubicBezTo>
                  <a:cubicBezTo>
                    <a:pt x="10179" y="5858"/>
                    <a:pt x="15890" y="2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419183" y="51288"/>
              <a:ext cx="142066" cy="41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49" fill="norm" stroke="1" extrusionOk="0">
                  <a:moveTo>
                    <a:pt x="20072" y="1732"/>
                  </a:moveTo>
                  <a:cubicBezTo>
                    <a:pt x="19446" y="1181"/>
                    <a:pt x="18820" y="630"/>
                    <a:pt x="17724" y="300"/>
                  </a:cubicBezTo>
                  <a:cubicBezTo>
                    <a:pt x="16628" y="-31"/>
                    <a:pt x="15063" y="-141"/>
                    <a:pt x="13185" y="245"/>
                  </a:cubicBezTo>
                  <a:cubicBezTo>
                    <a:pt x="11307" y="630"/>
                    <a:pt x="9115" y="1512"/>
                    <a:pt x="6611" y="3330"/>
                  </a:cubicBezTo>
                  <a:cubicBezTo>
                    <a:pt x="4107" y="5149"/>
                    <a:pt x="1289" y="7904"/>
                    <a:pt x="350" y="10714"/>
                  </a:cubicBezTo>
                  <a:cubicBezTo>
                    <a:pt x="-589" y="13524"/>
                    <a:pt x="350" y="16390"/>
                    <a:pt x="3324" y="18208"/>
                  </a:cubicBezTo>
                  <a:cubicBezTo>
                    <a:pt x="6298" y="20026"/>
                    <a:pt x="11307" y="20798"/>
                    <a:pt x="14594" y="21128"/>
                  </a:cubicBezTo>
                  <a:cubicBezTo>
                    <a:pt x="17881" y="21459"/>
                    <a:pt x="19446" y="21349"/>
                    <a:pt x="21011" y="212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662848" y="141711"/>
              <a:ext cx="177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2965"/>
                    <a:pt x="5657" y="5929"/>
                    <a:pt x="8486" y="8965"/>
                  </a:cubicBezTo>
                  <a:cubicBezTo>
                    <a:pt x="11314" y="12000"/>
                    <a:pt x="14143" y="15106"/>
                    <a:pt x="16329" y="17224"/>
                  </a:cubicBezTo>
                  <a:cubicBezTo>
                    <a:pt x="18514" y="19341"/>
                    <a:pt x="20057" y="204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643309" y="129011"/>
              <a:ext cx="216390" cy="32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8" fill="norm" stroke="1" extrusionOk="0">
                  <a:moveTo>
                    <a:pt x="21439" y="0"/>
                  </a:moveTo>
                  <a:cubicBezTo>
                    <a:pt x="18293" y="3185"/>
                    <a:pt x="15148" y="6369"/>
                    <a:pt x="11688" y="9623"/>
                  </a:cubicBezTo>
                  <a:cubicBezTo>
                    <a:pt x="8227" y="12877"/>
                    <a:pt x="4453" y="16200"/>
                    <a:pt x="2356" y="18277"/>
                  </a:cubicBezTo>
                  <a:cubicBezTo>
                    <a:pt x="258" y="20354"/>
                    <a:pt x="-161" y="21185"/>
                    <a:pt x="49" y="21392"/>
                  </a:cubicBezTo>
                  <a:cubicBezTo>
                    <a:pt x="258" y="21600"/>
                    <a:pt x="1097" y="21185"/>
                    <a:pt x="1936" y="20769"/>
                  </a:cubicBezTo>
                  <a:cubicBezTo>
                    <a:pt x="2775" y="20354"/>
                    <a:pt x="3614" y="19938"/>
                    <a:pt x="4453" y="19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897798" y="262361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885098" y="383011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240698" y="114059"/>
              <a:ext cx="226224" cy="332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72" fill="norm" stroke="1" extrusionOk="0">
                  <a:moveTo>
                    <a:pt x="0" y="1786"/>
                  </a:moveTo>
                  <a:cubicBezTo>
                    <a:pt x="4600" y="1239"/>
                    <a:pt x="9200" y="692"/>
                    <a:pt x="12600" y="350"/>
                  </a:cubicBezTo>
                  <a:cubicBezTo>
                    <a:pt x="16000" y="9"/>
                    <a:pt x="18200" y="-128"/>
                    <a:pt x="19600" y="145"/>
                  </a:cubicBezTo>
                  <a:cubicBezTo>
                    <a:pt x="21000" y="419"/>
                    <a:pt x="21600" y="1102"/>
                    <a:pt x="21300" y="2333"/>
                  </a:cubicBezTo>
                  <a:cubicBezTo>
                    <a:pt x="21000" y="3563"/>
                    <a:pt x="19800" y="5340"/>
                    <a:pt x="18200" y="8211"/>
                  </a:cubicBezTo>
                  <a:cubicBezTo>
                    <a:pt x="16600" y="11082"/>
                    <a:pt x="14600" y="15047"/>
                    <a:pt x="13400" y="17439"/>
                  </a:cubicBezTo>
                  <a:cubicBezTo>
                    <a:pt x="12200" y="19831"/>
                    <a:pt x="11800" y="20652"/>
                    <a:pt x="11400" y="214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247048" y="313161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5429"/>
                    <a:pt x="7624" y="9257"/>
                    <a:pt x="11224" y="5657"/>
                  </a:cubicBezTo>
                  <a:cubicBezTo>
                    <a:pt x="14824" y="2057"/>
                    <a:pt x="1821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558198" y="52811"/>
              <a:ext cx="7924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600" fill="norm" stroke="1" extrusionOk="0">
                  <a:moveTo>
                    <a:pt x="1662" y="0"/>
                  </a:moveTo>
                  <a:cubicBezTo>
                    <a:pt x="8308" y="2957"/>
                    <a:pt x="14954" y="5914"/>
                    <a:pt x="18277" y="8743"/>
                  </a:cubicBezTo>
                  <a:cubicBezTo>
                    <a:pt x="21600" y="11571"/>
                    <a:pt x="21600" y="14271"/>
                    <a:pt x="18000" y="16393"/>
                  </a:cubicBezTo>
                  <a:cubicBezTo>
                    <a:pt x="14400" y="18514"/>
                    <a:pt x="720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843948" y="249661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888398" y="319511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1" y="20160"/>
                    <a:pt x="6442" y="18720"/>
                    <a:pt x="10042" y="15120"/>
                  </a:cubicBezTo>
                  <a:cubicBezTo>
                    <a:pt x="13642" y="11520"/>
                    <a:pt x="17621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2241881" y="85"/>
              <a:ext cx="192593" cy="38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473" fill="norm" stroke="1" extrusionOk="0">
                  <a:moveTo>
                    <a:pt x="919" y="3259"/>
                  </a:moveTo>
                  <a:cubicBezTo>
                    <a:pt x="460" y="2675"/>
                    <a:pt x="0" y="2091"/>
                    <a:pt x="0" y="1508"/>
                  </a:cubicBezTo>
                  <a:cubicBezTo>
                    <a:pt x="0" y="924"/>
                    <a:pt x="460" y="340"/>
                    <a:pt x="2643" y="107"/>
                  </a:cubicBezTo>
                  <a:cubicBezTo>
                    <a:pt x="4826" y="-127"/>
                    <a:pt x="8732" y="-10"/>
                    <a:pt x="12409" y="807"/>
                  </a:cubicBezTo>
                  <a:cubicBezTo>
                    <a:pt x="16085" y="1624"/>
                    <a:pt x="19532" y="3142"/>
                    <a:pt x="20566" y="4952"/>
                  </a:cubicBezTo>
                  <a:cubicBezTo>
                    <a:pt x="21600" y="6762"/>
                    <a:pt x="20221" y="8863"/>
                    <a:pt x="17349" y="11082"/>
                  </a:cubicBezTo>
                  <a:cubicBezTo>
                    <a:pt x="14477" y="13300"/>
                    <a:pt x="10111" y="15635"/>
                    <a:pt x="7583" y="17387"/>
                  </a:cubicBezTo>
                  <a:cubicBezTo>
                    <a:pt x="5055" y="19138"/>
                    <a:pt x="4366" y="20305"/>
                    <a:pt x="3677" y="214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2326548" y="52906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" name="Drawing"/>
          <p:cNvGrpSpPr/>
          <p:nvPr/>
        </p:nvGrpSpPr>
        <p:grpSpPr>
          <a:xfrm>
            <a:off x="863600" y="1695449"/>
            <a:ext cx="11283950" cy="7454901"/>
            <a:chOff x="0" y="0"/>
            <a:chExt cx="11283950" cy="7454899"/>
          </a:xfrm>
        </p:grpSpPr>
        <p:sp>
          <p:nvSpPr>
            <p:cNvPr id="265" name="Line"/>
            <p:cNvSpPr/>
            <p:nvPr/>
          </p:nvSpPr>
          <p:spPr>
            <a:xfrm>
              <a:off x="514349" y="209550"/>
              <a:ext cx="215901" cy="31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1906" y="864"/>
                    <a:pt x="3812" y="1728"/>
                    <a:pt x="6353" y="4248"/>
                  </a:cubicBezTo>
                  <a:cubicBezTo>
                    <a:pt x="8894" y="6768"/>
                    <a:pt x="12071" y="10944"/>
                    <a:pt x="14082" y="13824"/>
                  </a:cubicBezTo>
                  <a:cubicBezTo>
                    <a:pt x="16094" y="16704"/>
                    <a:pt x="16941" y="18288"/>
                    <a:pt x="17682" y="19512"/>
                  </a:cubicBezTo>
                  <a:cubicBezTo>
                    <a:pt x="18424" y="20736"/>
                    <a:pt x="19059" y="21600"/>
                    <a:pt x="19694" y="21456"/>
                  </a:cubicBezTo>
                  <a:cubicBezTo>
                    <a:pt x="20329" y="21312"/>
                    <a:pt x="20965" y="20160"/>
                    <a:pt x="21600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603613" y="188383"/>
              <a:ext cx="126637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2935"/>
                  </a:moveTo>
                  <a:cubicBezTo>
                    <a:pt x="21185" y="2348"/>
                    <a:pt x="21185" y="1761"/>
                    <a:pt x="21185" y="1174"/>
                  </a:cubicBezTo>
                  <a:cubicBezTo>
                    <a:pt x="21185" y="587"/>
                    <a:pt x="21185" y="0"/>
                    <a:pt x="21008" y="0"/>
                  </a:cubicBezTo>
                  <a:cubicBezTo>
                    <a:pt x="20831" y="0"/>
                    <a:pt x="20477" y="587"/>
                    <a:pt x="17821" y="2817"/>
                  </a:cubicBezTo>
                  <a:cubicBezTo>
                    <a:pt x="15165" y="5048"/>
                    <a:pt x="10208" y="8922"/>
                    <a:pt x="6667" y="11798"/>
                  </a:cubicBezTo>
                  <a:cubicBezTo>
                    <a:pt x="3126" y="14674"/>
                    <a:pt x="1001" y="16552"/>
                    <a:pt x="293" y="18020"/>
                  </a:cubicBezTo>
                  <a:cubicBezTo>
                    <a:pt x="-415" y="19487"/>
                    <a:pt x="293" y="20543"/>
                    <a:pt x="10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787400" y="4762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939799" y="520700"/>
              <a:ext cx="57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295400" y="495300"/>
              <a:ext cx="69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498600" y="51435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860550" y="177800"/>
              <a:ext cx="2222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929"/>
                    <a:pt x="6171" y="5858"/>
                    <a:pt x="9257" y="8847"/>
                  </a:cubicBezTo>
                  <a:cubicBezTo>
                    <a:pt x="12343" y="11837"/>
                    <a:pt x="15429" y="14888"/>
                    <a:pt x="17486" y="17024"/>
                  </a:cubicBezTo>
                  <a:cubicBezTo>
                    <a:pt x="19543" y="19159"/>
                    <a:pt x="20571" y="203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917699" y="209550"/>
              <a:ext cx="1333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2323"/>
                    <a:pt x="14743" y="4645"/>
                    <a:pt x="11314" y="7548"/>
                  </a:cubicBezTo>
                  <a:cubicBezTo>
                    <a:pt x="7886" y="10452"/>
                    <a:pt x="4457" y="13935"/>
                    <a:pt x="2571" y="16374"/>
                  </a:cubicBezTo>
                  <a:cubicBezTo>
                    <a:pt x="686" y="18813"/>
                    <a:pt x="343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2135716" y="465350"/>
              <a:ext cx="113913" cy="14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0733" fill="norm" stroke="1" extrusionOk="0">
                  <a:moveTo>
                    <a:pt x="785" y="3392"/>
                  </a:moveTo>
                  <a:cubicBezTo>
                    <a:pt x="785" y="4913"/>
                    <a:pt x="785" y="6434"/>
                    <a:pt x="589" y="7956"/>
                  </a:cubicBezTo>
                  <a:cubicBezTo>
                    <a:pt x="393" y="9477"/>
                    <a:pt x="0" y="10998"/>
                    <a:pt x="0" y="10846"/>
                  </a:cubicBezTo>
                  <a:cubicBezTo>
                    <a:pt x="0" y="10694"/>
                    <a:pt x="393" y="8868"/>
                    <a:pt x="1178" y="7043"/>
                  </a:cubicBezTo>
                  <a:cubicBezTo>
                    <a:pt x="1964" y="5218"/>
                    <a:pt x="3142" y="3392"/>
                    <a:pt x="4516" y="1871"/>
                  </a:cubicBezTo>
                  <a:cubicBezTo>
                    <a:pt x="5891" y="350"/>
                    <a:pt x="7462" y="-867"/>
                    <a:pt x="10407" y="806"/>
                  </a:cubicBezTo>
                  <a:cubicBezTo>
                    <a:pt x="13353" y="2479"/>
                    <a:pt x="17673" y="7043"/>
                    <a:pt x="19636" y="10846"/>
                  </a:cubicBezTo>
                  <a:cubicBezTo>
                    <a:pt x="21600" y="14648"/>
                    <a:pt x="21207" y="17691"/>
                    <a:pt x="20815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905840" y="294481"/>
              <a:ext cx="446961" cy="200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47" fill="norm" stroke="1" extrusionOk="0">
                  <a:moveTo>
                    <a:pt x="5621" y="9872"/>
                  </a:moveTo>
                  <a:cubicBezTo>
                    <a:pt x="5519" y="7397"/>
                    <a:pt x="5417" y="4922"/>
                    <a:pt x="5162" y="3234"/>
                  </a:cubicBezTo>
                  <a:cubicBezTo>
                    <a:pt x="4907" y="1547"/>
                    <a:pt x="4500" y="647"/>
                    <a:pt x="3787" y="985"/>
                  </a:cubicBezTo>
                  <a:cubicBezTo>
                    <a:pt x="3073" y="1322"/>
                    <a:pt x="2055" y="2897"/>
                    <a:pt x="1341" y="5485"/>
                  </a:cubicBezTo>
                  <a:cubicBezTo>
                    <a:pt x="628" y="8072"/>
                    <a:pt x="221" y="11672"/>
                    <a:pt x="68" y="14147"/>
                  </a:cubicBezTo>
                  <a:cubicBezTo>
                    <a:pt x="-85" y="16622"/>
                    <a:pt x="17" y="17972"/>
                    <a:pt x="424" y="18759"/>
                  </a:cubicBezTo>
                  <a:cubicBezTo>
                    <a:pt x="832" y="19547"/>
                    <a:pt x="1545" y="19772"/>
                    <a:pt x="2157" y="18535"/>
                  </a:cubicBezTo>
                  <a:cubicBezTo>
                    <a:pt x="2768" y="17297"/>
                    <a:pt x="3277" y="14597"/>
                    <a:pt x="3634" y="12684"/>
                  </a:cubicBezTo>
                  <a:cubicBezTo>
                    <a:pt x="3990" y="10772"/>
                    <a:pt x="4194" y="9647"/>
                    <a:pt x="4347" y="9647"/>
                  </a:cubicBezTo>
                  <a:cubicBezTo>
                    <a:pt x="4500" y="9647"/>
                    <a:pt x="4602" y="10772"/>
                    <a:pt x="4602" y="12009"/>
                  </a:cubicBezTo>
                  <a:cubicBezTo>
                    <a:pt x="4602" y="13247"/>
                    <a:pt x="4500" y="14597"/>
                    <a:pt x="4449" y="16059"/>
                  </a:cubicBezTo>
                  <a:cubicBezTo>
                    <a:pt x="4398" y="17522"/>
                    <a:pt x="4398" y="19097"/>
                    <a:pt x="4653" y="19885"/>
                  </a:cubicBezTo>
                  <a:cubicBezTo>
                    <a:pt x="4907" y="20672"/>
                    <a:pt x="5417" y="20672"/>
                    <a:pt x="6181" y="18422"/>
                  </a:cubicBezTo>
                  <a:cubicBezTo>
                    <a:pt x="6945" y="16172"/>
                    <a:pt x="7964" y="11672"/>
                    <a:pt x="8524" y="8747"/>
                  </a:cubicBezTo>
                  <a:cubicBezTo>
                    <a:pt x="9085" y="5822"/>
                    <a:pt x="9187" y="4472"/>
                    <a:pt x="9340" y="3122"/>
                  </a:cubicBezTo>
                  <a:cubicBezTo>
                    <a:pt x="9492" y="1772"/>
                    <a:pt x="9696" y="422"/>
                    <a:pt x="10002" y="85"/>
                  </a:cubicBezTo>
                  <a:cubicBezTo>
                    <a:pt x="10307" y="-253"/>
                    <a:pt x="10715" y="422"/>
                    <a:pt x="10970" y="2109"/>
                  </a:cubicBezTo>
                  <a:cubicBezTo>
                    <a:pt x="11224" y="3797"/>
                    <a:pt x="11326" y="6497"/>
                    <a:pt x="11224" y="8522"/>
                  </a:cubicBezTo>
                  <a:cubicBezTo>
                    <a:pt x="11123" y="10547"/>
                    <a:pt x="10817" y="11897"/>
                    <a:pt x="10613" y="13247"/>
                  </a:cubicBezTo>
                  <a:cubicBezTo>
                    <a:pt x="10409" y="14597"/>
                    <a:pt x="10307" y="15947"/>
                    <a:pt x="10511" y="16734"/>
                  </a:cubicBezTo>
                  <a:cubicBezTo>
                    <a:pt x="10715" y="17522"/>
                    <a:pt x="11224" y="17747"/>
                    <a:pt x="12090" y="17072"/>
                  </a:cubicBezTo>
                  <a:cubicBezTo>
                    <a:pt x="12957" y="16397"/>
                    <a:pt x="14179" y="14822"/>
                    <a:pt x="15249" y="13135"/>
                  </a:cubicBezTo>
                  <a:cubicBezTo>
                    <a:pt x="16319" y="11447"/>
                    <a:pt x="17236" y="9647"/>
                    <a:pt x="17847" y="8185"/>
                  </a:cubicBezTo>
                  <a:cubicBezTo>
                    <a:pt x="18458" y="6722"/>
                    <a:pt x="18764" y="5597"/>
                    <a:pt x="18917" y="4472"/>
                  </a:cubicBezTo>
                  <a:cubicBezTo>
                    <a:pt x="19070" y="3347"/>
                    <a:pt x="19070" y="2222"/>
                    <a:pt x="18764" y="1997"/>
                  </a:cubicBezTo>
                  <a:cubicBezTo>
                    <a:pt x="18458" y="1772"/>
                    <a:pt x="17847" y="2447"/>
                    <a:pt x="17185" y="4697"/>
                  </a:cubicBezTo>
                  <a:cubicBezTo>
                    <a:pt x="16523" y="6947"/>
                    <a:pt x="15809" y="10772"/>
                    <a:pt x="15657" y="13810"/>
                  </a:cubicBezTo>
                  <a:cubicBezTo>
                    <a:pt x="15504" y="16847"/>
                    <a:pt x="15911" y="19097"/>
                    <a:pt x="16981" y="20222"/>
                  </a:cubicBezTo>
                  <a:cubicBezTo>
                    <a:pt x="18051" y="21347"/>
                    <a:pt x="19783" y="21347"/>
                    <a:pt x="21515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3968749" y="273050"/>
              <a:ext cx="8468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067"/>
                    <a:pt x="21600" y="10133"/>
                    <a:pt x="21600" y="13733"/>
                  </a:cubicBezTo>
                  <a:cubicBezTo>
                    <a:pt x="21600" y="17333"/>
                    <a:pt x="10800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3965756" y="189373"/>
              <a:ext cx="15695" cy="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015" fill="norm" stroke="1" extrusionOk="0">
                  <a:moveTo>
                    <a:pt x="3818" y="20015"/>
                  </a:moveTo>
                  <a:cubicBezTo>
                    <a:pt x="1118" y="11375"/>
                    <a:pt x="-1582" y="2735"/>
                    <a:pt x="1118" y="575"/>
                  </a:cubicBezTo>
                  <a:cubicBezTo>
                    <a:pt x="3818" y="-1585"/>
                    <a:pt x="11918" y="2735"/>
                    <a:pt x="20018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4083049" y="266700"/>
              <a:ext cx="19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4102099" y="1968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4185179" y="24271"/>
              <a:ext cx="158221" cy="379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10" fill="norm" stroke="1" extrusionOk="0">
                  <a:moveTo>
                    <a:pt x="15277" y="14742"/>
                  </a:moveTo>
                  <a:cubicBezTo>
                    <a:pt x="13287" y="14026"/>
                    <a:pt x="11298" y="13310"/>
                    <a:pt x="8882" y="13190"/>
                  </a:cubicBezTo>
                  <a:cubicBezTo>
                    <a:pt x="6466" y="13071"/>
                    <a:pt x="3624" y="13548"/>
                    <a:pt x="1919" y="14503"/>
                  </a:cubicBezTo>
                  <a:cubicBezTo>
                    <a:pt x="213" y="15458"/>
                    <a:pt x="-355" y="16890"/>
                    <a:pt x="213" y="18143"/>
                  </a:cubicBezTo>
                  <a:cubicBezTo>
                    <a:pt x="782" y="19396"/>
                    <a:pt x="2487" y="20470"/>
                    <a:pt x="4192" y="21007"/>
                  </a:cubicBezTo>
                  <a:cubicBezTo>
                    <a:pt x="5898" y="21544"/>
                    <a:pt x="7603" y="21544"/>
                    <a:pt x="9308" y="21007"/>
                  </a:cubicBezTo>
                  <a:cubicBezTo>
                    <a:pt x="11013" y="20470"/>
                    <a:pt x="12719" y="19396"/>
                    <a:pt x="14424" y="16830"/>
                  </a:cubicBezTo>
                  <a:cubicBezTo>
                    <a:pt x="16129" y="14264"/>
                    <a:pt x="17834" y="10207"/>
                    <a:pt x="18687" y="7403"/>
                  </a:cubicBezTo>
                  <a:cubicBezTo>
                    <a:pt x="19540" y="4598"/>
                    <a:pt x="19540" y="3047"/>
                    <a:pt x="19256" y="1913"/>
                  </a:cubicBezTo>
                  <a:cubicBezTo>
                    <a:pt x="18971" y="779"/>
                    <a:pt x="18403" y="63"/>
                    <a:pt x="17550" y="4"/>
                  </a:cubicBezTo>
                  <a:cubicBezTo>
                    <a:pt x="16698" y="-56"/>
                    <a:pt x="15561" y="541"/>
                    <a:pt x="14708" y="2808"/>
                  </a:cubicBezTo>
                  <a:cubicBezTo>
                    <a:pt x="13856" y="5075"/>
                    <a:pt x="13287" y="9014"/>
                    <a:pt x="13429" y="11937"/>
                  </a:cubicBezTo>
                  <a:cubicBezTo>
                    <a:pt x="13571" y="14861"/>
                    <a:pt x="14424" y="16771"/>
                    <a:pt x="15845" y="18143"/>
                  </a:cubicBezTo>
                  <a:cubicBezTo>
                    <a:pt x="17266" y="19515"/>
                    <a:pt x="19256" y="20351"/>
                    <a:pt x="21245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5143888" y="74801"/>
              <a:ext cx="152013" cy="35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079" fill="norm" stroke="1" extrusionOk="0">
                  <a:moveTo>
                    <a:pt x="3497" y="7157"/>
                  </a:moveTo>
                  <a:cubicBezTo>
                    <a:pt x="3497" y="6537"/>
                    <a:pt x="3497" y="5916"/>
                    <a:pt x="3940" y="5357"/>
                  </a:cubicBezTo>
                  <a:cubicBezTo>
                    <a:pt x="4384" y="4799"/>
                    <a:pt x="5272" y="4302"/>
                    <a:pt x="5864" y="4488"/>
                  </a:cubicBezTo>
                  <a:cubicBezTo>
                    <a:pt x="6455" y="4675"/>
                    <a:pt x="6751" y="5544"/>
                    <a:pt x="6751" y="7840"/>
                  </a:cubicBezTo>
                  <a:cubicBezTo>
                    <a:pt x="6751" y="10137"/>
                    <a:pt x="6455" y="13861"/>
                    <a:pt x="6308" y="16033"/>
                  </a:cubicBezTo>
                  <a:cubicBezTo>
                    <a:pt x="6160" y="18206"/>
                    <a:pt x="6160" y="18826"/>
                    <a:pt x="5716" y="19509"/>
                  </a:cubicBezTo>
                  <a:cubicBezTo>
                    <a:pt x="5272" y="20192"/>
                    <a:pt x="4384" y="20937"/>
                    <a:pt x="3497" y="21061"/>
                  </a:cubicBezTo>
                  <a:cubicBezTo>
                    <a:pt x="2609" y="21185"/>
                    <a:pt x="1721" y="20688"/>
                    <a:pt x="982" y="18516"/>
                  </a:cubicBezTo>
                  <a:cubicBezTo>
                    <a:pt x="242" y="16344"/>
                    <a:pt x="-350" y="12495"/>
                    <a:pt x="242" y="9144"/>
                  </a:cubicBezTo>
                  <a:cubicBezTo>
                    <a:pt x="834" y="5792"/>
                    <a:pt x="2609" y="2937"/>
                    <a:pt x="5124" y="1385"/>
                  </a:cubicBezTo>
                  <a:cubicBezTo>
                    <a:pt x="7639" y="-167"/>
                    <a:pt x="10894" y="-415"/>
                    <a:pt x="13557" y="640"/>
                  </a:cubicBezTo>
                  <a:cubicBezTo>
                    <a:pt x="16220" y="1695"/>
                    <a:pt x="18291" y="4054"/>
                    <a:pt x="18291" y="6040"/>
                  </a:cubicBezTo>
                  <a:cubicBezTo>
                    <a:pt x="18291" y="8026"/>
                    <a:pt x="16220" y="9640"/>
                    <a:pt x="14445" y="10633"/>
                  </a:cubicBezTo>
                  <a:cubicBezTo>
                    <a:pt x="12669" y="11626"/>
                    <a:pt x="11190" y="11999"/>
                    <a:pt x="9266" y="12247"/>
                  </a:cubicBezTo>
                  <a:cubicBezTo>
                    <a:pt x="7343" y="12495"/>
                    <a:pt x="4976" y="12619"/>
                    <a:pt x="4384" y="12930"/>
                  </a:cubicBezTo>
                  <a:cubicBezTo>
                    <a:pt x="3792" y="13240"/>
                    <a:pt x="4976" y="13737"/>
                    <a:pt x="6603" y="14482"/>
                  </a:cubicBezTo>
                  <a:cubicBezTo>
                    <a:pt x="8231" y="15226"/>
                    <a:pt x="10302" y="16219"/>
                    <a:pt x="12817" y="17026"/>
                  </a:cubicBezTo>
                  <a:cubicBezTo>
                    <a:pt x="15332" y="17833"/>
                    <a:pt x="18291" y="18454"/>
                    <a:pt x="21250" y="19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5372099" y="107949"/>
              <a:ext cx="120651" cy="244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0"/>
                  </a:moveTo>
                  <a:cubicBezTo>
                    <a:pt x="1137" y="6092"/>
                    <a:pt x="2274" y="12185"/>
                    <a:pt x="3411" y="15877"/>
                  </a:cubicBezTo>
                  <a:cubicBezTo>
                    <a:pt x="4547" y="19569"/>
                    <a:pt x="5684" y="20862"/>
                    <a:pt x="7011" y="21231"/>
                  </a:cubicBezTo>
                  <a:cubicBezTo>
                    <a:pt x="8337" y="21600"/>
                    <a:pt x="9853" y="21046"/>
                    <a:pt x="11558" y="18554"/>
                  </a:cubicBezTo>
                  <a:cubicBezTo>
                    <a:pt x="13263" y="16062"/>
                    <a:pt x="15158" y="11631"/>
                    <a:pt x="16105" y="8769"/>
                  </a:cubicBezTo>
                  <a:cubicBezTo>
                    <a:pt x="17053" y="5908"/>
                    <a:pt x="17053" y="4615"/>
                    <a:pt x="17432" y="3323"/>
                  </a:cubicBezTo>
                  <a:cubicBezTo>
                    <a:pt x="17811" y="2031"/>
                    <a:pt x="18568" y="738"/>
                    <a:pt x="19137" y="554"/>
                  </a:cubicBezTo>
                  <a:cubicBezTo>
                    <a:pt x="19705" y="369"/>
                    <a:pt x="20084" y="1292"/>
                    <a:pt x="20463" y="1938"/>
                  </a:cubicBezTo>
                  <a:cubicBezTo>
                    <a:pt x="20842" y="2585"/>
                    <a:pt x="21221" y="2954"/>
                    <a:pt x="21600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5499100" y="219339"/>
              <a:ext cx="103680" cy="16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31" fill="norm" stroke="1" extrusionOk="0">
                  <a:moveTo>
                    <a:pt x="18144" y="4421"/>
                  </a:moveTo>
                  <a:cubicBezTo>
                    <a:pt x="16848" y="3071"/>
                    <a:pt x="15552" y="1721"/>
                    <a:pt x="13824" y="911"/>
                  </a:cubicBezTo>
                  <a:cubicBezTo>
                    <a:pt x="12096" y="101"/>
                    <a:pt x="9936" y="-169"/>
                    <a:pt x="7992" y="101"/>
                  </a:cubicBezTo>
                  <a:cubicBezTo>
                    <a:pt x="6048" y="371"/>
                    <a:pt x="4320" y="1181"/>
                    <a:pt x="4752" y="2801"/>
                  </a:cubicBezTo>
                  <a:cubicBezTo>
                    <a:pt x="5184" y="4421"/>
                    <a:pt x="7776" y="6851"/>
                    <a:pt x="10800" y="9146"/>
                  </a:cubicBezTo>
                  <a:cubicBezTo>
                    <a:pt x="13824" y="11441"/>
                    <a:pt x="17280" y="13601"/>
                    <a:pt x="19224" y="15356"/>
                  </a:cubicBezTo>
                  <a:cubicBezTo>
                    <a:pt x="21168" y="17111"/>
                    <a:pt x="21600" y="18461"/>
                    <a:pt x="20736" y="19406"/>
                  </a:cubicBezTo>
                  <a:cubicBezTo>
                    <a:pt x="19872" y="20351"/>
                    <a:pt x="17712" y="20891"/>
                    <a:pt x="14040" y="21161"/>
                  </a:cubicBezTo>
                  <a:cubicBezTo>
                    <a:pt x="10368" y="21431"/>
                    <a:pt x="5184" y="21431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6422755" y="222250"/>
              <a:ext cx="155846" cy="173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93" fill="norm" stroke="1" extrusionOk="0">
                  <a:moveTo>
                    <a:pt x="1350" y="0"/>
                  </a:moveTo>
                  <a:cubicBezTo>
                    <a:pt x="767" y="4945"/>
                    <a:pt x="183" y="9889"/>
                    <a:pt x="37" y="13142"/>
                  </a:cubicBezTo>
                  <a:cubicBezTo>
                    <a:pt x="-109" y="16395"/>
                    <a:pt x="183" y="17957"/>
                    <a:pt x="767" y="19258"/>
                  </a:cubicBezTo>
                  <a:cubicBezTo>
                    <a:pt x="1350" y="20559"/>
                    <a:pt x="2226" y="21600"/>
                    <a:pt x="3248" y="21210"/>
                  </a:cubicBezTo>
                  <a:cubicBezTo>
                    <a:pt x="4269" y="20819"/>
                    <a:pt x="5437" y="18998"/>
                    <a:pt x="6167" y="17436"/>
                  </a:cubicBezTo>
                  <a:cubicBezTo>
                    <a:pt x="6896" y="15875"/>
                    <a:pt x="7188" y="14573"/>
                    <a:pt x="7334" y="13272"/>
                  </a:cubicBezTo>
                  <a:cubicBezTo>
                    <a:pt x="7480" y="11971"/>
                    <a:pt x="7480" y="10670"/>
                    <a:pt x="8064" y="10540"/>
                  </a:cubicBezTo>
                  <a:cubicBezTo>
                    <a:pt x="8648" y="10410"/>
                    <a:pt x="9815" y="11451"/>
                    <a:pt x="11129" y="12882"/>
                  </a:cubicBezTo>
                  <a:cubicBezTo>
                    <a:pt x="12442" y="14313"/>
                    <a:pt x="13902" y="16135"/>
                    <a:pt x="15361" y="17046"/>
                  </a:cubicBezTo>
                  <a:cubicBezTo>
                    <a:pt x="16821" y="17957"/>
                    <a:pt x="18280" y="17957"/>
                    <a:pt x="19448" y="15875"/>
                  </a:cubicBezTo>
                  <a:cubicBezTo>
                    <a:pt x="20615" y="13793"/>
                    <a:pt x="21491" y="9629"/>
                    <a:pt x="21491" y="6896"/>
                  </a:cubicBezTo>
                  <a:cubicBezTo>
                    <a:pt x="21491" y="4164"/>
                    <a:pt x="20615" y="2863"/>
                    <a:pt x="19740" y="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6629400" y="247650"/>
              <a:ext cx="254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305"/>
                    <a:pt x="3600" y="10611"/>
                    <a:pt x="7200" y="14211"/>
                  </a:cubicBezTo>
                  <a:cubicBezTo>
                    <a:pt x="10800" y="17811"/>
                    <a:pt x="16200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6648450" y="127000"/>
              <a:ext cx="1" cy="508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6764866" y="0"/>
              <a:ext cx="61385" cy="39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17131" y="0"/>
                  </a:moveTo>
                  <a:cubicBezTo>
                    <a:pt x="11917" y="2888"/>
                    <a:pt x="6703" y="5775"/>
                    <a:pt x="3724" y="8663"/>
                  </a:cubicBezTo>
                  <a:cubicBezTo>
                    <a:pt x="745" y="11551"/>
                    <a:pt x="0" y="14439"/>
                    <a:pt x="0" y="16402"/>
                  </a:cubicBezTo>
                  <a:cubicBezTo>
                    <a:pt x="0" y="18366"/>
                    <a:pt x="745" y="19405"/>
                    <a:pt x="2234" y="20156"/>
                  </a:cubicBezTo>
                  <a:cubicBezTo>
                    <a:pt x="3724" y="20907"/>
                    <a:pt x="5959" y="21369"/>
                    <a:pt x="9310" y="21484"/>
                  </a:cubicBezTo>
                  <a:cubicBezTo>
                    <a:pt x="12662" y="21600"/>
                    <a:pt x="17131" y="21369"/>
                    <a:pt x="21600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6711950" y="52519"/>
              <a:ext cx="234950" cy="27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13427"/>
                  </a:moveTo>
                  <a:cubicBezTo>
                    <a:pt x="1557" y="11083"/>
                    <a:pt x="3114" y="8738"/>
                    <a:pt x="5254" y="6645"/>
                  </a:cubicBezTo>
                  <a:cubicBezTo>
                    <a:pt x="7395" y="4552"/>
                    <a:pt x="10119" y="2711"/>
                    <a:pt x="11968" y="1538"/>
                  </a:cubicBezTo>
                  <a:cubicBezTo>
                    <a:pt x="13816" y="366"/>
                    <a:pt x="14789" y="-136"/>
                    <a:pt x="15470" y="31"/>
                  </a:cubicBezTo>
                  <a:cubicBezTo>
                    <a:pt x="16151" y="199"/>
                    <a:pt x="16541" y="1036"/>
                    <a:pt x="16151" y="3966"/>
                  </a:cubicBezTo>
                  <a:cubicBezTo>
                    <a:pt x="15762" y="6897"/>
                    <a:pt x="14595" y="11920"/>
                    <a:pt x="13914" y="14934"/>
                  </a:cubicBezTo>
                  <a:cubicBezTo>
                    <a:pt x="13232" y="17948"/>
                    <a:pt x="13038" y="18952"/>
                    <a:pt x="13232" y="18952"/>
                  </a:cubicBezTo>
                  <a:cubicBezTo>
                    <a:pt x="13427" y="18952"/>
                    <a:pt x="14011" y="17948"/>
                    <a:pt x="14789" y="16943"/>
                  </a:cubicBezTo>
                  <a:cubicBezTo>
                    <a:pt x="15568" y="15938"/>
                    <a:pt x="16541" y="14934"/>
                    <a:pt x="17514" y="14431"/>
                  </a:cubicBezTo>
                  <a:cubicBezTo>
                    <a:pt x="18486" y="13929"/>
                    <a:pt x="19459" y="13929"/>
                    <a:pt x="20141" y="14348"/>
                  </a:cubicBezTo>
                  <a:cubicBezTo>
                    <a:pt x="20822" y="14766"/>
                    <a:pt x="21211" y="15604"/>
                    <a:pt x="21405" y="16859"/>
                  </a:cubicBezTo>
                  <a:cubicBezTo>
                    <a:pt x="21600" y="18115"/>
                    <a:pt x="21600" y="19790"/>
                    <a:pt x="2160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7556500" y="190499"/>
              <a:ext cx="165100" cy="153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0"/>
                  </a:moveTo>
                  <a:cubicBezTo>
                    <a:pt x="1108" y="5918"/>
                    <a:pt x="2215" y="11836"/>
                    <a:pt x="2631" y="15682"/>
                  </a:cubicBezTo>
                  <a:cubicBezTo>
                    <a:pt x="3046" y="19529"/>
                    <a:pt x="2769" y="21304"/>
                    <a:pt x="2354" y="21452"/>
                  </a:cubicBezTo>
                  <a:cubicBezTo>
                    <a:pt x="1938" y="21600"/>
                    <a:pt x="1385" y="20121"/>
                    <a:pt x="1108" y="17901"/>
                  </a:cubicBezTo>
                  <a:cubicBezTo>
                    <a:pt x="831" y="15682"/>
                    <a:pt x="831" y="12723"/>
                    <a:pt x="1246" y="10504"/>
                  </a:cubicBezTo>
                  <a:cubicBezTo>
                    <a:pt x="1662" y="8285"/>
                    <a:pt x="2492" y="6805"/>
                    <a:pt x="3185" y="6805"/>
                  </a:cubicBezTo>
                  <a:cubicBezTo>
                    <a:pt x="3877" y="6805"/>
                    <a:pt x="4431" y="8285"/>
                    <a:pt x="4708" y="10060"/>
                  </a:cubicBezTo>
                  <a:cubicBezTo>
                    <a:pt x="4985" y="11836"/>
                    <a:pt x="4985" y="13907"/>
                    <a:pt x="5123" y="14203"/>
                  </a:cubicBezTo>
                  <a:cubicBezTo>
                    <a:pt x="5262" y="14499"/>
                    <a:pt x="5538" y="13019"/>
                    <a:pt x="6508" y="10652"/>
                  </a:cubicBezTo>
                  <a:cubicBezTo>
                    <a:pt x="7477" y="8285"/>
                    <a:pt x="9138" y="5030"/>
                    <a:pt x="10523" y="2959"/>
                  </a:cubicBezTo>
                  <a:cubicBezTo>
                    <a:pt x="11908" y="888"/>
                    <a:pt x="13015" y="0"/>
                    <a:pt x="14262" y="0"/>
                  </a:cubicBezTo>
                  <a:cubicBezTo>
                    <a:pt x="15508" y="0"/>
                    <a:pt x="16892" y="888"/>
                    <a:pt x="18138" y="4290"/>
                  </a:cubicBezTo>
                  <a:cubicBezTo>
                    <a:pt x="19385" y="7693"/>
                    <a:pt x="20492" y="13611"/>
                    <a:pt x="21600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7752815" y="205291"/>
              <a:ext cx="76736" cy="14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00" fill="norm" stroke="1" extrusionOk="0">
                  <a:moveTo>
                    <a:pt x="5402" y="8262"/>
                  </a:moveTo>
                  <a:cubicBezTo>
                    <a:pt x="8321" y="7627"/>
                    <a:pt x="11240" y="6992"/>
                    <a:pt x="14450" y="5562"/>
                  </a:cubicBezTo>
                  <a:cubicBezTo>
                    <a:pt x="17661" y="4133"/>
                    <a:pt x="21164" y="1910"/>
                    <a:pt x="21164" y="798"/>
                  </a:cubicBezTo>
                  <a:cubicBezTo>
                    <a:pt x="21164" y="-314"/>
                    <a:pt x="17661" y="-314"/>
                    <a:pt x="13867" y="1115"/>
                  </a:cubicBezTo>
                  <a:cubicBezTo>
                    <a:pt x="10072" y="2545"/>
                    <a:pt x="5986" y="5404"/>
                    <a:pt x="3359" y="8580"/>
                  </a:cubicBezTo>
                  <a:cubicBezTo>
                    <a:pt x="732" y="11757"/>
                    <a:pt x="-436" y="15251"/>
                    <a:pt x="148" y="17474"/>
                  </a:cubicBezTo>
                  <a:cubicBezTo>
                    <a:pt x="732" y="19698"/>
                    <a:pt x="3067" y="20651"/>
                    <a:pt x="6861" y="20968"/>
                  </a:cubicBezTo>
                  <a:cubicBezTo>
                    <a:pt x="10656" y="21286"/>
                    <a:pt x="15910" y="20968"/>
                    <a:pt x="21164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7858812" y="200830"/>
              <a:ext cx="104088" cy="148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32" fill="norm" stroke="1" extrusionOk="0">
                  <a:moveTo>
                    <a:pt x="18652" y="3078"/>
                  </a:moveTo>
                  <a:cubicBezTo>
                    <a:pt x="17356" y="1862"/>
                    <a:pt x="16060" y="645"/>
                    <a:pt x="14332" y="188"/>
                  </a:cubicBezTo>
                  <a:cubicBezTo>
                    <a:pt x="12604" y="-268"/>
                    <a:pt x="10444" y="36"/>
                    <a:pt x="8068" y="1862"/>
                  </a:cubicBezTo>
                  <a:cubicBezTo>
                    <a:pt x="5692" y="3687"/>
                    <a:pt x="3100" y="7033"/>
                    <a:pt x="1588" y="9467"/>
                  </a:cubicBezTo>
                  <a:cubicBezTo>
                    <a:pt x="76" y="11901"/>
                    <a:pt x="-356" y="13422"/>
                    <a:pt x="292" y="14791"/>
                  </a:cubicBezTo>
                  <a:cubicBezTo>
                    <a:pt x="940" y="16160"/>
                    <a:pt x="2668" y="17377"/>
                    <a:pt x="4396" y="17529"/>
                  </a:cubicBezTo>
                  <a:cubicBezTo>
                    <a:pt x="6124" y="17681"/>
                    <a:pt x="7852" y="16769"/>
                    <a:pt x="9364" y="15552"/>
                  </a:cubicBezTo>
                  <a:cubicBezTo>
                    <a:pt x="10876" y="14335"/>
                    <a:pt x="12172" y="12814"/>
                    <a:pt x="13684" y="11140"/>
                  </a:cubicBezTo>
                  <a:cubicBezTo>
                    <a:pt x="15196" y="9467"/>
                    <a:pt x="16924" y="7642"/>
                    <a:pt x="17572" y="7794"/>
                  </a:cubicBezTo>
                  <a:cubicBezTo>
                    <a:pt x="18220" y="7946"/>
                    <a:pt x="17788" y="10076"/>
                    <a:pt x="18220" y="12662"/>
                  </a:cubicBezTo>
                  <a:cubicBezTo>
                    <a:pt x="18652" y="15247"/>
                    <a:pt x="19948" y="18290"/>
                    <a:pt x="21244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8001425" y="215900"/>
              <a:ext cx="145625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914" fill="norm" stroke="1" extrusionOk="0">
                  <a:moveTo>
                    <a:pt x="2754" y="0"/>
                  </a:moveTo>
                  <a:cubicBezTo>
                    <a:pt x="1815" y="5828"/>
                    <a:pt x="876" y="11657"/>
                    <a:pt x="407" y="15428"/>
                  </a:cubicBezTo>
                  <a:cubicBezTo>
                    <a:pt x="-63" y="19200"/>
                    <a:pt x="-63" y="20914"/>
                    <a:pt x="94" y="20914"/>
                  </a:cubicBezTo>
                  <a:cubicBezTo>
                    <a:pt x="250" y="20914"/>
                    <a:pt x="563" y="19200"/>
                    <a:pt x="1346" y="16114"/>
                  </a:cubicBezTo>
                  <a:cubicBezTo>
                    <a:pt x="2128" y="13028"/>
                    <a:pt x="3380" y="8571"/>
                    <a:pt x="4633" y="5143"/>
                  </a:cubicBezTo>
                  <a:cubicBezTo>
                    <a:pt x="5885" y="1714"/>
                    <a:pt x="7137" y="-686"/>
                    <a:pt x="9954" y="514"/>
                  </a:cubicBezTo>
                  <a:cubicBezTo>
                    <a:pt x="12772" y="1714"/>
                    <a:pt x="17154" y="6514"/>
                    <a:pt x="19346" y="9771"/>
                  </a:cubicBezTo>
                  <a:cubicBezTo>
                    <a:pt x="21537" y="13028"/>
                    <a:pt x="21537" y="14743"/>
                    <a:pt x="21537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8483600" y="234509"/>
              <a:ext cx="285750" cy="31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21198"/>
                  </a:moveTo>
                  <a:cubicBezTo>
                    <a:pt x="1120" y="18894"/>
                    <a:pt x="2240" y="16590"/>
                    <a:pt x="3360" y="13854"/>
                  </a:cubicBezTo>
                  <a:cubicBezTo>
                    <a:pt x="4480" y="11118"/>
                    <a:pt x="5600" y="7950"/>
                    <a:pt x="6320" y="5358"/>
                  </a:cubicBezTo>
                  <a:cubicBezTo>
                    <a:pt x="7040" y="2766"/>
                    <a:pt x="7360" y="750"/>
                    <a:pt x="7360" y="174"/>
                  </a:cubicBezTo>
                  <a:cubicBezTo>
                    <a:pt x="7360" y="-402"/>
                    <a:pt x="7040" y="462"/>
                    <a:pt x="6720" y="2622"/>
                  </a:cubicBezTo>
                  <a:cubicBezTo>
                    <a:pt x="6400" y="4782"/>
                    <a:pt x="6080" y="8238"/>
                    <a:pt x="6000" y="10326"/>
                  </a:cubicBezTo>
                  <a:cubicBezTo>
                    <a:pt x="5920" y="12414"/>
                    <a:pt x="6080" y="13134"/>
                    <a:pt x="6560" y="13638"/>
                  </a:cubicBezTo>
                  <a:cubicBezTo>
                    <a:pt x="7040" y="14142"/>
                    <a:pt x="7840" y="14430"/>
                    <a:pt x="8560" y="14358"/>
                  </a:cubicBezTo>
                  <a:cubicBezTo>
                    <a:pt x="9280" y="14286"/>
                    <a:pt x="9920" y="13854"/>
                    <a:pt x="11120" y="12054"/>
                  </a:cubicBezTo>
                  <a:cubicBezTo>
                    <a:pt x="12320" y="10254"/>
                    <a:pt x="14080" y="7086"/>
                    <a:pt x="15040" y="5070"/>
                  </a:cubicBezTo>
                  <a:cubicBezTo>
                    <a:pt x="16000" y="3054"/>
                    <a:pt x="16160" y="2190"/>
                    <a:pt x="16160" y="2118"/>
                  </a:cubicBezTo>
                  <a:cubicBezTo>
                    <a:pt x="16160" y="2046"/>
                    <a:pt x="16000" y="2766"/>
                    <a:pt x="15920" y="3990"/>
                  </a:cubicBezTo>
                  <a:cubicBezTo>
                    <a:pt x="15840" y="5214"/>
                    <a:pt x="15840" y="6942"/>
                    <a:pt x="16800" y="8166"/>
                  </a:cubicBezTo>
                  <a:cubicBezTo>
                    <a:pt x="17760" y="9390"/>
                    <a:pt x="19680" y="10110"/>
                    <a:pt x="21600" y="10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9398047" y="196850"/>
              <a:ext cx="11425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1198" y="15660"/>
                  </a:moveTo>
                  <a:cubicBezTo>
                    <a:pt x="17271" y="13140"/>
                    <a:pt x="13343" y="10620"/>
                    <a:pt x="11380" y="8190"/>
                  </a:cubicBezTo>
                  <a:cubicBezTo>
                    <a:pt x="9416" y="5760"/>
                    <a:pt x="9416" y="3420"/>
                    <a:pt x="10202" y="1980"/>
                  </a:cubicBezTo>
                  <a:cubicBezTo>
                    <a:pt x="10987" y="540"/>
                    <a:pt x="12558" y="0"/>
                    <a:pt x="14129" y="0"/>
                  </a:cubicBezTo>
                  <a:cubicBezTo>
                    <a:pt x="15700" y="0"/>
                    <a:pt x="17271" y="540"/>
                    <a:pt x="17074" y="1980"/>
                  </a:cubicBezTo>
                  <a:cubicBezTo>
                    <a:pt x="16878" y="3420"/>
                    <a:pt x="14914" y="5760"/>
                    <a:pt x="11969" y="8370"/>
                  </a:cubicBezTo>
                  <a:cubicBezTo>
                    <a:pt x="9023" y="10980"/>
                    <a:pt x="5096" y="13860"/>
                    <a:pt x="2740" y="15750"/>
                  </a:cubicBezTo>
                  <a:cubicBezTo>
                    <a:pt x="383" y="17640"/>
                    <a:pt x="-402" y="18540"/>
                    <a:pt x="187" y="18900"/>
                  </a:cubicBezTo>
                  <a:cubicBezTo>
                    <a:pt x="776" y="19260"/>
                    <a:pt x="2740" y="19080"/>
                    <a:pt x="4900" y="18630"/>
                  </a:cubicBezTo>
                  <a:cubicBezTo>
                    <a:pt x="7060" y="18180"/>
                    <a:pt x="9416" y="17460"/>
                    <a:pt x="10987" y="17910"/>
                  </a:cubicBezTo>
                  <a:cubicBezTo>
                    <a:pt x="12558" y="18360"/>
                    <a:pt x="13343" y="19980"/>
                    <a:pt x="141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9912350" y="247650"/>
              <a:ext cx="101600" cy="14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0"/>
                  </a:moveTo>
                  <a:cubicBezTo>
                    <a:pt x="2250" y="6600"/>
                    <a:pt x="4500" y="13200"/>
                    <a:pt x="6525" y="16950"/>
                  </a:cubicBezTo>
                  <a:cubicBezTo>
                    <a:pt x="8550" y="20700"/>
                    <a:pt x="10350" y="21600"/>
                    <a:pt x="11700" y="21150"/>
                  </a:cubicBezTo>
                  <a:cubicBezTo>
                    <a:pt x="13050" y="20700"/>
                    <a:pt x="13950" y="18900"/>
                    <a:pt x="14625" y="16050"/>
                  </a:cubicBezTo>
                  <a:cubicBezTo>
                    <a:pt x="15300" y="13200"/>
                    <a:pt x="15750" y="9300"/>
                    <a:pt x="16875" y="6900"/>
                  </a:cubicBezTo>
                  <a:cubicBezTo>
                    <a:pt x="18000" y="4500"/>
                    <a:pt x="19800" y="3600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0034554" y="253290"/>
              <a:ext cx="119096" cy="120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514" fill="norm" stroke="1" extrusionOk="0">
                  <a:moveTo>
                    <a:pt x="16775" y="5521"/>
                  </a:moveTo>
                  <a:cubicBezTo>
                    <a:pt x="15638" y="3721"/>
                    <a:pt x="14501" y="1921"/>
                    <a:pt x="12985" y="841"/>
                  </a:cubicBezTo>
                  <a:cubicBezTo>
                    <a:pt x="11469" y="-239"/>
                    <a:pt x="9575" y="-599"/>
                    <a:pt x="7301" y="1741"/>
                  </a:cubicBezTo>
                  <a:cubicBezTo>
                    <a:pt x="5027" y="4081"/>
                    <a:pt x="2375" y="9121"/>
                    <a:pt x="1048" y="12901"/>
                  </a:cubicBezTo>
                  <a:cubicBezTo>
                    <a:pt x="-278" y="16681"/>
                    <a:pt x="-278" y="19201"/>
                    <a:pt x="669" y="20101"/>
                  </a:cubicBezTo>
                  <a:cubicBezTo>
                    <a:pt x="1617" y="21001"/>
                    <a:pt x="3511" y="20281"/>
                    <a:pt x="5217" y="19381"/>
                  </a:cubicBezTo>
                  <a:cubicBezTo>
                    <a:pt x="6922" y="18481"/>
                    <a:pt x="8438" y="17401"/>
                    <a:pt x="11090" y="17221"/>
                  </a:cubicBezTo>
                  <a:cubicBezTo>
                    <a:pt x="13743" y="17041"/>
                    <a:pt x="17533" y="17761"/>
                    <a:pt x="21322" y="18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0185400" y="241300"/>
              <a:ext cx="82550" cy="152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1775"/>
                  </a:moveTo>
                  <a:cubicBezTo>
                    <a:pt x="4985" y="7101"/>
                    <a:pt x="9969" y="12427"/>
                    <a:pt x="12185" y="15830"/>
                  </a:cubicBezTo>
                  <a:cubicBezTo>
                    <a:pt x="14400" y="19233"/>
                    <a:pt x="13846" y="20712"/>
                    <a:pt x="12185" y="21156"/>
                  </a:cubicBezTo>
                  <a:cubicBezTo>
                    <a:pt x="10523" y="21600"/>
                    <a:pt x="7754" y="21008"/>
                    <a:pt x="6092" y="19529"/>
                  </a:cubicBezTo>
                  <a:cubicBezTo>
                    <a:pt x="4431" y="18049"/>
                    <a:pt x="3877" y="15682"/>
                    <a:pt x="6646" y="12279"/>
                  </a:cubicBezTo>
                  <a:cubicBezTo>
                    <a:pt x="9415" y="8877"/>
                    <a:pt x="15508" y="44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0736655" y="279400"/>
              <a:ext cx="305996" cy="146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053" fill="norm" stroke="1" extrusionOk="0">
                  <a:moveTo>
                    <a:pt x="8073" y="2738"/>
                  </a:moveTo>
                  <a:cubicBezTo>
                    <a:pt x="7777" y="5780"/>
                    <a:pt x="7481" y="8823"/>
                    <a:pt x="6889" y="12017"/>
                  </a:cubicBezTo>
                  <a:cubicBezTo>
                    <a:pt x="6298" y="15211"/>
                    <a:pt x="5410" y="18558"/>
                    <a:pt x="4596" y="20079"/>
                  </a:cubicBezTo>
                  <a:cubicBezTo>
                    <a:pt x="3783" y="21600"/>
                    <a:pt x="3043" y="21296"/>
                    <a:pt x="2229" y="19470"/>
                  </a:cubicBezTo>
                  <a:cubicBezTo>
                    <a:pt x="1415" y="17645"/>
                    <a:pt x="528" y="14299"/>
                    <a:pt x="158" y="11561"/>
                  </a:cubicBezTo>
                  <a:cubicBezTo>
                    <a:pt x="-212" y="8823"/>
                    <a:pt x="-64" y="6693"/>
                    <a:pt x="2081" y="5172"/>
                  </a:cubicBezTo>
                  <a:cubicBezTo>
                    <a:pt x="4226" y="3651"/>
                    <a:pt x="8369" y="2738"/>
                    <a:pt x="11920" y="1977"/>
                  </a:cubicBezTo>
                  <a:cubicBezTo>
                    <a:pt x="15470" y="1217"/>
                    <a:pt x="18429" y="608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1036299" y="73682"/>
              <a:ext cx="196851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5927"/>
                  </a:moveTo>
                  <a:cubicBezTo>
                    <a:pt x="0" y="4096"/>
                    <a:pt x="0" y="2266"/>
                    <a:pt x="1045" y="1167"/>
                  </a:cubicBezTo>
                  <a:cubicBezTo>
                    <a:pt x="2090" y="69"/>
                    <a:pt x="4181" y="-297"/>
                    <a:pt x="5574" y="252"/>
                  </a:cubicBezTo>
                  <a:cubicBezTo>
                    <a:pt x="6968" y="801"/>
                    <a:pt x="7665" y="2266"/>
                    <a:pt x="8013" y="5011"/>
                  </a:cubicBezTo>
                  <a:cubicBezTo>
                    <a:pt x="8361" y="7757"/>
                    <a:pt x="8361" y="11784"/>
                    <a:pt x="7897" y="14347"/>
                  </a:cubicBezTo>
                  <a:cubicBezTo>
                    <a:pt x="7432" y="16910"/>
                    <a:pt x="6503" y="18008"/>
                    <a:pt x="6735" y="18923"/>
                  </a:cubicBezTo>
                  <a:cubicBezTo>
                    <a:pt x="6968" y="19839"/>
                    <a:pt x="8361" y="20571"/>
                    <a:pt x="11032" y="20937"/>
                  </a:cubicBezTo>
                  <a:cubicBezTo>
                    <a:pt x="13703" y="21303"/>
                    <a:pt x="17652" y="21303"/>
                    <a:pt x="2160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1201400" y="469900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744261" y="1249577"/>
              <a:ext cx="170140" cy="426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324" fill="norm" stroke="1" extrusionOk="0">
                  <a:moveTo>
                    <a:pt x="20918" y="3563"/>
                  </a:moveTo>
                  <a:cubicBezTo>
                    <a:pt x="20398" y="2504"/>
                    <a:pt x="19877" y="1445"/>
                    <a:pt x="18185" y="757"/>
                  </a:cubicBezTo>
                  <a:cubicBezTo>
                    <a:pt x="16494" y="69"/>
                    <a:pt x="13631" y="-249"/>
                    <a:pt x="10638" y="227"/>
                  </a:cubicBezTo>
                  <a:cubicBezTo>
                    <a:pt x="7646" y="704"/>
                    <a:pt x="4523" y="1975"/>
                    <a:pt x="2441" y="3457"/>
                  </a:cubicBezTo>
                  <a:cubicBezTo>
                    <a:pt x="359" y="4939"/>
                    <a:pt x="-682" y="6633"/>
                    <a:pt x="489" y="8116"/>
                  </a:cubicBezTo>
                  <a:cubicBezTo>
                    <a:pt x="1660" y="9598"/>
                    <a:pt x="5043" y="10869"/>
                    <a:pt x="8296" y="12192"/>
                  </a:cubicBezTo>
                  <a:cubicBezTo>
                    <a:pt x="11549" y="13516"/>
                    <a:pt x="14672" y="14892"/>
                    <a:pt x="16494" y="15845"/>
                  </a:cubicBezTo>
                  <a:cubicBezTo>
                    <a:pt x="18316" y="16798"/>
                    <a:pt x="18836" y="17327"/>
                    <a:pt x="19096" y="17857"/>
                  </a:cubicBezTo>
                  <a:cubicBezTo>
                    <a:pt x="19357" y="18386"/>
                    <a:pt x="19357" y="18916"/>
                    <a:pt x="17795" y="19498"/>
                  </a:cubicBezTo>
                  <a:cubicBezTo>
                    <a:pt x="16234" y="20080"/>
                    <a:pt x="13111" y="20716"/>
                    <a:pt x="10638" y="21033"/>
                  </a:cubicBezTo>
                  <a:cubicBezTo>
                    <a:pt x="8166" y="21351"/>
                    <a:pt x="6345" y="21351"/>
                    <a:pt x="4653" y="21298"/>
                  </a:cubicBezTo>
                  <a:cubicBezTo>
                    <a:pt x="2961" y="21245"/>
                    <a:pt x="1400" y="21139"/>
                    <a:pt x="1270" y="20980"/>
                  </a:cubicBezTo>
                  <a:cubicBezTo>
                    <a:pt x="1140" y="20822"/>
                    <a:pt x="2441" y="20610"/>
                    <a:pt x="3742" y="20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914825" y="1608271"/>
              <a:ext cx="126575" cy="11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103" fill="norm" stroke="1" extrusionOk="0">
                  <a:moveTo>
                    <a:pt x="2088" y="2000"/>
                  </a:moveTo>
                  <a:cubicBezTo>
                    <a:pt x="1728" y="6243"/>
                    <a:pt x="1368" y="10486"/>
                    <a:pt x="1008" y="14150"/>
                  </a:cubicBezTo>
                  <a:cubicBezTo>
                    <a:pt x="648" y="17815"/>
                    <a:pt x="288" y="20900"/>
                    <a:pt x="108" y="21093"/>
                  </a:cubicBezTo>
                  <a:cubicBezTo>
                    <a:pt x="-72" y="21286"/>
                    <a:pt x="-72" y="18586"/>
                    <a:pt x="468" y="14922"/>
                  </a:cubicBezTo>
                  <a:cubicBezTo>
                    <a:pt x="1008" y="11257"/>
                    <a:pt x="2088" y="6629"/>
                    <a:pt x="3348" y="3736"/>
                  </a:cubicBezTo>
                  <a:cubicBezTo>
                    <a:pt x="4608" y="843"/>
                    <a:pt x="6048" y="-314"/>
                    <a:pt x="8568" y="72"/>
                  </a:cubicBezTo>
                  <a:cubicBezTo>
                    <a:pt x="11088" y="457"/>
                    <a:pt x="14688" y="2386"/>
                    <a:pt x="17028" y="5086"/>
                  </a:cubicBezTo>
                  <a:cubicBezTo>
                    <a:pt x="19368" y="7786"/>
                    <a:pt x="20448" y="11257"/>
                    <a:pt x="21528" y="14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212850" y="151130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225550" y="1606550"/>
              <a:ext cx="107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765027" y="1384300"/>
              <a:ext cx="241574" cy="28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39" fill="norm" stroke="1" extrusionOk="0">
                  <a:moveTo>
                    <a:pt x="21436" y="0"/>
                  </a:moveTo>
                  <a:cubicBezTo>
                    <a:pt x="17304" y="2096"/>
                    <a:pt x="13172" y="4191"/>
                    <a:pt x="10730" y="5561"/>
                  </a:cubicBezTo>
                  <a:cubicBezTo>
                    <a:pt x="8288" y="6931"/>
                    <a:pt x="7537" y="7576"/>
                    <a:pt x="6692" y="8140"/>
                  </a:cubicBezTo>
                  <a:cubicBezTo>
                    <a:pt x="5846" y="8704"/>
                    <a:pt x="4907" y="9188"/>
                    <a:pt x="4250" y="9833"/>
                  </a:cubicBezTo>
                  <a:cubicBezTo>
                    <a:pt x="3593" y="10478"/>
                    <a:pt x="3217" y="11284"/>
                    <a:pt x="3499" y="11767"/>
                  </a:cubicBezTo>
                  <a:cubicBezTo>
                    <a:pt x="3780" y="12251"/>
                    <a:pt x="4719" y="12412"/>
                    <a:pt x="5846" y="12493"/>
                  </a:cubicBezTo>
                  <a:cubicBezTo>
                    <a:pt x="6973" y="12573"/>
                    <a:pt x="8288" y="12573"/>
                    <a:pt x="9415" y="12734"/>
                  </a:cubicBezTo>
                  <a:cubicBezTo>
                    <a:pt x="10542" y="12896"/>
                    <a:pt x="11481" y="13218"/>
                    <a:pt x="11575" y="13701"/>
                  </a:cubicBezTo>
                  <a:cubicBezTo>
                    <a:pt x="11669" y="14185"/>
                    <a:pt x="10918" y="14830"/>
                    <a:pt x="9603" y="15555"/>
                  </a:cubicBezTo>
                  <a:cubicBezTo>
                    <a:pt x="8288" y="16281"/>
                    <a:pt x="6410" y="17087"/>
                    <a:pt x="5001" y="17651"/>
                  </a:cubicBezTo>
                  <a:cubicBezTo>
                    <a:pt x="3593" y="18215"/>
                    <a:pt x="2653" y="18537"/>
                    <a:pt x="1714" y="19101"/>
                  </a:cubicBezTo>
                  <a:cubicBezTo>
                    <a:pt x="775" y="19666"/>
                    <a:pt x="-164" y="20472"/>
                    <a:pt x="24" y="20955"/>
                  </a:cubicBezTo>
                  <a:cubicBezTo>
                    <a:pt x="212" y="21439"/>
                    <a:pt x="1526" y="21600"/>
                    <a:pt x="4062" y="21519"/>
                  </a:cubicBezTo>
                  <a:cubicBezTo>
                    <a:pt x="6598" y="21439"/>
                    <a:pt x="10354" y="21116"/>
                    <a:pt x="12984" y="20713"/>
                  </a:cubicBezTo>
                  <a:cubicBezTo>
                    <a:pt x="15613" y="20310"/>
                    <a:pt x="17116" y="19827"/>
                    <a:pt x="18619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2222500" y="1384300"/>
              <a:ext cx="209550" cy="28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0"/>
                  </a:moveTo>
                  <a:cubicBezTo>
                    <a:pt x="3927" y="4000"/>
                    <a:pt x="7855" y="8000"/>
                    <a:pt x="10691" y="11280"/>
                  </a:cubicBezTo>
                  <a:cubicBezTo>
                    <a:pt x="13527" y="14560"/>
                    <a:pt x="15273" y="17120"/>
                    <a:pt x="16473" y="18800"/>
                  </a:cubicBezTo>
                  <a:cubicBezTo>
                    <a:pt x="17673" y="20480"/>
                    <a:pt x="18327" y="21280"/>
                    <a:pt x="19091" y="21440"/>
                  </a:cubicBezTo>
                  <a:cubicBezTo>
                    <a:pt x="19855" y="21600"/>
                    <a:pt x="20727" y="21120"/>
                    <a:pt x="21600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2232522" y="1333499"/>
              <a:ext cx="193178" cy="36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42" fill="norm" stroke="1" extrusionOk="0">
                  <a:moveTo>
                    <a:pt x="21427" y="0"/>
                  </a:moveTo>
                  <a:cubicBezTo>
                    <a:pt x="19314" y="1758"/>
                    <a:pt x="17201" y="3516"/>
                    <a:pt x="14384" y="6405"/>
                  </a:cubicBezTo>
                  <a:cubicBezTo>
                    <a:pt x="11566" y="9293"/>
                    <a:pt x="8044" y="13312"/>
                    <a:pt x="5931" y="15760"/>
                  </a:cubicBezTo>
                  <a:cubicBezTo>
                    <a:pt x="3818" y="18209"/>
                    <a:pt x="3114" y="19088"/>
                    <a:pt x="2292" y="19905"/>
                  </a:cubicBezTo>
                  <a:cubicBezTo>
                    <a:pt x="1470" y="20721"/>
                    <a:pt x="531" y="21474"/>
                    <a:pt x="179" y="21537"/>
                  </a:cubicBezTo>
                  <a:cubicBezTo>
                    <a:pt x="-173" y="21600"/>
                    <a:pt x="62" y="20972"/>
                    <a:pt x="297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2457450" y="1606549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2463800" y="151765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727199" y="1866900"/>
              <a:ext cx="63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733550" y="18097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797049" y="187325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803400" y="1917700"/>
              <a:ext cx="635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987550" y="1866900"/>
              <a:ext cx="63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854200" y="1200146"/>
              <a:ext cx="133350" cy="10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30" fill="norm" stroke="1" extrusionOk="0">
                  <a:moveTo>
                    <a:pt x="2057" y="5083"/>
                  </a:moveTo>
                  <a:cubicBezTo>
                    <a:pt x="1371" y="7201"/>
                    <a:pt x="686" y="9319"/>
                    <a:pt x="343" y="12283"/>
                  </a:cubicBezTo>
                  <a:cubicBezTo>
                    <a:pt x="0" y="15248"/>
                    <a:pt x="0" y="19060"/>
                    <a:pt x="0" y="19907"/>
                  </a:cubicBezTo>
                  <a:cubicBezTo>
                    <a:pt x="0" y="20754"/>
                    <a:pt x="0" y="18636"/>
                    <a:pt x="857" y="15248"/>
                  </a:cubicBezTo>
                  <a:cubicBezTo>
                    <a:pt x="1714" y="11860"/>
                    <a:pt x="3429" y="7201"/>
                    <a:pt x="5829" y="4025"/>
                  </a:cubicBezTo>
                  <a:cubicBezTo>
                    <a:pt x="8229" y="848"/>
                    <a:pt x="11314" y="-846"/>
                    <a:pt x="13886" y="425"/>
                  </a:cubicBezTo>
                  <a:cubicBezTo>
                    <a:pt x="16457" y="1695"/>
                    <a:pt x="18514" y="5930"/>
                    <a:pt x="19714" y="9742"/>
                  </a:cubicBezTo>
                  <a:cubicBezTo>
                    <a:pt x="20914" y="13554"/>
                    <a:pt x="21257" y="16942"/>
                    <a:pt x="21600" y="20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4699000" y="1447800"/>
              <a:ext cx="1905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1733"/>
                    <a:pt x="2400" y="3467"/>
                    <a:pt x="4800" y="5933"/>
                  </a:cubicBezTo>
                  <a:cubicBezTo>
                    <a:pt x="7200" y="8400"/>
                    <a:pt x="10800" y="11600"/>
                    <a:pt x="13800" y="14333"/>
                  </a:cubicBezTo>
                  <a:cubicBezTo>
                    <a:pt x="16800" y="17067"/>
                    <a:pt x="19200" y="193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4675716" y="1441449"/>
              <a:ext cx="232835" cy="40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1343"/>
                  </a:moveTo>
                  <a:cubicBezTo>
                    <a:pt x="21011" y="672"/>
                    <a:pt x="20422" y="0"/>
                    <a:pt x="19735" y="0"/>
                  </a:cubicBezTo>
                  <a:cubicBezTo>
                    <a:pt x="19047" y="0"/>
                    <a:pt x="18262" y="672"/>
                    <a:pt x="16789" y="2462"/>
                  </a:cubicBezTo>
                  <a:cubicBezTo>
                    <a:pt x="15316" y="4253"/>
                    <a:pt x="13156" y="7163"/>
                    <a:pt x="10898" y="9961"/>
                  </a:cubicBezTo>
                  <a:cubicBezTo>
                    <a:pt x="8640" y="12759"/>
                    <a:pt x="6284" y="15445"/>
                    <a:pt x="4909" y="17067"/>
                  </a:cubicBezTo>
                  <a:cubicBezTo>
                    <a:pt x="3535" y="18690"/>
                    <a:pt x="3142" y="19250"/>
                    <a:pt x="2258" y="19921"/>
                  </a:cubicBezTo>
                  <a:cubicBezTo>
                    <a:pt x="1375" y="20593"/>
                    <a:pt x="0" y="21376"/>
                    <a:pt x="0" y="21488"/>
                  </a:cubicBezTo>
                  <a:cubicBezTo>
                    <a:pt x="0" y="21600"/>
                    <a:pt x="1375" y="21040"/>
                    <a:pt x="2356" y="20649"/>
                  </a:cubicBezTo>
                  <a:cubicBezTo>
                    <a:pt x="3338" y="20257"/>
                    <a:pt x="3927" y="20033"/>
                    <a:pt x="4516" y="1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4927600" y="1695517"/>
              <a:ext cx="114300" cy="12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6578"/>
                  </a:moveTo>
                  <a:cubicBezTo>
                    <a:pt x="400" y="10239"/>
                    <a:pt x="800" y="13900"/>
                    <a:pt x="1000" y="16646"/>
                  </a:cubicBezTo>
                  <a:cubicBezTo>
                    <a:pt x="1200" y="19391"/>
                    <a:pt x="1200" y="21222"/>
                    <a:pt x="1400" y="20673"/>
                  </a:cubicBezTo>
                  <a:cubicBezTo>
                    <a:pt x="1600" y="20124"/>
                    <a:pt x="2000" y="17195"/>
                    <a:pt x="3600" y="13534"/>
                  </a:cubicBezTo>
                  <a:cubicBezTo>
                    <a:pt x="5200" y="9873"/>
                    <a:pt x="8000" y="5480"/>
                    <a:pt x="10600" y="2917"/>
                  </a:cubicBezTo>
                  <a:cubicBezTo>
                    <a:pt x="13200" y="354"/>
                    <a:pt x="15600" y="-378"/>
                    <a:pt x="17400" y="171"/>
                  </a:cubicBezTo>
                  <a:cubicBezTo>
                    <a:pt x="19200" y="720"/>
                    <a:pt x="20400" y="2551"/>
                    <a:pt x="21000" y="6212"/>
                  </a:cubicBezTo>
                  <a:cubicBezTo>
                    <a:pt x="21600" y="9873"/>
                    <a:pt x="21600" y="15364"/>
                    <a:pt x="21600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4629150" y="1327150"/>
              <a:ext cx="3365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47" y="15600"/>
                    <a:pt x="8694" y="9600"/>
                    <a:pt x="12294" y="6000"/>
                  </a:cubicBezTo>
                  <a:cubicBezTo>
                    <a:pt x="15894" y="2400"/>
                    <a:pt x="1874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5321300" y="1619250"/>
              <a:ext cx="146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5346700" y="1733550"/>
              <a:ext cx="139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6088032" y="1272360"/>
              <a:ext cx="167218" cy="34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21421" fill="norm" stroke="1" extrusionOk="0">
                  <a:moveTo>
                    <a:pt x="15813" y="3781"/>
                  </a:moveTo>
                  <a:cubicBezTo>
                    <a:pt x="15813" y="2734"/>
                    <a:pt x="15813" y="1687"/>
                    <a:pt x="15032" y="967"/>
                  </a:cubicBezTo>
                  <a:cubicBezTo>
                    <a:pt x="14252" y="247"/>
                    <a:pt x="12690" y="-146"/>
                    <a:pt x="10218" y="50"/>
                  </a:cubicBezTo>
                  <a:cubicBezTo>
                    <a:pt x="7746" y="247"/>
                    <a:pt x="4363" y="1032"/>
                    <a:pt x="2281" y="2079"/>
                  </a:cubicBezTo>
                  <a:cubicBezTo>
                    <a:pt x="199" y="3127"/>
                    <a:pt x="-582" y="4436"/>
                    <a:pt x="459" y="6203"/>
                  </a:cubicBezTo>
                  <a:cubicBezTo>
                    <a:pt x="1500" y="7970"/>
                    <a:pt x="4363" y="10196"/>
                    <a:pt x="8006" y="12094"/>
                  </a:cubicBezTo>
                  <a:cubicBezTo>
                    <a:pt x="11649" y="13992"/>
                    <a:pt x="16073" y="15563"/>
                    <a:pt x="18416" y="16676"/>
                  </a:cubicBezTo>
                  <a:cubicBezTo>
                    <a:pt x="20758" y="17789"/>
                    <a:pt x="21018" y="18443"/>
                    <a:pt x="19977" y="19163"/>
                  </a:cubicBezTo>
                  <a:cubicBezTo>
                    <a:pt x="18936" y="19883"/>
                    <a:pt x="16594" y="20669"/>
                    <a:pt x="14382" y="21061"/>
                  </a:cubicBezTo>
                  <a:cubicBezTo>
                    <a:pt x="12170" y="21454"/>
                    <a:pt x="10088" y="21454"/>
                    <a:pt x="8396" y="21389"/>
                  </a:cubicBezTo>
                  <a:cubicBezTo>
                    <a:pt x="6705" y="21323"/>
                    <a:pt x="5404" y="21192"/>
                    <a:pt x="5273" y="20930"/>
                  </a:cubicBezTo>
                  <a:cubicBezTo>
                    <a:pt x="5143" y="20669"/>
                    <a:pt x="6184" y="20276"/>
                    <a:pt x="7876" y="19883"/>
                  </a:cubicBezTo>
                  <a:cubicBezTo>
                    <a:pt x="9567" y="19490"/>
                    <a:pt x="11910" y="19098"/>
                    <a:pt x="14252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6286500" y="1513416"/>
              <a:ext cx="101600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27"/>
                  </a:moveTo>
                  <a:cubicBezTo>
                    <a:pt x="900" y="5858"/>
                    <a:pt x="1800" y="7688"/>
                    <a:pt x="2250" y="9519"/>
                  </a:cubicBezTo>
                  <a:cubicBezTo>
                    <a:pt x="2700" y="11349"/>
                    <a:pt x="2700" y="13180"/>
                    <a:pt x="3150" y="13180"/>
                  </a:cubicBezTo>
                  <a:cubicBezTo>
                    <a:pt x="3600" y="13180"/>
                    <a:pt x="4500" y="11349"/>
                    <a:pt x="5625" y="9336"/>
                  </a:cubicBezTo>
                  <a:cubicBezTo>
                    <a:pt x="6750" y="7322"/>
                    <a:pt x="8100" y="5125"/>
                    <a:pt x="9900" y="3295"/>
                  </a:cubicBezTo>
                  <a:cubicBezTo>
                    <a:pt x="11700" y="1464"/>
                    <a:pt x="13950" y="0"/>
                    <a:pt x="15750" y="0"/>
                  </a:cubicBezTo>
                  <a:cubicBezTo>
                    <a:pt x="17550" y="0"/>
                    <a:pt x="18900" y="1464"/>
                    <a:pt x="19800" y="5308"/>
                  </a:cubicBezTo>
                  <a:cubicBezTo>
                    <a:pt x="20700" y="9153"/>
                    <a:pt x="21150" y="153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6159500" y="1708150"/>
              <a:ext cx="3302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9" y="16200"/>
                    <a:pt x="9138" y="10800"/>
                    <a:pt x="12738" y="7200"/>
                  </a:cubicBezTo>
                  <a:cubicBezTo>
                    <a:pt x="16338" y="3600"/>
                    <a:pt x="1896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6254750" y="1849966"/>
              <a:ext cx="139700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35"/>
                  </a:moveTo>
                  <a:cubicBezTo>
                    <a:pt x="0" y="7297"/>
                    <a:pt x="0" y="12259"/>
                    <a:pt x="0" y="15616"/>
                  </a:cubicBezTo>
                  <a:cubicBezTo>
                    <a:pt x="0" y="18973"/>
                    <a:pt x="0" y="20724"/>
                    <a:pt x="164" y="20870"/>
                  </a:cubicBezTo>
                  <a:cubicBezTo>
                    <a:pt x="327" y="21016"/>
                    <a:pt x="655" y="19557"/>
                    <a:pt x="1800" y="16200"/>
                  </a:cubicBezTo>
                  <a:cubicBezTo>
                    <a:pt x="2945" y="12843"/>
                    <a:pt x="4909" y="7589"/>
                    <a:pt x="6382" y="4378"/>
                  </a:cubicBezTo>
                  <a:cubicBezTo>
                    <a:pt x="7855" y="1168"/>
                    <a:pt x="8836" y="0"/>
                    <a:pt x="10800" y="0"/>
                  </a:cubicBezTo>
                  <a:cubicBezTo>
                    <a:pt x="12764" y="0"/>
                    <a:pt x="15709" y="1168"/>
                    <a:pt x="17673" y="4962"/>
                  </a:cubicBezTo>
                  <a:cubicBezTo>
                    <a:pt x="19636" y="8757"/>
                    <a:pt x="20618" y="151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38633" y="2639483"/>
              <a:ext cx="179712" cy="45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24" fill="norm" stroke="1" extrusionOk="0">
                  <a:moveTo>
                    <a:pt x="21035" y="1918"/>
                  </a:moveTo>
                  <a:cubicBezTo>
                    <a:pt x="21286" y="1413"/>
                    <a:pt x="21537" y="908"/>
                    <a:pt x="21035" y="555"/>
                  </a:cubicBezTo>
                  <a:cubicBezTo>
                    <a:pt x="20532" y="202"/>
                    <a:pt x="19277" y="0"/>
                    <a:pt x="17142" y="0"/>
                  </a:cubicBezTo>
                  <a:cubicBezTo>
                    <a:pt x="15007" y="0"/>
                    <a:pt x="11993" y="202"/>
                    <a:pt x="9356" y="707"/>
                  </a:cubicBezTo>
                  <a:cubicBezTo>
                    <a:pt x="6718" y="1211"/>
                    <a:pt x="4458" y="2019"/>
                    <a:pt x="3077" y="3533"/>
                  </a:cubicBezTo>
                  <a:cubicBezTo>
                    <a:pt x="1695" y="5047"/>
                    <a:pt x="1193" y="7267"/>
                    <a:pt x="816" y="10093"/>
                  </a:cubicBezTo>
                  <a:cubicBezTo>
                    <a:pt x="439" y="12920"/>
                    <a:pt x="188" y="16351"/>
                    <a:pt x="63" y="18370"/>
                  </a:cubicBezTo>
                  <a:cubicBezTo>
                    <a:pt x="-63" y="20389"/>
                    <a:pt x="-63" y="20994"/>
                    <a:pt x="690" y="21297"/>
                  </a:cubicBezTo>
                  <a:cubicBezTo>
                    <a:pt x="1444" y="21600"/>
                    <a:pt x="2951" y="21600"/>
                    <a:pt x="6467" y="21297"/>
                  </a:cubicBezTo>
                  <a:cubicBezTo>
                    <a:pt x="9984" y="20994"/>
                    <a:pt x="15509" y="20389"/>
                    <a:pt x="21035" y="19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0" y="287655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44079" y="2637366"/>
              <a:ext cx="195671" cy="38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1471" y="237"/>
                  </a:moveTo>
                  <a:cubicBezTo>
                    <a:pt x="16129" y="119"/>
                    <a:pt x="10787" y="0"/>
                    <a:pt x="7536" y="0"/>
                  </a:cubicBezTo>
                  <a:cubicBezTo>
                    <a:pt x="4284" y="0"/>
                    <a:pt x="3123" y="119"/>
                    <a:pt x="2426" y="475"/>
                  </a:cubicBezTo>
                  <a:cubicBezTo>
                    <a:pt x="1729" y="831"/>
                    <a:pt x="1497" y="1424"/>
                    <a:pt x="1613" y="3323"/>
                  </a:cubicBezTo>
                  <a:cubicBezTo>
                    <a:pt x="1729" y="5222"/>
                    <a:pt x="2194" y="8426"/>
                    <a:pt x="1961" y="11334"/>
                  </a:cubicBezTo>
                  <a:cubicBezTo>
                    <a:pt x="1729" y="14242"/>
                    <a:pt x="800" y="16853"/>
                    <a:pt x="336" y="18514"/>
                  </a:cubicBezTo>
                  <a:cubicBezTo>
                    <a:pt x="-129" y="20176"/>
                    <a:pt x="-129" y="20888"/>
                    <a:pt x="452" y="21244"/>
                  </a:cubicBezTo>
                  <a:cubicBezTo>
                    <a:pt x="1032" y="21600"/>
                    <a:pt x="2194" y="21600"/>
                    <a:pt x="4516" y="21600"/>
                  </a:cubicBezTo>
                  <a:cubicBezTo>
                    <a:pt x="6839" y="21600"/>
                    <a:pt x="10323" y="21600"/>
                    <a:pt x="12297" y="21541"/>
                  </a:cubicBezTo>
                  <a:cubicBezTo>
                    <a:pt x="14271" y="21481"/>
                    <a:pt x="14736" y="21363"/>
                    <a:pt x="15200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617596" y="2651036"/>
              <a:ext cx="139269" cy="31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467" fill="norm" stroke="1" extrusionOk="0">
                  <a:moveTo>
                    <a:pt x="18811" y="3630"/>
                  </a:moveTo>
                  <a:cubicBezTo>
                    <a:pt x="18811" y="2919"/>
                    <a:pt x="18811" y="2209"/>
                    <a:pt x="17382" y="1498"/>
                  </a:cubicBezTo>
                  <a:cubicBezTo>
                    <a:pt x="15953" y="788"/>
                    <a:pt x="13094" y="77"/>
                    <a:pt x="10076" y="6"/>
                  </a:cubicBezTo>
                  <a:cubicBezTo>
                    <a:pt x="7059" y="-65"/>
                    <a:pt x="3882" y="503"/>
                    <a:pt x="1976" y="1498"/>
                  </a:cubicBezTo>
                  <a:cubicBezTo>
                    <a:pt x="70" y="2493"/>
                    <a:pt x="-565" y="3914"/>
                    <a:pt x="547" y="5761"/>
                  </a:cubicBezTo>
                  <a:cubicBezTo>
                    <a:pt x="1659" y="7609"/>
                    <a:pt x="4517" y="9882"/>
                    <a:pt x="7853" y="11588"/>
                  </a:cubicBezTo>
                  <a:cubicBezTo>
                    <a:pt x="11188" y="13293"/>
                    <a:pt x="15000" y="14430"/>
                    <a:pt x="17382" y="15282"/>
                  </a:cubicBezTo>
                  <a:cubicBezTo>
                    <a:pt x="19764" y="16135"/>
                    <a:pt x="20717" y="16703"/>
                    <a:pt x="20876" y="17343"/>
                  </a:cubicBezTo>
                  <a:cubicBezTo>
                    <a:pt x="21035" y="17982"/>
                    <a:pt x="20400" y="18693"/>
                    <a:pt x="18494" y="19403"/>
                  </a:cubicBezTo>
                  <a:cubicBezTo>
                    <a:pt x="16588" y="20114"/>
                    <a:pt x="13411" y="20824"/>
                    <a:pt x="10870" y="21180"/>
                  </a:cubicBezTo>
                  <a:cubicBezTo>
                    <a:pt x="8329" y="21535"/>
                    <a:pt x="6423" y="21535"/>
                    <a:pt x="4835" y="21322"/>
                  </a:cubicBezTo>
                  <a:cubicBezTo>
                    <a:pt x="3247" y="21109"/>
                    <a:pt x="1976" y="20682"/>
                    <a:pt x="2453" y="20398"/>
                  </a:cubicBezTo>
                  <a:cubicBezTo>
                    <a:pt x="2929" y="20114"/>
                    <a:pt x="5153" y="19972"/>
                    <a:pt x="7376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825925" y="2893723"/>
              <a:ext cx="113875" cy="136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83" fill="norm" stroke="1" extrusionOk="0">
                  <a:moveTo>
                    <a:pt x="2320" y="4218"/>
                  </a:moveTo>
                  <a:cubicBezTo>
                    <a:pt x="1920" y="8472"/>
                    <a:pt x="1520" y="12727"/>
                    <a:pt x="1120" y="15836"/>
                  </a:cubicBezTo>
                  <a:cubicBezTo>
                    <a:pt x="720" y="18945"/>
                    <a:pt x="320" y="20909"/>
                    <a:pt x="120" y="21072"/>
                  </a:cubicBezTo>
                  <a:cubicBezTo>
                    <a:pt x="-80" y="21236"/>
                    <a:pt x="-80" y="19600"/>
                    <a:pt x="520" y="16491"/>
                  </a:cubicBezTo>
                  <a:cubicBezTo>
                    <a:pt x="1120" y="13381"/>
                    <a:pt x="2320" y="8800"/>
                    <a:pt x="3320" y="5691"/>
                  </a:cubicBezTo>
                  <a:cubicBezTo>
                    <a:pt x="4320" y="2581"/>
                    <a:pt x="5120" y="945"/>
                    <a:pt x="6520" y="291"/>
                  </a:cubicBezTo>
                  <a:cubicBezTo>
                    <a:pt x="7920" y="-364"/>
                    <a:pt x="9920" y="-37"/>
                    <a:pt x="11920" y="2581"/>
                  </a:cubicBezTo>
                  <a:cubicBezTo>
                    <a:pt x="13920" y="5200"/>
                    <a:pt x="15920" y="10109"/>
                    <a:pt x="17520" y="13381"/>
                  </a:cubicBezTo>
                  <a:cubicBezTo>
                    <a:pt x="19120" y="16654"/>
                    <a:pt x="20320" y="18291"/>
                    <a:pt x="21520" y="19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977899" y="2623448"/>
              <a:ext cx="181900" cy="45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5" fill="norm" stroke="1" extrusionOk="0">
                  <a:moveTo>
                    <a:pt x="0" y="1741"/>
                  </a:moveTo>
                  <a:cubicBezTo>
                    <a:pt x="2234" y="1345"/>
                    <a:pt x="4469" y="949"/>
                    <a:pt x="6579" y="652"/>
                  </a:cubicBezTo>
                  <a:cubicBezTo>
                    <a:pt x="8690" y="354"/>
                    <a:pt x="10676" y="156"/>
                    <a:pt x="12538" y="57"/>
                  </a:cubicBezTo>
                  <a:cubicBezTo>
                    <a:pt x="14400" y="-42"/>
                    <a:pt x="16138" y="-42"/>
                    <a:pt x="17007" y="305"/>
                  </a:cubicBezTo>
                  <a:cubicBezTo>
                    <a:pt x="17876" y="652"/>
                    <a:pt x="17876" y="1345"/>
                    <a:pt x="17752" y="3079"/>
                  </a:cubicBezTo>
                  <a:cubicBezTo>
                    <a:pt x="17628" y="4813"/>
                    <a:pt x="17379" y="7587"/>
                    <a:pt x="18000" y="10411"/>
                  </a:cubicBezTo>
                  <a:cubicBezTo>
                    <a:pt x="18621" y="13235"/>
                    <a:pt x="20110" y="16108"/>
                    <a:pt x="20855" y="17793"/>
                  </a:cubicBezTo>
                  <a:cubicBezTo>
                    <a:pt x="21600" y="19477"/>
                    <a:pt x="21600" y="19973"/>
                    <a:pt x="19986" y="20419"/>
                  </a:cubicBezTo>
                  <a:cubicBezTo>
                    <a:pt x="18372" y="20864"/>
                    <a:pt x="15145" y="21261"/>
                    <a:pt x="12910" y="21409"/>
                  </a:cubicBezTo>
                  <a:cubicBezTo>
                    <a:pt x="10676" y="21558"/>
                    <a:pt x="9434" y="21459"/>
                    <a:pt x="8193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447800" y="2857500"/>
              <a:ext cx="152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473200" y="297180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452069" y="2515085"/>
              <a:ext cx="103681" cy="189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52" fill="norm" stroke="1" extrusionOk="0">
                  <a:moveTo>
                    <a:pt x="3017" y="2082"/>
                  </a:moveTo>
                  <a:cubicBezTo>
                    <a:pt x="3449" y="895"/>
                    <a:pt x="3881" y="-292"/>
                    <a:pt x="4097" y="64"/>
                  </a:cubicBezTo>
                  <a:cubicBezTo>
                    <a:pt x="4313" y="420"/>
                    <a:pt x="4313" y="2319"/>
                    <a:pt x="3665" y="5523"/>
                  </a:cubicBezTo>
                  <a:cubicBezTo>
                    <a:pt x="3017" y="8728"/>
                    <a:pt x="1721" y="13238"/>
                    <a:pt x="857" y="16086"/>
                  </a:cubicBezTo>
                  <a:cubicBezTo>
                    <a:pt x="-7" y="18934"/>
                    <a:pt x="-439" y="20121"/>
                    <a:pt x="641" y="20715"/>
                  </a:cubicBezTo>
                  <a:cubicBezTo>
                    <a:pt x="1721" y="21308"/>
                    <a:pt x="4313" y="21308"/>
                    <a:pt x="7985" y="21189"/>
                  </a:cubicBezTo>
                  <a:cubicBezTo>
                    <a:pt x="11657" y="21071"/>
                    <a:pt x="16409" y="20833"/>
                    <a:pt x="21161" y="20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584049" y="2546713"/>
              <a:ext cx="65250" cy="118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0931" fill="norm" stroke="1" extrusionOk="0">
                  <a:moveTo>
                    <a:pt x="15275" y="1054"/>
                  </a:moveTo>
                  <a:cubicBezTo>
                    <a:pt x="11900" y="309"/>
                    <a:pt x="8525" y="-436"/>
                    <a:pt x="6163" y="309"/>
                  </a:cubicBezTo>
                  <a:cubicBezTo>
                    <a:pt x="3800" y="1054"/>
                    <a:pt x="2450" y="3288"/>
                    <a:pt x="1437" y="6081"/>
                  </a:cubicBezTo>
                  <a:cubicBezTo>
                    <a:pt x="425" y="8874"/>
                    <a:pt x="-250" y="12226"/>
                    <a:pt x="87" y="14833"/>
                  </a:cubicBezTo>
                  <a:cubicBezTo>
                    <a:pt x="425" y="17440"/>
                    <a:pt x="1775" y="19302"/>
                    <a:pt x="4138" y="20233"/>
                  </a:cubicBezTo>
                  <a:cubicBezTo>
                    <a:pt x="6500" y="21164"/>
                    <a:pt x="9875" y="21164"/>
                    <a:pt x="13250" y="20233"/>
                  </a:cubicBezTo>
                  <a:cubicBezTo>
                    <a:pt x="16625" y="19302"/>
                    <a:pt x="20000" y="17440"/>
                    <a:pt x="20675" y="14833"/>
                  </a:cubicBezTo>
                  <a:cubicBezTo>
                    <a:pt x="21350" y="12226"/>
                    <a:pt x="19325" y="8874"/>
                    <a:pt x="17300" y="5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737819" y="2488684"/>
              <a:ext cx="97332" cy="19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15" fill="norm" stroke="1" extrusionOk="0">
                  <a:moveTo>
                    <a:pt x="18376" y="2194"/>
                  </a:moveTo>
                  <a:cubicBezTo>
                    <a:pt x="16997" y="1244"/>
                    <a:pt x="15618" y="295"/>
                    <a:pt x="13780" y="57"/>
                  </a:cubicBezTo>
                  <a:cubicBezTo>
                    <a:pt x="11942" y="-180"/>
                    <a:pt x="9644" y="295"/>
                    <a:pt x="7116" y="1838"/>
                  </a:cubicBezTo>
                  <a:cubicBezTo>
                    <a:pt x="4588" y="3380"/>
                    <a:pt x="1831" y="5991"/>
                    <a:pt x="682" y="9077"/>
                  </a:cubicBezTo>
                  <a:cubicBezTo>
                    <a:pt x="-467" y="12163"/>
                    <a:pt x="-7" y="15723"/>
                    <a:pt x="912" y="17978"/>
                  </a:cubicBezTo>
                  <a:cubicBezTo>
                    <a:pt x="1831" y="20233"/>
                    <a:pt x="3210" y="21183"/>
                    <a:pt x="6656" y="21301"/>
                  </a:cubicBezTo>
                  <a:cubicBezTo>
                    <a:pt x="10103" y="21420"/>
                    <a:pt x="15618" y="20708"/>
                    <a:pt x="21133" y="1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746250" y="2603500"/>
              <a:ext cx="952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262124" y="2722033"/>
              <a:ext cx="220726" cy="36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22" fill="norm" stroke="1" extrusionOk="0">
                  <a:moveTo>
                    <a:pt x="15898" y="1241"/>
                  </a:moveTo>
                  <a:cubicBezTo>
                    <a:pt x="17132" y="621"/>
                    <a:pt x="18366" y="0"/>
                    <a:pt x="18572" y="0"/>
                  </a:cubicBezTo>
                  <a:cubicBezTo>
                    <a:pt x="18778" y="0"/>
                    <a:pt x="17955" y="621"/>
                    <a:pt x="15281" y="1862"/>
                  </a:cubicBezTo>
                  <a:cubicBezTo>
                    <a:pt x="12606" y="3103"/>
                    <a:pt x="8081" y="4966"/>
                    <a:pt x="5406" y="6083"/>
                  </a:cubicBezTo>
                  <a:cubicBezTo>
                    <a:pt x="2732" y="7200"/>
                    <a:pt x="1909" y="7572"/>
                    <a:pt x="1189" y="8007"/>
                  </a:cubicBezTo>
                  <a:cubicBezTo>
                    <a:pt x="469" y="8441"/>
                    <a:pt x="-148" y="8938"/>
                    <a:pt x="161" y="9248"/>
                  </a:cubicBezTo>
                  <a:cubicBezTo>
                    <a:pt x="469" y="9559"/>
                    <a:pt x="1703" y="9683"/>
                    <a:pt x="3349" y="9745"/>
                  </a:cubicBezTo>
                  <a:cubicBezTo>
                    <a:pt x="4995" y="9807"/>
                    <a:pt x="7052" y="9807"/>
                    <a:pt x="8698" y="9807"/>
                  </a:cubicBezTo>
                  <a:cubicBezTo>
                    <a:pt x="10343" y="9807"/>
                    <a:pt x="11578" y="9807"/>
                    <a:pt x="12401" y="10117"/>
                  </a:cubicBezTo>
                  <a:cubicBezTo>
                    <a:pt x="13223" y="10428"/>
                    <a:pt x="13635" y="11048"/>
                    <a:pt x="13223" y="11917"/>
                  </a:cubicBezTo>
                  <a:cubicBezTo>
                    <a:pt x="12812" y="12786"/>
                    <a:pt x="11578" y="13903"/>
                    <a:pt x="9623" y="15021"/>
                  </a:cubicBezTo>
                  <a:cubicBezTo>
                    <a:pt x="7669" y="16138"/>
                    <a:pt x="4995" y="17255"/>
                    <a:pt x="3246" y="18000"/>
                  </a:cubicBezTo>
                  <a:cubicBezTo>
                    <a:pt x="1498" y="18745"/>
                    <a:pt x="675" y="19117"/>
                    <a:pt x="263" y="19614"/>
                  </a:cubicBezTo>
                  <a:cubicBezTo>
                    <a:pt x="-148" y="20110"/>
                    <a:pt x="-148" y="20731"/>
                    <a:pt x="778" y="21103"/>
                  </a:cubicBezTo>
                  <a:cubicBezTo>
                    <a:pt x="1703" y="21476"/>
                    <a:pt x="3555" y="21600"/>
                    <a:pt x="7155" y="21476"/>
                  </a:cubicBezTo>
                  <a:cubicBezTo>
                    <a:pt x="10755" y="21352"/>
                    <a:pt x="16103" y="20979"/>
                    <a:pt x="21452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718441" y="2721295"/>
              <a:ext cx="179837" cy="34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08" fill="norm" stroke="1" extrusionOk="0">
                  <a:moveTo>
                    <a:pt x="21022" y="2908"/>
                  </a:moveTo>
                  <a:cubicBezTo>
                    <a:pt x="21273" y="2257"/>
                    <a:pt x="21524" y="1607"/>
                    <a:pt x="21147" y="1086"/>
                  </a:cubicBezTo>
                  <a:cubicBezTo>
                    <a:pt x="20771" y="566"/>
                    <a:pt x="19766" y="175"/>
                    <a:pt x="17757" y="45"/>
                  </a:cubicBezTo>
                  <a:cubicBezTo>
                    <a:pt x="15747" y="-85"/>
                    <a:pt x="12733" y="45"/>
                    <a:pt x="10096" y="696"/>
                  </a:cubicBezTo>
                  <a:cubicBezTo>
                    <a:pt x="7459" y="1346"/>
                    <a:pt x="5198" y="2517"/>
                    <a:pt x="3817" y="4274"/>
                  </a:cubicBezTo>
                  <a:cubicBezTo>
                    <a:pt x="2436" y="6031"/>
                    <a:pt x="1933" y="8373"/>
                    <a:pt x="1431" y="10780"/>
                  </a:cubicBezTo>
                  <a:cubicBezTo>
                    <a:pt x="929" y="13187"/>
                    <a:pt x="426" y="15660"/>
                    <a:pt x="175" y="17221"/>
                  </a:cubicBezTo>
                  <a:cubicBezTo>
                    <a:pt x="-76" y="18782"/>
                    <a:pt x="-76" y="19433"/>
                    <a:pt x="301" y="20019"/>
                  </a:cubicBezTo>
                  <a:cubicBezTo>
                    <a:pt x="677" y="20604"/>
                    <a:pt x="1431" y="21125"/>
                    <a:pt x="2436" y="21320"/>
                  </a:cubicBezTo>
                  <a:cubicBezTo>
                    <a:pt x="3440" y="21515"/>
                    <a:pt x="4696" y="21385"/>
                    <a:pt x="7584" y="20929"/>
                  </a:cubicBezTo>
                  <a:cubicBezTo>
                    <a:pt x="10473" y="20474"/>
                    <a:pt x="14994" y="19693"/>
                    <a:pt x="19515" y="18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736850" y="2921000"/>
              <a:ext cx="1460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6000"/>
                    <a:pt x="8139" y="10400"/>
                    <a:pt x="11739" y="6800"/>
                  </a:cubicBezTo>
                  <a:cubicBezTo>
                    <a:pt x="15339" y="3200"/>
                    <a:pt x="1847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995193" y="2704555"/>
              <a:ext cx="217907" cy="3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38" fill="norm" stroke="1" extrusionOk="0">
                  <a:moveTo>
                    <a:pt x="21382" y="2293"/>
                  </a:moveTo>
                  <a:cubicBezTo>
                    <a:pt x="21174" y="1665"/>
                    <a:pt x="20967" y="1037"/>
                    <a:pt x="19513" y="598"/>
                  </a:cubicBezTo>
                  <a:cubicBezTo>
                    <a:pt x="18059" y="158"/>
                    <a:pt x="15359" y="-93"/>
                    <a:pt x="12659" y="33"/>
                  </a:cubicBezTo>
                  <a:cubicBezTo>
                    <a:pt x="9959" y="158"/>
                    <a:pt x="7259" y="660"/>
                    <a:pt x="5597" y="1163"/>
                  </a:cubicBezTo>
                  <a:cubicBezTo>
                    <a:pt x="3936" y="1665"/>
                    <a:pt x="3313" y="2167"/>
                    <a:pt x="3001" y="4051"/>
                  </a:cubicBezTo>
                  <a:cubicBezTo>
                    <a:pt x="2690" y="5935"/>
                    <a:pt x="2690" y="9200"/>
                    <a:pt x="2274" y="11900"/>
                  </a:cubicBezTo>
                  <a:cubicBezTo>
                    <a:pt x="1859" y="14600"/>
                    <a:pt x="1028" y="16735"/>
                    <a:pt x="509" y="18242"/>
                  </a:cubicBezTo>
                  <a:cubicBezTo>
                    <a:pt x="-10" y="19749"/>
                    <a:pt x="-218" y="20628"/>
                    <a:pt x="301" y="21067"/>
                  </a:cubicBezTo>
                  <a:cubicBezTo>
                    <a:pt x="820" y="21507"/>
                    <a:pt x="2067" y="21507"/>
                    <a:pt x="4144" y="21319"/>
                  </a:cubicBezTo>
                  <a:cubicBezTo>
                    <a:pt x="6220" y="21130"/>
                    <a:pt x="9128" y="20754"/>
                    <a:pt x="12036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225800" y="2813050"/>
              <a:ext cx="2095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36" y="2182"/>
                    <a:pt x="5673" y="4364"/>
                    <a:pt x="8618" y="7309"/>
                  </a:cubicBezTo>
                  <a:cubicBezTo>
                    <a:pt x="11564" y="10255"/>
                    <a:pt x="14618" y="13964"/>
                    <a:pt x="16691" y="16473"/>
                  </a:cubicBezTo>
                  <a:cubicBezTo>
                    <a:pt x="18764" y="18982"/>
                    <a:pt x="19855" y="20291"/>
                    <a:pt x="20509" y="20945"/>
                  </a:cubicBezTo>
                  <a:cubicBezTo>
                    <a:pt x="21164" y="21600"/>
                    <a:pt x="2138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3243343" y="2781300"/>
              <a:ext cx="18565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21287" y="0"/>
                  </a:moveTo>
                  <a:cubicBezTo>
                    <a:pt x="20074" y="0"/>
                    <a:pt x="18860" y="0"/>
                    <a:pt x="17161" y="1059"/>
                  </a:cubicBezTo>
                  <a:cubicBezTo>
                    <a:pt x="15462" y="2118"/>
                    <a:pt x="13278" y="4235"/>
                    <a:pt x="10366" y="7271"/>
                  </a:cubicBezTo>
                  <a:cubicBezTo>
                    <a:pt x="7453" y="10306"/>
                    <a:pt x="3813" y="14259"/>
                    <a:pt x="1871" y="16659"/>
                  </a:cubicBezTo>
                  <a:cubicBezTo>
                    <a:pt x="-70" y="19059"/>
                    <a:pt x="-313" y="19906"/>
                    <a:pt x="294" y="20471"/>
                  </a:cubicBezTo>
                  <a:cubicBezTo>
                    <a:pt x="900" y="21035"/>
                    <a:pt x="2357" y="21318"/>
                    <a:pt x="38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3479800" y="2984500"/>
              <a:ext cx="127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3492500" y="289560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3505200" y="2706042"/>
              <a:ext cx="199158" cy="43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54" fill="norm" stroke="1" extrusionOk="0">
                  <a:moveTo>
                    <a:pt x="4775" y="893"/>
                  </a:moveTo>
                  <a:cubicBezTo>
                    <a:pt x="6821" y="476"/>
                    <a:pt x="8867" y="58"/>
                    <a:pt x="11368" y="6"/>
                  </a:cubicBezTo>
                  <a:cubicBezTo>
                    <a:pt x="13869" y="-46"/>
                    <a:pt x="16825" y="267"/>
                    <a:pt x="18644" y="632"/>
                  </a:cubicBezTo>
                  <a:cubicBezTo>
                    <a:pt x="20463" y="997"/>
                    <a:pt x="21145" y="1415"/>
                    <a:pt x="21259" y="2928"/>
                  </a:cubicBezTo>
                  <a:cubicBezTo>
                    <a:pt x="21373" y="4441"/>
                    <a:pt x="20918" y="7050"/>
                    <a:pt x="20463" y="9450"/>
                  </a:cubicBezTo>
                  <a:cubicBezTo>
                    <a:pt x="20008" y="11850"/>
                    <a:pt x="19554" y="14041"/>
                    <a:pt x="19326" y="15397"/>
                  </a:cubicBezTo>
                  <a:cubicBezTo>
                    <a:pt x="19099" y="16754"/>
                    <a:pt x="19099" y="17276"/>
                    <a:pt x="19440" y="17745"/>
                  </a:cubicBezTo>
                  <a:cubicBezTo>
                    <a:pt x="19781" y="18215"/>
                    <a:pt x="20463" y="18632"/>
                    <a:pt x="20918" y="19102"/>
                  </a:cubicBezTo>
                  <a:cubicBezTo>
                    <a:pt x="21373" y="19571"/>
                    <a:pt x="21600" y="20093"/>
                    <a:pt x="21145" y="20458"/>
                  </a:cubicBezTo>
                  <a:cubicBezTo>
                    <a:pt x="20691" y="20824"/>
                    <a:pt x="19554" y="21032"/>
                    <a:pt x="15916" y="21189"/>
                  </a:cubicBezTo>
                  <a:cubicBezTo>
                    <a:pt x="12278" y="21345"/>
                    <a:pt x="6139" y="21450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2317750" y="3263900"/>
              <a:ext cx="12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2336800" y="3213099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2419350" y="3289299"/>
              <a:ext cx="63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2432050" y="3346450"/>
              <a:ext cx="635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2546350" y="3257550"/>
              <a:ext cx="127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336800" y="2524866"/>
              <a:ext cx="146050" cy="11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6581"/>
                  </a:moveTo>
                  <a:cubicBezTo>
                    <a:pt x="313" y="8619"/>
                    <a:pt x="626" y="10657"/>
                    <a:pt x="783" y="12695"/>
                  </a:cubicBezTo>
                  <a:cubicBezTo>
                    <a:pt x="939" y="14732"/>
                    <a:pt x="939" y="16770"/>
                    <a:pt x="1409" y="16566"/>
                  </a:cubicBezTo>
                  <a:cubicBezTo>
                    <a:pt x="1878" y="16362"/>
                    <a:pt x="2817" y="13917"/>
                    <a:pt x="3287" y="11676"/>
                  </a:cubicBezTo>
                  <a:cubicBezTo>
                    <a:pt x="3757" y="9434"/>
                    <a:pt x="3757" y="7396"/>
                    <a:pt x="5009" y="5155"/>
                  </a:cubicBezTo>
                  <a:cubicBezTo>
                    <a:pt x="6261" y="2913"/>
                    <a:pt x="8765" y="468"/>
                    <a:pt x="10643" y="61"/>
                  </a:cubicBezTo>
                  <a:cubicBezTo>
                    <a:pt x="12522" y="-347"/>
                    <a:pt x="13774" y="1283"/>
                    <a:pt x="15496" y="5155"/>
                  </a:cubicBezTo>
                  <a:cubicBezTo>
                    <a:pt x="17217" y="9027"/>
                    <a:pt x="19409" y="15140"/>
                    <a:pt x="21600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4186538" y="2927713"/>
              <a:ext cx="131463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982" fill="norm" stroke="1" extrusionOk="0">
                  <a:moveTo>
                    <a:pt x="5865" y="20982"/>
                  </a:moveTo>
                  <a:cubicBezTo>
                    <a:pt x="3123" y="13782"/>
                    <a:pt x="380" y="6582"/>
                    <a:pt x="37" y="2982"/>
                  </a:cubicBezTo>
                  <a:cubicBezTo>
                    <a:pt x="-306" y="-618"/>
                    <a:pt x="1751" y="-618"/>
                    <a:pt x="5694" y="1182"/>
                  </a:cubicBezTo>
                  <a:cubicBezTo>
                    <a:pt x="9637" y="2982"/>
                    <a:pt x="15465" y="6582"/>
                    <a:pt x="21294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4171949" y="30480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4476750" y="2863104"/>
              <a:ext cx="148495" cy="27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28" fill="norm" stroke="1" extrusionOk="0">
                  <a:moveTo>
                    <a:pt x="0" y="4510"/>
                  </a:moveTo>
                  <a:cubicBezTo>
                    <a:pt x="0" y="3685"/>
                    <a:pt x="0" y="2861"/>
                    <a:pt x="304" y="2943"/>
                  </a:cubicBezTo>
                  <a:cubicBezTo>
                    <a:pt x="608" y="3026"/>
                    <a:pt x="1217" y="4015"/>
                    <a:pt x="1521" y="5911"/>
                  </a:cubicBezTo>
                  <a:cubicBezTo>
                    <a:pt x="1825" y="7807"/>
                    <a:pt x="1825" y="10610"/>
                    <a:pt x="1825" y="12507"/>
                  </a:cubicBezTo>
                  <a:cubicBezTo>
                    <a:pt x="1825" y="14403"/>
                    <a:pt x="1825" y="15392"/>
                    <a:pt x="1521" y="15392"/>
                  </a:cubicBezTo>
                  <a:cubicBezTo>
                    <a:pt x="1217" y="15392"/>
                    <a:pt x="608" y="14403"/>
                    <a:pt x="913" y="12259"/>
                  </a:cubicBezTo>
                  <a:cubicBezTo>
                    <a:pt x="1217" y="10116"/>
                    <a:pt x="2434" y="6818"/>
                    <a:pt x="4563" y="4510"/>
                  </a:cubicBezTo>
                  <a:cubicBezTo>
                    <a:pt x="6693" y="2201"/>
                    <a:pt x="9735" y="882"/>
                    <a:pt x="12017" y="305"/>
                  </a:cubicBezTo>
                  <a:cubicBezTo>
                    <a:pt x="14299" y="-272"/>
                    <a:pt x="15820" y="-107"/>
                    <a:pt x="17341" y="1459"/>
                  </a:cubicBezTo>
                  <a:cubicBezTo>
                    <a:pt x="18862" y="3026"/>
                    <a:pt x="20383" y="5994"/>
                    <a:pt x="20992" y="9539"/>
                  </a:cubicBezTo>
                  <a:cubicBezTo>
                    <a:pt x="21600" y="13084"/>
                    <a:pt x="21296" y="17206"/>
                    <a:pt x="20992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4699000" y="2846680"/>
              <a:ext cx="406400" cy="35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1359"/>
                  </a:moveTo>
                  <a:cubicBezTo>
                    <a:pt x="1688" y="17525"/>
                    <a:pt x="3375" y="13690"/>
                    <a:pt x="4500" y="10623"/>
                  </a:cubicBezTo>
                  <a:cubicBezTo>
                    <a:pt x="5625" y="7555"/>
                    <a:pt x="6188" y="5255"/>
                    <a:pt x="6525" y="3466"/>
                  </a:cubicBezTo>
                  <a:cubicBezTo>
                    <a:pt x="6863" y="1676"/>
                    <a:pt x="6975" y="398"/>
                    <a:pt x="7031" y="79"/>
                  </a:cubicBezTo>
                  <a:cubicBezTo>
                    <a:pt x="7088" y="-241"/>
                    <a:pt x="7088" y="398"/>
                    <a:pt x="6919" y="2379"/>
                  </a:cubicBezTo>
                  <a:cubicBezTo>
                    <a:pt x="6750" y="4360"/>
                    <a:pt x="6412" y="7683"/>
                    <a:pt x="6244" y="9984"/>
                  </a:cubicBezTo>
                  <a:cubicBezTo>
                    <a:pt x="6075" y="12284"/>
                    <a:pt x="6075" y="13563"/>
                    <a:pt x="6188" y="14585"/>
                  </a:cubicBezTo>
                  <a:cubicBezTo>
                    <a:pt x="6300" y="15608"/>
                    <a:pt x="6525" y="16374"/>
                    <a:pt x="6975" y="16822"/>
                  </a:cubicBezTo>
                  <a:cubicBezTo>
                    <a:pt x="7425" y="17269"/>
                    <a:pt x="8100" y="17397"/>
                    <a:pt x="9000" y="16886"/>
                  </a:cubicBezTo>
                  <a:cubicBezTo>
                    <a:pt x="9900" y="16374"/>
                    <a:pt x="11025" y="15224"/>
                    <a:pt x="12150" y="13115"/>
                  </a:cubicBezTo>
                  <a:cubicBezTo>
                    <a:pt x="13275" y="11006"/>
                    <a:pt x="14400" y="7939"/>
                    <a:pt x="15131" y="5830"/>
                  </a:cubicBezTo>
                  <a:cubicBezTo>
                    <a:pt x="15862" y="3721"/>
                    <a:pt x="16200" y="2571"/>
                    <a:pt x="16481" y="1676"/>
                  </a:cubicBezTo>
                  <a:cubicBezTo>
                    <a:pt x="16763" y="781"/>
                    <a:pt x="16987" y="142"/>
                    <a:pt x="17044" y="334"/>
                  </a:cubicBezTo>
                  <a:cubicBezTo>
                    <a:pt x="17100" y="526"/>
                    <a:pt x="16987" y="1548"/>
                    <a:pt x="16987" y="3274"/>
                  </a:cubicBezTo>
                  <a:cubicBezTo>
                    <a:pt x="16987" y="4999"/>
                    <a:pt x="17100" y="7428"/>
                    <a:pt x="17888" y="9345"/>
                  </a:cubicBezTo>
                  <a:cubicBezTo>
                    <a:pt x="18675" y="11262"/>
                    <a:pt x="20138" y="12668"/>
                    <a:pt x="21600" y="14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7252063" y="2763193"/>
              <a:ext cx="291738" cy="446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16" fill="norm" stroke="1" extrusionOk="0">
                  <a:moveTo>
                    <a:pt x="21573" y="872"/>
                  </a:moveTo>
                  <a:cubicBezTo>
                    <a:pt x="19695" y="464"/>
                    <a:pt x="17816" y="57"/>
                    <a:pt x="15312" y="6"/>
                  </a:cubicBezTo>
                  <a:cubicBezTo>
                    <a:pt x="12808" y="-45"/>
                    <a:pt x="9677" y="261"/>
                    <a:pt x="7251" y="770"/>
                  </a:cubicBezTo>
                  <a:cubicBezTo>
                    <a:pt x="4825" y="1280"/>
                    <a:pt x="3103" y="1993"/>
                    <a:pt x="2164" y="3419"/>
                  </a:cubicBezTo>
                  <a:cubicBezTo>
                    <a:pt x="1225" y="4846"/>
                    <a:pt x="1069" y="6985"/>
                    <a:pt x="834" y="9583"/>
                  </a:cubicBezTo>
                  <a:cubicBezTo>
                    <a:pt x="599" y="12181"/>
                    <a:pt x="286" y="15238"/>
                    <a:pt x="130" y="17021"/>
                  </a:cubicBezTo>
                  <a:cubicBezTo>
                    <a:pt x="-27" y="18804"/>
                    <a:pt x="-27" y="19313"/>
                    <a:pt x="51" y="19823"/>
                  </a:cubicBezTo>
                  <a:cubicBezTo>
                    <a:pt x="130" y="20332"/>
                    <a:pt x="286" y="20842"/>
                    <a:pt x="756" y="21147"/>
                  </a:cubicBezTo>
                  <a:cubicBezTo>
                    <a:pt x="1225" y="21453"/>
                    <a:pt x="2008" y="21555"/>
                    <a:pt x="4590" y="21504"/>
                  </a:cubicBezTo>
                  <a:cubicBezTo>
                    <a:pt x="7173" y="21453"/>
                    <a:pt x="11556" y="21249"/>
                    <a:pt x="15938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7258050" y="3009900"/>
              <a:ext cx="1714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6364"/>
                    <a:pt x="5867" y="11127"/>
                    <a:pt x="9467" y="7527"/>
                  </a:cubicBezTo>
                  <a:cubicBezTo>
                    <a:pt x="13067" y="3927"/>
                    <a:pt x="17333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7680077" y="2745316"/>
              <a:ext cx="238374" cy="517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51" fill="norm" stroke="1" extrusionOk="0">
                  <a:moveTo>
                    <a:pt x="21527" y="2028"/>
                  </a:moveTo>
                  <a:cubicBezTo>
                    <a:pt x="19998" y="1411"/>
                    <a:pt x="18469" y="793"/>
                    <a:pt x="16270" y="441"/>
                  </a:cubicBezTo>
                  <a:cubicBezTo>
                    <a:pt x="14072" y="88"/>
                    <a:pt x="11205" y="0"/>
                    <a:pt x="9293" y="0"/>
                  </a:cubicBezTo>
                  <a:cubicBezTo>
                    <a:pt x="7382" y="0"/>
                    <a:pt x="6426" y="88"/>
                    <a:pt x="5662" y="353"/>
                  </a:cubicBezTo>
                  <a:cubicBezTo>
                    <a:pt x="4897" y="617"/>
                    <a:pt x="4323" y="1058"/>
                    <a:pt x="4037" y="2424"/>
                  </a:cubicBezTo>
                  <a:cubicBezTo>
                    <a:pt x="3750" y="3791"/>
                    <a:pt x="3750" y="6083"/>
                    <a:pt x="3272" y="8464"/>
                  </a:cubicBezTo>
                  <a:cubicBezTo>
                    <a:pt x="2794" y="10844"/>
                    <a:pt x="1839" y="13313"/>
                    <a:pt x="1169" y="15296"/>
                  </a:cubicBezTo>
                  <a:cubicBezTo>
                    <a:pt x="500" y="17280"/>
                    <a:pt x="118" y="18779"/>
                    <a:pt x="23" y="19749"/>
                  </a:cubicBezTo>
                  <a:cubicBezTo>
                    <a:pt x="-73" y="20718"/>
                    <a:pt x="118" y="21159"/>
                    <a:pt x="978" y="21380"/>
                  </a:cubicBezTo>
                  <a:cubicBezTo>
                    <a:pt x="1839" y="21600"/>
                    <a:pt x="3368" y="21600"/>
                    <a:pt x="5948" y="21424"/>
                  </a:cubicBezTo>
                  <a:cubicBezTo>
                    <a:pt x="8529" y="21247"/>
                    <a:pt x="12161" y="20895"/>
                    <a:pt x="15792" y="20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8026400" y="2896542"/>
              <a:ext cx="247650" cy="31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800"/>
                  </a:moveTo>
                  <a:cubicBezTo>
                    <a:pt x="738" y="368"/>
                    <a:pt x="1477" y="-64"/>
                    <a:pt x="2308" y="8"/>
                  </a:cubicBezTo>
                  <a:cubicBezTo>
                    <a:pt x="3138" y="80"/>
                    <a:pt x="4062" y="656"/>
                    <a:pt x="5815" y="2600"/>
                  </a:cubicBezTo>
                  <a:cubicBezTo>
                    <a:pt x="7569" y="4544"/>
                    <a:pt x="10154" y="7856"/>
                    <a:pt x="12923" y="11240"/>
                  </a:cubicBezTo>
                  <a:cubicBezTo>
                    <a:pt x="15692" y="14624"/>
                    <a:pt x="18646" y="18080"/>
                    <a:pt x="2160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8085945" y="2866939"/>
              <a:ext cx="238905" cy="373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34" fill="norm" stroke="1" extrusionOk="0">
                  <a:moveTo>
                    <a:pt x="21386" y="1279"/>
                  </a:moveTo>
                  <a:cubicBezTo>
                    <a:pt x="21197" y="672"/>
                    <a:pt x="21007" y="65"/>
                    <a:pt x="20439" y="5"/>
                  </a:cubicBezTo>
                  <a:cubicBezTo>
                    <a:pt x="19870" y="-56"/>
                    <a:pt x="18923" y="429"/>
                    <a:pt x="17028" y="2492"/>
                  </a:cubicBezTo>
                  <a:cubicBezTo>
                    <a:pt x="15133" y="4555"/>
                    <a:pt x="12291" y="8196"/>
                    <a:pt x="9449" y="11351"/>
                  </a:cubicBezTo>
                  <a:cubicBezTo>
                    <a:pt x="6607" y="14506"/>
                    <a:pt x="3765" y="17175"/>
                    <a:pt x="2060" y="18814"/>
                  </a:cubicBezTo>
                  <a:cubicBezTo>
                    <a:pt x="354" y="20452"/>
                    <a:pt x="-214" y="21059"/>
                    <a:pt x="70" y="21301"/>
                  </a:cubicBezTo>
                  <a:cubicBezTo>
                    <a:pt x="354" y="21544"/>
                    <a:pt x="1491" y="21423"/>
                    <a:pt x="2439" y="21180"/>
                  </a:cubicBezTo>
                  <a:cubicBezTo>
                    <a:pt x="3386" y="20937"/>
                    <a:pt x="4144" y="20573"/>
                    <a:pt x="4902" y="20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8341164" y="3098081"/>
              <a:ext cx="148786" cy="134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48" fill="norm" stroke="1" extrusionOk="0">
                  <a:moveTo>
                    <a:pt x="393" y="8088"/>
                  </a:moveTo>
                  <a:cubicBezTo>
                    <a:pt x="393" y="9750"/>
                    <a:pt x="393" y="11411"/>
                    <a:pt x="241" y="13405"/>
                  </a:cubicBezTo>
                  <a:cubicBezTo>
                    <a:pt x="89" y="15399"/>
                    <a:pt x="-215" y="17725"/>
                    <a:pt x="241" y="17725"/>
                  </a:cubicBezTo>
                  <a:cubicBezTo>
                    <a:pt x="698" y="17725"/>
                    <a:pt x="1915" y="15399"/>
                    <a:pt x="4044" y="12076"/>
                  </a:cubicBezTo>
                  <a:cubicBezTo>
                    <a:pt x="6174" y="8753"/>
                    <a:pt x="9216" y="4433"/>
                    <a:pt x="11498" y="2106"/>
                  </a:cubicBezTo>
                  <a:cubicBezTo>
                    <a:pt x="13779" y="-220"/>
                    <a:pt x="15300" y="-552"/>
                    <a:pt x="16822" y="777"/>
                  </a:cubicBezTo>
                  <a:cubicBezTo>
                    <a:pt x="18343" y="2106"/>
                    <a:pt x="19864" y="5097"/>
                    <a:pt x="20624" y="8753"/>
                  </a:cubicBezTo>
                  <a:cubicBezTo>
                    <a:pt x="21385" y="12408"/>
                    <a:pt x="21385" y="16728"/>
                    <a:pt x="21385" y="2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8045449" y="2787650"/>
              <a:ext cx="247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5840"/>
                    <a:pt x="3323" y="10080"/>
                    <a:pt x="6923" y="6480"/>
                  </a:cubicBezTo>
                  <a:cubicBezTo>
                    <a:pt x="10523" y="2880"/>
                    <a:pt x="1606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8426450" y="2705100"/>
              <a:ext cx="271352" cy="66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0" y="1234"/>
                  </a:moveTo>
                  <a:cubicBezTo>
                    <a:pt x="3516" y="823"/>
                    <a:pt x="7033" y="411"/>
                    <a:pt x="9209" y="206"/>
                  </a:cubicBezTo>
                  <a:cubicBezTo>
                    <a:pt x="11386" y="0"/>
                    <a:pt x="12223" y="0"/>
                    <a:pt x="13060" y="0"/>
                  </a:cubicBezTo>
                  <a:cubicBezTo>
                    <a:pt x="13898" y="0"/>
                    <a:pt x="14735" y="0"/>
                    <a:pt x="15237" y="171"/>
                  </a:cubicBezTo>
                  <a:cubicBezTo>
                    <a:pt x="15740" y="343"/>
                    <a:pt x="15907" y="686"/>
                    <a:pt x="16074" y="1783"/>
                  </a:cubicBezTo>
                  <a:cubicBezTo>
                    <a:pt x="16242" y="2880"/>
                    <a:pt x="16409" y="4731"/>
                    <a:pt x="16828" y="6686"/>
                  </a:cubicBezTo>
                  <a:cubicBezTo>
                    <a:pt x="17247" y="8640"/>
                    <a:pt x="17916" y="10697"/>
                    <a:pt x="18419" y="12686"/>
                  </a:cubicBezTo>
                  <a:cubicBezTo>
                    <a:pt x="18921" y="14674"/>
                    <a:pt x="19256" y="16594"/>
                    <a:pt x="19591" y="17760"/>
                  </a:cubicBezTo>
                  <a:cubicBezTo>
                    <a:pt x="19926" y="18926"/>
                    <a:pt x="20260" y="19337"/>
                    <a:pt x="20679" y="19783"/>
                  </a:cubicBezTo>
                  <a:cubicBezTo>
                    <a:pt x="21098" y="20229"/>
                    <a:pt x="21600" y="20709"/>
                    <a:pt x="21433" y="20949"/>
                  </a:cubicBezTo>
                  <a:cubicBezTo>
                    <a:pt x="21265" y="21189"/>
                    <a:pt x="20428" y="21189"/>
                    <a:pt x="19172" y="21257"/>
                  </a:cubicBezTo>
                  <a:cubicBezTo>
                    <a:pt x="17916" y="21326"/>
                    <a:pt x="16242" y="21463"/>
                    <a:pt x="145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8851900" y="3002327"/>
              <a:ext cx="1587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472" y="4868"/>
                    <a:pt x="10944" y="-1303"/>
                    <a:pt x="14544" y="240"/>
                  </a:cubicBezTo>
                  <a:cubicBezTo>
                    <a:pt x="18144" y="1783"/>
                    <a:pt x="19872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8858250" y="3187700"/>
              <a:ext cx="2032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9474200" y="2750548"/>
              <a:ext cx="31750" cy="32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051"/>
                  </a:moveTo>
                  <a:cubicBezTo>
                    <a:pt x="1440" y="1062"/>
                    <a:pt x="2880" y="74"/>
                    <a:pt x="4320" y="4"/>
                  </a:cubicBezTo>
                  <a:cubicBezTo>
                    <a:pt x="5760" y="-67"/>
                    <a:pt x="7200" y="780"/>
                    <a:pt x="8640" y="3462"/>
                  </a:cubicBezTo>
                  <a:cubicBezTo>
                    <a:pt x="10080" y="6145"/>
                    <a:pt x="11520" y="10662"/>
                    <a:pt x="13680" y="13980"/>
                  </a:cubicBezTo>
                  <a:cubicBezTo>
                    <a:pt x="15840" y="17298"/>
                    <a:pt x="18720" y="19415"/>
                    <a:pt x="2160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9302750" y="3257550"/>
              <a:ext cx="2857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3520" y="15429"/>
                    <a:pt x="7040" y="21600"/>
                    <a:pt x="10640" y="20057"/>
                  </a:cubicBezTo>
                  <a:cubicBezTo>
                    <a:pt x="14240" y="18514"/>
                    <a:pt x="17920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9398000" y="3370553"/>
              <a:ext cx="139700" cy="22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5891" y="5522"/>
                  </a:moveTo>
                  <a:cubicBezTo>
                    <a:pt x="3927" y="10122"/>
                    <a:pt x="1964" y="14722"/>
                    <a:pt x="982" y="17522"/>
                  </a:cubicBezTo>
                  <a:cubicBezTo>
                    <a:pt x="0" y="20322"/>
                    <a:pt x="0" y="21322"/>
                    <a:pt x="0" y="21322"/>
                  </a:cubicBezTo>
                  <a:cubicBezTo>
                    <a:pt x="0" y="21322"/>
                    <a:pt x="0" y="20322"/>
                    <a:pt x="491" y="17122"/>
                  </a:cubicBezTo>
                  <a:cubicBezTo>
                    <a:pt x="982" y="13922"/>
                    <a:pt x="1964" y="8522"/>
                    <a:pt x="3109" y="5222"/>
                  </a:cubicBezTo>
                  <a:cubicBezTo>
                    <a:pt x="4255" y="1922"/>
                    <a:pt x="5564" y="722"/>
                    <a:pt x="7855" y="222"/>
                  </a:cubicBezTo>
                  <a:cubicBezTo>
                    <a:pt x="10145" y="-278"/>
                    <a:pt x="13418" y="-78"/>
                    <a:pt x="15709" y="2322"/>
                  </a:cubicBezTo>
                  <a:cubicBezTo>
                    <a:pt x="18000" y="4722"/>
                    <a:pt x="19309" y="9322"/>
                    <a:pt x="20127" y="12122"/>
                  </a:cubicBezTo>
                  <a:cubicBezTo>
                    <a:pt x="20945" y="14922"/>
                    <a:pt x="21273" y="15922"/>
                    <a:pt x="21600" y="16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9839055" y="2814937"/>
              <a:ext cx="199738" cy="39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96" fill="norm" stroke="1" extrusionOk="0">
                  <a:moveTo>
                    <a:pt x="20833" y="3380"/>
                  </a:moveTo>
                  <a:cubicBezTo>
                    <a:pt x="21060" y="2799"/>
                    <a:pt x="21288" y="2219"/>
                    <a:pt x="21401" y="1638"/>
                  </a:cubicBezTo>
                  <a:cubicBezTo>
                    <a:pt x="21515" y="1057"/>
                    <a:pt x="21515" y="477"/>
                    <a:pt x="20719" y="186"/>
                  </a:cubicBezTo>
                  <a:cubicBezTo>
                    <a:pt x="19923" y="-104"/>
                    <a:pt x="18332" y="-104"/>
                    <a:pt x="15717" y="535"/>
                  </a:cubicBezTo>
                  <a:cubicBezTo>
                    <a:pt x="13102" y="1173"/>
                    <a:pt x="9464" y="2451"/>
                    <a:pt x="6850" y="4309"/>
                  </a:cubicBezTo>
                  <a:cubicBezTo>
                    <a:pt x="4235" y="6167"/>
                    <a:pt x="2643" y="8606"/>
                    <a:pt x="1620" y="11044"/>
                  </a:cubicBezTo>
                  <a:cubicBezTo>
                    <a:pt x="597" y="13483"/>
                    <a:pt x="142" y="15922"/>
                    <a:pt x="29" y="17431"/>
                  </a:cubicBezTo>
                  <a:cubicBezTo>
                    <a:pt x="-85" y="18941"/>
                    <a:pt x="142" y="19522"/>
                    <a:pt x="597" y="20044"/>
                  </a:cubicBezTo>
                  <a:cubicBezTo>
                    <a:pt x="1052" y="20567"/>
                    <a:pt x="1734" y="21031"/>
                    <a:pt x="5031" y="21264"/>
                  </a:cubicBezTo>
                  <a:cubicBezTo>
                    <a:pt x="8328" y="21496"/>
                    <a:pt x="14239" y="21496"/>
                    <a:pt x="20151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9880600" y="3022600"/>
              <a:ext cx="139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6200"/>
                    <a:pt x="9818" y="10800"/>
                    <a:pt x="13418" y="7200"/>
                  </a:cubicBezTo>
                  <a:cubicBezTo>
                    <a:pt x="17018" y="3600"/>
                    <a:pt x="1930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0205896" y="2794911"/>
              <a:ext cx="222027" cy="37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27" fill="norm" stroke="1" extrusionOk="0">
                  <a:moveTo>
                    <a:pt x="20646" y="3206"/>
                  </a:moveTo>
                  <a:cubicBezTo>
                    <a:pt x="21053" y="2603"/>
                    <a:pt x="21461" y="1999"/>
                    <a:pt x="21359" y="1456"/>
                  </a:cubicBezTo>
                  <a:cubicBezTo>
                    <a:pt x="21257" y="913"/>
                    <a:pt x="20646" y="431"/>
                    <a:pt x="19321" y="189"/>
                  </a:cubicBezTo>
                  <a:cubicBezTo>
                    <a:pt x="17997" y="-52"/>
                    <a:pt x="15959" y="-52"/>
                    <a:pt x="13514" y="129"/>
                  </a:cubicBezTo>
                  <a:cubicBezTo>
                    <a:pt x="11069" y="310"/>
                    <a:pt x="8216" y="672"/>
                    <a:pt x="6484" y="1094"/>
                  </a:cubicBezTo>
                  <a:cubicBezTo>
                    <a:pt x="4752" y="1517"/>
                    <a:pt x="4140" y="1999"/>
                    <a:pt x="3733" y="3387"/>
                  </a:cubicBezTo>
                  <a:cubicBezTo>
                    <a:pt x="3325" y="4775"/>
                    <a:pt x="3121" y="7068"/>
                    <a:pt x="2510" y="9783"/>
                  </a:cubicBezTo>
                  <a:cubicBezTo>
                    <a:pt x="1899" y="12498"/>
                    <a:pt x="880" y="15635"/>
                    <a:pt x="370" y="17626"/>
                  </a:cubicBezTo>
                  <a:cubicBezTo>
                    <a:pt x="-139" y="19617"/>
                    <a:pt x="-139" y="20462"/>
                    <a:pt x="472" y="20945"/>
                  </a:cubicBezTo>
                  <a:cubicBezTo>
                    <a:pt x="1084" y="21427"/>
                    <a:pt x="2306" y="21548"/>
                    <a:pt x="4955" y="21307"/>
                  </a:cubicBezTo>
                  <a:cubicBezTo>
                    <a:pt x="7604" y="21065"/>
                    <a:pt x="11680" y="20462"/>
                    <a:pt x="15755" y="19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0528163" y="2847143"/>
              <a:ext cx="133488" cy="26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10" fill="norm" stroke="1" extrusionOk="0">
                  <a:moveTo>
                    <a:pt x="20957" y="3410"/>
                  </a:moveTo>
                  <a:cubicBezTo>
                    <a:pt x="20292" y="2553"/>
                    <a:pt x="19628" y="1696"/>
                    <a:pt x="17468" y="1010"/>
                  </a:cubicBezTo>
                  <a:cubicBezTo>
                    <a:pt x="15308" y="324"/>
                    <a:pt x="11652" y="-190"/>
                    <a:pt x="8495" y="67"/>
                  </a:cubicBezTo>
                  <a:cubicBezTo>
                    <a:pt x="5339" y="324"/>
                    <a:pt x="2680" y="1353"/>
                    <a:pt x="1185" y="2724"/>
                  </a:cubicBezTo>
                  <a:cubicBezTo>
                    <a:pt x="-311" y="4096"/>
                    <a:pt x="-643" y="5810"/>
                    <a:pt x="1683" y="7696"/>
                  </a:cubicBezTo>
                  <a:cubicBezTo>
                    <a:pt x="4009" y="9581"/>
                    <a:pt x="8994" y="11639"/>
                    <a:pt x="12317" y="13096"/>
                  </a:cubicBezTo>
                  <a:cubicBezTo>
                    <a:pt x="15640" y="14553"/>
                    <a:pt x="17302" y="15410"/>
                    <a:pt x="18465" y="16353"/>
                  </a:cubicBezTo>
                  <a:cubicBezTo>
                    <a:pt x="19628" y="17296"/>
                    <a:pt x="20292" y="18324"/>
                    <a:pt x="20126" y="19181"/>
                  </a:cubicBezTo>
                  <a:cubicBezTo>
                    <a:pt x="19960" y="20039"/>
                    <a:pt x="18963" y="20724"/>
                    <a:pt x="15806" y="21067"/>
                  </a:cubicBezTo>
                  <a:cubicBezTo>
                    <a:pt x="12649" y="21410"/>
                    <a:pt x="7332" y="21410"/>
                    <a:pt x="2015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0713539" y="3074345"/>
              <a:ext cx="125911" cy="11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21" fill="norm" stroke="1" extrusionOk="0">
                  <a:moveTo>
                    <a:pt x="3055" y="7021"/>
                  </a:moveTo>
                  <a:cubicBezTo>
                    <a:pt x="3055" y="9021"/>
                    <a:pt x="3055" y="11021"/>
                    <a:pt x="2515" y="13421"/>
                  </a:cubicBezTo>
                  <a:cubicBezTo>
                    <a:pt x="1975" y="15821"/>
                    <a:pt x="895" y="18621"/>
                    <a:pt x="355" y="19021"/>
                  </a:cubicBezTo>
                  <a:cubicBezTo>
                    <a:pt x="-185" y="19421"/>
                    <a:pt x="-185" y="17421"/>
                    <a:pt x="895" y="14221"/>
                  </a:cubicBezTo>
                  <a:cubicBezTo>
                    <a:pt x="1975" y="11021"/>
                    <a:pt x="4135" y="6621"/>
                    <a:pt x="5935" y="3821"/>
                  </a:cubicBezTo>
                  <a:cubicBezTo>
                    <a:pt x="7735" y="1021"/>
                    <a:pt x="9175" y="-179"/>
                    <a:pt x="11515" y="21"/>
                  </a:cubicBezTo>
                  <a:cubicBezTo>
                    <a:pt x="13855" y="221"/>
                    <a:pt x="17095" y="1821"/>
                    <a:pt x="18895" y="5621"/>
                  </a:cubicBezTo>
                  <a:cubicBezTo>
                    <a:pt x="20695" y="9421"/>
                    <a:pt x="21055" y="15421"/>
                    <a:pt x="21415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0890250" y="2823670"/>
              <a:ext cx="177295" cy="402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73" fill="norm" stroke="1" extrusionOk="0">
                  <a:moveTo>
                    <a:pt x="0" y="2810"/>
                  </a:moveTo>
                  <a:cubicBezTo>
                    <a:pt x="1779" y="1910"/>
                    <a:pt x="3558" y="1010"/>
                    <a:pt x="6226" y="504"/>
                  </a:cubicBezTo>
                  <a:cubicBezTo>
                    <a:pt x="8894" y="-2"/>
                    <a:pt x="12452" y="-115"/>
                    <a:pt x="15247" y="110"/>
                  </a:cubicBezTo>
                  <a:cubicBezTo>
                    <a:pt x="18042" y="335"/>
                    <a:pt x="20075" y="898"/>
                    <a:pt x="20838" y="2529"/>
                  </a:cubicBezTo>
                  <a:cubicBezTo>
                    <a:pt x="21600" y="4160"/>
                    <a:pt x="21092" y="6860"/>
                    <a:pt x="20965" y="9785"/>
                  </a:cubicBezTo>
                  <a:cubicBezTo>
                    <a:pt x="20838" y="12710"/>
                    <a:pt x="21092" y="15860"/>
                    <a:pt x="21219" y="17772"/>
                  </a:cubicBezTo>
                  <a:cubicBezTo>
                    <a:pt x="21346" y="19685"/>
                    <a:pt x="21346" y="20360"/>
                    <a:pt x="20711" y="20810"/>
                  </a:cubicBezTo>
                  <a:cubicBezTo>
                    <a:pt x="20075" y="21260"/>
                    <a:pt x="18805" y="21485"/>
                    <a:pt x="15755" y="21316"/>
                  </a:cubicBezTo>
                  <a:cubicBezTo>
                    <a:pt x="12706" y="21147"/>
                    <a:pt x="7878" y="20585"/>
                    <a:pt x="3049" y="20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4470399" y="3352749"/>
              <a:ext cx="3111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114" y="11670"/>
                    <a:pt x="8229" y="3363"/>
                    <a:pt x="11829" y="870"/>
                  </a:cubicBezTo>
                  <a:cubicBezTo>
                    <a:pt x="15429" y="-1622"/>
                    <a:pt x="18514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4533900" y="3460750"/>
              <a:ext cx="292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1" y="15840"/>
                    <a:pt x="11583" y="10080"/>
                    <a:pt x="15183" y="6480"/>
                  </a:cubicBezTo>
                  <a:cubicBezTo>
                    <a:pt x="18783" y="2880"/>
                    <a:pt x="2019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9080500" y="4273550"/>
              <a:ext cx="2159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9163049" y="4387850"/>
              <a:ext cx="171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9200"/>
                    <a:pt x="9067" y="16800"/>
                    <a:pt x="12667" y="13200"/>
                  </a:cubicBezTo>
                  <a:cubicBezTo>
                    <a:pt x="16267" y="9600"/>
                    <a:pt x="1893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9588499" y="4127227"/>
              <a:ext cx="501651" cy="400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21501"/>
                  </a:moveTo>
                  <a:cubicBezTo>
                    <a:pt x="1367" y="18773"/>
                    <a:pt x="2734" y="16044"/>
                    <a:pt x="3828" y="12918"/>
                  </a:cubicBezTo>
                  <a:cubicBezTo>
                    <a:pt x="4922" y="9792"/>
                    <a:pt x="5742" y="6267"/>
                    <a:pt x="6243" y="4221"/>
                  </a:cubicBezTo>
                  <a:cubicBezTo>
                    <a:pt x="6744" y="2175"/>
                    <a:pt x="6927" y="1606"/>
                    <a:pt x="7109" y="1038"/>
                  </a:cubicBezTo>
                  <a:cubicBezTo>
                    <a:pt x="7291" y="469"/>
                    <a:pt x="7473" y="-99"/>
                    <a:pt x="7519" y="15"/>
                  </a:cubicBezTo>
                  <a:cubicBezTo>
                    <a:pt x="7565" y="128"/>
                    <a:pt x="7473" y="924"/>
                    <a:pt x="7200" y="2800"/>
                  </a:cubicBezTo>
                  <a:cubicBezTo>
                    <a:pt x="6927" y="4676"/>
                    <a:pt x="6471" y="7632"/>
                    <a:pt x="6197" y="9962"/>
                  </a:cubicBezTo>
                  <a:cubicBezTo>
                    <a:pt x="5924" y="12293"/>
                    <a:pt x="5833" y="13998"/>
                    <a:pt x="5833" y="15192"/>
                  </a:cubicBezTo>
                  <a:cubicBezTo>
                    <a:pt x="5833" y="16385"/>
                    <a:pt x="5924" y="17067"/>
                    <a:pt x="6152" y="17579"/>
                  </a:cubicBezTo>
                  <a:cubicBezTo>
                    <a:pt x="6380" y="18090"/>
                    <a:pt x="6744" y="18432"/>
                    <a:pt x="7200" y="18545"/>
                  </a:cubicBezTo>
                  <a:cubicBezTo>
                    <a:pt x="7656" y="18659"/>
                    <a:pt x="8203" y="18545"/>
                    <a:pt x="9251" y="17010"/>
                  </a:cubicBezTo>
                  <a:cubicBezTo>
                    <a:pt x="10299" y="15476"/>
                    <a:pt x="11848" y="12520"/>
                    <a:pt x="12851" y="10360"/>
                  </a:cubicBezTo>
                  <a:cubicBezTo>
                    <a:pt x="13853" y="8200"/>
                    <a:pt x="14309" y="6836"/>
                    <a:pt x="14628" y="5869"/>
                  </a:cubicBezTo>
                  <a:cubicBezTo>
                    <a:pt x="14947" y="4903"/>
                    <a:pt x="15129" y="4335"/>
                    <a:pt x="15220" y="4505"/>
                  </a:cubicBezTo>
                  <a:cubicBezTo>
                    <a:pt x="15311" y="4676"/>
                    <a:pt x="15311" y="5585"/>
                    <a:pt x="15266" y="7347"/>
                  </a:cubicBezTo>
                  <a:cubicBezTo>
                    <a:pt x="15220" y="9109"/>
                    <a:pt x="15129" y="11724"/>
                    <a:pt x="15676" y="13429"/>
                  </a:cubicBezTo>
                  <a:cubicBezTo>
                    <a:pt x="16223" y="15135"/>
                    <a:pt x="17408" y="15930"/>
                    <a:pt x="18501" y="16101"/>
                  </a:cubicBezTo>
                  <a:cubicBezTo>
                    <a:pt x="19595" y="16272"/>
                    <a:pt x="20597" y="15817"/>
                    <a:pt x="21600" y="15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6350" y="4838700"/>
              <a:ext cx="10020300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" y="212"/>
                    <a:pt x="319" y="424"/>
                    <a:pt x="481" y="582"/>
                  </a:cubicBezTo>
                  <a:cubicBezTo>
                    <a:pt x="643" y="741"/>
                    <a:pt x="808" y="847"/>
                    <a:pt x="988" y="900"/>
                  </a:cubicBezTo>
                  <a:cubicBezTo>
                    <a:pt x="1168" y="953"/>
                    <a:pt x="1364" y="953"/>
                    <a:pt x="1544" y="953"/>
                  </a:cubicBezTo>
                  <a:cubicBezTo>
                    <a:pt x="1725" y="953"/>
                    <a:pt x="1889" y="953"/>
                    <a:pt x="2062" y="900"/>
                  </a:cubicBezTo>
                  <a:cubicBezTo>
                    <a:pt x="2236" y="847"/>
                    <a:pt x="2418" y="741"/>
                    <a:pt x="2592" y="688"/>
                  </a:cubicBezTo>
                  <a:cubicBezTo>
                    <a:pt x="2765" y="635"/>
                    <a:pt x="2929" y="635"/>
                    <a:pt x="3089" y="635"/>
                  </a:cubicBezTo>
                  <a:cubicBezTo>
                    <a:pt x="3249" y="635"/>
                    <a:pt x="3404" y="635"/>
                    <a:pt x="3570" y="741"/>
                  </a:cubicBezTo>
                  <a:cubicBezTo>
                    <a:pt x="3737" y="847"/>
                    <a:pt x="3915" y="1059"/>
                    <a:pt x="4086" y="1324"/>
                  </a:cubicBezTo>
                  <a:cubicBezTo>
                    <a:pt x="4257" y="1588"/>
                    <a:pt x="4421" y="1906"/>
                    <a:pt x="4595" y="2224"/>
                  </a:cubicBezTo>
                  <a:cubicBezTo>
                    <a:pt x="4768" y="2541"/>
                    <a:pt x="4951" y="2859"/>
                    <a:pt x="5129" y="3176"/>
                  </a:cubicBezTo>
                  <a:cubicBezTo>
                    <a:pt x="5306" y="3494"/>
                    <a:pt x="5480" y="3812"/>
                    <a:pt x="5660" y="4076"/>
                  </a:cubicBezTo>
                  <a:cubicBezTo>
                    <a:pt x="5840" y="4341"/>
                    <a:pt x="6027" y="4553"/>
                    <a:pt x="6217" y="4712"/>
                  </a:cubicBezTo>
                  <a:cubicBezTo>
                    <a:pt x="6406" y="4871"/>
                    <a:pt x="6598" y="4976"/>
                    <a:pt x="6764" y="5082"/>
                  </a:cubicBezTo>
                  <a:cubicBezTo>
                    <a:pt x="6931" y="5188"/>
                    <a:pt x="7072" y="5294"/>
                    <a:pt x="7216" y="5347"/>
                  </a:cubicBezTo>
                  <a:cubicBezTo>
                    <a:pt x="7360" y="5400"/>
                    <a:pt x="7506" y="5400"/>
                    <a:pt x="7659" y="5400"/>
                  </a:cubicBezTo>
                  <a:cubicBezTo>
                    <a:pt x="7811" y="5400"/>
                    <a:pt x="7971" y="5400"/>
                    <a:pt x="8126" y="5453"/>
                  </a:cubicBezTo>
                  <a:cubicBezTo>
                    <a:pt x="8281" y="5506"/>
                    <a:pt x="8432" y="5612"/>
                    <a:pt x="8589" y="5665"/>
                  </a:cubicBezTo>
                  <a:cubicBezTo>
                    <a:pt x="8747" y="5718"/>
                    <a:pt x="8911" y="5718"/>
                    <a:pt x="9071" y="5771"/>
                  </a:cubicBezTo>
                  <a:cubicBezTo>
                    <a:pt x="9230" y="5824"/>
                    <a:pt x="9386" y="5929"/>
                    <a:pt x="9543" y="5982"/>
                  </a:cubicBezTo>
                  <a:cubicBezTo>
                    <a:pt x="9700" y="6035"/>
                    <a:pt x="9860" y="6035"/>
                    <a:pt x="10017" y="6035"/>
                  </a:cubicBezTo>
                  <a:cubicBezTo>
                    <a:pt x="10175" y="6035"/>
                    <a:pt x="10330" y="6035"/>
                    <a:pt x="10492" y="6035"/>
                  </a:cubicBezTo>
                  <a:cubicBezTo>
                    <a:pt x="10654" y="6035"/>
                    <a:pt x="10823" y="6035"/>
                    <a:pt x="10985" y="6088"/>
                  </a:cubicBezTo>
                  <a:cubicBezTo>
                    <a:pt x="11147" y="6141"/>
                    <a:pt x="11302" y="6247"/>
                    <a:pt x="11466" y="6300"/>
                  </a:cubicBezTo>
                  <a:cubicBezTo>
                    <a:pt x="11630" y="6353"/>
                    <a:pt x="11804" y="6353"/>
                    <a:pt x="11975" y="6353"/>
                  </a:cubicBezTo>
                  <a:cubicBezTo>
                    <a:pt x="12146" y="6353"/>
                    <a:pt x="12315" y="6353"/>
                    <a:pt x="12490" y="6406"/>
                  </a:cubicBezTo>
                  <a:cubicBezTo>
                    <a:pt x="12666" y="6459"/>
                    <a:pt x="12849" y="6565"/>
                    <a:pt x="13033" y="6618"/>
                  </a:cubicBezTo>
                  <a:cubicBezTo>
                    <a:pt x="13218" y="6671"/>
                    <a:pt x="13405" y="6671"/>
                    <a:pt x="13597" y="6776"/>
                  </a:cubicBezTo>
                  <a:cubicBezTo>
                    <a:pt x="13789" y="6882"/>
                    <a:pt x="13985" y="7094"/>
                    <a:pt x="14181" y="7253"/>
                  </a:cubicBezTo>
                  <a:cubicBezTo>
                    <a:pt x="14377" y="7412"/>
                    <a:pt x="14573" y="7518"/>
                    <a:pt x="14772" y="7676"/>
                  </a:cubicBezTo>
                  <a:cubicBezTo>
                    <a:pt x="14970" y="7835"/>
                    <a:pt x="15171" y="8047"/>
                    <a:pt x="15372" y="8259"/>
                  </a:cubicBezTo>
                  <a:cubicBezTo>
                    <a:pt x="15573" y="8471"/>
                    <a:pt x="15773" y="8682"/>
                    <a:pt x="15974" y="8947"/>
                  </a:cubicBezTo>
                  <a:cubicBezTo>
                    <a:pt x="16175" y="9212"/>
                    <a:pt x="16376" y="9529"/>
                    <a:pt x="16572" y="9847"/>
                  </a:cubicBezTo>
                  <a:cubicBezTo>
                    <a:pt x="16768" y="10165"/>
                    <a:pt x="16960" y="10482"/>
                    <a:pt x="17154" y="10800"/>
                  </a:cubicBezTo>
                  <a:cubicBezTo>
                    <a:pt x="17348" y="11118"/>
                    <a:pt x="17544" y="11435"/>
                    <a:pt x="17735" y="11806"/>
                  </a:cubicBezTo>
                  <a:cubicBezTo>
                    <a:pt x="17927" y="12176"/>
                    <a:pt x="18114" y="12600"/>
                    <a:pt x="18299" y="13024"/>
                  </a:cubicBezTo>
                  <a:cubicBezTo>
                    <a:pt x="18484" y="13447"/>
                    <a:pt x="18666" y="13871"/>
                    <a:pt x="18842" y="14294"/>
                  </a:cubicBezTo>
                  <a:cubicBezTo>
                    <a:pt x="19017" y="14718"/>
                    <a:pt x="19186" y="15141"/>
                    <a:pt x="19398" y="15671"/>
                  </a:cubicBezTo>
                  <a:cubicBezTo>
                    <a:pt x="19611" y="16200"/>
                    <a:pt x="19866" y="16835"/>
                    <a:pt x="20103" y="17418"/>
                  </a:cubicBezTo>
                  <a:cubicBezTo>
                    <a:pt x="20341" y="18000"/>
                    <a:pt x="20560" y="18529"/>
                    <a:pt x="20772" y="19112"/>
                  </a:cubicBezTo>
                  <a:cubicBezTo>
                    <a:pt x="20984" y="19694"/>
                    <a:pt x="21189" y="20329"/>
                    <a:pt x="21326" y="20753"/>
                  </a:cubicBezTo>
                  <a:cubicBezTo>
                    <a:pt x="21463" y="21176"/>
                    <a:pt x="21532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68627" y="5268814"/>
              <a:ext cx="217124" cy="38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52" fill="norm" stroke="1" extrusionOk="0">
                  <a:moveTo>
                    <a:pt x="750" y="1855"/>
                  </a:moveTo>
                  <a:cubicBezTo>
                    <a:pt x="330" y="1033"/>
                    <a:pt x="-89" y="211"/>
                    <a:pt x="16" y="35"/>
                  </a:cubicBezTo>
                  <a:cubicBezTo>
                    <a:pt x="121" y="-141"/>
                    <a:pt x="750" y="329"/>
                    <a:pt x="1274" y="1972"/>
                  </a:cubicBezTo>
                  <a:cubicBezTo>
                    <a:pt x="1798" y="3616"/>
                    <a:pt x="2218" y="6433"/>
                    <a:pt x="3057" y="9309"/>
                  </a:cubicBezTo>
                  <a:cubicBezTo>
                    <a:pt x="3895" y="12185"/>
                    <a:pt x="5154" y="15120"/>
                    <a:pt x="5993" y="16939"/>
                  </a:cubicBezTo>
                  <a:cubicBezTo>
                    <a:pt x="6831" y="18759"/>
                    <a:pt x="7251" y="19463"/>
                    <a:pt x="7985" y="20050"/>
                  </a:cubicBezTo>
                  <a:cubicBezTo>
                    <a:pt x="8719" y="20637"/>
                    <a:pt x="9767" y="21107"/>
                    <a:pt x="10816" y="21283"/>
                  </a:cubicBezTo>
                  <a:cubicBezTo>
                    <a:pt x="11864" y="21459"/>
                    <a:pt x="12913" y="21342"/>
                    <a:pt x="13857" y="20461"/>
                  </a:cubicBezTo>
                  <a:cubicBezTo>
                    <a:pt x="14800" y="19581"/>
                    <a:pt x="15639" y="17937"/>
                    <a:pt x="16163" y="15237"/>
                  </a:cubicBezTo>
                  <a:cubicBezTo>
                    <a:pt x="16688" y="12537"/>
                    <a:pt x="16897" y="8781"/>
                    <a:pt x="17002" y="6609"/>
                  </a:cubicBezTo>
                  <a:cubicBezTo>
                    <a:pt x="17107" y="4437"/>
                    <a:pt x="17107" y="3850"/>
                    <a:pt x="17107" y="2970"/>
                  </a:cubicBezTo>
                  <a:cubicBezTo>
                    <a:pt x="17107" y="2089"/>
                    <a:pt x="17107" y="916"/>
                    <a:pt x="17527" y="505"/>
                  </a:cubicBezTo>
                  <a:cubicBezTo>
                    <a:pt x="17946" y="94"/>
                    <a:pt x="18785" y="446"/>
                    <a:pt x="19519" y="857"/>
                  </a:cubicBezTo>
                  <a:cubicBezTo>
                    <a:pt x="20253" y="1268"/>
                    <a:pt x="20882" y="1737"/>
                    <a:pt x="21511" y="2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289942" y="5449244"/>
              <a:ext cx="160909" cy="20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92" fill="norm" stroke="1" extrusionOk="0">
                  <a:moveTo>
                    <a:pt x="13751" y="7325"/>
                  </a:moveTo>
                  <a:cubicBezTo>
                    <a:pt x="12348" y="5300"/>
                    <a:pt x="10946" y="3275"/>
                    <a:pt x="9683" y="1925"/>
                  </a:cubicBezTo>
                  <a:cubicBezTo>
                    <a:pt x="8421" y="575"/>
                    <a:pt x="7299" y="-100"/>
                    <a:pt x="6317" y="13"/>
                  </a:cubicBezTo>
                  <a:cubicBezTo>
                    <a:pt x="5335" y="125"/>
                    <a:pt x="4494" y="1025"/>
                    <a:pt x="3372" y="4175"/>
                  </a:cubicBezTo>
                  <a:cubicBezTo>
                    <a:pt x="2250" y="7325"/>
                    <a:pt x="847" y="12725"/>
                    <a:pt x="286" y="15988"/>
                  </a:cubicBezTo>
                  <a:cubicBezTo>
                    <a:pt x="-275" y="19250"/>
                    <a:pt x="6" y="20375"/>
                    <a:pt x="987" y="20937"/>
                  </a:cubicBezTo>
                  <a:cubicBezTo>
                    <a:pt x="1969" y="21500"/>
                    <a:pt x="3652" y="21500"/>
                    <a:pt x="5476" y="20150"/>
                  </a:cubicBezTo>
                  <a:cubicBezTo>
                    <a:pt x="7299" y="18800"/>
                    <a:pt x="9263" y="16100"/>
                    <a:pt x="10525" y="14187"/>
                  </a:cubicBezTo>
                  <a:cubicBezTo>
                    <a:pt x="11787" y="12275"/>
                    <a:pt x="12348" y="11150"/>
                    <a:pt x="13330" y="11600"/>
                  </a:cubicBezTo>
                  <a:cubicBezTo>
                    <a:pt x="14312" y="12050"/>
                    <a:pt x="15715" y="14075"/>
                    <a:pt x="17117" y="15313"/>
                  </a:cubicBezTo>
                  <a:cubicBezTo>
                    <a:pt x="18520" y="16550"/>
                    <a:pt x="19922" y="17000"/>
                    <a:pt x="21325" y="17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463549" y="5416550"/>
              <a:ext cx="177801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588"/>
                  </a:moveTo>
                  <a:cubicBezTo>
                    <a:pt x="2314" y="5352"/>
                    <a:pt x="4629" y="6117"/>
                    <a:pt x="6814" y="8506"/>
                  </a:cubicBezTo>
                  <a:cubicBezTo>
                    <a:pt x="9000" y="10896"/>
                    <a:pt x="11057" y="14910"/>
                    <a:pt x="11829" y="17586"/>
                  </a:cubicBezTo>
                  <a:cubicBezTo>
                    <a:pt x="12600" y="20262"/>
                    <a:pt x="12086" y="21600"/>
                    <a:pt x="11829" y="21600"/>
                  </a:cubicBezTo>
                  <a:cubicBezTo>
                    <a:pt x="11571" y="21600"/>
                    <a:pt x="11571" y="20262"/>
                    <a:pt x="11700" y="17395"/>
                  </a:cubicBezTo>
                  <a:cubicBezTo>
                    <a:pt x="11829" y="14527"/>
                    <a:pt x="12086" y="10131"/>
                    <a:pt x="13757" y="6977"/>
                  </a:cubicBezTo>
                  <a:cubicBezTo>
                    <a:pt x="15429" y="3823"/>
                    <a:pt x="18514" y="19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993721" y="5220647"/>
              <a:ext cx="181030" cy="507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60" fill="norm" stroke="1" extrusionOk="0">
                  <a:moveTo>
                    <a:pt x="21481" y="770"/>
                  </a:moveTo>
                  <a:cubicBezTo>
                    <a:pt x="20728" y="410"/>
                    <a:pt x="19974" y="50"/>
                    <a:pt x="18969" y="5"/>
                  </a:cubicBezTo>
                  <a:cubicBezTo>
                    <a:pt x="17965" y="-40"/>
                    <a:pt x="16709" y="230"/>
                    <a:pt x="14197" y="1175"/>
                  </a:cubicBezTo>
                  <a:cubicBezTo>
                    <a:pt x="11686" y="2120"/>
                    <a:pt x="7918" y="3740"/>
                    <a:pt x="5030" y="6035"/>
                  </a:cubicBezTo>
                  <a:cubicBezTo>
                    <a:pt x="2141" y="8330"/>
                    <a:pt x="132" y="11300"/>
                    <a:pt x="7" y="13595"/>
                  </a:cubicBezTo>
                  <a:cubicBezTo>
                    <a:pt x="-119" y="15890"/>
                    <a:pt x="1639" y="17510"/>
                    <a:pt x="4528" y="18725"/>
                  </a:cubicBezTo>
                  <a:cubicBezTo>
                    <a:pt x="7416" y="19940"/>
                    <a:pt x="11434" y="20750"/>
                    <a:pt x="15453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365250" y="5350372"/>
              <a:ext cx="241300" cy="33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169"/>
                  </a:moveTo>
                  <a:cubicBezTo>
                    <a:pt x="947" y="35"/>
                    <a:pt x="1895" y="-99"/>
                    <a:pt x="2747" y="102"/>
                  </a:cubicBezTo>
                  <a:cubicBezTo>
                    <a:pt x="3600" y="303"/>
                    <a:pt x="4358" y="840"/>
                    <a:pt x="6347" y="2785"/>
                  </a:cubicBezTo>
                  <a:cubicBezTo>
                    <a:pt x="8337" y="4731"/>
                    <a:pt x="11558" y="8085"/>
                    <a:pt x="14305" y="11439"/>
                  </a:cubicBezTo>
                  <a:cubicBezTo>
                    <a:pt x="17053" y="14793"/>
                    <a:pt x="19326" y="18147"/>
                    <a:pt x="2160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378313" y="5314950"/>
              <a:ext cx="253638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1391" y="0"/>
                  </a:moveTo>
                  <a:cubicBezTo>
                    <a:pt x="18535" y="1694"/>
                    <a:pt x="15679" y="3388"/>
                    <a:pt x="12555" y="5824"/>
                  </a:cubicBezTo>
                  <a:cubicBezTo>
                    <a:pt x="9431" y="8259"/>
                    <a:pt x="6039" y="11435"/>
                    <a:pt x="3808" y="13871"/>
                  </a:cubicBezTo>
                  <a:cubicBezTo>
                    <a:pt x="1576" y="16306"/>
                    <a:pt x="505" y="18000"/>
                    <a:pt x="148" y="19165"/>
                  </a:cubicBezTo>
                  <a:cubicBezTo>
                    <a:pt x="-209" y="20329"/>
                    <a:pt x="148" y="20965"/>
                    <a:pt x="5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625600" y="5574329"/>
              <a:ext cx="146050" cy="134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8128"/>
                  </a:moveTo>
                  <a:cubicBezTo>
                    <a:pt x="313" y="9790"/>
                    <a:pt x="626" y="11451"/>
                    <a:pt x="1409" y="11119"/>
                  </a:cubicBezTo>
                  <a:cubicBezTo>
                    <a:pt x="2191" y="10786"/>
                    <a:pt x="3443" y="8460"/>
                    <a:pt x="5478" y="6134"/>
                  </a:cubicBezTo>
                  <a:cubicBezTo>
                    <a:pt x="7513" y="3808"/>
                    <a:pt x="10330" y="1482"/>
                    <a:pt x="12522" y="485"/>
                  </a:cubicBezTo>
                  <a:cubicBezTo>
                    <a:pt x="14713" y="-512"/>
                    <a:pt x="16278" y="-180"/>
                    <a:pt x="17687" y="3476"/>
                  </a:cubicBezTo>
                  <a:cubicBezTo>
                    <a:pt x="19096" y="7131"/>
                    <a:pt x="20348" y="14110"/>
                    <a:pt x="21600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365250" y="5194300"/>
              <a:ext cx="254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4400"/>
                    <a:pt x="9720" y="7200"/>
                    <a:pt x="13320" y="3600"/>
                  </a:cubicBezTo>
                  <a:cubicBezTo>
                    <a:pt x="16920" y="0"/>
                    <a:pt x="192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873250" y="5130800"/>
              <a:ext cx="253980" cy="62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0" y="0"/>
                  </a:moveTo>
                  <a:cubicBezTo>
                    <a:pt x="4603" y="2109"/>
                    <a:pt x="9207" y="4218"/>
                    <a:pt x="12748" y="6364"/>
                  </a:cubicBezTo>
                  <a:cubicBezTo>
                    <a:pt x="16289" y="8509"/>
                    <a:pt x="18767" y="10691"/>
                    <a:pt x="20095" y="12800"/>
                  </a:cubicBezTo>
                  <a:cubicBezTo>
                    <a:pt x="21423" y="14909"/>
                    <a:pt x="21600" y="16945"/>
                    <a:pt x="20626" y="18400"/>
                  </a:cubicBezTo>
                  <a:cubicBezTo>
                    <a:pt x="19652" y="19855"/>
                    <a:pt x="17528" y="20727"/>
                    <a:pt x="15934" y="21164"/>
                  </a:cubicBezTo>
                  <a:cubicBezTo>
                    <a:pt x="14341" y="21600"/>
                    <a:pt x="13279" y="21600"/>
                    <a:pt x="122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425700" y="5505450"/>
              <a:ext cx="158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425700" y="5619750"/>
              <a:ext cx="1714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2946400" y="5301119"/>
              <a:ext cx="196850" cy="38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3565"/>
                  </a:moveTo>
                  <a:cubicBezTo>
                    <a:pt x="232" y="2631"/>
                    <a:pt x="465" y="1697"/>
                    <a:pt x="929" y="1522"/>
                  </a:cubicBezTo>
                  <a:cubicBezTo>
                    <a:pt x="1394" y="1347"/>
                    <a:pt x="2090" y="1931"/>
                    <a:pt x="2903" y="3974"/>
                  </a:cubicBezTo>
                  <a:cubicBezTo>
                    <a:pt x="3716" y="6017"/>
                    <a:pt x="4645" y="9520"/>
                    <a:pt x="5574" y="12322"/>
                  </a:cubicBezTo>
                  <a:cubicBezTo>
                    <a:pt x="6503" y="15124"/>
                    <a:pt x="7432" y="17226"/>
                    <a:pt x="8129" y="18569"/>
                  </a:cubicBezTo>
                  <a:cubicBezTo>
                    <a:pt x="8826" y="19911"/>
                    <a:pt x="9290" y="20495"/>
                    <a:pt x="10103" y="20904"/>
                  </a:cubicBezTo>
                  <a:cubicBezTo>
                    <a:pt x="10916" y="21312"/>
                    <a:pt x="12077" y="21546"/>
                    <a:pt x="12774" y="21371"/>
                  </a:cubicBezTo>
                  <a:cubicBezTo>
                    <a:pt x="13471" y="21196"/>
                    <a:pt x="13703" y="20612"/>
                    <a:pt x="14284" y="18627"/>
                  </a:cubicBezTo>
                  <a:cubicBezTo>
                    <a:pt x="14865" y="16642"/>
                    <a:pt x="15794" y="13256"/>
                    <a:pt x="16490" y="10162"/>
                  </a:cubicBezTo>
                  <a:cubicBezTo>
                    <a:pt x="17187" y="7068"/>
                    <a:pt x="17652" y="4266"/>
                    <a:pt x="18000" y="2515"/>
                  </a:cubicBezTo>
                  <a:cubicBezTo>
                    <a:pt x="18348" y="763"/>
                    <a:pt x="18581" y="63"/>
                    <a:pt x="18697" y="4"/>
                  </a:cubicBezTo>
                  <a:cubicBezTo>
                    <a:pt x="18813" y="-54"/>
                    <a:pt x="18813" y="530"/>
                    <a:pt x="19277" y="1581"/>
                  </a:cubicBezTo>
                  <a:cubicBezTo>
                    <a:pt x="19742" y="2631"/>
                    <a:pt x="20671" y="4149"/>
                    <a:pt x="21600" y="5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3144702" y="5501520"/>
              <a:ext cx="157299" cy="1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92" fill="norm" stroke="1" extrusionOk="0">
                  <a:moveTo>
                    <a:pt x="13626" y="9868"/>
                  </a:moveTo>
                  <a:cubicBezTo>
                    <a:pt x="13338" y="7618"/>
                    <a:pt x="13050" y="5368"/>
                    <a:pt x="12618" y="3568"/>
                  </a:cubicBezTo>
                  <a:cubicBezTo>
                    <a:pt x="12186" y="1768"/>
                    <a:pt x="11610" y="418"/>
                    <a:pt x="10602" y="80"/>
                  </a:cubicBezTo>
                  <a:cubicBezTo>
                    <a:pt x="9594" y="-257"/>
                    <a:pt x="8154" y="418"/>
                    <a:pt x="6282" y="3118"/>
                  </a:cubicBezTo>
                  <a:cubicBezTo>
                    <a:pt x="4410" y="5818"/>
                    <a:pt x="2106" y="10543"/>
                    <a:pt x="954" y="13693"/>
                  </a:cubicBezTo>
                  <a:cubicBezTo>
                    <a:pt x="-198" y="16843"/>
                    <a:pt x="-198" y="18418"/>
                    <a:pt x="378" y="19543"/>
                  </a:cubicBezTo>
                  <a:cubicBezTo>
                    <a:pt x="954" y="20668"/>
                    <a:pt x="2106" y="21343"/>
                    <a:pt x="3258" y="21006"/>
                  </a:cubicBezTo>
                  <a:cubicBezTo>
                    <a:pt x="4410" y="20668"/>
                    <a:pt x="5562" y="19318"/>
                    <a:pt x="6570" y="17631"/>
                  </a:cubicBezTo>
                  <a:cubicBezTo>
                    <a:pt x="7578" y="15943"/>
                    <a:pt x="8442" y="13918"/>
                    <a:pt x="9162" y="12231"/>
                  </a:cubicBezTo>
                  <a:cubicBezTo>
                    <a:pt x="9882" y="10543"/>
                    <a:pt x="10458" y="9193"/>
                    <a:pt x="11178" y="9305"/>
                  </a:cubicBezTo>
                  <a:cubicBezTo>
                    <a:pt x="11898" y="9418"/>
                    <a:pt x="12762" y="10993"/>
                    <a:pt x="14490" y="12680"/>
                  </a:cubicBezTo>
                  <a:cubicBezTo>
                    <a:pt x="16218" y="14368"/>
                    <a:pt x="18810" y="16168"/>
                    <a:pt x="21402" y="17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314700" y="5499100"/>
              <a:ext cx="127000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7043"/>
                  </a:moveTo>
                  <a:cubicBezTo>
                    <a:pt x="2160" y="7043"/>
                    <a:pt x="4320" y="7043"/>
                    <a:pt x="6660" y="8335"/>
                  </a:cubicBezTo>
                  <a:cubicBezTo>
                    <a:pt x="9000" y="9626"/>
                    <a:pt x="11520" y="12209"/>
                    <a:pt x="12960" y="14204"/>
                  </a:cubicBezTo>
                  <a:cubicBezTo>
                    <a:pt x="14400" y="16200"/>
                    <a:pt x="14760" y="17609"/>
                    <a:pt x="14760" y="18900"/>
                  </a:cubicBezTo>
                  <a:cubicBezTo>
                    <a:pt x="14760" y="20191"/>
                    <a:pt x="14400" y="21365"/>
                    <a:pt x="13680" y="21483"/>
                  </a:cubicBezTo>
                  <a:cubicBezTo>
                    <a:pt x="12960" y="21600"/>
                    <a:pt x="11880" y="20661"/>
                    <a:pt x="11160" y="18313"/>
                  </a:cubicBezTo>
                  <a:cubicBezTo>
                    <a:pt x="10440" y="15965"/>
                    <a:pt x="10080" y="12209"/>
                    <a:pt x="10620" y="9039"/>
                  </a:cubicBezTo>
                  <a:cubicBezTo>
                    <a:pt x="11160" y="5870"/>
                    <a:pt x="12600" y="3287"/>
                    <a:pt x="14580" y="1878"/>
                  </a:cubicBezTo>
                  <a:cubicBezTo>
                    <a:pt x="16560" y="470"/>
                    <a:pt x="19080" y="2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589471" y="5228995"/>
              <a:ext cx="182429" cy="535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16" fill="norm" stroke="1" extrusionOk="0">
                  <a:moveTo>
                    <a:pt x="21155" y="1661"/>
                  </a:moveTo>
                  <a:cubicBezTo>
                    <a:pt x="20664" y="1238"/>
                    <a:pt x="20173" y="814"/>
                    <a:pt x="19314" y="518"/>
                  </a:cubicBezTo>
                  <a:cubicBezTo>
                    <a:pt x="18455" y="221"/>
                    <a:pt x="17228" y="52"/>
                    <a:pt x="16000" y="9"/>
                  </a:cubicBezTo>
                  <a:cubicBezTo>
                    <a:pt x="14773" y="-33"/>
                    <a:pt x="13546" y="52"/>
                    <a:pt x="11828" y="687"/>
                  </a:cubicBezTo>
                  <a:cubicBezTo>
                    <a:pt x="10110" y="1322"/>
                    <a:pt x="7900" y="2508"/>
                    <a:pt x="5691" y="4541"/>
                  </a:cubicBezTo>
                  <a:cubicBezTo>
                    <a:pt x="3482" y="6574"/>
                    <a:pt x="1273" y="9454"/>
                    <a:pt x="414" y="11995"/>
                  </a:cubicBezTo>
                  <a:cubicBezTo>
                    <a:pt x="-445" y="14536"/>
                    <a:pt x="46" y="16739"/>
                    <a:pt x="1764" y="18306"/>
                  </a:cubicBezTo>
                  <a:cubicBezTo>
                    <a:pt x="3482" y="19873"/>
                    <a:pt x="6428" y="20805"/>
                    <a:pt x="8637" y="21186"/>
                  </a:cubicBezTo>
                  <a:cubicBezTo>
                    <a:pt x="10846" y="21567"/>
                    <a:pt x="12319" y="21398"/>
                    <a:pt x="13791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3886199" y="5207000"/>
              <a:ext cx="222251" cy="21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0"/>
                  </a:moveTo>
                  <a:cubicBezTo>
                    <a:pt x="3703" y="4985"/>
                    <a:pt x="7406" y="9969"/>
                    <a:pt x="10183" y="13292"/>
                  </a:cubicBezTo>
                  <a:cubicBezTo>
                    <a:pt x="12960" y="16615"/>
                    <a:pt x="14811" y="18277"/>
                    <a:pt x="16457" y="19523"/>
                  </a:cubicBezTo>
                  <a:cubicBezTo>
                    <a:pt x="18103" y="20769"/>
                    <a:pt x="19543" y="21600"/>
                    <a:pt x="20366" y="21496"/>
                  </a:cubicBezTo>
                  <a:cubicBezTo>
                    <a:pt x="21189" y="21392"/>
                    <a:pt x="21394" y="20354"/>
                    <a:pt x="21600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3930654" y="5181600"/>
              <a:ext cx="184147" cy="27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20" fill="norm" stroke="1" extrusionOk="0">
                  <a:moveTo>
                    <a:pt x="21354" y="0"/>
                  </a:moveTo>
                  <a:cubicBezTo>
                    <a:pt x="20127" y="164"/>
                    <a:pt x="18899" y="327"/>
                    <a:pt x="17672" y="1145"/>
                  </a:cubicBezTo>
                  <a:cubicBezTo>
                    <a:pt x="16445" y="1964"/>
                    <a:pt x="15218" y="3436"/>
                    <a:pt x="13131" y="5891"/>
                  </a:cubicBezTo>
                  <a:cubicBezTo>
                    <a:pt x="11045" y="8345"/>
                    <a:pt x="8099" y="11782"/>
                    <a:pt x="5890" y="14155"/>
                  </a:cubicBezTo>
                  <a:cubicBezTo>
                    <a:pt x="3681" y="16527"/>
                    <a:pt x="2209" y="17836"/>
                    <a:pt x="1227" y="18982"/>
                  </a:cubicBezTo>
                  <a:cubicBezTo>
                    <a:pt x="245" y="20127"/>
                    <a:pt x="-246" y="21109"/>
                    <a:pt x="122" y="21355"/>
                  </a:cubicBezTo>
                  <a:cubicBezTo>
                    <a:pt x="490" y="21600"/>
                    <a:pt x="1718" y="21109"/>
                    <a:pt x="2945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178299" y="535940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4292600" y="5324972"/>
              <a:ext cx="1460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252" y="12302"/>
                    <a:pt x="2504" y="4448"/>
                    <a:pt x="6104" y="1502"/>
                  </a:cubicBezTo>
                  <a:cubicBezTo>
                    <a:pt x="9704" y="-1443"/>
                    <a:pt x="1565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4356100" y="5264150"/>
              <a:ext cx="317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4507047" y="5219700"/>
              <a:ext cx="128453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39" y="0"/>
                  </a:moveTo>
                  <a:cubicBezTo>
                    <a:pt x="-110" y="1200"/>
                    <a:pt x="-458" y="2400"/>
                    <a:pt x="2155" y="5640"/>
                  </a:cubicBezTo>
                  <a:cubicBezTo>
                    <a:pt x="4768" y="8880"/>
                    <a:pt x="10342" y="14160"/>
                    <a:pt x="14000" y="17160"/>
                  </a:cubicBezTo>
                  <a:cubicBezTo>
                    <a:pt x="17658" y="20160"/>
                    <a:pt x="19400" y="20880"/>
                    <a:pt x="211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4538254" y="5200650"/>
              <a:ext cx="135347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21249" y="0"/>
                  </a:moveTo>
                  <a:cubicBezTo>
                    <a:pt x="19587" y="206"/>
                    <a:pt x="17926" y="411"/>
                    <a:pt x="15600" y="1851"/>
                  </a:cubicBezTo>
                  <a:cubicBezTo>
                    <a:pt x="13274" y="3291"/>
                    <a:pt x="10283" y="5966"/>
                    <a:pt x="7458" y="8949"/>
                  </a:cubicBezTo>
                  <a:cubicBezTo>
                    <a:pt x="4634" y="11931"/>
                    <a:pt x="1975" y="15223"/>
                    <a:pt x="812" y="17383"/>
                  </a:cubicBezTo>
                  <a:cubicBezTo>
                    <a:pt x="-351" y="19543"/>
                    <a:pt x="-19" y="20571"/>
                    <a:pt x="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4654550" y="5339130"/>
              <a:ext cx="120650" cy="89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3303"/>
                  </a:moveTo>
                  <a:cubicBezTo>
                    <a:pt x="1516" y="1796"/>
                    <a:pt x="3032" y="289"/>
                    <a:pt x="4737" y="38"/>
                  </a:cubicBezTo>
                  <a:cubicBezTo>
                    <a:pt x="6442" y="-213"/>
                    <a:pt x="8337" y="792"/>
                    <a:pt x="9474" y="2550"/>
                  </a:cubicBezTo>
                  <a:cubicBezTo>
                    <a:pt x="10611" y="4308"/>
                    <a:pt x="10989" y="6820"/>
                    <a:pt x="10421" y="10085"/>
                  </a:cubicBezTo>
                  <a:cubicBezTo>
                    <a:pt x="9853" y="13350"/>
                    <a:pt x="8337" y="17368"/>
                    <a:pt x="8526" y="19378"/>
                  </a:cubicBezTo>
                  <a:cubicBezTo>
                    <a:pt x="8716" y="21387"/>
                    <a:pt x="10611" y="21387"/>
                    <a:pt x="13074" y="21136"/>
                  </a:cubicBezTo>
                  <a:cubicBezTo>
                    <a:pt x="15537" y="20885"/>
                    <a:pt x="18568" y="20382"/>
                    <a:pt x="21600" y="1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4832350" y="5334000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4897966" y="5257800"/>
              <a:ext cx="4235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15"/>
                    <a:pt x="0" y="11631"/>
                    <a:pt x="0" y="15231"/>
                  </a:cubicBezTo>
                  <a:cubicBezTo>
                    <a:pt x="0" y="18831"/>
                    <a:pt x="108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5035550" y="5350056"/>
              <a:ext cx="635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5308600" y="5346700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5435600" y="532765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5549899" y="528320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5664200" y="5194300"/>
              <a:ext cx="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5791200" y="5149850"/>
              <a:ext cx="1587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4731"/>
                    <a:pt x="8064" y="9463"/>
                    <a:pt x="11664" y="13063"/>
                  </a:cubicBezTo>
                  <a:cubicBezTo>
                    <a:pt x="15264" y="16663"/>
                    <a:pt x="18432" y="19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5803900" y="5168900"/>
              <a:ext cx="1206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4400"/>
                    <a:pt x="10989" y="8800"/>
                    <a:pt x="7389" y="12200"/>
                  </a:cubicBezTo>
                  <a:cubicBezTo>
                    <a:pt x="3789" y="15600"/>
                    <a:pt x="1895" y="18000"/>
                    <a:pt x="947" y="19400"/>
                  </a:cubicBezTo>
                  <a:cubicBezTo>
                    <a:pt x="0" y="20800"/>
                    <a:pt x="0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5937250" y="5324386"/>
              <a:ext cx="95250" cy="9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230"/>
                  </a:moveTo>
                  <a:cubicBezTo>
                    <a:pt x="0" y="4684"/>
                    <a:pt x="0" y="7139"/>
                    <a:pt x="960" y="7630"/>
                  </a:cubicBezTo>
                  <a:cubicBezTo>
                    <a:pt x="1920" y="8120"/>
                    <a:pt x="3840" y="6648"/>
                    <a:pt x="6720" y="4684"/>
                  </a:cubicBezTo>
                  <a:cubicBezTo>
                    <a:pt x="9600" y="2720"/>
                    <a:pt x="13440" y="266"/>
                    <a:pt x="16080" y="20"/>
                  </a:cubicBezTo>
                  <a:cubicBezTo>
                    <a:pt x="18720" y="-225"/>
                    <a:pt x="20160" y="1739"/>
                    <a:pt x="20880" y="5666"/>
                  </a:cubicBezTo>
                  <a:cubicBezTo>
                    <a:pt x="21600" y="9593"/>
                    <a:pt x="21600" y="15484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032250" y="5540872"/>
              <a:ext cx="1708150" cy="3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6" fill="norm" stroke="1" extrusionOk="0">
                  <a:moveTo>
                    <a:pt x="0" y="13042"/>
                  </a:moveTo>
                  <a:cubicBezTo>
                    <a:pt x="857" y="14313"/>
                    <a:pt x="1713" y="15584"/>
                    <a:pt x="2677" y="16854"/>
                  </a:cubicBezTo>
                  <a:cubicBezTo>
                    <a:pt x="3640" y="18125"/>
                    <a:pt x="4711" y="19395"/>
                    <a:pt x="5768" y="20031"/>
                  </a:cubicBezTo>
                  <a:cubicBezTo>
                    <a:pt x="6825" y="20666"/>
                    <a:pt x="7869" y="20666"/>
                    <a:pt x="8967" y="20666"/>
                  </a:cubicBezTo>
                  <a:cubicBezTo>
                    <a:pt x="10064" y="20666"/>
                    <a:pt x="11215" y="20666"/>
                    <a:pt x="12299" y="19395"/>
                  </a:cubicBezTo>
                  <a:cubicBezTo>
                    <a:pt x="13383" y="18125"/>
                    <a:pt x="14400" y="15584"/>
                    <a:pt x="15404" y="13042"/>
                  </a:cubicBezTo>
                  <a:cubicBezTo>
                    <a:pt x="16407" y="10501"/>
                    <a:pt x="17398" y="7960"/>
                    <a:pt x="18294" y="6054"/>
                  </a:cubicBezTo>
                  <a:cubicBezTo>
                    <a:pt x="19191" y="4148"/>
                    <a:pt x="19994" y="2878"/>
                    <a:pt x="20489" y="1607"/>
                  </a:cubicBezTo>
                  <a:cubicBezTo>
                    <a:pt x="20984" y="337"/>
                    <a:pt x="21172" y="-934"/>
                    <a:pt x="21306" y="972"/>
                  </a:cubicBezTo>
                  <a:cubicBezTo>
                    <a:pt x="21439" y="2878"/>
                    <a:pt x="21520" y="7960"/>
                    <a:pt x="21600" y="13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5014383" y="5679016"/>
              <a:ext cx="198968" cy="11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919" y="1929"/>
                  </a:moveTo>
                  <a:cubicBezTo>
                    <a:pt x="919" y="6557"/>
                    <a:pt x="919" y="11186"/>
                    <a:pt x="689" y="14850"/>
                  </a:cubicBezTo>
                  <a:cubicBezTo>
                    <a:pt x="460" y="18514"/>
                    <a:pt x="0" y="21214"/>
                    <a:pt x="0" y="21407"/>
                  </a:cubicBezTo>
                  <a:cubicBezTo>
                    <a:pt x="0" y="21600"/>
                    <a:pt x="460" y="19286"/>
                    <a:pt x="2183" y="15429"/>
                  </a:cubicBezTo>
                  <a:cubicBezTo>
                    <a:pt x="3906" y="11571"/>
                    <a:pt x="6894" y="6171"/>
                    <a:pt x="9536" y="3279"/>
                  </a:cubicBezTo>
                  <a:cubicBezTo>
                    <a:pt x="12179" y="386"/>
                    <a:pt x="14477" y="0"/>
                    <a:pt x="16200" y="0"/>
                  </a:cubicBezTo>
                  <a:cubicBezTo>
                    <a:pt x="17923" y="0"/>
                    <a:pt x="19072" y="386"/>
                    <a:pt x="19877" y="3857"/>
                  </a:cubicBezTo>
                  <a:cubicBezTo>
                    <a:pt x="20681" y="7329"/>
                    <a:pt x="21140" y="13886"/>
                    <a:pt x="21600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6121400" y="5194300"/>
              <a:ext cx="148370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0" y="0"/>
                  </a:moveTo>
                  <a:cubicBezTo>
                    <a:pt x="5172" y="1626"/>
                    <a:pt x="10344" y="3252"/>
                    <a:pt x="14299" y="5071"/>
                  </a:cubicBezTo>
                  <a:cubicBezTo>
                    <a:pt x="18254" y="6890"/>
                    <a:pt x="20992" y="8903"/>
                    <a:pt x="21296" y="11071"/>
                  </a:cubicBezTo>
                  <a:cubicBezTo>
                    <a:pt x="21600" y="13239"/>
                    <a:pt x="19470" y="15561"/>
                    <a:pt x="17341" y="17148"/>
                  </a:cubicBezTo>
                  <a:cubicBezTo>
                    <a:pt x="15211" y="18735"/>
                    <a:pt x="13082" y="19587"/>
                    <a:pt x="10344" y="20206"/>
                  </a:cubicBezTo>
                  <a:cubicBezTo>
                    <a:pt x="7606" y="20826"/>
                    <a:pt x="4259" y="21213"/>
                    <a:pt x="9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6515100" y="5558366"/>
              <a:ext cx="17780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0800"/>
                    <a:pt x="11829" y="0"/>
                    <a:pt x="15429" y="0"/>
                  </a:cubicBezTo>
                  <a:cubicBezTo>
                    <a:pt x="19029" y="0"/>
                    <a:pt x="203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553200" y="5657850"/>
              <a:ext cx="171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7213600" y="5346700"/>
              <a:ext cx="317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5009"/>
                    <a:pt x="18720" y="10017"/>
                    <a:pt x="15120" y="13617"/>
                  </a:cubicBezTo>
                  <a:cubicBezTo>
                    <a:pt x="11520" y="17217"/>
                    <a:pt x="5760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7054850" y="5683250"/>
              <a:ext cx="279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030045" y="5886313"/>
              <a:ext cx="170855" cy="22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133" fill="norm" stroke="1" extrusionOk="0">
                  <a:moveTo>
                    <a:pt x="3125" y="12"/>
                  </a:moveTo>
                  <a:cubicBezTo>
                    <a:pt x="2858" y="5072"/>
                    <a:pt x="2592" y="10131"/>
                    <a:pt x="2192" y="13342"/>
                  </a:cubicBezTo>
                  <a:cubicBezTo>
                    <a:pt x="1792" y="16553"/>
                    <a:pt x="1258" y="17915"/>
                    <a:pt x="858" y="19082"/>
                  </a:cubicBezTo>
                  <a:cubicBezTo>
                    <a:pt x="458" y="20250"/>
                    <a:pt x="192" y="21223"/>
                    <a:pt x="58" y="21126"/>
                  </a:cubicBezTo>
                  <a:cubicBezTo>
                    <a:pt x="-75" y="21028"/>
                    <a:pt x="-75" y="19861"/>
                    <a:pt x="1125" y="16942"/>
                  </a:cubicBezTo>
                  <a:cubicBezTo>
                    <a:pt x="2325" y="14023"/>
                    <a:pt x="4725" y="9353"/>
                    <a:pt x="6858" y="6239"/>
                  </a:cubicBezTo>
                  <a:cubicBezTo>
                    <a:pt x="8992" y="3126"/>
                    <a:pt x="10858" y="1569"/>
                    <a:pt x="12458" y="693"/>
                  </a:cubicBezTo>
                  <a:cubicBezTo>
                    <a:pt x="14058" y="-182"/>
                    <a:pt x="15392" y="-377"/>
                    <a:pt x="16725" y="985"/>
                  </a:cubicBezTo>
                  <a:cubicBezTo>
                    <a:pt x="18058" y="2347"/>
                    <a:pt x="19392" y="5266"/>
                    <a:pt x="19925" y="7212"/>
                  </a:cubicBezTo>
                  <a:cubicBezTo>
                    <a:pt x="20458" y="9158"/>
                    <a:pt x="20192" y="10131"/>
                    <a:pt x="19792" y="11493"/>
                  </a:cubicBezTo>
                  <a:cubicBezTo>
                    <a:pt x="19392" y="12855"/>
                    <a:pt x="18858" y="14607"/>
                    <a:pt x="18992" y="15093"/>
                  </a:cubicBezTo>
                  <a:cubicBezTo>
                    <a:pt x="19125" y="15580"/>
                    <a:pt x="19925" y="14801"/>
                    <a:pt x="20458" y="14218"/>
                  </a:cubicBezTo>
                  <a:cubicBezTo>
                    <a:pt x="20992" y="13634"/>
                    <a:pt x="21258" y="13245"/>
                    <a:pt x="21525" y="12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232650" y="5779442"/>
              <a:ext cx="101600" cy="12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7161"/>
                  </a:moveTo>
                  <a:cubicBezTo>
                    <a:pt x="450" y="5419"/>
                    <a:pt x="900" y="3677"/>
                    <a:pt x="2475" y="2284"/>
                  </a:cubicBezTo>
                  <a:cubicBezTo>
                    <a:pt x="4050" y="890"/>
                    <a:pt x="6750" y="-155"/>
                    <a:pt x="10125" y="19"/>
                  </a:cubicBezTo>
                  <a:cubicBezTo>
                    <a:pt x="13500" y="193"/>
                    <a:pt x="17550" y="1587"/>
                    <a:pt x="18450" y="4026"/>
                  </a:cubicBezTo>
                  <a:cubicBezTo>
                    <a:pt x="19350" y="6464"/>
                    <a:pt x="17100" y="9948"/>
                    <a:pt x="15075" y="12213"/>
                  </a:cubicBezTo>
                  <a:cubicBezTo>
                    <a:pt x="13050" y="14477"/>
                    <a:pt x="11250" y="15522"/>
                    <a:pt x="9000" y="16916"/>
                  </a:cubicBezTo>
                  <a:cubicBezTo>
                    <a:pt x="6750" y="18310"/>
                    <a:pt x="4050" y="20051"/>
                    <a:pt x="4500" y="20748"/>
                  </a:cubicBezTo>
                  <a:cubicBezTo>
                    <a:pt x="4950" y="21445"/>
                    <a:pt x="8550" y="21097"/>
                    <a:pt x="11925" y="20574"/>
                  </a:cubicBezTo>
                  <a:cubicBezTo>
                    <a:pt x="15300" y="20051"/>
                    <a:pt x="18450" y="19355"/>
                    <a:pt x="21600" y="18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3784600" y="565791"/>
              <a:ext cx="673100" cy="6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1402"/>
                  </a:moveTo>
                  <a:cubicBezTo>
                    <a:pt x="2174" y="16166"/>
                    <a:pt x="4347" y="10929"/>
                    <a:pt x="6657" y="7329"/>
                  </a:cubicBezTo>
                  <a:cubicBezTo>
                    <a:pt x="8966" y="3729"/>
                    <a:pt x="11411" y="1766"/>
                    <a:pt x="13755" y="784"/>
                  </a:cubicBezTo>
                  <a:cubicBezTo>
                    <a:pt x="16098" y="-198"/>
                    <a:pt x="18340" y="-198"/>
                    <a:pt x="19630" y="457"/>
                  </a:cubicBezTo>
                  <a:cubicBezTo>
                    <a:pt x="20921" y="1111"/>
                    <a:pt x="21260" y="2420"/>
                    <a:pt x="21600" y="3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3854449" y="660400"/>
              <a:ext cx="647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1" y="18000"/>
                    <a:pt x="4941" y="14400"/>
                    <a:pt x="7518" y="10800"/>
                  </a:cubicBezTo>
                  <a:cubicBezTo>
                    <a:pt x="10094" y="7200"/>
                    <a:pt x="12776" y="3600"/>
                    <a:pt x="15141" y="1800"/>
                  </a:cubicBezTo>
                  <a:cubicBezTo>
                    <a:pt x="17506" y="0"/>
                    <a:pt x="195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6442997" y="5236633"/>
              <a:ext cx="116554" cy="162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81" fill="norm" stroke="1" extrusionOk="0">
                  <a:moveTo>
                    <a:pt x="1568" y="2805"/>
                  </a:moveTo>
                  <a:cubicBezTo>
                    <a:pt x="1953" y="1403"/>
                    <a:pt x="2339" y="0"/>
                    <a:pt x="2918" y="0"/>
                  </a:cubicBezTo>
                  <a:cubicBezTo>
                    <a:pt x="3496" y="0"/>
                    <a:pt x="4268" y="1403"/>
                    <a:pt x="3882" y="4348"/>
                  </a:cubicBezTo>
                  <a:cubicBezTo>
                    <a:pt x="3496" y="7294"/>
                    <a:pt x="1953" y="11782"/>
                    <a:pt x="989" y="14727"/>
                  </a:cubicBezTo>
                  <a:cubicBezTo>
                    <a:pt x="25" y="17673"/>
                    <a:pt x="-361" y="19075"/>
                    <a:pt x="410" y="20057"/>
                  </a:cubicBezTo>
                  <a:cubicBezTo>
                    <a:pt x="1182" y="21039"/>
                    <a:pt x="3110" y="21600"/>
                    <a:pt x="6775" y="21460"/>
                  </a:cubicBezTo>
                  <a:cubicBezTo>
                    <a:pt x="10439" y="21319"/>
                    <a:pt x="15839" y="20478"/>
                    <a:pt x="21239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6566693" y="5295899"/>
              <a:ext cx="80169" cy="77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0930" fill="norm" stroke="1" extrusionOk="0">
                  <a:moveTo>
                    <a:pt x="18069" y="8526"/>
                  </a:moveTo>
                  <a:cubicBezTo>
                    <a:pt x="16407" y="6253"/>
                    <a:pt x="14746" y="3979"/>
                    <a:pt x="12530" y="2842"/>
                  </a:cubicBezTo>
                  <a:cubicBezTo>
                    <a:pt x="10315" y="1705"/>
                    <a:pt x="7546" y="1705"/>
                    <a:pt x="5330" y="2842"/>
                  </a:cubicBezTo>
                  <a:cubicBezTo>
                    <a:pt x="3115" y="3979"/>
                    <a:pt x="1454" y="6253"/>
                    <a:pt x="623" y="8811"/>
                  </a:cubicBezTo>
                  <a:cubicBezTo>
                    <a:pt x="-208" y="11368"/>
                    <a:pt x="-208" y="14211"/>
                    <a:pt x="623" y="16768"/>
                  </a:cubicBezTo>
                  <a:cubicBezTo>
                    <a:pt x="1454" y="19326"/>
                    <a:pt x="3115" y="21600"/>
                    <a:pt x="6715" y="20747"/>
                  </a:cubicBezTo>
                  <a:cubicBezTo>
                    <a:pt x="10315" y="19895"/>
                    <a:pt x="15854" y="15916"/>
                    <a:pt x="18623" y="12505"/>
                  </a:cubicBezTo>
                  <a:cubicBezTo>
                    <a:pt x="21392" y="9095"/>
                    <a:pt x="21392" y="6253"/>
                    <a:pt x="20284" y="3979"/>
                  </a:cubicBezTo>
                  <a:cubicBezTo>
                    <a:pt x="19177" y="1705"/>
                    <a:pt x="16961" y="0"/>
                    <a:pt x="14746" y="0"/>
                  </a:cubicBezTo>
                  <a:cubicBezTo>
                    <a:pt x="12530" y="0"/>
                    <a:pt x="10315" y="1705"/>
                    <a:pt x="8100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6667500" y="5273585"/>
              <a:ext cx="114300" cy="119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fill="norm" stroke="1" extrusionOk="0">
                  <a:moveTo>
                    <a:pt x="0" y="2761"/>
                  </a:moveTo>
                  <a:cubicBezTo>
                    <a:pt x="1200" y="1296"/>
                    <a:pt x="2400" y="-168"/>
                    <a:pt x="3400" y="15"/>
                  </a:cubicBezTo>
                  <a:cubicBezTo>
                    <a:pt x="4400" y="198"/>
                    <a:pt x="5200" y="2029"/>
                    <a:pt x="6000" y="4408"/>
                  </a:cubicBezTo>
                  <a:cubicBezTo>
                    <a:pt x="6800" y="6788"/>
                    <a:pt x="7600" y="9717"/>
                    <a:pt x="8400" y="12829"/>
                  </a:cubicBezTo>
                  <a:cubicBezTo>
                    <a:pt x="9200" y="15940"/>
                    <a:pt x="10000" y="19235"/>
                    <a:pt x="11200" y="20334"/>
                  </a:cubicBezTo>
                  <a:cubicBezTo>
                    <a:pt x="12400" y="21432"/>
                    <a:pt x="14000" y="20334"/>
                    <a:pt x="15800" y="16856"/>
                  </a:cubicBezTo>
                  <a:cubicBezTo>
                    <a:pt x="17600" y="13378"/>
                    <a:pt x="19600" y="7520"/>
                    <a:pt x="21600" y="1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7635043" y="5486400"/>
              <a:ext cx="385008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18990" y="0"/>
                  </a:moveTo>
                  <a:cubicBezTo>
                    <a:pt x="15095" y="1766"/>
                    <a:pt x="11200" y="3532"/>
                    <a:pt x="8603" y="4823"/>
                  </a:cubicBezTo>
                  <a:cubicBezTo>
                    <a:pt x="6007" y="6113"/>
                    <a:pt x="4708" y="6928"/>
                    <a:pt x="3764" y="7743"/>
                  </a:cubicBezTo>
                  <a:cubicBezTo>
                    <a:pt x="2820" y="8558"/>
                    <a:pt x="2230" y="9374"/>
                    <a:pt x="2230" y="9781"/>
                  </a:cubicBezTo>
                  <a:cubicBezTo>
                    <a:pt x="2230" y="10189"/>
                    <a:pt x="2820" y="10189"/>
                    <a:pt x="4118" y="10257"/>
                  </a:cubicBezTo>
                  <a:cubicBezTo>
                    <a:pt x="5417" y="10325"/>
                    <a:pt x="7423" y="10460"/>
                    <a:pt x="8662" y="10732"/>
                  </a:cubicBezTo>
                  <a:cubicBezTo>
                    <a:pt x="9902" y="11004"/>
                    <a:pt x="10374" y="11411"/>
                    <a:pt x="10374" y="11887"/>
                  </a:cubicBezTo>
                  <a:cubicBezTo>
                    <a:pt x="10374" y="12362"/>
                    <a:pt x="9902" y="12906"/>
                    <a:pt x="8485" y="13925"/>
                  </a:cubicBezTo>
                  <a:cubicBezTo>
                    <a:pt x="7069" y="14943"/>
                    <a:pt x="4708" y="16438"/>
                    <a:pt x="3233" y="17389"/>
                  </a:cubicBezTo>
                  <a:cubicBezTo>
                    <a:pt x="1758" y="18340"/>
                    <a:pt x="1167" y="18747"/>
                    <a:pt x="695" y="19223"/>
                  </a:cubicBezTo>
                  <a:cubicBezTo>
                    <a:pt x="223" y="19698"/>
                    <a:pt x="-131" y="20242"/>
                    <a:pt x="46" y="20581"/>
                  </a:cubicBezTo>
                  <a:cubicBezTo>
                    <a:pt x="223" y="20921"/>
                    <a:pt x="931" y="21057"/>
                    <a:pt x="3469" y="20989"/>
                  </a:cubicBezTo>
                  <a:cubicBezTo>
                    <a:pt x="6007" y="20921"/>
                    <a:pt x="10374" y="20649"/>
                    <a:pt x="13679" y="20717"/>
                  </a:cubicBezTo>
                  <a:cubicBezTo>
                    <a:pt x="16984" y="20785"/>
                    <a:pt x="19226" y="21192"/>
                    <a:pt x="214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651750" y="5962650"/>
              <a:ext cx="127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7708900" y="59182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7740650" y="5972672"/>
              <a:ext cx="762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200" y="521"/>
                    <a:pt x="8400" y="-1443"/>
                    <a:pt x="12000" y="1502"/>
                  </a:cubicBezTo>
                  <a:cubicBezTo>
                    <a:pt x="15600" y="4448"/>
                    <a:pt x="1860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7715250" y="6019800"/>
              <a:ext cx="1651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7280"/>
                    <a:pt x="10523" y="12960"/>
                    <a:pt x="14123" y="9360"/>
                  </a:cubicBezTo>
                  <a:cubicBezTo>
                    <a:pt x="17723" y="5760"/>
                    <a:pt x="1966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7918450" y="60007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7721600" y="5302746"/>
              <a:ext cx="152400" cy="11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0" y="4458"/>
                  </a:moveTo>
                  <a:cubicBezTo>
                    <a:pt x="1200" y="5974"/>
                    <a:pt x="2400" y="7490"/>
                    <a:pt x="3150" y="9195"/>
                  </a:cubicBezTo>
                  <a:cubicBezTo>
                    <a:pt x="3900" y="10900"/>
                    <a:pt x="4200" y="12795"/>
                    <a:pt x="4200" y="15258"/>
                  </a:cubicBezTo>
                  <a:cubicBezTo>
                    <a:pt x="4200" y="17721"/>
                    <a:pt x="3900" y="20753"/>
                    <a:pt x="3750" y="20943"/>
                  </a:cubicBezTo>
                  <a:cubicBezTo>
                    <a:pt x="3600" y="21132"/>
                    <a:pt x="3600" y="18479"/>
                    <a:pt x="3750" y="15069"/>
                  </a:cubicBezTo>
                  <a:cubicBezTo>
                    <a:pt x="3900" y="11658"/>
                    <a:pt x="4200" y="7490"/>
                    <a:pt x="5850" y="4458"/>
                  </a:cubicBezTo>
                  <a:cubicBezTo>
                    <a:pt x="7500" y="1427"/>
                    <a:pt x="10500" y="-468"/>
                    <a:pt x="13200" y="100"/>
                  </a:cubicBezTo>
                  <a:cubicBezTo>
                    <a:pt x="15900" y="669"/>
                    <a:pt x="18300" y="3700"/>
                    <a:pt x="19650" y="7111"/>
                  </a:cubicBezTo>
                  <a:cubicBezTo>
                    <a:pt x="21000" y="10521"/>
                    <a:pt x="21300" y="14311"/>
                    <a:pt x="21600" y="1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8140700" y="5497970"/>
              <a:ext cx="152400" cy="22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3673"/>
                  </a:moveTo>
                  <a:cubicBezTo>
                    <a:pt x="1800" y="5258"/>
                    <a:pt x="3600" y="6844"/>
                    <a:pt x="5250" y="9321"/>
                  </a:cubicBezTo>
                  <a:cubicBezTo>
                    <a:pt x="6900" y="11798"/>
                    <a:pt x="8400" y="15167"/>
                    <a:pt x="9600" y="17545"/>
                  </a:cubicBezTo>
                  <a:cubicBezTo>
                    <a:pt x="10800" y="19923"/>
                    <a:pt x="11700" y="21310"/>
                    <a:pt x="12450" y="21409"/>
                  </a:cubicBezTo>
                  <a:cubicBezTo>
                    <a:pt x="13200" y="21508"/>
                    <a:pt x="13800" y="20319"/>
                    <a:pt x="15000" y="16851"/>
                  </a:cubicBezTo>
                  <a:cubicBezTo>
                    <a:pt x="16200" y="13383"/>
                    <a:pt x="18000" y="7636"/>
                    <a:pt x="18900" y="4268"/>
                  </a:cubicBezTo>
                  <a:cubicBezTo>
                    <a:pt x="19800" y="899"/>
                    <a:pt x="19800" y="-92"/>
                    <a:pt x="20100" y="7"/>
                  </a:cubicBezTo>
                  <a:cubicBezTo>
                    <a:pt x="20400" y="106"/>
                    <a:pt x="21000" y="1295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8309842" y="5615516"/>
              <a:ext cx="97558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12910" y="15487"/>
                  </a:moveTo>
                  <a:cubicBezTo>
                    <a:pt x="12910" y="11411"/>
                    <a:pt x="12910" y="7336"/>
                    <a:pt x="12220" y="4483"/>
                  </a:cubicBezTo>
                  <a:cubicBezTo>
                    <a:pt x="11531" y="1630"/>
                    <a:pt x="10152" y="0"/>
                    <a:pt x="8773" y="0"/>
                  </a:cubicBezTo>
                  <a:cubicBezTo>
                    <a:pt x="7395" y="0"/>
                    <a:pt x="6016" y="1630"/>
                    <a:pt x="4637" y="3668"/>
                  </a:cubicBezTo>
                  <a:cubicBezTo>
                    <a:pt x="3259" y="5706"/>
                    <a:pt x="1880" y="8151"/>
                    <a:pt x="961" y="10596"/>
                  </a:cubicBezTo>
                  <a:cubicBezTo>
                    <a:pt x="42" y="13042"/>
                    <a:pt x="-418" y="15487"/>
                    <a:pt x="501" y="16913"/>
                  </a:cubicBezTo>
                  <a:cubicBezTo>
                    <a:pt x="1420" y="18340"/>
                    <a:pt x="3718" y="18747"/>
                    <a:pt x="6246" y="18543"/>
                  </a:cubicBezTo>
                  <a:cubicBezTo>
                    <a:pt x="8773" y="18340"/>
                    <a:pt x="11531" y="17525"/>
                    <a:pt x="14059" y="17932"/>
                  </a:cubicBezTo>
                  <a:cubicBezTo>
                    <a:pt x="16586" y="18340"/>
                    <a:pt x="18884" y="19970"/>
                    <a:pt x="21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8407400" y="5619750"/>
              <a:ext cx="107950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50"/>
                  </a:moveTo>
                  <a:cubicBezTo>
                    <a:pt x="2118" y="4387"/>
                    <a:pt x="4235" y="4725"/>
                    <a:pt x="6565" y="7087"/>
                  </a:cubicBezTo>
                  <a:cubicBezTo>
                    <a:pt x="8894" y="9450"/>
                    <a:pt x="11435" y="13838"/>
                    <a:pt x="12282" y="16875"/>
                  </a:cubicBezTo>
                  <a:cubicBezTo>
                    <a:pt x="13129" y="19912"/>
                    <a:pt x="12282" y="21600"/>
                    <a:pt x="11435" y="21600"/>
                  </a:cubicBezTo>
                  <a:cubicBezTo>
                    <a:pt x="10588" y="21600"/>
                    <a:pt x="9741" y="19912"/>
                    <a:pt x="9741" y="17212"/>
                  </a:cubicBezTo>
                  <a:cubicBezTo>
                    <a:pt x="9741" y="14512"/>
                    <a:pt x="10588" y="10800"/>
                    <a:pt x="12706" y="7762"/>
                  </a:cubicBezTo>
                  <a:cubicBezTo>
                    <a:pt x="14824" y="4725"/>
                    <a:pt x="18212" y="23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8641248" y="5502037"/>
              <a:ext cx="128103" cy="32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546" fill="norm" stroke="1" extrusionOk="0">
                  <a:moveTo>
                    <a:pt x="21084" y="643"/>
                  </a:moveTo>
                  <a:cubicBezTo>
                    <a:pt x="19342" y="364"/>
                    <a:pt x="17600" y="85"/>
                    <a:pt x="15858" y="16"/>
                  </a:cubicBezTo>
                  <a:cubicBezTo>
                    <a:pt x="14116" y="-54"/>
                    <a:pt x="12374" y="85"/>
                    <a:pt x="10110" y="921"/>
                  </a:cubicBezTo>
                  <a:cubicBezTo>
                    <a:pt x="7845" y="1758"/>
                    <a:pt x="5058" y="3291"/>
                    <a:pt x="2968" y="5172"/>
                  </a:cubicBezTo>
                  <a:cubicBezTo>
                    <a:pt x="878" y="7053"/>
                    <a:pt x="-516" y="9283"/>
                    <a:pt x="181" y="11931"/>
                  </a:cubicBezTo>
                  <a:cubicBezTo>
                    <a:pt x="878" y="14578"/>
                    <a:pt x="3665" y="17644"/>
                    <a:pt x="5929" y="19316"/>
                  </a:cubicBezTo>
                  <a:cubicBezTo>
                    <a:pt x="8194" y="20989"/>
                    <a:pt x="9936" y="21267"/>
                    <a:pt x="11678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8813800" y="5588000"/>
              <a:ext cx="1714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1842"/>
                    <a:pt x="1600" y="3684"/>
                    <a:pt x="4400" y="6698"/>
                  </a:cubicBezTo>
                  <a:cubicBezTo>
                    <a:pt x="7200" y="9712"/>
                    <a:pt x="12000" y="13898"/>
                    <a:pt x="15200" y="16577"/>
                  </a:cubicBezTo>
                  <a:cubicBezTo>
                    <a:pt x="18400" y="19256"/>
                    <a:pt x="20000" y="204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8786799" y="5575300"/>
              <a:ext cx="1921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1308" y="0"/>
                  </a:moveTo>
                  <a:cubicBezTo>
                    <a:pt x="17082" y="3527"/>
                    <a:pt x="12856" y="7053"/>
                    <a:pt x="9217" y="10212"/>
                  </a:cubicBezTo>
                  <a:cubicBezTo>
                    <a:pt x="5578" y="13371"/>
                    <a:pt x="2525" y="16163"/>
                    <a:pt x="1117" y="18000"/>
                  </a:cubicBezTo>
                  <a:cubicBezTo>
                    <a:pt x="-292" y="19837"/>
                    <a:pt x="-57" y="20718"/>
                    <a:pt x="1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8985249" y="5816600"/>
              <a:ext cx="254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9004300" y="5715000"/>
              <a:ext cx="25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9086850" y="5549900"/>
              <a:ext cx="121212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600" fill="norm" stroke="1" extrusionOk="0">
                  <a:moveTo>
                    <a:pt x="7560" y="0"/>
                  </a:moveTo>
                  <a:cubicBezTo>
                    <a:pt x="13320" y="3086"/>
                    <a:pt x="19080" y="6171"/>
                    <a:pt x="20340" y="9257"/>
                  </a:cubicBezTo>
                  <a:cubicBezTo>
                    <a:pt x="21600" y="12343"/>
                    <a:pt x="18360" y="15429"/>
                    <a:pt x="14220" y="17486"/>
                  </a:cubicBezTo>
                  <a:cubicBezTo>
                    <a:pt x="10080" y="19543"/>
                    <a:pt x="504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9340577" y="5715000"/>
              <a:ext cx="159024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594" y="0"/>
                  </a:moveTo>
                  <a:cubicBezTo>
                    <a:pt x="1173" y="1800"/>
                    <a:pt x="-248" y="3600"/>
                    <a:pt x="36" y="4500"/>
                  </a:cubicBezTo>
                  <a:cubicBezTo>
                    <a:pt x="320" y="5400"/>
                    <a:pt x="2310" y="5400"/>
                    <a:pt x="5578" y="5400"/>
                  </a:cubicBezTo>
                  <a:cubicBezTo>
                    <a:pt x="8847" y="5400"/>
                    <a:pt x="13394" y="5400"/>
                    <a:pt x="16236" y="8100"/>
                  </a:cubicBezTo>
                  <a:cubicBezTo>
                    <a:pt x="19078" y="10800"/>
                    <a:pt x="20215" y="16200"/>
                    <a:pt x="21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9359900" y="5810250"/>
              <a:ext cx="190500" cy="3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6480" y="0"/>
                  </a:moveTo>
                  <a:cubicBezTo>
                    <a:pt x="5280" y="2400"/>
                    <a:pt x="4080" y="4800"/>
                    <a:pt x="2760" y="8400"/>
                  </a:cubicBezTo>
                  <a:cubicBezTo>
                    <a:pt x="1440" y="12000"/>
                    <a:pt x="0" y="16800"/>
                    <a:pt x="0" y="19200"/>
                  </a:cubicBezTo>
                  <a:cubicBezTo>
                    <a:pt x="0" y="21600"/>
                    <a:pt x="1440" y="21600"/>
                    <a:pt x="5280" y="19200"/>
                  </a:cubicBezTo>
                  <a:cubicBezTo>
                    <a:pt x="9120" y="16800"/>
                    <a:pt x="15360" y="120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9785350" y="5543550"/>
              <a:ext cx="381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70"/>
                    <a:pt x="12000" y="8139"/>
                    <a:pt x="8400" y="11739"/>
                  </a:cubicBezTo>
                  <a:cubicBezTo>
                    <a:pt x="4800" y="15339"/>
                    <a:pt x="240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9626600" y="5881042"/>
              <a:ext cx="2984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362" y="10932"/>
                    <a:pt x="10723" y="1332"/>
                    <a:pt x="14323" y="132"/>
                  </a:cubicBezTo>
                  <a:cubicBezTo>
                    <a:pt x="17923" y="-1068"/>
                    <a:pt x="19762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9646548" y="6153150"/>
              <a:ext cx="138802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3788" y="0"/>
                  </a:moveTo>
                  <a:cubicBezTo>
                    <a:pt x="3134" y="6353"/>
                    <a:pt x="2479" y="12706"/>
                    <a:pt x="1825" y="16518"/>
                  </a:cubicBezTo>
                  <a:cubicBezTo>
                    <a:pt x="1170" y="20329"/>
                    <a:pt x="516" y="21600"/>
                    <a:pt x="188" y="21600"/>
                  </a:cubicBezTo>
                  <a:cubicBezTo>
                    <a:pt x="-139" y="21600"/>
                    <a:pt x="-139" y="20329"/>
                    <a:pt x="1006" y="17153"/>
                  </a:cubicBezTo>
                  <a:cubicBezTo>
                    <a:pt x="2152" y="13976"/>
                    <a:pt x="4443" y="8894"/>
                    <a:pt x="6079" y="5845"/>
                  </a:cubicBezTo>
                  <a:cubicBezTo>
                    <a:pt x="7716" y="2795"/>
                    <a:pt x="8697" y="1779"/>
                    <a:pt x="10170" y="1144"/>
                  </a:cubicBezTo>
                  <a:cubicBezTo>
                    <a:pt x="11643" y="508"/>
                    <a:pt x="13606" y="254"/>
                    <a:pt x="15570" y="2795"/>
                  </a:cubicBezTo>
                  <a:cubicBezTo>
                    <a:pt x="17534" y="5336"/>
                    <a:pt x="19497" y="10673"/>
                    <a:pt x="21461" y="16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9842500" y="5989060"/>
              <a:ext cx="127000" cy="126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1956"/>
                  </a:moveTo>
                  <a:cubicBezTo>
                    <a:pt x="1800" y="1247"/>
                    <a:pt x="3600" y="539"/>
                    <a:pt x="5580" y="185"/>
                  </a:cubicBezTo>
                  <a:cubicBezTo>
                    <a:pt x="7560" y="-169"/>
                    <a:pt x="9720" y="-169"/>
                    <a:pt x="11160" y="1601"/>
                  </a:cubicBezTo>
                  <a:cubicBezTo>
                    <a:pt x="12600" y="3372"/>
                    <a:pt x="13320" y="6913"/>
                    <a:pt x="12240" y="9923"/>
                  </a:cubicBezTo>
                  <a:cubicBezTo>
                    <a:pt x="11160" y="12933"/>
                    <a:pt x="8280" y="15411"/>
                    <a:pt x="6120" y="17359"/>
                  </a:cubicBezTo>
                  <a:cubicBezTo>
                    <a:pt x="3960" y="19306"/>
                    <a:pt x="2520" y="20723"/>
                    <a:pt x="3960" y="21077"/>
                  </a:cubicBezTo>
                  <a:cubicBezTo>
                    <a:pt x="5400" y="21431"/>
                    <a:pt x="9720" y="20723"/>
                    <a:pt x="13140" y="19838"/>
                  </a:cubicBezTo>
                  <a:cubicBezTo>
                    <a:pt x="16560" y="18952"/>
                    <a:pt x="19080" y="17890"/>
                    <a:pt x="21600" y="16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0121900" y="584835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0375900" y="5656215"/>
              <a:ext cx="138456" cy="15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0615" fill="norm" stroke="1" extrusionOk="0">
                  <a:moveTo>
                    <a:pt x="1934" y="3630"/>
                  </a:moveTo>
                  <a:cubicBezTo>
                    <a:pt x="1290" y="8462"/>
                    <a:pt x="645" y="13293"/>
                    <a:pt x="322" y="16420"/>
                  </a:cubicBezTo>
                  <a:cubicBezTo>
                    <a:pt x="0" y="19546"/>
                    <a:pt x="0" y="20967"/>
                    <a:pt x="0" y="20541"/>
                  </a:cubicBezTo>
                  <a:cubicBezTo>
                    <a:pt x="0" y="20114"/>
                    <a:pt x="0" y="17841"/>
                    <a:pt x="484" y="14572"/>
                  </a:cubicBezTo>
                  <a:cubicBezTo>
                    <a:pt x="967" y="11304"/>
                    <a:pt x="1934" y="7041"/>
                    <a:pt x="4191" y="4056"/>
                  </a:cubicBezTo>
                  <a:cubicBezTo>
                    <a:pt x="6448" y="1072"/>
                    <a:pt x="9994" y="-633"/>
                    <a:pt x="13218" y="220"/>
                  </a:cubicBezTo>
                  <a:cubicBezTo>
                    <a:pt x="16442" y="1072"/>
                    <a:pt x="19343" y="4483"/>
                    <a:pt x="20472" y="8035"/>
                  </a:cubicBezTo>
                  <a:cubicBezTo>
                    <a:pt x="21600" y="11588"/>
                    <a:pt x="20955" y="15283"/>
                    <a:pt x="20310" y="18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0729319" y="5702300"/>
              <a:ext cx="319682" cy="12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31" fill="norm" stroke="1" extrusionOk="0">
                  <a:moveTo>
                    <a:pt x="5651" y="0"/>
                  </a:moveTo>
                  <a:cubicBezTo>
                    <a:pt x="5369" y="6020"/>
                    <a:pt x="5087" y="12039"/>
                    <a:pt x="4663" y="15757"/>
                  </a:cubicBezTo>
                  <a:cubicBezTo>
                    <a:pt x="4240" y="19475"/>
                    <a:pt x="3675" y="20892"/>
                    <a:pt x="2969" y="21246"/>
                  </a:cubicBezTo>
                  <a:cubicBezTo>
                    <a:pt x="2263" y="21600"/>
                    <a:pt x="1416" y="20892"/>
                    <a:pt x="781" y="18236"/>
                  </a:cubicBezTo>
                  <a:cubicBezTo>
                    <a:pt x="146" y="15580"/>
                    <a:pt x="-278" y="10977"/>
                    <a:pt x="216" y="7613"/>
                  </a:cubicBezTo>
                  <a:cubicBezTo>
                    <a:pt x="710" y="4249"/>
                    <a:pt x="2122" y="2125"/>
                    <a:pt x="5016" y="1416"/>
                  </a:cubicBezTo>
                  <a:cubicBezTo>
                    <a:pt x="7910" y="708"/>
                    <a:pt x="12287" y="1416"/>
                    <a:pt x="15251" y="1770"/>
                  </a:cubicBezTo>
                  <a:cubicBezTo>
                    <a:pt x="18216" y="2125"/>
                    <a:pt x="19769" y="2125"/>
                    <a:pt x="21322" y="2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1118850" y="5510178"/>
              <a:ext cx="165100" cy="141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2149"/>
                  </a:moveTo>
                  <a:cubicBezTo>
                    <a:pt x="1385" y="1514"/>
                    <a:pt x="2769" y="879"/>
                    <a:pt x="4154" y="402"/>
                  </a:cubicBezTo>
                  <a:cubicBezTo>
                    <a:pt x="5538" y="-74"/>
                    <a:pt x="6923" y="-392"/>
                    <a:pt x="8031" y="1037"/>
                  </a:cubicBezTo>
                  <a:cubicBezTo>
                    <a:pt x="9138" y="2467"/>
                    <a:pt x="9969" y="5643"/>
                    <a:pt x="9415" y="8343"/>
                  </a:cubicBezTo>
                  <a:cubicBezTo>
                    <a:pt x="8862" y="11043"/>
                    <a:pt x="6923" y="13267"/>
                    <a:pt x="5400" y="15014"/>
                  </a:cubicBezTo>
                  <a:cubicBezTo>
                    <a:pt x="3877" y="16761"/>
                    <a:pt x="2769" y="18032"/>
                    <a:pt x="2908" y="18826"/>
                  </a:cubicBezTo>
                  <a:cubicBezTo>
                    <a:pt x="3046" y="19620"/>
                    <a:pt x="4431" y="19937"/>
                    <a:pt x="7754" y="20255"/>
                  </a:cubicBezTo>
                  <a:cubicBezTo>
                    <a:pt x="11077" y="20573"/>
                    <a:pt x="16338" y="20890"/>
                    <a:pt x="21600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2286000" y="6826250"/>
              <a:ext cx="1905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7200"/>
                    <a:pt x="12000" y="14400"/>
                    <a:pt x="15600" y="18000"/>
                  </a:cubicBezTo>
                  <a:cubicBezTo>
                    <a:pt x="19200" y="21600"/>
                    <a:pt x="20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2330450" y="6946900"/>
              <a:ext cx="209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3000778" y="6826250"/>
              <a:ext cx="313923" cy="133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022" fill="norm" stroke="1" extrusionOk="0">
                  <a:moveTo>
                    <a:pt x="7483" y="2991"/>
                  </a:moveTo>
                  <a:cubicBezTo>
                    <a:pt x="7340" y="6646"/>
                    <a:pt x="7196" y="10302"/>
                    <a:pt x="6767" y="13625"/>
                  </a:cubicBezTo>
                  <a:cubicBezTo>
                    <a:pt x="6338" y="16948"/>
                    <a:pt x="5623" y="19938"/>
                    <a:pt x="4479" y="20769"/>
                  </a:cubicBezTo>
                  <a:cubicBezTo>
                    <a:pt x="3334" y="21600"/>
                    <a:pt x="1761" y="20271"/>
                    <a:pt x="831" y="18443"/>
                  </a:cubicBezTo>
                  <a:cubicBezTo>
                    <a:pt x="-99" y="16615"/>
                    <a:pt x="-385" y="14289"/>
                    <a:pt x="688" y="11465"/>
                  </a:cubicBezTo>
                  <a:cubicBezTo>
                    <a:pt x="1761" y="8640"/>
                    <a:pt x="4192" y="5317"/>
                    <a:pt x="7840" y="3323"/>
                  </a:cubicBezTo>
                  <a:cubicBezTo>
                    <a:pt x="11488" y="1329"/>
                    <a:pt x="16351" y="665"/>
                    <a:pt x="212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3378200" y="6574545"/>
              <a:ext cx="234950" cy="12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2" fill="norm" stroke="1" extrusionOk="0">
                  <a:moveTo>
                    <a:pt x="0" y="5990"/>
                  </a:moveTo>
                  <a:cubicBezTo>
                    <a:pt x="584" y="4219"/>
                    <a:pt x="1168" y="2449"/>
                    <a:pt x="2335" y="1210"/>
                  </a:cubicBezTo>
                  <a:cubicBezTo>
                    <a:pt x="3503" y="-30"/>
                    <a:pt x="5254" y="-738"/>
                    <a:pt x="6519" y="1210"/>
                  </a:cubicBezTo>
                  <a:cubicBezTo>
                    <a:pt x="7784" y="3157"/>
                    <a:pt x="8562" y="7760"/>
                    <a:pt x="8562" y="10947"/>
                  </a:cubicBezTo>
                  <a:cubicBezTo>
                    <a:pt x="8562" y="14134"/>
                    <a:pt x="7784" y="15905"/>
                    <a:pt x="7005" y="17321"/>
                  </a:cubicBezTo>
                  <a:cubicBezTo>
                    <a:pt x="6227" y="18737"/>
                    <a:pt x="5449" y="19800"/>
                    <a:pt x="6227" y="20154"/>
                  </a:cubicBezTo>
                  <a:cubicBezTo>
                    <a:pt x="7005" y="20508"/>
                    <a:pt x="9341" y="20154"/>
                    <a:pt x="12162" y="20154"/>
                  </a:cubicBezTo>
                  <a:cubicBezTo>
                    <a:pt x="14984" y="20154"/>
                    <a:pt x="18292" y="20508"/>
                    <a:pt x="21600" y="20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2927350" y="7035800"/>
              <a:ext cx="647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94" y="18720"/>
                    <a:pt x="5788" y="15840"/>
                    <a:pt x="8471" y="13320"/>
                  </a:cubicBezTo>
                  <a:cubicBezTo>
                    <a:pt x="11153" y="10800"/>
                    <a:pt x="13624" y="8640"/>
                    <a:pt x="15776" y="6480"/>
                  </a:cubicBezTo>
                  <a:cubicBezTo>
                    <a:pt x="17929" y="4320"/>
                    <a:pt x="1976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3054350" y="7261976"/>
              <a:ext cx="222250" cy="19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4446"/>
                  </a:moveTo>
                  <a:cubicBezTo>
                    <a:pt x="823" y="8627"/>
                    <a:pt x="1646" y="12807"/>
                    <a:pt x="2057" y="15827"/>
                  </a:cubicBezTo>
                  <a:cubicBezTo>
                    <a:pt x="2469" y="18846"/>
                    <a:pt x="2469" y="20704"/>
                    <a:pt x="2469" y="21053"/>
                  </a:cubicBezTo>
                  <a:cubicBezTo>
                    <a:pt x="2469" y="21401"/>
                    <a:pt x="2469" y="20240"/>
                    <a:pt x="2777" y="16756"/>
                  </a:cubicBezTo>
                  <a:cubicBezTo>
                    <a:pt x="3086" y="13272"/>
                    <a:pt x="3703" y="7466"/>
                    <a:pt x="4423" y="4098"/>
                  </a:cubicBezTo>
                  <a:cubicBezTo>
                    <a:pt x="5143" y="730"/>
                    <a:pt x="5966" y="-199"/>
                    <a:pt x="8126" y="33"/>
                  </a:cubicBezTo>
                  <a:cubicBezTo>
                    <a:pt x="10286" y="266"/>
                    <a:pt x="13783" y="1659"/>
                    <a:pt x="16149" y="3401"/>
                  </a:cubicBezTo>
                  <a:cubicBezTo>
                    <a:pt x="18514" y="5143"/>
                    <a:pt x="19749" y="7233"/>
                    <a:pt x="20469" y="10253"/>
                  </a:cubicBezTo>
                  <a:cubicBezTo>
                    <a:pt x="21189" y="13272"/>
                    <a:pt x="21394" y="17220"/>
                    <a:pt x="21600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3" name="Drawing"/>
          <p:cNvGrpSpPr/>
          <p:nvPr/>
        </p:nvGrpSpPr>
        <p:grpSpPr>
          <a:xfrm>
            <a:off x="4571747" y="1359437"/>
            <a:ext cx="2114804" cy="888038"/>
            <a:chOff x="0" y="0"/>
            <a:chExt cx="2114803" cy="888036"/>
          </a:xfrm>
        </p:grpSpPr>
        <p:sp>
          <p:nvSpPr>
            <p:cNvPr id="462" name="Line"/>
            <p:cNvSpPr/>
            <p:nvPr/>
          </p:nvSpPr>
          <p:spPr>
            <a:xfrm>
              <a:off x="387602" y="0"/>
              <a:ext cx="69851" cy="675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1195"/>
                  </a:moveTo>
                  <a:cubicBezTo>
                    <a:pt x="655" y="656"/>
                    <a:pt x="1309" y="118"/>
                    <a:pt x="1636" y="17"/>
                  </a:cubicBezTo>
                  <a:cubicBezTo>
                    <a:pt x="1964" y="-84"/>
                    <a:pt x="1964" y="252"/>
                    <a:pt x="2618" y="1699"/>
                  </a:cubicBezTo>
                  <a:cubicBezTo>
                    <a:pt x="3273" y="3146"/>
                    <a:pt x="4582" y="5703"/>
                    <a:pt x="5891" y="8260"/>
                  </a:cubicBezTo>
                  <a:cubicBezTo>
                    <a:pt x="7200" y="10817"/>
                    <a:pt x="8509" y="13374"/>
                    <a:pt x="9491" y="15426"/>
                  </a:cubicBezTo>
                  <a:cubicBezTo>
                    <a:pt x="10473" y="17479"/>
                    <a:pt x="11127" y="19026"/>
                    <a:pt x="11455" y="20002"/>
                  </a:cubicBezTo>
                  <a:cubicBezTo>
                    <a:pt x="11782" y="20978"/>
                    <a:pt x="11782" y="21381"/>
                    <a:pt x="12764" y="21449"/>
                  </a:cubicBezTo>
                  <a:cubicBezTo>
                    <a:pt x="13745" y="21516"/>
                    <a:pt x="15709" y="21247"/>
                    <a:pt x="17345" y="20944"/>
                  </a:cubicBezTo>
                  <a:cubicBezTo>
                    <a:pt x="18982" y="20641"/>
                    <a:pt x="20291" y="20305"/>
                    <a:pt x="21600" y="19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533652" y="324259"/>
              <a:ext cx="177801" cy="23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9010"/>
                  </a:moveTo>
                  <a:cubicBezTo>
                    <a:pt x="0" y="13368"/>
                    <a:pt x="0" y="17726"/>
                    <a:pt x="386" y="17915"/>
                  </a:cubicBezTo>
                  <a:cubicBezTo>
                    <a:pt x="771" y="18104"/>
                    <a:pt x="1543" y="14126"/>
                    <a:pt x="2829" y="10620"/>
                  </a:cubicBezTo>
                  <a:cubicBezTo>
                    <a:pt x="4114" y="7115"/>
                    <a:pt x="5914" y="4083"/>
                    <a:pt x="7714" y="2283"/>
                  </a:cubicBezTo>
                  <a:cubicBezTo>
                    <a:pt x="9514" y="483"/>
                    <a:pt x="11314" y="-85"/>
                    <a:pt x="12600" y="10"/>
                  </a:cubicBezTo>
                  <a:cubicBezTo>
                    <a:pt x="13886" y="104"/>
                    <a:pt x="14657" y="862"/>
                    <a:pt x="15557" y="3989"/>
                  </a:cubicBezTo>
                  <a:cubicBezTo>
                    <a:pt x="16457" y="7115"/>
                    <a:pt x="17486" y="12610"/>
                    <a:pt x="18129" y="16115"/>
                  </a:cubicBezTo>
                  <a:cubicBezTo>
                    <a:pt x="18771" y="19620"/>
                    <a:pt x="19029" y="21136"/>
                    <a:pt x="19543" y="21326"/>
                  </a:cubicBezTo>
                  <a:cubicBezTo>
                    <a:pt x="20057" y="21515"/>
                    <a:pt x="20829" y="20378"/>
                    <a:pt x="21600" y="19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885988" y="36086"/>
              <a:ext cx="85815" cy="49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79" fill="norm" stroke="1" extrusionOk="0">
                  <a:moveTo>
                    <a:pt x="21359" y="4514"/>
                  </a:moveTo>
                  <a:cubicBezTo>
                    <a:pt x="21359" y="3031"/>
                    <a:pt x="21359" y="1548"/>
                    <a:pt x="19779" y="760"/>
                  </a:cubicBezTo>
                  <a:cubicBezTo>
                    <a:pt x="18198" y="-28"/>
                    <a:pt x="15037" y="-121"/>
                    <a:pt x="12403" y="111"/>
                  </a:cubicBezTo>
                  <a:cubicBezTo>
                    <a:pt x="9769" y="343"/>
                    <a:pt x="7661" y="899"/>
                    <a:pt x="5291" y="2382"/>
                  </a:cubicBezTo>
                  <a:cubicBezTo>
                    <a:pt x="2920" y="3865"/>
                    <a:pt x="286" y="6276"/>
                    <a:pt x="22" y="9613"/>
                  </a:cubicBezTo>
                  <a:cubicBezTo>
                    <a:pt x="-241" y="12950"/>
                    <a:pt x="1866" y="17215"/>
                    <a:pt x="3974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813052" y="361412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987677" y="285877"/>
              <a:ext cx="136526" cy="21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27" fill="norm" stroke="1" extrusionOk="0">
                  <a:moveTo>
                    <a:pt x="2454" y="9904"/>
                  </a:moveTo>
                  <a:cubicBezTo>
                    <a:pt x="7036" y="7619"/>
                    <a:pt x="11618" y="5335"/>
                    <a:pt x="14073" y="3569"/>
                  </a:cubicBezTo>
                  <a:cubicBezTo>
                    <a:pt x="16527" y="1804"/>
                    <a:pt x="16854" y="558"/>
                    <a:pt x="16036" y="142"/>
                  </a:cubicBezTo>
                  <a:cubicBezTo>
                    <a:pt x="15218" y="-273"/>
                    <a:pt x="13254" y="142"/>
                    <a:pt x="10309" y="2427"/>
                  </a:cubicBezTo>
                  <a:cubicBezTo>
                    <a:pt x="7364" y="4712"/>
                    <a:pt x="3436" y="8865"/>
                    <a:pt x="1473" y="11981"/>
                  </a:cubicBezTo>
                  <a:cubicBezTo>
                    <a:pt x="-491" y="15096"/>
                    <a:pt x="-491" y="17173"/>
                    <a:pt x="1473" y="18731"/>
                  </a:cubicBezTo>
                  <a:cubicBezTo>
                    <a:pt x="3436" y="20289"/>
                    <a:pt x="7364" y="21327"/>
                    <a:pt x="10964" y="21327"/>
                  </a:cubicBezTo>
                  <a:cubicBezTo>
                    <a:pt x="14564" y="21327"/>
                    <a:pt x="17836" y="20289"/>
                    <a:pt x="21109" y="19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149552" y="278862"/>
              <a:ext cx="158801" cy="19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01" fill="norm" stroke="1" extrusionOk="0">
                  <a:moveTo>
                    <a:pt x="860" y="3522"/>
                  </a:moveTo>
                  <a:cubicBezTo>
                    <a:pt x="291" y="2348"/>
                    <a:pt x="-277" y="1174"/>
                    <a:pt x="149" y="822"/>
                  </a:cubicBezTo>
                  <a:cubicBezTo>
                    <a:pt x="576" y="470"/>
                    <a:pt x="1997" y="939"/>
                    <a:pt x="4412" y="3522"/>
                  </a:cubicBezTo>
                  <a:cubicBezTo>
                    <a:pt x="6828" y="6104"/>
                    <a:pt x="10239" y="10800"/>
                    <a:pt x="11944" y="13852"/>
                  </a:cubicBezTo>
                  <a:cubicBezTo>
                    <a:pt x="13649" y="16904"/>
                    <a:pt x="13649" y="18313"/>
                    <a:pt x="12939" y="19487"/>
                  </a:cubicBezTo>
                  <a:cubicBezTo>
                    <a:pt x="12228" y="20661"/>
                    <a:pt x="10807" y="21600"/>
                    <a:pt x="9670" y="21365"/>
                  </a:cubicBezTo>
                  <a:cubicBezTo>
                    <a:pt x="8534" y="21130"/>
                    <a:pt x="7681" y="19722"/>
                    <a:pt x="8107" y="16787"/>
                  </a:cubicBezTo>
                  <a:cubicBezTo>
                    <a:pt x="8534" y="13852"/>
                    <a:pt x="10239" y="9391"/>
                    <a:pt x="12655" y="6339"/>
                  </a:cubicBezTo>
                  <a:cubicBezTo>
                    <a:pt x="15070" y="3287"/>
                    <a:pt x="18197" y="1643"/>
                    <a:pt x="213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321052" y="268116"/>
              <a:ext cx="127001" cy="20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8308"/>
                  </a:moveTo>
                  <a:cubicBezTo>
                    <a:pt x="1080" y="9181"/>
                    <a:pt x="2160" y="10054"/>
                    <a:pt x="3420" y="10163"/>
                  </a:cubicBezTo>
                  <a:cubicBezTo>
                    <a:pt x="4680" y="10272"/>
                    <a:pt x="6120" y="9617"/>
                    <a:pt x="8280" y="8308"/>
                  </a:cubicBezTo>
                  <a:cubicBezTo>
                    <a:pt x="10440" y="6999"/>
                    <a:pt x="13320" y="5035"/>
                    <a:pt x="14940" y="3508"/>
                  </a:cubicBezTo>
                  <a:cubicBezTo>
                    <a:pt x="16560" y="1981"/>
                    <a:pt x="16920" y="890"/>
                    <a:pt x="16020" y="344"/>
                  </a:cubicBezTo>
                  <a:cubicBezTo>
                    <a:pt x="15120" y="-201"/>
                    <a:pt x="12960" y="-201"/>
                    <a:pt x="10620" y="1108"/>
                  </a:cubicBezTo>
                  <a:cubicBezTo>
                    <a:pt x="8280" y="2417"/>
                    <a:pt x="5760" y="5035"/>
                    <a:pt x="4680" y="8308"/>
                  </a:cubicBezTo>
                  <a:cubicBezTo>
                    <a:pt x="3600" y="11581"/>
                    <a:pt x="3960" y="15508"/>
                    <a:pt x="4860" y="17908"/>
                  </a:cubicBezTo>
                  <a:cubicBezTo>
                    <a:pt x="5760" y="20308"/>
                    <a:pt x="7200" y="21181"/>
                    <a:pt x="9540" y="21290"/>
                  </a:cubicBezTo>
                  <a:cubicBezTo>
                    <a:pt x="11880" y="21399"/>
                    <a:pt x="15120" y="20744"/>
                    <a:pt x="17280" y="19763"/>
                  </a:cubicBezTo>
                  <a:cubicBezTo>
                    <a:pt x="19440" y="18781"/>
                    <a:pt x="20520" y="17472"/>
                    <a:pt x="21600" y="16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454828" y="279470"/>
              <a:ext cx="113875" cy="18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736" fill="norm" stroke="1" extrusionOk="0">
                  <a:moveTo>
                    <a:pt x="2320" y="5027"/>
                  </a:moveTo>
                  <a:cubicBezTo>
                    <a:pt x="2320" y="3814"/>
                    <a:pt x="2320" y="2600"/>
                    <a:pt x="2120" y="2600"/>
                  </a:cubicBezTo>
                  <a:cubicBezTo>
                    <a:pt x="1920" y="2600"/>
                    <a:pt x="1520" y="3814"/>
                    <a:pt x="1320" y="6241"/>
                  </a:cubicBezTo>
                  <a:cubicBezTo>
                    <a:pt x="1120" y="8667"/>
                    <a:pt x="1120" y="12308"/>
                    <a:pt x="920" y="15220"/>
                  </a:cubicBezTo>
                  <a:cubicBezTo>
                    <a:pt x="720" y="18133"/>
                    <a:pt x="320" y="20317"/>
                    <a:pt x="120" y="20681"/>
                  </a:cubicBezTo>
                  <a:cubicBezTo>
                    <a:pt x="-80" y="21045"/>
                    <a:pt x="-80" y="19589"/>
                    <a:pt x="520" y="16919"/>
                  </a:cubicBezTo>
                  <a:cubicBezTo>
                    <a:pt x="1120" y="14249"/>
                    <a:pt x="2320" y="10366"/>
                    <a:pt x="4920" y="7090"/>
                  </a:cubicBezTo>
                  <a:cubicBezTo>
                    <a:pt x="7520" y="3814"/>
                    <a:pt x="11520" y="1144"/>
                    <a:pt x="14320" y="294"/>
                  </a:cubicBezTo>
                  <a:cubicBezTo>
                    <a:pt x="17120" y="-555"/>
                    <a:pt x="18720" y="416"/>
                    <a:pt x="19520" y="3449"/>
                  </a:cubicBezTo>
                  <a:cubicBezTo>
                    <a:pt x="20320" y="6483"/>
                    <a:pt x="20320" y="11580"/>
                    <a:pt x="20520" y="14735"/>
                  </a:cubicBezTo>
                  <a:cubicBezTo>
                    <a:pt x="20720" y="17890"/>
                    <a:pt x="21120" y="19103"/>
                    <a:pt x="21520" y="20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628145" y="267105"/>
              <a:ext cx="404108" cy="21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86" fill="norm" stroke="1" extrusionOk="0">
                  <a:moveTo>
                    <a:pt x="5278" y="2399"/>
                  </a:moveTo>
                  <a:cubicBezTo>
                    <a:pt x="4716" y="2399"/>
                    <a:pt x="4153" y="2399"/>
                    <a:pt x="3253" y="4372"/>
                  </a:cubicBezTo>
                  <a:cubicBezTo>
                    <a:pt x="2353" y="6345"/>
                    <a:pt x="1116" y="10292"/>
                    <a:pt x="497" y="12784"/>
                  </a:cubicBezTo>
                  <a:cubicBezTo>
                    <a:pt x="-122" y="15276"/>
                    <a:pt x="-122" y="16315"/>
                    <a:pt x="272" y="17457"/>
                  </a:cubicBezTo>
                  <a:cubicBezTo>
                    <a:pt x="666" y="18599"/>
                    <a:pt x="1453" y="19845"/>
                    <a:pt x="3028" y="19638"/>
                  </a:cubicBezTo>
                  <a:cubicBezTo>
                    <a:pt x="4603" y="19430"/>
                    <a:pt x="6966" y="17769"/>
                    <a:pt x="8766" y="15069"/>
                  </a:cubicBezTo>
                  <a:cubicBezTo>
                    <a:pt x="10566" y="12369"/>
                    <a:pt x="11803" y="8630"/>
                    <a:pt x="12534" y="6138"/>
                  </a:cubicBezTo>
                  <a:cubicBezTo>
                    <a:pt x="13266" y="3645"/>
                    <a:pt x="13491" y="2399"/>
                    <a:pt x="13378" y="1465"/>
                  </a:cubicBezTo>
                  <a:cubicBezTo>
                    <a:pt x="13266" y="530"/>
                    <a:pt x="12816" y="-93"/>
                    <a:pt x="12365" y="11"/>
                  </a:cubicBezTo>
                  <a:cubicBezTo>
                    <a:pt x="11916" y="115"/>
                    <a:pt x="11466" y="945"/>
                    <a:pt x="10678" y="3230"/>
                  </a:cubicBezTo>
                  <a:cubicBezTo>
                    <a:pt x="9891" y="5515"/>
                    <a:pt x="8766" y="9253"/>
                    <a:pt x="8147" y="11642"/>
                  </a:cubicBezTo>
                  <a:cubicBezTo>
                    <a:pt x="7528" y="14030"/>
                    <a:pt x="7416" y="15069"/>
                    <a:pt x="7416" y="16211"/>
                  </a:cubicBezTo>
                  <a:cubicBezTo>
                    <a:pt x="7416" y="17353"/>
                    <a:pt x="7528" y="18599"/>
                    <a:pt x="7922" y="19534"/>
                  </a:cubicBezTo>
                  <a:cubicBezTo>
                    <a:pt x="8316" y="20469"/>
                    <a:pt x="8991" y="21092"/>
                    <a:pt x="11297" y="21299"/>
                  </a:cubicBezTo>
                  <a:cubicBezTo>
                    <a:pt x="13603" y="21507"/>
                    <a:pt x="17541" y="21299"/>
                    <a:pt x="21478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230099" y="634462"/>
              <a:ext cx="1884705" cy="13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01" fill="norm" stroke="1" extrusionOk="0">
                  <a:moveTo>
                    <a:pt x="495" y="20903"/>
                  </a:moveTo>
                  <a:cubicBezTo>
                    <a:pt x="277" y="20903"/>
                    <a:pt x="59" y="20903"/>
                    <a:pt x="10" y="21077"/>
                  </a:cubicBezTo>
                  <a:cubicBezTo>
                    <a:pt x="-38" y="21252"/>
                    <a:pt x="83" y="21600"/>
                    <a:pt x="531" y="21252"/>
                  </a:cubicBezTo>
                  <a:cubicBezTo>
                    <a:pt x="979" y="20903"/>
                    <a:pt x="1754" y="19858"/>
                    <a:pt x="2577" y="18813"/>
                  </a:cubicBezTo>
                  <a:cubicBezTo>
                    <a:pt x="3401" y="17768"/>
                    <a:pt x="4272" y="16723"/>
                    <a:pt x="5156" y="15503"/>
                  </a:cubicBezTo>
                  <a:cubicBezTo>
                    <a:pt x="6040" y="14284"/>
                    <a:pt x="6936" y="12890"/>
                    <a:pt x="7917" y="11497"/>
                  </a:cubicBezTo>
                  <a:cubicBezTo>
                    <a:pt x="8897" y="10103"/>
                    <a:pt x="9963" y="8710"/>
                    <a:pt x="10895" y="7490"/>
                  </a:cubicBezTo>
                  <a:cubicBezTo>
                    <a:pt x="11827" y="6271"/>
                    <a:pt x="12627" y="5226"/>
                    <a:pt x="13426" y="4529"/>
                  </a:cubicBezTo>
                  <a:cubicBezTo>
                    <a:pt x="14225" y="3832"/>
                    <a:pt x="15024" y="3484"/>
                    <a:pt x="15884" y="3135"/>
                  </a:cubicBezTo>
                  <a:cubicBezTo>
                    <a:pt x="16743" y="2787"/>
                    <a:pt x="17663" y="2439"/>
                    <a:pt x="18620" y="1916"/>
                  </a:cubicBezTo>
                  <a:cubicBezTo>
                    <a:pt x="19576" y="1394"/>
                    <a:pt x="20569" y="697"/>
                    <a:pt x="215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-1" y="729712"/>
              <a:ext cx="1943354" cy="15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42" fill="norm" stroke="1" extrusionOk="0">
                  <a:moveTo>
                    <a:pt x="355" y="20736"/>
                  </a:moveTo>
                  <a:cubicBezTo>
                    <a:pt x="191" y="21024"/>
                    <a:pt x="26" y="21312"/>
                    <a:pt x="3" y="21456"/>
                  </a:cubicBezTo>
                  <a:cubicBezTo>
                    <a:pt x="-21" y="21600"/>
                    <a:pt x="97" y="21600"/>
                    <a:pt x="602" y="21168"/>
                  </a:cubicBezTo>
                  <a:cubicBezTo>
                    <a:pt x="1107" y="20736"/>
                    <a:pt x="2000" y="19872"/>
                    <a:pt x="2870" y="18720"/>
                  </a:cubicBezTo>
                  <a:cubicBezTo>
                    <a:pt x="3740" y="17568"/>
                    <a:pt x="4586" y="16128"/>
                    <a:pt x="5350" y="14976"/>
                  </a:cubicBezTo>
                  <a:cubicBezTo>
                    <a:pt x="6113" y="13824"/>
                    <a:pt x="6795" y="12960"/>
                    <a:pt x="7676" y="11952"/>
                  </a:cubicBezTo>
                  <a:cubicBezTo>
                    <a:pt x="8558" y="10944"/>
                    <a:pt x="9639" y="9792"/>
                    <a:pt x="10791" y="8640"/>
                  </a:cubicBezTo>
                  <a:cubicBezTo>
                    <a:pt x="11942" y="7488"/>
                    <a:pt x="13165" y="6336"/>
                    <a:pt x="14375" y="5328"/>
                  </a:cubicBezTo>
                  <a:cubicBezTo>
                    <a:pt x="15586" y="4320"/>
                    <a:pt x="16784" y="3456"/>
                    <a:pt x="17783" y="2880"/>
                  </a:cubicBezTo>
                  <a:cubicBezTo>
                    <a:pt x="18782" y="2304"/>
                    <a:pt x="19581" y="2016"/>
                    <a:pt x="20181" y="1584"/>
                  </a:cubicBezTo>
                  <a:cubicBezTo>
                    <a:pt x="20780" y="1152"/>
                    <a:pt x="21179" y="576"/>
                    <a:pt x="215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76" name="Drawing"/>
          <p:cNvGrpSpPr/>
          <p:nvPr/>
        </p:nvGrpSpPr>
        <p:grpSpPr>
          <a:xfrm>
            <a:off x="361813" y="2893659"/>
            <a:ext cx="12155388" cy="5588118"/>
            <a:chOff x="0" y="0"/>
            <a:chExt cx="12155387" cy="5588117"/>
          </a:xfrm>
        </p:grpSpPr>
        <p:sp>
          <p:nvSpPr>
            <p:cNvPr id="474" name="Line"/>
            <p:cNvSpPr/>
            <p:nvPr/>
          </p:nvSpPr>
          <p:spPr>
            <a:xfrm>
              <a:off x="429509" y="75702"/>
              <a:ext cx="204352" cy="48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88" fill="norm" stroke="1" extrusionOk="0">
                  <a:moveTo>
                    <a:pt x="16783" y="1235"/>
                  </a:moveTo>
                  <a:cubicBezTo>
                    <a:pt x="14579" y="671"/>
                    <a:pt x="12375" y="108"/>
                    <a:pt x="10061" y="14"/>
                  </a:cubicBezTo>
                  <a:cubicBezTo>
                    <a:pt x="7747" y="-80"/>
                    <a:pt x="5322" y="296"/>
                    <a:pt x="3449" y="953"/>
                  </a:cubicBezTo>
                  <a:cubicBezTo>
                    <a:pt x="1575" y="1610"/>
                    <a:pt x="253" y="2550"/>
                    <a:pt x="32" y="3630"/>
                  </a:cubicBezTo>
                  <a:cubicBezTo>
                    <a:pt x="-188" y="4710"/>
                    <a:pt x="694" y="5930"/>
                    <a:pt x="3449" y="7433"/>
                  </a:cubicBezTo>
                  <a:cubicBezTo>
                    <a:pt x="6204" y="8936"/>
                    <a:pt x="10832" y="10720"/>
                    <a:pt x="14139" y="12504"/>
                  </a:cubicBezTo>
                  <a:cubicBezTo>
                    <a:pt x="17445" y="14289"/>
                    <a:pt x="19428" y="16073"/>
                    <a:pt x="20420" y="17294"/>
                  </a:cubicBezTo>
                  <a:cubicBezTo>
                    <a:pt x="21412" y="18515"/>
                    <a:pt x="21412" y="19172"/>
                    <a:pt x="21081" y="19689"/>
                  </a:cubicBezTo>
                  <a:cubicBezTo>
                    <a:pt x="20751" y="20205"/>
                    <a:pt x="20090" y="20581"/>
                    <a:pt x="18547" y="20863"/>
                  </a:cubicBezTo>
                  <a:cubicBezTo>
                    <a:pt x="17004" y="21144"/>
                    <a:pt x="14579" y="21332"/>
                    <a:pt x="12816" y="21426"/>
                  </a:cubicBezTo>
                  <a:cubicBezTo>
                    <a:pt x="11053" y="21520"/>
                    <a:pt x="9951" y="21520"/>
                    <a:pt x="8959" y="21332"/>
                  </a:cubicBezTo>
                  <a:cubicBezTo>
                    <a:pt x="7967" y="21144"/>
                    <a:pt x="7085" y="20769"/>
                    <a:pt x="6204" y="20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681945" y="357671"/>
              <a:ext cx="131839" cy="17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0725" fill="norm" stroke="1" extrusionOk="0">
                  <a:moveTo>
                    <a:pt x="14584" y="6845"/>
                  </a:moveTo>
                  <a:cubicBezTo>
                    <a:pt x="14916" y="5575"/>
                    <a:pt x="15248" y="4304"/>
                    <a:pt x="14916" y="3034"/>
                  </a:cubicBezTo>
                  <a:cubicBezTo>
                    <a:pt x="14584" y="1763"/>
                    <a:pt x="13587" y="492"/>
                    <a:pt x="12258" y="111"/>
                  </a:cubicBezTo>
                  <a:cubicBezTo>
                    <a:pt x="10928" y="-270"/>
                    <a:pt x="9267" y="238"/>
                    <a:pt x="7107" y="3034"/>
                  </a:cubicBezTo>
                  <a:cubicBezTo>
                    <a:pt x="4947" y="5829"/>
                    <a:pt x="2288" y="10911"/>
                    <a:pt x="959" y="14088"/>
                  </a:cubicBezTo>
                  <a:cubicBezTo>
                    <a:pt x="-370" y="17264"/>
                    <a:pt x="-370" y="18535"/>
                    <a:pt x="1292" y="19551"/>
                  </a:cubicBezTo>
                  <a:cubicBezTo>
                    <a:pt x="2953" y="20568"/>
                    <a:pt x="6276" y="21330"/>
                    <a:pt x="9765" y="20059"/>
                  </a:cubicBezTo>
                  <a:cubicBezTo>
                    <a:pt x="13255" y="18789"/>
                    <a:pt x="16910" y="15485"/>
                    <a:pt x="18904" y="12690"/>
                  </a:cubicBezTo>
                  <a:cubicBezTo>
                    <a:pt x="20898" y="9895"/>
                    <a:pt x="21230" y="7608"/>
                    <a:pt x="19901" y="5702"/>
                  </a:cubicBezTo>
                  <a:cubicBezTo>
                    <a:pt x="18572" y="3796"/>
                    <a:pt x="15581" y="2271"/>
                    <a:pt x="12590" y="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355771" y="-1"/>
              <a:ext cx="98516" cy="503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02" fill="norm" stroke="1" extrusionOk="0">
                  <a:moveTo>
                    <a:pt x="21390" y="4150"/>
                  </a:moveTo>
                  <a:cubicBezTo>
                    <a:pt x="21390" y="3246"/>
                    <a:pt x="21390" y="2342"/>
                    <a:pt x="20471" y="1664"/>
                  </a:cubicBezTo>
                  <a:cubicBezTo>
                    <a:pt x="19552" y="987"/>
                    <a:pt x="17713" y="535"/>
                    <a:pt x="15645" y="264"/>
                  </a:cubicBezTo>
                  <a:cubicBezTo>
                    <a:pt x="13577" y="-8"/>
                    <a:pt x="11279" y="-98"/>
                    <a:pt x="9211" y="128"/>
                  </a:cubicBezTo>
                  <a:cubicBezTo>
                    <a:pt x="7143" y="354"/>
                    <a:pt x="5305" y="896"/>
                    <a:pt x="3467" y="2613"/>
                  </a:cubicBezTo>
                  <a:cubicBezTo>
                    <a:pt x="1628" y="4330"/>
                    <a:pt x="-210" y="7223"/>
                    <a:pt x="20" y="10115"/>
                  </a:cubicBezTo>
                  <a:cubicBezTo>
                    <a:pt x="250" y="13007"/>
                    <a:pt x="2547" y="15899"/>
                    <a:pt x="3696" y="17797"/>
                  </a:cubicBezTo>
                  <a:cubicBezTo>
                    <a:pt x="4845" y="19694"/>
                    <a:pt x="4845" y="20598"/>
                    <a:pt x="4845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274042" y="325790"/>
              <a:ext cx="21834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39" y="21600"/>
                  </a:moveTo>
                  <a:cubicBezTo>
                    <a:pt x="32" y="18327"/>
                    <a:pt x="-176" y="15055"/>
                    <a:pt x="239" y="12436"/>
                  </a:cubicBezTo>
                  <a:cubicBezTo>
                    <a:pt x="655" y="9818"/>
                    <a:pt x="1693" y="7855"/>
                    <a:pt x="5328" y="5891"/>
                  </a:cubicBezTo>
                  <a:cubicBezTo>
                    <a:pt x="8962" y="3927"/>
                    <a:pt x="15193" y="1964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451769" y="301337"/>
              <a:ext cx="161268" cy="13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923" fill="norm" stroke="1" extrusionOk="0">
                  <a:moveTo>
                    <a:pt x="16324" y="2717"/>
                  </a:moveTo>
                  <a:cubicBezTo>
                    <a:pt x="12957" y="1446"/>
                    <a:pt x="9591" y="176"/>
                    <a:pt x="7347" y="17"/>
                  </a:cubicBezTo>
                  <a:cubicBezTo>
                    <a:pt x="5103" y="-142"/>
                    <a:pt x="3981" y="811"/>
                    <a:pt x="2859" y="3511"/>
                  </a:cubicBezTo>
                  <a:cubicBezTo>
                    <a:pt x="1737" y="6211"/>
                    <a:pt x="615" y="10658"/>
                    <a:pt x="194" y="13834"/>
                  </a:cubicBezTo>
                  <a:cubicBezTo>
                    <a:pt x="-227" y="17011"/>
                    <a:pt x="54" y="18917"/>
                    <a:pt x="895" y="20029"/>
                  </a:cubicBezTo>
                  <a:cubicBezTo>
                    <a:pt x="1737" y="21140"/>
                    <a:pt x="3139" y="21458"/>
                    <a:pt x="5103" y="19552"/>
                  </a:cubicBezTo>
                  <a:cubicBezTo>
                    <a:pt x="7067" y="17646"/>
                    <a:pt x="9591" y="13517"/>
                    <a:pt x="10994" y="10658"/>
                  </a:cubicBezTo>
                  <a:cubicBezTo>
                    <a:pt x="12396" y="7799"/>
                    <a:pt x="12677" y="6211"/>
                    <a:pt x="12817" y="6211"/>
                  </a:cubicBezTo>
                  <a:cubicBezTo>
                    <a:pt x="12957" y="6211"/>
                    <a:pt x="12957" y="7799"/>
                    <a:pt x="14360" y="10182"/>
                  </a:cubicBezTo>
                  <a:cubicBezTo>
                    <a:pt x="15763" y="12564"/>
                    <a:pt x="18568" y="15740"/>
                    <a:pt x="21373" y="1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613036" y="274990"/>
              <a:ext cx="146051" cy="16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4800"/>
                  </a:moveTo>
                  <a:cubicBezTo>
                    <a:pt x="1565" y="4800"/>
                    <a:pt x="3130" y="4800"/>
                    <a:pt x="5322" y="6267"/>
                  </a:cubicBezTo>
                  <a:cubicBezTo>
                    <a:pt x="7513" y="7733"/>
                    <a:pt x="10330" y="10667"/>
                    <a:pt x="11896" y="13200"/>
                  </a:cubicBezTo>
                  <a:cubicBezTo>
                    <a:pt x="13461" y="15733"/>
                    <a:pt x="13774" y="17867"/>
                    <a:pt x="13304" y="19333"/>
                  </a:cubicBezTo>
                  <a:cubicBezTo>
                    <a:pt x="12835" y="20800"/>
                    <a:pt x="11583" y="21600"/>
                    <a:pt x="10800" y="21067"/>
                  </a:cubicBezTo>
                  <a:cubicBezTo>
                    <a:pt x="10017" y="20533"/>
                    <a:pt x="9704" y="18667"/>
                    <a:pt x="9704" y="16133"/>
                  </a:cubicBezTo>
                  <a:cubicBezTo>
                    <a:pt x="9704" y="13600"/>
                    <a:pt x="10017" y="10400"/>
                    <a:pt x="12052" y="7600"/>
                  </a:cubicBezTo>
                  <a:cubicBezTo>
                    <a:pt x="14087" y="4800"/>
                    <a:pt x="178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1847986" y="274990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879736" y="43374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2809900" y="248460"/>
              <a:ext cx="180293" cy="48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342" fill="norm" stroke="1" extrusionOk="0">
                  <a:moveTo>
                    <a:pt x="18790" y="1733"/>
                  </a:moveTo>
                  <a:cubicBezTo>
                    <a:pt x="18299" y="1265"/>
                    <a:pt x="17808" y="798"/>
                    <a:pt x="16213" y="424"/>
                  </a:cubicBezTo>
                  <a:cubicBezTo>
                    <a:pt x="14617" y="50"/>
                    <a:pt x="11917" y="-231"/>
                    <a:pt x="8849" y="564"/>
                  </a:cubicBezTo>
                  <a:cubicBezTo>
                    <a:pt x="5781" y="1359"/>
                    <a:pt x="2344" y="3229"/>
                    <a:pt x="872" y="4444"/>
                  </a:cubicBezTo>
                  <a:cubicBezTo>
                    <a:pt x="-601" y="5660"/>
                    <a:pt x="-110" y="6221"/>
                    <a:pt x="1608" y="6408"/>
                  </a:cubicBezTo>
                  <a:cubicBezTo>
                    <a:pt x="3326" y="6595"/>
                    <a:pt x="6272" y="6408"/>
                    <a:pt x="8972" y="5426"/>
                  </a:cubicBezTo>
                  <a:cubicBezTo>
                    <a:pt x="11672" y="4444"/>
                    <a:pt x="14126" y="2668"/>
                    <a:pt x="15722" y="1546"/>
                  </a:cubicBezTo>
                  <a:cubicBezTo>
                    <a:pt x="17317" y="424"/>
                    <a:pt x="18054" y="-44"/>
                    <a:pt x="18544" y="3"/>
                  </a:cubicBezTo>
                  <a:cubicBezTo>
                    <a:pt x="19035" y="50"/>
                    <a:pt x="19281" y="611"/>
                    <a:pt x="19649" y="2294"/>
                  </a:cubicBezTo>
                  <a:cubicBezTo>
                    <a:pt x="20017" y="3977"/>
                    <a:pt x="20508" y="6782"/>
                    <a:pt x="20754" y="9681"/>
                  </a:cubicBezTo>
                  <a:cubicBezTo>
                    <a:pt x="20999" y="12579"/>
                    <a:pt x="20999" y="15572"/>
                    <a:pt x="20385" y="17488"/>
                  </a:cubicBezTo>
                  <a:cubicBezTo>
                    <a:pt x="19772" y="19405"/>
                    <a:pt x="18544" y="20247"/>
                    <a:pt x="17317" y="20714"/>
                  </a:cubicBezTo>
                  <a:cubicBezTo>
                    <a:pt x="16090" y="21182"/>
                    <a:pt x="14863" y="21275"/>
                    <a:pt x="13635" y="21322"/>
                  </a:cubicBezTo>
                  <a:cubicBezTo>
                    <a:pt x="12408" y="21369"/>
                    <a:pt x="11181" y="21369"/>
                    <a:pt x="9708" y="20855"/>
                  </a:cubicBezTo>
                  <a:cubicBezTo>
                    <a:pt x="8235" y="20340"/>
                    <a:pt x="6517" y="19312"/>
                    <a:pt x="6885" y="18050"/>
                  </a:cubicBezTo>
                  <a:cubicBezTo>
                    <a:pt x="7254" y="16787"/>
                    <a:pt x="9708" y="15291"/>
                    <a:pt x="12163" y="13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3041786" y="319440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3041786" y="24959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3111636" y="268640"/>
              <a:ext cx="101601" cy="147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0"/>
                  </a:moveTo>
                  <a:cubicBezTo>
                    <a:pt x="450" y="4563"/>
                    <a:pt x="900" y="9127"/>
                    <a:pt x="1575" y="12321"/>
                  </a:cubicBezTo>
                  <a:cubicBezTo>
                    <a:pt x="2250" y="15515"/>
                    <a:pt x="3150" y="17341"/>
                    <a:pt x="4500" y="18862"/>
                  </a:cubicBezTo>
                  <a:cubicBezTo>
                    <a:pt x="5850" y="20383"/>
                    <a:pt x="7650" y="21600"/>
                    <a:pt x="9225" y="21144"/>
                  </a:cubicBezTo>
                  <a:cubicBezTo>
                    <a:pt x="10800" y="20687"/>
                    <a:pt x="12150" y="18558"/>
                    <a:pt x="14175" y="14907"/>
                  </a:cubicBezTo>
                  <a:cubicBezTo>
                    <a:pt x="16200" y="11256"/>
                    <a:pt x="18900" y="6085"/>
                    <a:pt x="21600" y="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3219586" y="238610"/>
              <a:ext cx="247651" cy="14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9006"/>
                  </a:moveTo>
                  <a:cubicBezTo>
                    <a:pt x="185" y="10549"/>
                    <a:pt x="369" y="12092"/>
                    <a:pt x="923" y="13172"/>
                  </a:cubicBezTo>
                  <a:cubicBezTo>
                    <a:pt x="1477" y="14252"/>
                    <a:pt x="2400" y="14869"/>
                    <a:pt x="3600" y="14252"/>
                  </a:cubicBezTo>
                  <a:cubicBezTo>
                    <a:pt x="4800" y="13635"/>
                    <a:pt x="6277" y="11783"/>
                    <a:pt x="7200" y="9778"/>
                  </a:cubicBezTo>
                  <a:cubicBezTo>
                    <a:pt x="8123" y="7772"/>
                    <a:pt x="8492" y="5612"/>
                    <a:pt x="8492" y="3760"/>
                  </a:cubicBezTo>
                  <a:cubicBezTo>
                    <a:pt x="8492" y="1909"/>
                    <a:pt x="8123" y="366"/>
                    <a:pt x="7385" y="58"/>
                  </a:cubicBezTo>
                  <a:cubicBezTo>
                    <a:pt x="6646" y="-251"/>
                    <a:pt x="5538" y="675"/>
                    <a:pt x="4708" y="2835"/>
                  </a:cubicBezTo>
                  <a:cubicBezTo>
                    <a:pt x="3877" y="4995"/>
                    <a:pt x="3323" y="8389"/>
                    <a:pt x="3415" y="11629"/>
                  </a:cubicBezTo>
                  <a:cubicBezTo>
                    <a:pt x="3508" y="14869"/>
                    <a:pt x="4246" y="17955"/>
                    <a:pt x="5169" y="19498"/>
                  </a:cubicBezTo>
                  <a:cubicBezTo>
                    <a:pt x="6092" y="21040"/>
                    <a:pt x="7200" y="21040"/>
                    <a:pt x="8215" y="19960"/>
                  </a:cubicBezTo>
                  <a:cubicBezTo>
                    <a:pt x="9231" y="18880"/>
                    <a:pt x="10154" y="16720"/>
                    <a:pt x="10892" y="14715"/>
                  </a:cubicBezTo>
                  <a:cubicBezTo>
                    <a:pt x="11631" y="12709"/>
                    <a:pt x="12185" y="10858"/>
                    <a:pt x="12277" y="10703"/>
                  </a:cubicBezTo>
                  <a:cubicBezTo>
                    <a:pt x="12369" y="10549"/>
                    <a:pt x="12000" y="12092"/>
                    <a:pt x="11815" y="13635"/>
                  </a:cubicBezTo>
                  <a:cubicBezTo>
                    <a:pt x="11631" y="15178"/>
                    <a:pt x="11631" y="16720"/>
                    <a:pt x="11538" y="18263"/>
                  </a:cubicBezTo>
                  <a:cubicBezTo>
                    <a:pt x="11446" y="19806"/>
                    <a:pt x="11262" y="21349"/>
                    <a:pt x="11262" y="21349"/>
                  </a:cubicBezTo>
                  <a:cubicBezTo>
                    <a:pt x="11262" y="21349"/>
                    <a:pt x="11446" y="19806"/>
                    <a:pt x="12277" y="16566"/>
                  </a:cubicBezTo>
                  <a:cubicBezTo>
                    <a:pt x="13108" y="13326"/>
                    <a:pt x="14585" y="8389"/>
                    <a:pt x="15785" y="5766"/>
                  </a:cubicBezTo>
                  <a:cubicBezTo>
                    <a:pt x="16985" y="3143"/>
                    <a:pt x="17908" y="2835"/>
                    <a:pt x="18646" y="3298"/>
                  </a:cubicBezTo>
                  <a:cubicBezTo>
                    <a:pt x="19385" y="3760"/>
                    <a:pt x="19938" y="4995"/>
                    <a:pt x="20400" y="8080"/>
                  </a:cubicBezTo>
                  <a:cubicBezTo>
                    <a:pt x="20862" y="11166"/>
                    <a:pt x="21231" y="16103"/>
                    <a:pt x="21600" y="2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3775476" y="270757"/>
              <a:ext cx="174361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13630" y="2929"/>
                  </a:moveTo>
                  <a:cubicBezTo>
                    <a:pt x="12849" y="1464"/>
                    <a:pt x="12068" y="0"/>
                    <a:pt x="10117" y="0"/>
                  </a:cubicBezTo>
                  <a:cubicBezTo>
                    <a:pt x="8165" y="0"/>
                    <a:pt x="5042" y="1464"/>
                    <a:pt x="3090" y="4393"/>
                  </a:cubicBezTo>
                  <a:cubicBezTo>
                    <a:pt x="1138" y="7322"/>
                    <a:pt x="357" y="11715"/>
                    <a:pt x="97" y="14827"/>
                  </a:cubicBezTo>
                  <a:cubicBezTo>
                    <a:pt x="-163" y="17939"/>
                    <a:pt x="97" y="19769"/>
                    <a:pt x="878" y="20502"/>
                  </a:cubicBezTo>
                  <a:cubicBezTo>
                    <a:pt x="1659" y="21234"/>
                    <a:pt x="2960" y="20868"/>
                    <a:pt x="4521" y="19037"/>
                  </a:cubicBezTo>
                  <a:cubicBezTo>
                    <a:pt x="6083" y="17207"/>
                    <a:pt x="7904" y="13912"/>
                    <a:pt x="9206" y="11349"/>
                  </a:cubicBezTo>
                  <a:cubicBezTo>
                    <a:pt x="10507" y="8786"/>
                    <a:pt x="11288" y="6956"/>
                    <a:pt x="11678" y="7322"/>
                  </a:cubicBezTo>
                  <a:cubicBezTo>
                    <a:pt x="12068" y="7688"/>
                    <a:pt x="12068" y="10251"/>
                    <a:pt x="12068" y="12447"/>
                  </a:cubicBezTo>
                  <a:cubicBezTo>
                    <a:pt x="12068" y="14644"/>
                    <a:pt x="12068" y="16475"/>
                    <a:pt x="12719" y="17939"/>
                  </a:cubicBezTo>
                  <a:cubicBezTo>
                    <a:pt x="13370" y="19403"/>
                    <a:pt x="14671" y="20502"/>
                    <a:pt x="16232" y="21051"/>
                  </a:cubicBezTo>
                  <a:cubicBezTo>
                    <a:pt x="17794" y="21600"/>
                    <a:pt x="19615" y="21600"/>
                    <a:pt x="214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4247070" y="72788"/>
              <a:ext cx="134567" cy="34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38" fill="norm" stroke="1" extrusionOk="0">
                  <a:moveTo>
                    <a:pt x="19431" y="13602"/>
                  </a:moveTo>
                  <a:cubicBezTo>
                    <a:pt x="16056" y="12951"/>
                    <a:pt x="12681" y="12300"/>
                    <a:pt x="9644" y="12300"/>
                  </a:cubicBezTo>
                  <a:cubicBezTo>
                    <a:pt x="6606" y="12300"/>
                    <a:pt x="3906" y="12951"/>
                    <a:pt x="2218" y="14382"/>
                  </a:cubicBezTo>
                  <a:cubicBezTo>
                    <a:pt x="531" y="15814"/>
                    <a:pt x="-144" y="18026"/>
                    <a:pt x="25" y="19392"/>
                  </a:cubicBezTo>
                  <a:cubicBezTo>
                    <a:pt x="193" y="20758"/>
                    <a:pt x="1206" y="21279"/>
                    <a:pt x="2556" y="21409"/>
                  </a:cubicBezTo>
                  <a:cubicBezTo>
                    <a:pt x="3906" y="21539"/>
                    <a:pt x="5593" y="21279"/>
                    <a:pt x="7787" y="19652"/>
                  </a:cubicBezTo>
                  <a:cubicBezTo>
                    <a:pt x="9981" y="18026"/>
                    <a:pt x="12681" y="15033"/>
                    <a:pt x="14200" y="11780"/>
                  </a:cubicBezTo>
                  <a:cubicBezTo>
                    <a:pt x="15719" y="8527"/>
                    <a:pt x="16056" y="5014"/>
                    <a:pt x="16225" y="2867"/>
                  </a:cubicBezTo>
                  <a:cubicBezTo>
                    <a:pt x="16393" y="720"/>
                    <a:pt x="16393" y="-61"/>
                    <a:pt x="16225" y="4"/>
                  </a:cubicBezTo>
                  <a:cubicBezTo>
                    <a:pt x="16056" y="69"/>
                    <a:pt x="15719" y="980"/>
                    <a:pt x="15381" y="3322"/>
                  </a:cubicBezTo>
                  <a:cubicBezTo>
                    <a:pt x="15044" y="5664"/>
                    <a:pt x="14706" y="9438"/>
                    <a:pt x="15719" y="12496"/>
                  </a:cubicBezTo>
                  <a:cubicBezTo>
                    <a:pt x="16731" y="15553"/>
                    <a:pt x="19094" y="17896"/>
                    <a:pt x="21456" y="20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4426086" y="306740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4445136" y="217840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4500443" y="202623"/>
              <a:ext cx="77036" cy="20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194" fill="norm" stroke="1" extrusionOk="0">
                  <a:moveTo>
                    <a:pt x="17098" y="3568"/>
                  </a:moveTo>
                  <a:cubicBezTo>
                    <a:pt x="15436" y="2466"/>
                    <a:pt x="13775" y="1364"/>
                    <a:pt x="11283" y="703"/>
                  </a:cubicBezTo>
                  <a:cubicBezTo>
                    <a:pt x="8790" y="41"/>
                    <a:pt x="5467" y="-179"/>
                    <a:pt x="2975" y="152"/>
                  </a:cubicBezTo>
                  <a:cubicBezTo>
                    <a:pt x="483" y="482"/>
                    <a:pt x="-1179" y="1364"/>
                    <a:pt x="1036" y="3788"/>
                  </a:cubicBezTo>
                  <a:cubicBezTo>
                    <a:pt x="3252" y="6213"/>
                    <a:pt x="9344" y="10180"/>
                    <a:pt x="13221" y="12715"/>
                  </a:cubicBezTo>
                  <a:cubicBezTo>
                    <a:pt x="17098" y="15250"/>
                    <a:pt x="18759" y="16352"/>
                    <a:pt x="19590" y="17564"/>
                  </a:cubicBezTo>
                  <a:cubicBezTo>
                    <a:pt x="20421" y="18776"/>
                    <a:pt x="20421" y="20099"/>
                    <a:pt x="19036" y="20760"/>
                  </a:cubicBezTo>
                  <a:cubicBezTo>
                    <a:pt x="17652" y="21421"/>
                    <a:pt x="14883" y="21421"/>
                    <a:pt x="12113" y="20099"/>
                  </a:cubicBezTo>
                  <a:cubicBezTo>
                    <a:pt x="9344" y="18776"/>
                    <a:pt x="6575" y="16131"/>
                    <a:pt x="3806" y="13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631403" y="71790"/>
              <a:ext cx="67734" cy="31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11475" y="0"/>
                  </a:moveTo>
                  <a:cubicBezTo>
                    <a:pt x="8100" y="4547"/>
                    <a:pt x="4725" y="9095"/>
                    <a:pt x="2700" y="12150"/>
                  </a:cubicBezTo>
                  <a:cubicBezTo>
                    <a:pt x="675" y="15205"/>
                    <a:pt x="0" y="16768"/>
                    <a:pt x="0" y="18047"/>
                  </a:cubicBezTo>
                  <a:cubicBezTo>
                    <a:pt x="0" y="19326"/>
                    <a:pt x="675" y="20321"/>
                    <a:pt x="3375" y="20889"/>
                  </a:cubicBezTo>
                  <a:cubicBezTo>
                    <a:pt x="6075" y="21458"/>
                    <a:pt x="10800" y="21600"/>
                    <a:pt x="14175" y="20605"/>
                  </a:cubicBezTo>
                  <a:cubicBezTo>
                    <a:pt x="17550" y="19611"/>
                    <a:pt x="19575" y="17479"/>
                    <a:pt x="21600" y="15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4605604" y="216666"/>
              <a:ext cx="157033" cy="139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659" fill="norm" stroke="1" extrusionOk="0">
                  <a:moveTo>
                    <a:pt x="3222" y="6748"/>
                  </a:moveTo>
                  <a:cubicBezTo>
                    <a:pt x="1782" y="6435"/>
                    <a:pt x="342" y="6122"/>
                    <a:pt x="54" y="5339"/>
                  </a:cubicBezTo>
                  <a:cubicBezTo>
                    <a:pt x="-234" y="4557"/>
                    <a:pt x="630" y="3305"/>
                    <a:pt x="2502" y="2365"/>
                  </a:cubicBezTo>
                  <a:cubicBezTo>
                    <a:pt x="4374" y="1426"/>
                    <a:pt x="7254" y="800"/>
                    <a:pt x="9846" y="331"/>
                  </a:cubicBezTo>
                  <a:cubicBezTo>
                    <a:pt x="12438" y="-139"/>
                    <a:pt x="14742" y="-452"/>
                    <a:pt x="16470" y="1896"/>
                  </a:cubicBezTo>
                  <a:cubicBezTo>
                    <a:pt x="18198" y="4244"/>
                    <a:pt x="19350" y="9252"/>
                    <a:pt x="19926" y="13165"/>
                  </a:cubicBezTo>
                  <a:cubicBezTo>
                    <a:pt x="20502" y="17078"/>
                    <a:pt x="20502" y="19896"/>
                    <a:pt x="19926" y="20522"/>
                  </a:cubicBezTo>
                  <a:cubicBezTo>
                    <a:pt x="19350" y="21148"/>
                    <a:pt x="18198" y="19583"/>
                    <a:pt x="17622" y="16922"/>
                  </a:cubicBezTo>
                  <a:cubicBezTo>
                    <a:pt x="17046" y="14261"/>
                    <a:pt x="17046" y="10505"/>
                    <a:pt x="17766" y="7844"/>
                  </a:cubicBezTo>
                  <a:cubicBezTo>
                    <a:pt x="18486" y="5183"/>
                    <a:pt x="19926" y="3618"/>
                    <a:pt x="21366" y="2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4832849" y="109890"/>
              <a:ext cx="3138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4073" y="11435"/>
                  </a:moveTo>
                  <a:cubicBezTo>
                    <a:pt x="4073" y="13553"/>
                    <a:pt x="4073" y="15671"/>
                    <a:pt x="3353" y="17682"/>
                  </a:cubicBezTo>
                  <a:cubicBezTo>
                    <a:pt x="2633" y="19694"/>
                    <a:pt x="1193" y="21600"/>
                    <a:pt x="473" y="21600"/>
                  </a:cubicBezTo>
                  <a:cubicBezTo>
                    <a:pt x="-247" y="21600"/>
                    <a:pt x="-247" y="19694"/>
                    <a:pt x="1193" y="16518"/>
                  </a:cubicBezTo>
                  <a:cubicBezTo>
                    <a:pt x="2633" y="13341"/>
                    <a:pt x="5513" y="8894"/>
                    <a:pt x="9113" y="5929"/>
                  </a:cubicBezTo>
                  <a:cubicBezTo>
                    <a:pt x="12713" y="2965"/>
                    <a:pt x="17033" y="1482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4909049" y="52740"/>
              <a:ext cx="100512" cy="318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39" fill="norm" stroke="1" extrusionOk="0">
                  <a:moveTo>
                    <a:pt x="5323" y="0"/>
                  </a:moveTo>
                  <a:cubicBezTo>
                    <a:pt x="4423" y="4721"/>
                    <a:pt x="3523" y="9441"/>
                    <a:pt x="3073" y="12159"/>
                  </a:cubicBezTo>
                  <a:cubicBezTo>
                    <a:pt x="2623" y="14877"/>
                    <a:pt x="2623" y="15592"/>
                    <a:pt x="2173" y="16450"/>
                  </a:cubicBezTo>
                  <a:cubicBezTo>
                    <a:pt x="1723" y="17309"/>
                    <a:pt x="823" y="18310"/>
                    <a:pt x="373" y="18381"/>
                  </a:cubicBezTo>
                  <a:cubicBezTo>
                    <a:pt x="-77" y="18453"/>
                    <a:pt x="-77" y="17595"/>
                    <a:pt x="148" y="16379"/>
                  </a:cubicBezTo>
                  <a:cubicBezTo>
                    <a:pt x="373" y="15163"/>
                    <a:pt x="823" y="13589"/>
                    <a:pt x="1723" y="12517"/>
                  </a:cubicBezTo>
                  <a:cubicBezTo>
                    <a:pt x="2623" y="11444"/>
                    <a:pt x="3973" y="10872"/>
                    <a:pt x="5773" y="10728"/>
                  </a:cubicBezTo>
                  <a:cubicBezTo>
                    <a:pt x="7573" y="10585"/>
                    <a:pt x="9823" y="10872"/>
                    <a:pt x="12073" y="11801"/>
                  </a:cubicBezTo>
                  <a:cubicBezTo>
                    <a:pt x="14323" y="12731"/>
                    <a:pt x="16573" y="14305"/>
                    <a:pt x="18148" y="15449"/>
                  </a:cubicBezTo>
                  <a:cubicBezTo>
                    <a:pt x="19723" y="16593"/>
                    <a:pt x="20623" y="17309"/>
                    <a:pt x="21073" y="18095"/>
                  </a:cubicBezTo>
                  <a:cubicBezTo>
                    <a:pt x="21523" y="18882"/>
                    <a:pt x="21523" y="19740"/>
                    <a:pt x="20623" y="20384"/>
                  </a:cubicBezTo>
                  <a:cubicBezTo>
                    <a:pt x="19723" y="21028"/>
                    <a:pt x="17923" y="21457"/>
                    <a:pt x="14773" y="21528"/>
                  </a:cubicBezTo>
                  <a:cubicBezTo>
                    <a:pt x="11623" y="21600"/>
                    <a:pt x="7123" y="21314"/>
                    <a:pt x="4423" y="20599"/>
                  </a:cubicBezTo>
                  <a:cubicBezTo>
                    <a:pt x="1723" y="19883"/>
                    <a:pt x="823" y="18739"/>
                    <a:pt x="1048" y="17881"/>
                  </a:cubicBezTo>
                  <a:cubicBezTo>
                    <a:pt x="1273" y="17023"/>
                    <a:pt x="2623" y="16450"/>
                    <a:pt x="3973" y="15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5032251" y="1940"/>
              <a:ext cx="276486" cy="377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86" fill="norm" stroke="1" extrusionOk="0">
                  <a:moveTo>
                    <a:pt x="762" y="13680"/>
                  </a:moveTo>
                  <a:cubicBezTo>
                    <a:pt x="433" y="15720"/>
                    <a:pt x="103" y="17760"/>
                    <a:pt x="20" y="19080"/>
                  </a:cubicBezTo>
                  <a:cubicBezTo>
                    <a:pt x="-62" y="20400"/>
                    <a:pt x="103" y="21000"/>
                    <a:pt x="598" y="21240"/>
                  </a:cubicBezTo>
                  <a:cubicBezTo>
                    <a:pt x="1092" y="21480"/>
                    <a:pt x="1917" y="21360"/>
                    <a:pt x="2823" y="20760"/>
                  </a:cubicBezTo>
                  <a:cubicBezTo>
                    <a:pt x="3730" y="20160"/>
                    <a:pt x="4720" y="19080"/>
                    <a:pt x="5297" y="18240"/>
                  </a:cubicBezTo>
                  <a:cubicBezTo>
                    <a:pt x="5874" y="17400"/>
                    <a:pt x="6039" y="16800"/>
                    <a:pt x="6204" y="16920"/>
                  </a:cubicBezTo>
                  <a:cubicBezTo>
                    <a:pt x="6369" y="17040"/>
                    <a:pt x="6533" y="17880"/>
                    <a:pt x="7028" y="18420"/>
                  </a:cubicBezTo>
                  <a:cubicBezTo>
                    <a:pt x="7523" y="18960"/>
                    <a:pt x="8347" y="19200"/>
                    <a:pt x="9007" y="19020"/>
                  </a:cubicBezTo>
                  <a:cubicBezTo>
                    <a:pt x="9666" y="18840"/>
                    <a:pt x="10161" y="18240"/>
                    <a:pt x="11315" y="16200"/>
                  </a:cubicBezTo>
                  <a:cubicBezTo>
                    <a:pt x="12469" y="14160"/>
                    <a:pt x="14283" y="10680"/>
                    <a:pt x="15602" y="7980"/>
                  </a:cubicBezTo>
                  <a:cubicBezTo>
                    <a:pt x="16921" y="5280"/>
                    <a:pt x="17746" y="3360"/>
                    <a:pt x="18240" y="2040"/>
                  </a:cubicBezTo>
                  <a:cubicBezTo>
                    <a:pt x="18735" y="720"/>
                    <a:pt x="18900" y="0"/>
                    <a:pt x="18735" y="0"/>
                  </a:cubicBezTo>
                  <a:cubicBezTo>
                    <a:pt x="18570" y="0"/>
                    <a:pt x="18075" y="720"/>
                    <a:pt x="17333" y="2820"/>
                  </a:cubicBezTo>
                  <a:cubicBezTo>
                    <a:pt x="16591" y="4920"/>
                    <a:pt x="15602" y="8400"/>
                    <a:pt x="15025" y="11340"/>
                  </a:cubicBezTo>
                  <a:cubicBezTo>
                    <a:pt x="14448" y="14280"/>
                    <a:pt x="14283" y="16680"/>
                    <a:pt x="14201" y="18180"/>
                  </a:cubicBezTo>
                  <a:cubicBezTo>
                    <a:pt x="14118" y="19680"/>
                    <a:pt x="14118" y="20280"/>
                    <a:pt x="14448" y="20760"/>
                  </a:cubicBezTo>
                  <a:cubicBezTo>
                    <a:pt x="14778" y="21240"/>
                    <a:pt x="15437" y="21600"/>
                    <a:pt x="16674" y="21240"/>
                  </a:cubicBezTo>
                  <a:cubicBezTo>
                    <a:pt x="17911" y="20880"/>
                    <a:pt x="19724" y="19800"/>
                    <a:pt x="21538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5181464" y="194789"/>
              <a:ext cx="413023" cy="186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718" fill="norm" stroke="1" extrusionOk="0">
                  <a:moveTo>
                    <a:pt x="1006" y="6783"/>
                  </a:moveTo>
                  <a:cubicBezTo>
                    <a:pt x="455" y="6314"/>
                    <a:pt x="-96" y="5844"/>
                    <a:pt x="14" y="5257"/>
                  </a:cubicBezTo>
                  <a:cubicBezTo>
                    <a:pt x="124" y="4670"/>
                    <a:pt x="896" y="3966"/>
                    <a:pt x="2108" y="3379"/>
                  </a:cubicBezTo>
                  <a:cubicBezTo>
                    <a:pt x="3320" y="2792"/>
                    <a:pt x="4973" y="2322"/>
                    <a:pt x="5965" y="2557"/>
                  </a:cubicBezTo>
                  <a:cubicBezTo>
                    <a:pt x="6957" y="2792"/>
                    <a:pt x="7288" y="3731"/>
                    <a:pt x="7453" y="5375"/>
                  </a:cubicBezTo>
                  <a:cubicBezTo>
                    <a:pt x="7618" y="7018"/>
                    <a:pt x="7618" y="9366"/>
                    <a:pt x="7618" y="11127"/>
                  </a:cubicBezTo>
                  <a:cubicBezTo>
                    <a:pt x="7618" y="12888"/>
                    <a:pt x="7618" y="14062"/>
                    <a:pt x="7784" y="14062"/>
                  </a:cubicBezTo>
                  <a:cubicBezTo>
                    <a:pt x="7949" y="14062"/>
                    <a:pt x="8280" y="12888"/>
                    <a:pt x="8500" y="9835"/>
                  </a:cubicBezTo>
                  <a:cubicBezTo>
                    <a:pt x="8720" y="6783"/>
                    <a:pt x="8831" y="1853"/>
                    <a:pt x="8996" y="679"/>
                  </a:cubicBezTo>
                  <a:cubicBezTo>
                    <a:pt x="9161" y="-495"/>
                    <a:pt x="9382" y="2088"/>
                    <a:pt x="9767" y="3614"/>
                  </a:cubicBezTo>
                  <a:cubicBezTo>
                    <a:pt x="10153" y="5140"/>
                    <a:pt x="10704" y="5609"/>
                    <a:pt x="11310" y="5609"/>
                  </a:cubicBezTo>
                  <a:cubicBezTo>
                    <a:pt x="11916" y="5609"/>
                    <a:pt x="12577" y="5140"/>
                    <a:pt x="12633" y="5022"/>
                  </a:cubicBezTo>
                  <a:cubicBezTo>
                    <a:pt x="12688" y="4905"/>
                    <a:pt x="12137" y="5140"/>
                    <a:pt x="11641" y="6314"/>
                  </a:cubicBezTo>
                  <a:cubicBezTo>
                    <a:pt x="11145" y="7488"/>
                    <a:pt x="10704" y="9601"/>
                    <a:pt x="10484" y="11596"/>
                  </a:cubicBezTo>
                  <a:cubicBezTo>
                    <a:pt x="10263" y="13592"/>
                    <a:pt x="10263" y="15470"/>
                    <a:pt x="10428" y="16879"/>
                  </a:cubicBezTo>
                  <a:cubicBezTo>
                    <a:pt x="10594" y="18288"/>
                    <a:pt x="10924" y="19227"/>
                    <a:pt x="11365" y="19931"/>
                  </a:cubicBezTo>
                  <a:cubicBezTo>
                    <a:pt x="11806" y="20635"/>
                    <a:pt x="12357" y="21105"/>
                    <a:pt x="12908" y="20283"/>
                  </a:cubicBezTo>
                  <a:cubicBezTo>
                    <a:pt x="13459" y="19462"/>
                    <a:pt x="14010" y="17348"/>
                    <a:pt x="14175" y="15001"/>
                  </a:cubicBezTo>
                  <a:cubicBezTo>
                    <a:pt x="14341" y="12653"/>
                    <a:pt x="14120" y="10070"/>
                    <a:pt x="13790" y="8309"/>
                  </a:cubicBezTo>
                  <a:cubicBezTo>
                    <a:pt x="13459" y="6548"/>
                    <a:pt x="13018" y="5609"/>
                    <a:pt x="13073" y="5140"/>
                  </a:cubicBezTo>
                  <a:cubicBezTo>
                    <a:pt x="13128" y="4670"/>
                    <a:pt x="13680" y="4670"/>
                    <a:pt x="14231" y="4788"/>
                  </a:cubicBezTo>
                  <a:cubicBezTo>
                    <a:pt x="14782" y="4905"/>
                    <a:pt x="15333" y="5140"/>
                    <a:pt x="15663" y="5844"/>
                  </a:cubicBezTo>
                  <a:cubicBezTo>
                    <a:pt x="15994" y="6548"/>
                    <a:pt x="16104" y="7722"/>
                    <a:pt x="16324" y="9483"/>
                  </a:cubicBezTo>
                  <a:cubicBezTo>
                    <a:pt x="16545" y="11244"/>
                    <a:pt x="16875" y="13592"/>
                    <a:pt x="17041" y="15470"/>
                  </a:cubicBezTo>
                  <a:cubicBezTo>
                    <a:pt x="17206" y="17348"/>
                    <a:pt x="17206" y="18757"/>
                    <a:pt x="17151" y="18875"/>
                  </a:cubicBezTo>
                  <a:cubicBezTo>
                    <a:pt x="17096" y="18992"/>
                    <a:pt x="16986" y="17818"/>
                    <a:pt x="16986" y="15353"/>
                  </a:cubicBezTo>
                  <a:cubicBezTo>
                    <a:pt x="16986" y="12888"/>
                    <a:pt x="17096" y="9131"/>
                    <a:pt x="17261" y="6548"/>
                  </a:cubicBezTo>
                  <a:cubicBezTo>
                    <a:pt x="17426" y="3966"/>
                    <a:pt x="17647" y="2557"/>
                    <a:pt x="18033" y="1501"/>
                  </a:cubicBezTo>
                  <a:cubicBezTo>
                    <a:pt x="18418" y="444"/>
                    <a:pt x="18969" y="-260"/>
                    <a:pt x="19410" y="92"/>
                  </a:cubicBezTo>
                  <a:cubicBezTo>
                    <a:pt x="19851" y="444"/>
                    <a:pt x="20182" y="1853"/>
                    <a:pt x="20512" y="5375"/>
                  </a:cubicBezTo>
                  <a:cubicBezTo>
                    <a:pt x="20843" y="8896"/>
                    <a:pt x="21173" y="14531"/>
                    <a:pt x="21504" y="20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5588136" y="401990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5854836" y="116240"/>
              <a:ext cx="1841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2291"/>
                    <a:pt x="5462" y="4582"/>
                    <a:pt x="9062" y="8182"/>
                  </a:cubicBezTo>
                  <a:cubicBezTo>
                    <a:pt x="12662" y="11782"/>
                    <a:pt x="17131" y="16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5854836" y="97190"/>
              <a:ext cx="2095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800"/>
                    <a:pt x="15055" y="3600"/>
                    <a:pt x="11782" y="6577"/>
                  </a:cubicBezTo>
                  <a:cubicBezTo>
                    <a:pt x="8509" y="9554"/>
                    <a:pt x="5236" y="13708"/>
                    <a:pt x="3273" y="16408"/>
                  </a:cubicBezTo>
                  <a:cubicBezTo>
                    <a:pt x="1309" y="19108"/>
                    <a:pt x="655" y="20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6712086" y="363890"/>
              <a:ext cx="730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3" y="14400"/>
                    <a:pt x="3506" y="7200"/>
                    <a:pt x="5635" y="3600"/>
                  </a:cubicBezTo>
                  <a:cubicBezTo>
                    <a:pt x="7763" y="0"/>
                    <a:pt x="10268" y="0"/>
                    <a:pt x="12991" y="0"/>
                  </a:cubicBezTo>
                  <a:cubicBezTo>
                    <a:pt x="15715" y="0"/>
                    <a:pt x="186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7251836" y="282430"/>
              <a:ext cx="192727" cy="19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80" fill="norm" stroke="1" extrusionOk="0">
                  <a:moveTo>
                    <a:pt x="2787" y="1970"/>
                  </a:moveTo>
                  <a:cubicBezTo>
                    <a:pt x="1394" y="1274"/>
                    <a:pt x="0" y="577"/>
                    <a:pt x="0" y="228"/>
                  </a:cubicBezTo>
                  <a:cubicBezTo>
                    <a:pt x="0" y="-120"/>
                    <a:pt x="1394" y="-120"/>
                    <a:pt x="4761" y="577"/>
                  </a:cubicBezTo>
                  <a:cubicBezTo>
                    <a:pt x="8129" y="1274"/>
                    <a:pt x="13471" y="2667"/>
                    <a:pt x="16839" y="4990"/>
                  </a:cubicBezTo>
                  <a:cubicBezTo>
                    <a:pt x="20206" y="7312"/>
                    <a:pt x="21600" y="10564"/>
                    <a:pt x="21019" y="13467"/>
                  </a:cubicBezTo>
                  <a:cubicBezTo>
                    <a:pt x="20439" y="16370"/>
                    <a:pt x="17884" y="18925"/>
                    <a:pt x="15329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8162003" y="209288"/>
              <a:ext cx="184614" cy="16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936" fill="norm" stroke="1" extrusionOk="0">
                  <a:moveTo>
                    <a:pt x="4126" y="4225"/>
                  </a:moveTo>
                  <a:cubicBezTo>
                    <a:pt x="4126" y="2908"/>
                    <a:pt x="4126" y="1591"/>
                    <a:pt x="3519" y="801"/>
                  </a:cubicBezTo>
                  <a:cubicBezTo>
                    <a:pt x="2912" y="10"/>
                    <a:pt x="1699" y="-253"/>
                    <a:pt x="1092" y="274"/>
                  </a:cubicBezTo>
                  <a:cubicBezTo>
                    <a:pt x="485" y="801"/>
                    <a:pt x="485" y="2118"/>
                    <a:pt x="364" y="4752"/>
                  </a:cubicBezTo>
                  <a:cubicBezTo>
                    <a:pt x="243" y="7386"/>
                    <a:pt x="0" y="11337"/>
                    <a:pt x="0" y="14103"/>
                  </a:cubicBezTo>
                  <a:cubicBezTo>
                    <a:pt x="0" y="16869"/>
                    <a:pt x="243" y="18449"/>
                    <a:pt x="971" y="19503"/>
                  </a:cubicBezTo>
                  <a:cubicBezTo>
                    <a:pt x="1699" y="20557"/>
                    <a:pt x="2912" y="21084"/>
                    <a:pt x="4004" y="20820"/>
                  </a:cubicBezTo>
                  <a:cubicBezTo>
                    <a:pt x="5097" y="20557"/>
                    <a:pt x="6067" y="19503"/>
                    <a:pt x="7038" y="18054"/>
                  </a:cubicBezTo>
                  <a:cubicBezTo>
                    <a:pt x="8009" y="16606"/>
                    <a:pt x="8980" y="14762"/>
                    <a:pt x="9587" y="14498"/>
                  </a:cubicBezTo>
                  <a:cubicBezTo>
                    <a:pt x="10193" y="14235"/>
                    <a:pt x="10436" y="15552"/>
                    <a:pt x="10800" y="16869"/>
                  </a:cubicBezTo>
                  <a:cubicBezTo>
                    <a:pt x="11164" y="18186"/>
                    <a:pt x="11649" y="19503"/>
                    <a:pt x="12499" y="20293"/>
                  </a:cubicBezTo>
                  <a:cubicBezTo>
                    <a:pt x="13348" y="21084"/>
                    <a:pt x="14562" y="21347"/>
                    <a:pt x="16261" y="19898"/>
                  </a:cubicBezTo>
                  <a:cubicBezTo>
                    <a:pt x="17960" y="18449"/>
                    <a:pt x="20144" y="15288"/>
                    <a:pt x="20872" y="12259"/>
                  </a:cubicBezTo>
                  <a:cubicBezTo>
                    <a:pt x="21600" y="9230"/>
                    <a:pt x="20872" y="6332"/>
                    <a:pt x="19901" y="4620"/>
                  </a:cubicBezTo>
                  <a:cubicBezTo>
                    <a:pt x="18930" y="2908"/>
                    <a:pt x="17717" y="2381"/>
                    <a:pt x="16503" y="1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8386179" y="20990"/>
              <a:ext cx="135658" cy="374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94" fill="norm" stroke="1" extrusionOk="0">
                  <a:moveTo>
                    <a:pt x="8338" y="0"/>
                  </a:moveTo>
                  <a:cubicBezTo>
                    <a:pt x="7009" y="485"/>
                    <a:pt x="5680" y="971"/>
                    <a:pt x="5015" y="2670"/>
                  </a:cubicBezTo>
                  <a:cubicBezTo>
                    <a:pt x="4350" y="4369"/>
                    <a:pt x="4350" y="7281"/>
                    <a:pt x="4184" y="10315"/>
                  </a:cubicBezTo>
                  <a:cubicBezTo>
                    <a:pt x="4018" y="13348"/>
                    <a:pt x="3686" y="16503"/>
                    <a:pt x="3021" y="18506"/>
                  </a:cubicBezTo>
                  <a:cubicBezTo>
                    <a:pt x="2356" y="20508"/>
                    <a:pt x="1360" y="21357"/>
                    <a:pt x="695" y="21479"/>
                  </a:cubicBezTo>
                  <a:cubicBezTo>
                    <a:pt x="30" y="21600"/>
                    <a:pt x="-302" y="20993"/>
                    <a:pt x="363" y="19719"/>
                  </a:cubicBezTo>
                  <a:cubicBezTo>
                    <a:pt x="1027" y="18445"/>
                    <a:pt x="2689" y="16503"/>
                    <a:pt x="4184" y="15290"/>
                  </a:cubicBezTo>
                  <a:cubicBezTo>
                    <a:pt x="5680" y="14076"/>
                    <a:pt x="7009" y="13591"/>
                    <a:pt x="9667" y="13652"/>
                  </a:cubicBezTo>
                  <a:cubicBezTo>
                    <a:pt x="12326" y="13712"/>
                    <a:pt x="16313" y="14319"/>
                    <a:pt x="18473" y="15593"/>
                  </a:cubicBezTo>
                  <a:cubicBezTo>
                    <a:pt x="20633" y="16867"/>
                    <a:pt x="20966" y="18809"/>
                    <a:pt x="21298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8531113" y="56672"/>
              <a:ext cx="278843" cy="32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44" fill="norm" stroke="1" extrusionOk="0">
                  <a:moveTo>
                    <a:pt x="7571" y="15016"/>
                  </a:moveTo>
                  <a:cubicBezTo>
                    <a:pt x="7246" y="14053"/>
                    <a:pt x="6921" y="13090"/>
                    <a:pt x="6353" y="12608"/>
                  </a:cubicBezTo>
                  <a:cubicBezTo>
                    <a:pt x="5785" y="12127"/>
                    <a:pt x="4973" y="12127"/>
                    <a:pt x="3917" y="12814"/>
                  </a:cubicBezTo>
                  <a:cubicBezTo>
                    <a:pt x="2861" y="13502"/>
                    <a:pt x="1562" y="14878"/>
                    <a:pt x="831" y="15979"/>
                  </a:cubicBezTo>
                  <a:cubicBezTo>
                    <a:pt x="100" y="17079"/>
                    <a:pt x="-62" y="17905"/>
                    <a:pt x="19" y="18662"/>
                  </a:cubicBezTo>
                  <a:cubicBezTo>
                    <a:pt x="100" y="19418"/>
                    <a:pt x="425" y="20106"/>
                    <a:pt x="1562" y="20037"/>
                  </a:cubicBezTo>
                  <a:cubicBezTo>
                    <a:pt x="2699" y="19969"/>
                    <a:pt x="4648" y="19143"/>
                    <a:pt x="5866" y="18386"/>
                  </a:cubicBezTo>
                  <a:cubicBezTo>
                    <a:pt x="7084" y="17630"/>
                    <a:pt x="7571" y="16942"/>
                    <a:pt x="7652" y="17148"/>
                  </a:cubicBezTo>
                  <a:cubicBezTo>
                    <a:pt x="7733" y="17355"/>
                    <a:pt x="7409" y="18455"/>
                    <a:pt x="7327" y="19350"/>
                  </a:cubicBezTo>
                  <a:cubicBezTo>
                    <a:pt x="7246" y="20244"/>
                    <a:pt x="7409" y="20932"/>
                    <a:pt x="7977" y="21207"/>
                  </a:cubicBezTo>
                  <a:cubicBezTo>
                    <a:pt x="8546" y="21482"/>
                    <a:pt x="9520" y="21344"/>
                    <a:pt x="10900" y="20037"/>
                  </a:cubicBezTo>
                  <a:cubicBezTo>
                    <a:pt x="12281" y="18730"/>
                    <a:pt x="14067" y="16254"/>
                    <a:pt x="15854" y="13021"/>
                  </a:cubicBezTo>
                  <a:cubicBezTo>
                    <a:pt x="17640" y="9788"/>
                    <a:pt x="19427" y="5798"/>
                    <a:pt x="20401" y="3390"/>
                  </a:cubicBezTo>
                  <a:cubicBezTo>
                    <a:pt x="21376" y="983"/>
                    <a:pt x="21538" y="157"/>
                    <a:pt x="21294" y="20"/>
                  </a:cubicBezTo>
                  <a:cubicBezTo>
                    <a:pt x="21051" y="-118"/>
                    <a:pt x="20401" y="432"/>
                    <a:pt x="19346" y="2840"/>
                  </a:cubicBezTo>
                  <a:cubicBezTo>
                    <a:pt x="18290" y="5248"/>
                    <a:pt x="16828" y="9513"/>
                    <a:pt x="16016" y="12539"/>
                  </a:cubicBezTo>
                  <a:cubicBezTo>
                    <a:pt x="15204" y="15566"/>
                    <a:pt x="15042" y="17355"/>
                    <a:pt x="15204" y="18799"/>
                  </a:cubicBezTo>
                  <a:cubicBezTo>
                    <a:pt x="15367" y="20244"/>
                    <a:pt x="15854" y="21344"/>
                    <a:pt x="16909" y="21344"/>
                  </a:cubicBezTo>
                  <a:cubicBezTo>
                    <a:pt x="17965" y="21344"/>
                    <a:pt x="19589" y="20244"/>
                    <a:pt x="21213" y="19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8700652" y="230540"/>
              <a:ext cx="19583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4069" y="21600"/>
                  </a:moveTo>
                  <a:cubicBezTo>
                    <a:pt x="1978" y="20160"/>
                    <a:pt x="-112" y="18720"/>
                    <a:pt x="4" y="17280"/>
                  </a:cubicBezTo>
                  <a:cubicBezTo>
                    <a:pt x="120" y="15840"/>
                    <a:pt x="2443" y="14400"/>
                    <a:pt x="6391" y="11520"/>
                  </a:cubicBezTo>
                  <a:cubicBezTo>
                    <a:pt x="10340" y="8640"/>
                    <a:pt x="15914" y="4320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9201286" y="268640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9226686" y="173390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9258436" y="211490"/>
              <a:ext cx="104489" cy="18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076" fill="norm" stroke="1" extrusionOk="0">
                  <a:moveTo>
                    <a:pt x="19059" y="0"/>
                  </a:moveTo>
                  <a:cubicBezTo>
                    <a:pt x="16941" y="0"/>
                    <a:pt x="14824" y="0"/>
                    <a:pt x="11647" y="121"/>
                  </a:cubicBezTo>
                  <a:cubicBezTo>
                    <a:pt x="8471" y="243"/>
                    <a:pt x="4235" y="485"/>
                    <a:pt x="2753" y="1213"/>
                  </a:cubicBezTo>
                  <a:cubicBezTo>
                    <a:pt x="1271" y="1942"/>
                    <a:pt x="2541" y="3155"/>
                    <a:pt x="5718" y="4975"/>
                  </a:cubicBezTo>
                  <a:cubicBezTo>
                    <a:pt x="8894" y="6796"/>
                    <a:pt x="13976" y="9222"/>
                    <a:pt x="17153" y="10921"/>
                  </a:cubicBezTo>
                  <a:cubicBezTo>
                    <a:pt x="20329" y="12620"/>
                    <a:pt x="21600" y="13591"/>
                    <a:pt x="20541" y="15411"/>
                  </a:cubicBezTo>
                  <a:cubicBezTo>
                    <a:pt x="19482" y="17231"/>
                    <a:pt x="16094" y="19901"/>
                    <a:pt x="12282" y="20751"/>
                  </a:cubicBezTo>
                  <a:cubicBezTo>
                    <a:pt x="8471" y="21600"/>
                    <a:pt x="4235" y="20629"/>
                    <a:pt x="0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9789529" y="104481"/>
              <a:ext cx="213599" cy="31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83" fill="norm" stroke="1" extrusionOk="0">
                  <a:moveTo>
                    <a:pt x="19731" y="3348"/>
                  </a:moveTo>
                  <a:cubicBezTo>
                    <a:pt x="20570" y="2211"/>
                    <a:pt x="21409" y="1074"/>
                    <a:pt x="21094" y="505"/>
                  </a:cubicBezTo>
                  <a:cubicBezTo>
                    <a:pt x="20780" y="-63"/>
                    <a:pt x="19312" y="-63"/>
                    <a:pt x="16795" y="79"/>
                  </a:cubicBezTo>
                  <a:cubicBezTo>
                    <a:pt x="14279" y="221"/>
                    <a:pt x="10714" y="505"/>
                    <a:pt x="8092" y="1145"/>
                  </a:cubicBezTo>
                  <a:cubicBezTo>
                    <a:pt x="5471" y="1784"/>
                    <a:pt x="3793" y="2779"/>
                    <a:pt x="2955" y="4911"/>
                  </a:cubicBezTo>
                  <a:cubicBezTo>
                    <a:pt x="2116" y="7042"/>
                    <a:pt x="2116" y="10311"/>
                    <a:pt x="1801" y="12726"/>
                  </a:cubicBezTo>
                  <a:cubicBezTo>
                    <a:pt x="1487" y="15142"/>
                    <a:pt x="858" y="16705"/>
                    <a:pt x="438" y="17984"/>
                  </a:cubicBezTo>
                  <a:cubicBezTo>
                    <a:pt x="19" y="19263"/>
                    <a:pt x="-191" y="20258"/>
                    <a:pt x="228" y="20826"/>
                  </a:cubicBezTo>
                  <a:cubicBezTo>
                    <a:pt x="648" y="21395"/>
                    <a:pt x="1696" y="21537"/>
                    <a:pt x="4213" y="21466"/>
                  </a:cubicBezTo>
                  <a:cubicBezTo>
                    <a:pt x="6729" y="21395"/>
                    <a:pt x="10714" y="21111"/>
                    <a:pt x="14698" y="20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9763806" y="281340"/>
              <a:ext cx="17408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fill="norm" stroke="1" extrusionOk="0">
                  <a:moveTo>
                    <a:pt x="1091" y="21600"/>
                  </a:moveTo>
                  <a:cubicBezTo>
                    <a:pt x="319" y="16457"/>
                    <a:pt x="-452" y="11314"/>
                    <a:pt x="319" y="7714"/>
                  </a:cubicBezTo>
                  <a:cubicBezTo>
                    <a:pt x="1091" y="4114"/>
                    <a:pt x="3405" y="2057"/>
                    <a:pt x="7134" y="1029"/>
                  </a:cubicBezTo>
                  <a:cubicBezTo>
                    <a:pt x="10862" y="0"/>
                    <a:pt x="16005" y="0"/>
                    <a:pt x="211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0043755" y="137607"/>
              <a:ext cx="192582" cy="28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67" fill="norm" stroke="1" extrusionOk="0">
                  <a:moveTo>
                    <a:pt x="21361" y="3638"/>
                  </a:moveTo>
                  <a:cubicBezTo>
                    <a:pt x="21361" y="2843"/>
                    <a:pt x="21361" y="2049"/>
                    <a:pt x="20070" y="1255"/>
                  </a:cubicBezTo>
                  <a:cubicBezTo>
                    <a:pt x="18778" y="461"/>
                    <a:pt x="16196" y="-333"/>
                    <a:pt x="13848" y="143"/>
                  </a:cubicBezTo>
                  <a:cubicBezTo>
                    <a:pt x="11500" y="620"/>
                    <a:pt x="9387" y="2367"/>
                    <a:pt x="7509" y="4988"/>
                  </a:cubicBezTo>
                  <a:cubicBezTo>
                    <a:pt x="5631" y="7608"/>
                    <a:pt x="3987" y="11102"/>
                    <a:pt x="2813" y="13326"/>
                  </a:cubicBezTo>
                  <a:cubicBezTo>
                    <a:pt x="1639" y="15549"/>
                    <a:pt x="935" y="16502"/>
                    <a:pt x="465" y="17455"/>
                  </a:cubicBezTo>
                  <a:cubicBezTo>
                    <a:pt x="-4" y="18408"/>
                    <a:pt x="-239" y="19361"/>
                    <a:pt x="348" y="19917"/>
                  </a:cubicBezTo>
                  <a:cubicBezTo>
                    <a:pt x="935" y="20473"/>
                    <a:pt x="2344" y="20632"/>
                    <a:pt x="4809" y="20791"/>
                  </a:cubicBezTo>
                  <a:cubicBezTo>
                    <a:pt x="7274" y="20949"/>
                    <a:pt x="10796" y="21108"/>
                    <a:pt x="14318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0268086" y="243240"/>
              <a:ext cx="139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2933"/>
                    <a:pt x="8509" y="5867"/>
                    <a:pt x="12109" y="9467"/>
                  </a:cubicBezTo>
                  <a:cubicBezTo>
                    <a:pt x="15709" y="13067"/>
                    <a:pt x="18655" y="173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301953" y="292440"/>
              <a:ext cx="112184" cy="1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21600" y="230"/>
                  </a:moveTo>
                  <a:cubicBezTo>
                    <a:pt x="19562" y="-74"/>
                    <a:pt x="17525" y="-378"/>
                    <a:pt x="14468" y="1447"/>
                  </a:cubicBezTo>
                  <a:cubicBezTo>
                    <a:pt x="11411" y="3273"/>
                    <a:pt x="7336" y="7228"/>
                    <a:pt x="4891" y="9966"/>
                  </a:cubicBezTo>
                  <a:cubicBezTo>
                    <a:pt x="2445" y="12704"/>
                    <a:pt x="1630" y="14225"/>
                    <a:pt x="1019" y="15746"/>
                  </a:cubicBezTo>
                  <a:cubicBezTo>
                    <a:pt x="408" y="17267"/>
                    <a:pt x="0" y="18788"/>
                    <a:pt x="0" y="19701"/>
                  </a:cubicBezTo>
                  <a:cubicBezTo>
                    <a:pt x="0" y="20614"/>
                    <a:pt x="408" y="20918"/>
                    <a:pt x="815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0420486" y="190324"/>
              <a:ext cx="163147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61" fill="norm" stroke="1" extrusionOk="0">
                  <a:moveTo>
                    <a:pt x="4985" y="2230"/>
                  </a:moveTo>
                  <a:cubicBezTo>
                    <a:pt x="5815" y="1673"/>
                    <a:pt x="6646" y="1115"/>
                    <a:pt x="7754" y="767"/>
                  </a:cubicBezTo>
                  <a:cubicBezTo>
                    <a:pt x="8862" y="418"/>
                    <a:pt x="10246" y="279"/>
                    <a:pt x="12600" y="140"/>
                  </a:cubicBezTo>
                  <a:cubicBezTo>
                    <a:pt x="14954" y="0"/>
                    <a:pt x="18277" y="-139"/>
                    <a:pt x="19938" y="279"/>
                  </a:cubicBezTo>
                  <a:cubicBezTo>
                    <a:pt x="21600" y="697"/>
                    <a:pt x="21600" y="1673"/>
                    <a:pt x="20908" y="3833"/>
                  </a:cubicBezTo>
                  <a:cubicBezTo>
                    <a:pt x="20215" y="5993"/>
                    <a:pt x="18831" y="9337"/>
                    <a:pt x="18277" y="11776"/>
                  </a:cubicBezTo>
                  <a:cubicBezTo>
                    <a:pt x="17723" y="14215"/>
                    <a:pt x="18000" y="15747"/>
                    <a:pt x="18415" y="16932"/>
                  </a:cubicBezTo>
                  <a:cubicBezTo>
                    <a:pt x="18831" y="18116"/>
                    <a:pt x="19385" y="18953"/>
                    <a:pt x="18969" y="19510"/>
                  </a:cubicBezTo>
                  <a:cubicBezTo>
                    <a:pt x="18554" y="20067"/>
                    <a:pt x="17169" y="20346"/>
                    <a:pt x="13846" y="20625"/>
                  </a:cubicBezTo>
                  <a:cubicBezTo>
                    <a:pt x="10523" y="20904"/>
                    <a:pt x="5262" y="21182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0737986" y="592490"/>
              <a:ext cx="114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1108403" y="320601"/>
              <a:ext cx="188384" cy="28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485" y="1342"/>
                  </a:moveTo>
                  <a:cubicBezTo>
                    <a:pt x="243" y="548"/>
                    <a:pt x="0" y="-246"/>
                    <a:pt x="0" y="72"/>
                  </a:cubicBezTo>
                  <a:cubicBezTo>
                    <a:pt x="0" y="389"/>
                    <a:pt x="243" y="1819"/>
                    <a:pt x="607" y="4836"/>
                  </a:cubicBezTo>
                  <a:cubicBezTo>
                    <a:pt x="971" y="7854"/>
                    <a:pt x="1456" y="12460"/>
                    <a:pt x="1820" y="15160"/>
                  </a:cubicBezTo>
                  <a:cubicBezTo>
                    <a:pt x="2184" y="17860"/>
                    <a:pt x="2427" y="18654"/>
                    <a:pt x="2670" y="19448"/>
                  </a:cubicBezTo>
                  <a:cubicBezTo>
                    <a:pt x="2912" y="20242"/>
                    <a:pt x="3155" y="21036"/>
                    <a:pt x="3883" y="21195"/>
                  </a:cubicBezTo>
                  <a:cubicBezTo>
                    <a:pt x="4611" y="21354"/>
                    <a:pt x="5825" y="20878"/>
                    <a:pt x="7645" y="18495"/>
                  </a:cubicBezTo>
                  <a:cubicBezTo>
                    <a:pt x="9465" y="16113"/>
                    <a:pt x="11892" y="11825"/>
                    <a:pt x="14319" y="8489"/>
                  </a:cubicBezTo>
                  <a:cubicBezTo>
                    <a:pt x="16746" y="5154"/>
                    <a:pt x="19173" y="2772"/>
                    <a:pt x="21600" y="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1256484" y="453737"/>
              <a:ext cx="135553" cy="1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60" fill="norm" stroke="1" extrusionOk="0">
                  <a:moveTo>
                    <a:pt x="18290" y="2677"/>
                  </a:moveTo>
                  <a:cubicBezTo>
                    <a:pt x="17293" y="1425"/>
                    <a:pt x="16296" y="173"/>
                    <a:pt x="13970" y="17"/>
                  </a:cubicBezTo>
                  <a:cubicBezTo>
                    <a:pt x="11644" y="-140"/>
                    <a:pt x="7989" y="799"/>
                    <a:pt x="5330" y="3773"/>
                  </a:cubicBezTo>
                  <a:cubicBezTo>
                    <a:pt x="2672" y="6747"/>
                    <a:pt x="1010" y="11756"/>
                    <a:pt x="346" y="15043"/>
                  </a:cubicBezTo>
                  <a:cubicBezTo>
                    <a:pt x="-319" y="18330"/>
                    <a:pt x="13" y="19895"/>
                    <a:pt x="1010" y="20677"/>
                  </a:cubicBezTo>
                  <a:cubicBezTo>
                    <a:pt x="2007" y="21460"/>
                    <a:pt x="3669" y="21460"/>
                    <a:pt x="5663" y="20208"/>
                  </a:cubicBezTo>
                  <a:cubicBezTo>
                    <a:pt x="7656" y="18956"/>
                    <a:pt x="9983" y="16451"/>
                    <a:pt x="11644" y="14103"/>
                  </a:cubicBezTo>
                  <a:cubicBezTo>
                    <a:pt x="13306" y="11756"/>
                    <a:pt x="14303" y="9564"/>
                    <a:pt x="14801" y="9251"/>
                  </a:cubicBezTo>
                  <a:cubicBezTo>
                    <a:pt x="15299" y="8938"/>
                    <a:pt x="15299" y="10503"/>
                    <a:pt x="15299" y="12069"/>
                  </a:cubicBezTo>
                  <a:cubicBezTo>
                    <a:pt x="15299" y="13634"/>
                    <a:pt x="15299" y="15199"/>
                    <a:pt x="15466" y="16764"/>
                  </a:cubicBezTo>
                  <a:cubicBezTo>
                    <a:pt x="15632" y="18330"/>
                    <a:pt x="15964" y="19895"/>
                    <a:pt x="16961" y="20677"/>
                  </a:cubicBezTo>
                  <a:cubicBezTo>
                    <a:pt x="17958" y="21460"/>
                    <a:pt x="19619" y="21460"/>
                    <a:pt x="21281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1442836" y="465490"/>
              <a:ext cx="152401" cy="15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9379"/>
                  </a:moveTo>
                  <a:cubicBezTo>
                    <a:pt x="900" y="8242"/>
                    <a:pt x="1800" y="7105"/>
                    <a:pt x="2700" y="7105"/>
                  </a:cubicBezTo>
                  <a:cubicBezTo>
                    <a:pt x="3600" y="7105"/>
                    <a:pt x="4500" y="8242"/>
                    <a:pt x="5250" y="9663"/>
                  </a:cubicBezTo>
                  <a:cubicBezTo>
                    <a:pt x="6000" y="11084"/>
                    <a:pt x="6600" y="12789"/>
                    <a:pt x="6900" y="14637"/>
                  </a:cubicBezTo>
                  <a:cubicBezTo>
                    <a:pt x="7200" y="16484"/>
                    <a:pt x="7200" y="18474"/>
                    <a:pt x="6450" y="19753"/>
                  </a:cubicBezTo>
                  <a:cubicBezTo>
                    <a:pt x="5700" y="21032"/>
                    <a:pt x="4200" y="21600"/>
                    <a:pt x="3450" y="21174"/>
                  </a:cubicBezTo>
                  <a:cubicBezTo>
                    <a:pt x="2700" y="20747"/>
                    <a:pt x="2700" y="19326"/>
                    <a:pt x="4500" y="16200"/>
                  </a:cubicBezTo>
                  <a:cubicBezTo>
                    <a:pt x="6300" y="13074"/>
                    <a:pt x="9900" y="8242"/>
                    <a:pt x="13050" y="5258"/>
                  </a:cubicBezTo>
                  <a:cubicBezTo>
                    <a:pt x="16200" y="2274"/>
                    <a:pt x="18900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1653059" y="359732"/>
              <a:ext cx="113628" cy="27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262" fill="norm" stroke="1" extrusionOk="0">
                  <a:moveTo>
                    <a:pt x="16932" y="4314"/>
                  </a:moveTo>
                  <a:cubicBezTo>
                    <a:pt x="18069" y="2653"/>
                    <a:pt x="19206" y="991"/>
                    <a:pt x="18638" y="327"/>
                  </a:cubicBezTo>
                  <a:cubicBezTo>
                    <a:pt x="18069" y="-338"/>
                    <a:pt x="15796" y="-6"/>
                    <a:pt x="12575" y="1490"/>
                  </a:cubicBezTo>
                  <a:cubicBezTo>
                    <a:pt x="9354" y="2985"/>
                    <a:pt x="5185" y="5644"/>
                    <a:pt x="2532" y="8385"/>
                  </a:cubicBezTo>
                  <a:cubicBezTo>
                    <a:pt x="-120" y="11127"/>
                    <a:pt x="-1257" y="13951"/>
                    <a:pt x="1964" y="16111"/>
                  </a:cubicBezTo>
                  <a:cubicBezTo>
                    <a:pt x="5185" y="18271"/>
                    <a:pt x="12764" y="19767"/>
                    <a:pt x="20343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1836536" y="414690"/>
              <a:ext cx="13271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0" y="0"/>
                  </a:moveTo>
                  <a:cubicBezTo>
                    <a:pt x="6514" y="5169"/>
                    <a:pt x="13029" y="10338"/>
                    <a:pt x="16629" y="13385"/>
                  </a:cubicBezTo>
                  <a:cubicBezTo>
                    <a:pt x="20229" y="16431"/>
                    <a:pt x="20914" y="17354"/>
                    <a:pt x="21257" y="18277"/>
                  </a:cubicBezTo>
                  <a:cubicBezTo>
                    <a:pt x="21600" y="19200"/>
                    <a:pt x="21600" y="20123"/>
                    <a:pt x="21086" y="20677"/>
                  </a:cubicBezTo>
                  <a:cubicBezTo>
                    <a:pt x="20571" y="21231"/>
                    <a:pt x="19543" y="21415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1869232" y="436829"/>
              <a:ext cx="113355" cy="21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05" fill="norm" stroke="1" extrusionOk="0">
                  <a:moveTo>
                    <a:pt x="21421" y="2190"/>
                  </a:moveTo>
                  <a:cubicBezTo>
                    <a:pt x="21421" y="1151"/>
                    <a:pt x="21421" y="113"/>
                    <a:pt x="20621" y="9"/>
                  </a:cubicBezTo>
                  <a:cubicBezTo>
                    <a:pt x="19821" y="-95"/>
                    <a:pt x="18221" y="736"/>
                    <a:pt x="15021" y="3436"/>
                  </a:cubicBezTo>
                  <a:cubicBezTo>
                    <a:pt x="11821" y="6136"/>
                    <a:pt x="7021" y="10705"/>
                    <a:pt x="4021" y="13613"/>
                  </a:cubicBezTo>
                  <a:cubicBezTo>
                    <a:pt x="1021" y="16520"/>
                    <a:pt x="-179" y="17767"/>
                    <a:pt x="21" y="18805"/>
                  </a:cubicBezTo>
                  <a:cubicBezTo>
                    <a:pt x="221" y="19843"/>
                    <a:pt x="1821" y="20674"/>
                    <a:pt x="3421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2027036" y="382940"/>
              <a:ext cx="12835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10452" y="0"/>
                  </a:moveTo>
                  <a:cubicBezTo>
                    <a:pt x="12194" y="0"/>
                    <a:pt x="13935" y="0"/>
                    <a:pt x="15677" y="720"/>
                  </a:cubicBezTo>
                  <a:cubicBezTo>
                    <a:pt x="17419" y="1440"/>
                    <a:pt x="19161" y="2880"/>
                    <a:pt x="20206" y="5520"/>
                  </a:cubicBezTo>
                  <a:cubicBezTo>
                    <a:pt x="21252" y="8160"/>
                    <a:pt x="21600" y="12000"/>
                    <a:pt x="20206" y="14760"/>
                  </a:cubicBezTo>
                  <a:cubicBezTo>
                    <a:pt x="18813" y="17520"/>
                    <a:pt x="15677" y="19200"/>
                    <a:pt x="12019" y="20160"/>
                  </a:cubicBezTo>
                  <a:cubicBezTo>
                    <a:pt x="8361" y="21120"/>
                    <a:pt x="4181" y="21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3017328" y="1237858"/>
              <a:ext cx="186473" cy="30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71" fill="norm" stroke="1" extrusionOk="0">
                  <a:moveTo>
                    <a:pt x="1348" y="611"/>
                  </a:moveTo>
                  <a:cubicBezTo>
                    <a:pt x="620" y="1207"/>
                    <a:pt x="-108" y="1803"/>
                    <a:pt x="13" y="2324"/>
                  </a:cubicBezTo>
                  <a:cubicBezTo>
                    <a:pt x="135" y="2845"/>
                    <a:pt x="1105" y="3292"/>
                    <a:pt x="3654" y="3516"/>
                  </a:cubicBezTo>
                  <a:cubicBezTo>
                    <a:pt x="6202" y="3739"/>
                    <a:pt x="10328" y="3739"/>
                    <a:pt x="13240" y="3367"/>
                  </a:cubicBezTo>
                  <a:cubicBezTo>
                    <a:pt x="16153" y="2994"/>
                    <a:pt x="17852" y="2249"/>
                    <a:pt x="19186" y="1579"/>
                  </a:cubicBezTo>
                  <a:cubicBezTo>
                    <a:pt x="20521" y="909"/>
                    <a:pt x="21492" y="313"/>
                    <a:pt x="21371" y="89"/>
                  </a:cubicBezTo>
                  <a:cubicBezTo>
                    <a:pt x="21249" y="-134"/>
                    <a:pt x="20036" y="15"/>
                    <a:pt x="18094" y="1058"/>
                  </a:cubicBezTo>
                  <a:cubicBezTo>
                    <a:pt x="16153" y="2100"/>
                    <a:pt x="13483" y="4037"/>
                    <a:pt x="11784" y="5303"/>
                  </a:cubicBezTo>
                  <a:cubicBezTo>
                    <a:pt x="10085" y="6569"/>
                    <a:pt x="9357" y="7165"/>
                    <a:pt x="9479" y="7687"/>
                  </a:cubicBezTo>
                  <a:cubicBezTo>
                    <a:pt x="9600" y="8208"/>
                    <a:pt x="10571" y="8655"/>
                    <a:pt x="11177" y="9251"/>
                  </a:cubicBezTo>
                  <a:cubicBezTo>
                    <a:pt x="11784" y="9847"/>
                    <a:pt x="12027" y="10592"/>
                    <a:pt x="11177" y="11560"/>
                  </a:cubicBezTo>
                  <a:cubicBezTo>
                    <a:pt x="10328" y="12528"/>
                    <a:pt x="8386" y="13720"/>
                    <a:pt x="6809" y="14837"/>
                  </a:cubicBezTo>
                  <a:cubicBezTo>
                    <a:pt x="5231" y="15954"/>
                    <a:pt x="4018" y="16997"/>
                    <a:pt x="3290" y="18040"/>
                  </a:cubicBezTo>
                  <a:cubicBezTo>
                    <a:pt x="2562" y="19083"/>
                    <a:pt x="2319" y="20125"/>
                    <a:pt x="2804" y="20721"/>
                  </a:cubicBezTo>
                  <a:cubicBezTo>
                    <a:pt x="3290" y="21317"/>
                    <a:pt x="4503" y="21466"/>
                    <a:pt x="6809" y="21317"/>
                  </a:cubicBezTo>
                  <a:cubicBezTo>
                    <a:pt x="9114" y="21168"/>
                    <a:pt x="12512" y="20721"/>
                    <a:pt x="15910" y="20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3206886" y="1394306"/>
              <a:ext cx="196851" cy="14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2527"/>
                  </a:moveTo>
                  <a:cubicBezTo>
                    <a:pt x="1161" y="1601"/>
                    <a:pt x="2323" y="676"/>
                    <a:pt x="3368" y="830"/>
                  </a:cubicBezTo>
                  <a:cubicBezTo>
                    <a:pt x="4413" y="984"/>
                    <a:pt x="5342" y="2219"/>
                    <a:pt x="6155" y="4379"/>
                  </a:cubicBezTo>
                  <a:cubicBezTo>
                    <a:pt x="6968" y="6539"/>
                    <a:pt x="7665" y="9624"/>
                    <a:pt x="7781" y="12093"/>
                  </a:cubicBezTo>
                  <a:cubicBezTo>
                    <a:pt x="7897" y="14561"/>
                    <a:pt x="7432" y="16413"/>
                    <a:pt x="6503" y="18110"/>
                  </a:cubicBezTo>
                  <a:cubicBezTo>
                    <a:pt x="5574" y="19807"/>
                    <a:pt x="4181" y="21350"/>
                    <a:pt x="3252" y="21350"/>
                  </a:cubicBezTo>
                  <a:cubicBezTo>
                    <a:pt x="2323" y="21350"/>
                    <a:pt x="1858" y="19807"/>
                    <a:pt x="2439" y="17647"/>
                  </a:cubicBezTo>
                  <a:cubicBezTo>
                    <a:pt x="3019" y="15487"/>
                    <a:pt x="4645" y="12710"/>
                    <a:pt x="6619" y="9933"/>
                  </a:cubicBezTo>
                  <a:cubicBezTo>
                    <a:pt x="8594" y="7156"/>
                    <a:pt x="10916" y="4379"/>
                    <a:pt x="12542" y="2527"/>
                  </a:cubicBezTo>
                  <a:cubicBezTo>
                    <a:pt x="14168" y="676"/>
                    <a:pt x="15097" y="-250"/>
                    <a:pt x="15213" y="59"/>
                  </a:cubicBezTo>
                  <a:cubicBezTo>
                    <a:pt x="15329" y="367"/>
                    <a:pt x="14632" y="1910"/>
                    <a:pt x="13471" y="4533"/>
                  </a:cubicBezTo>
                  <a:cubicBezTo>
                    <a:pt x="12310" y="7156"/>
                    <a:pt x="10684" y="10859"/>
                    <a:pt x="9871" y="13481"/>
                  </a:cubicBezTo>
                  <a:cubicBezTo>
                    <a:pt x="9058" y="16104"/>
                    <a:pt x="9058" y="17647"/>
                    <a:pt x="9639" y="18573"/>
                  </a:cubicBezTo>
                  <a:cubicBezTo>
                    <a:pt x="10219" y="19499"/>
                    <a:pt x="11381" y="19807"/>
                    <a:pt x="13471" y="19807"/>
                  </a:cubicBezTo>
                  <a:cubicBezTo>
                    <a:pt x="15561" y="19807"/>
                    <a:pt x="18581" y="19499"/>
                    <a:pt x="21600" y="19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3111636" y="1576740"/>
              <a:ext cx="273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5600"/>
                    <a:pt x="9712" y="9600"/>
                    <a:pt x="13312" y="6000"/>
                  </a:cubicBezTo>
                  <a:cubicBezTo>
                    <a:pt x="16912" y="2400"/>
                    <a:pt x="1925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3213236" y="1576740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7100"/>
                    <a:pt x="11520" y="12600"/>
                    <a:pt x="15120" y="9000"/>
                  </a:cubicBezTo>
                  <a:cubicBezTo>
                    <a:pt x="18720" y="5400"/>
                    <a:pt x="2016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3518036" y="1379890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556136" y="150689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4114936" y="1315052"/>
              <a:ext cx="247651" cy="29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98"/>
                  </a:moveTo>
                  <a:cubicBezTo>
                    <a:pt x="923" y="-57"/>
                    <a:pt x="1846" y="-211"/>
                    <a:pt x="3785" y="1178"/>
                  </a:cubicBezTo>
                  <a:cubicBezTo>
                    <a:pt x="5723" y="2566"/>
                    <a:pt x="8677" y="5498"/>
                    <a:pt x="11262" y="8583"/>
                  </a:cubicBezTo>
                  <a:cubicBezTo>
                    <a:pt x="13846" y="11669"/>
                    <a:pt x="16062" y="14909"/>
                    <a:pt x="17723" y="17069"/>
                  </a:cubicBezTo>
                  <a:cubicBezTo>
                    <a:pt x="19385" y="19229"/>
                    <a:pt x="20492" y="20309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4163429" y="1302030"/>
              <a:ext cx="224558" cy="33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35" fill="norm" stroke="1" extrusionOk="0">
                  <a:moveTo>
                    <a:pt x="21416" y="107"/>
                  </a:moveTo>
                  <a:cubicBezTo>
                    <a:pt x="20205" y="-29"/>
                    <a:pt x="18994" y="-165"/>
                    <a:pt x="17379" y="582"/>
                  </a:cubicBezTo>
                  <a:cubicBezTo>
                    <a:pt x="15764" y="1329"/>
                    <a:pt x="13745" y="2960"/>
                    <a:pt x="11121" y="5677"/>
                  </a:cubicBezTo>
                  <a:cubicBezTo>
                    <a:pt x="8496" y="8393"/>
                    <a:pt x="5266" y="12197"/>
                    <a:pt x="3349" y="14507"/>
                  </a:cubicBezTo>
                  <a:cubicBezTo>
                    <a:pt x="1431" y="16816"/>
                    <a:pt x="825" y="17631"/>
                    <a:pt x="422" y="18582"/>
                  </a:cubicBezTo>
                  <a:cubicBezTo>
                    <a:pt x="18" y="19533"/>
                    <a:pt x="-184" y="20620"/>
                    <a:pt x="220" y="21027"/>
                  </a:cubicBezTo>
                  <a:cubicBezTo>
                    <a:pt x="623" y="21435"/>
                    <a:pt x="1633" y="21163"/>
                    <a:pt x="2642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4442698" y="1417990"/>
              <a:ext cx="23103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5528" y="21600"/>
                  </a:moveTo>
                  <a:cubicBezTo>
                    <a:pt x="4546" y="21600"/>
                    <a:pt x="3564" y="21600"/>
                    <a:pt x="2484" y="20925"/>
                  </a:cubicBezTo>
                  <a:cubicBezTo>
                    <a:pt x="1404" y="20250"/>
                    <a:pt x="226" y="18900"/>
                    <a:pt x="29" y="15975"/>
                  </a:cubicBezTo>
                  <a:cubicBezTo>
                    <a:pt x="-167" y="13050"/>
                    <a:pt x="618" y="8550"/>
                    <a:pt x="1993" y="5850"/>
                  </a:cubicBezTo>
                  <a:cubicBezTo>
                    <a:pt x="3368" y="3150"/>
                    <a:pt x="5331" y="2250"/>
                    <a:pt x="7197" y="3600"/>
                  </a:cubicBezTo>
                  <a:cubicBezTo>
                    <a:pt x="9062" y="4950"/>
                    <a:pt x="10829" y="8550"/>
                    <a:pt x="12008" y="11250"/>
                  </a:cubicBezTo>
                  <a:cubicBezTo>
                    <a:pt x="13186" y="13950"/>
                    <a:pt x="13775" y="15750"/>
                    <a:pt x="14855" y="15750"/>
                  </a:cubicBezTo>
                  <a:cubicBezTo>
                    <a:pt x="15935" y="15750"/>
                    <a:pt x="17506" y="13950"/>
                    <a:pt x="18684" y="11025"/>
                  </a:cubicBezTo>
                  <a:cubicBezTo>
                    <a:pt x="19862" y="8100"/>
                    <a:pt x="20648" y="4050"/>
                    <a:pt x="214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4858976" y="1244424"/>
              <a:ext cx="170361" cy="359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79" fill="norm" stroke="1" extrusionOk="0">
                  <a:moveTo>
                    <a:pt x="21463" y="3158"/>
                  </a:moveTo>
                  <a:cubicBezTo>
                    <a:pt x="21463" y="2526"/>
                    <a:pt x="21463" y="1895"/>
                    <a:pt x="19730" y="1263"/>
                  </a:cubicBezTo>
                  <a:cubicBezTo>
                    <a:pt x="17996" y="632"/>
                    <a:pt x="14530" y="0"/>
                    <a:pt x="11463" y="0"/>
                  </a:cubicBezTo>
                  <a:cubicBezTo>
                    <a:pt x="8396" y="0"/>
                    <a:pt x="5730" y="632"/>
                    <a:pt x="4263" y="2274"/>
                  </a:cubicBezTo>
                  <a:cubicBezTo>
                    <a:pt x="2796" y="3916"/>
                    <a:pt x="2530" y="6568"/>
                    <a:pt x="1996" y="9600"/>
                  </a:cubicBezTo>
                  <a:cubicBezTo>
                    <a:pt x="1463" y="12632"/>
                    <a:pt x="663" y="16042"/>
                    <a:pt x="263" y="18063"/>
                  </a:cubicBezTo>
                  <a:cubicBezTo>
                    <a:pt x="-137" y="20084"/>
                    <a:pt x="-137" y="20716"/>
                    <a:pt x="663" y="21095"/>
                  </a:cubicBezTo>
                  <a:cubicBezTo>
                    <a:pt x="1463" y="21474"/>
                    <a:pt x="3063" y="21600"/>
                    <a:pt x="5330" y="21347"/>
                  </a:cubicBezTo>
                  <a:cubicBezTo>
                    <a:pt x="7596" y="21095"/>
                    <a:pt x="10530" y="20463"/>
                    <a:pt x="12396" y="19768"/>
                  </a:cubicBezTo>
                  <a:cubicBezTo>
                    <a:pt x="14263" y="19074"/>
                    <a:pt x="15063" y="18316"/>
                    <a:pt x="15863" y="17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4830059" y="1424340"/>
              <a:ext cx="14847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3999" y="21600"/>
                  </a:moveTo>
                  <a:cubicBezTo>
                    <a:pt x="2174" y="18720"/>
                    <a:pt x="348" y="15840"/>
                    <a:pt x="44" y="12240"/>
                  </a:cubicBezTo>
                  <a:cubicBezTo>
                    <a:pt x="-260" y="8640"/>
                    <a:pt x="957" y="4320"/>
                    <a:pt x="4760" y="2160"/>
                  </a:cubicBezTo>
                  <a:cubicBezTo>
                    <a:pt x="8563" y="0"/>
                    <a:pt x="14951" y="0"/>
                    <a:pt x="213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5054736" y="1417990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429"/>
                    <a:pt x="5760" y="6857"/>
                    <a:pt x="9360" y="10457"/>
                  </a:cubicBezTo>
                  <a:cubicBezTo>
                    <a:pt x="12960" y="14057"/>
                    <a:pt x="17280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5054736" y="1437040"/>
              <a:ext cx="825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4267"/>
                    <a:pt x="9415" y="8533"/>
                    <a:pt x="5815" y="12133"/>
                  </a:cubicBezTo>
                  <a:cubicBezTo>
                    <a:pt x="2215" y="15733"/>
                    <a:pt x="1108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5207136" y="1400313"/>
              <a:ext cx="130048" cy="38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376" fill="norm" stroke="1" extrusionOk="0">
                  <a:moveTo>
                    <a:pt x="2025" y="4802"/>
                  </a:moveTo>
                  <a:cubicBezTo>
                    <a:pt x="1350" y="8170"/>
                    <a:pt x="675" y="11538"/>
                    <a:pt x="337" y="13919"/>
                  </a:cubicBezTo>
                  <a:cubicBezTo>
                    <a:pt x="0" y="16299"/>
                    <a:pt x="0" y="17693"/>
                    <a:pt x="0" y="18912"/>
                  </a:cubicBezTo>
                  <a:cubicBezTo>
                    <a:pt x="0" y="20131"/>
                    <a:pt x="0" y="21177"/>
                    <a:pt x="0" y="21351"/>
                  </a:cubicBezTo>
                  <a:cubicBezTo>
                    <a:pt x="0" y="21525"/>
                    <a:pt x="0" y="20828"/>
                    <a:pt x="169" y="18273"/>
                  </a:cubicBezTo>
                  <a:cubicBezTo>
                    <a:pt x="337" y="15719"/>
                    <a:pt x="675" y="11306"/>
                    <a:pt x="1181" y="8170"/>
                  </a:cubicBezTo>
                  <a:cubicBezTo>
                    <a:pt x="1687" y="5035"/>
                    <a:pt x="2362" y="3177"/>
                    <a:pt x="3375" y="2015"/>
                  </a:cubicBezTo>
                  <a:cubicBezTo>
                    <a:pt x="4387" y="854"/>
                    <a:pt x="5737" y="390"/>
                    <a:pt x="7425" y="157"/>
                  </a:cubicBezTo>
                  <a:cubicBezTo>
                    <a:pt x="9112" y="-75"/>
                    <a:pt x="11137" y="-75"/>
                    <a:pt x="13331" y="331"/>
                  </a:cubicBezTo>
                  <a:cubicBezTo>
                    <a:pt x="15525" y="738"/>
                    <a:pt x="17887" y="1551"/>
                    <a:pt x="19406" y="2538"/>
                  </a:cubicBezTo>
                  <a:cubicBezTo>
                    <a:pt x="20925" y="3525"/>
                    <a:pt x="21600" y="4686"/>
                    <a:pt x="18900" y="5906"/>
                  </a:cubicBezTo>
                  <a:cubicBezTo>
                    <a:pt x="16200" y="7125"/>
                    <a:pt x="10125" y="8402"/>
                    <a:pt x="4050" y="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5480698" y="1263373"/>
              <a:ext cx="113789" cy="322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249" fill="norm" stroke="1" extrusionOk="0">
                  <a:moveTo>
                    <a:pt x="21112" y="1400"/>
                  </a:moveTo>
                  <a:cubicBezTo>
                    <a:pt x="19934" y="842"/>
                    <a:pt x="18756" y="285"/>
                    <a:pt x="17185" y="76"/>
                  </a:cubicBezTo>
                  <a:cubicBezTo>
                    <a:pt x="15614" y="-133"/>
                    <a:pt x="13650" y="6"/>
                    <a:pt x="10901" y="1539"/>
                  </a:cubicBezTo>
                  <a:cubicBezTo>
                    <a:pt x="8152" y="3072"/>
                    <a:pt x="4617" y="5999"/>
                    <a:pt x="2457" y="9064"/>
                  </a:cubicBezTo>
                  <a:cubicBezTo>
                    <a:pt x="297" y="12130"/>
                    <a:pt x="-488" y="15335"/>
                    <a:pt x="297" y="17495"/>
                  </a:cubicBezTo>
                  <a:cubicBezTo>
                    <a:pt x="1083" y="19655"/>
                    <a:pt x="3439" y="20770"/>
                    <a:pt x="7170" y="21119"/>
                  </a:cubicBezTo>
                  <a:cubicBezTo>
                    <a:pt x="10901" y="21467"/>
                    <a:pt x="16007" y="21049"/>
                    <a:pt x="21112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5687204" y="1294790"/>
              <a:ext cx="130748" cy="28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99" fill="norm" stroke="1" extrusionOk="0">
                  <a:moveTo>
                    <a:pt x="20982" y="1609"/>
                  </a:moveTo>
                  <a:cubicBezTo>
                    <a:pt x="19954" y="979"/>
                    <a:pt x="18925" y="348"/>
                    <a:pt x="16182" y="111"/>
                  </a:cubicBezTo>
                  <a:cubicBezTo>
                    <a:pt x="13439" y="-125"/>
                    <a:pt x="8982" y="33"/>
                    <a:pt x="5896" y="427"/>
                  </a:cubicBezTo>
                  <a:cubicBezTo>
                    <a:pt x="2811" y="821"/>
                    <a:pt x="1096" y="1452"/>
                    <a:pt x="411" y="2792"/>
                  </a:cubicBezTo>
                  <a:cubicBezTo>
                    <a:pt x="-275" y="4132"/>
                    <a:pt x="68" y="6182"/>
                    <a:pt x="239" y="7601"/>
                  </a:cubicBezTo>
                  <a:cubicBezTo>
                    <a:pt x="411" y="9020"/>
                    <a:pt x="411" y="9808"/>
                    <a:pt x="1268" y="10044"/>
                  </a:cubicBezTo>
                  <a:cubicBezTo>
                    <a:pt x="2125" y="10281"/>
                    <a:pt x="3839" y="9966"/>
                    <a:pt x="5554" y="9887"/>
                  </a:cubicBezTo>
                  <a:cubicBezTo>
                    <a:pt x="7268" y="9808"/>
                    <a:pt x="8982" y="9966"/>
                    <a:pt x="11382" y="10754"/>
                  </a:cubicBezTo>
                  <a:cubicBezTo>
                    <a:pt x="13782" y="11542"/>
                    <a:pt x="16868" y="12961"/>
                    <a:pt x="18754" y="14380"/>
                  </a:cubicBezTo>
                  <a:cubicBezTo>
                    <a:pt x="20639" y="15799"/>
                    <a:pt x="21325" y="17218"/>
                    <a:pt x="21154" y="18243"/>
                  </a:cubicBezTo>
                  <a:cubicBezTo>
                    <a:pt x="20982" y="19268"/>
                    <a:pt x="19954" y="19898"/>
                    <a:pt x="18582" y="20371"/>
                  </a:cubicBezTo>
                  <a:cubicBezTo>
                    <a:pt x="17211" y="20844"/>
                    <a:pt x="15496" y="21160"/>
                    <a:pt x="13439" y="21317"/>
                  </a:cubicBezTo>
                  <a:cubicBezTo>
                    <a:pt x="11382" y="21475"/>
                    <a:pt x="8982" y="21475"/>
                    <a:pt x="7954" y="20687"/>
                  </a:cubicBezTo>
                  <a:cubicBezTo>
                    <a:pt x="6925" y="19898"/>
                    <a:pt x="7268" y="18322"/>
                    <a:pt x="7611" y="16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5950086" y="1240190"/>
              <a:ext cx="7343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1600" fill="norm" stroke="1" extrusionOk="0">
                  <a:moveTo>
                    <a:pt x="0" y="0"/>
                  </a:moveTo>
                  <a:cubicBezTo>
                    <a:pt x="7589" y="2671"/>
                    <a:pt x="15178" y="5342"/>
                    <a:pt x="18389" y="8187"/>
                  </a:cubicBezTo>
                  <a:cubicBezTo>
                    <a:pt x="21600" y="11032"/>
                    <a:pt x="20432" y="14052"/>
                    <a:pt x="16638" y="16316"/>
                  </a:cubicBezTo>
                  <a:cubicBezTo>
                    <a:pt x="12843" y="18581"/>
                    <a:pt x="6422" y="20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6134236" y="1729140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7426206" y="1224026"/>
              <a:ext cx="193931" cy="36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76" fill="norm" stroke="1" extrusionOk="0">
                  <a:moveTo>
                    <a:pt x="21511" y="2410"/>
                  </a:moveTo>
                  <a:cubicBezTo>
                    <a:pt x="21276" y="1797"/>
                    <a:pt x="21041" y="1183"/>
                    <a:pt x="19750" y="692"/>
                  </a:cubicBezTo>
                  <a:cubicBezTo>
                    <a:pt x="18459" y="201"/>
                    <a:pt x="16111" y="-167"/>
                    <a:pt x="13881" y="78"/>
                  </a:cubicBezTo>
                  <a:cubicBezTo>
                    <a:pt x="11650" y="324"/>
                    <a:pt x="9537" y="1183"/>
                    <a:pt x="7776" y="2840"/>
                  </a:cubicBezTo>
                  <a:cubicBezTo>
                    <a:pt x="6015" y="4497"/>
                    <a:pt x="4607" y="6951"/>
                    <a:pt x="3550" y="9344"/>
                  </a:cubicBezTo>
                  <a:cubicBezTo>
                    <a:pt x="2494" y="11738"/>
                    <a:pt x="1789" y="14069"/>
                    <a:pt x="1202" y="15726"/>
                  </a:cubicBezTo>
                  <a:cubicBezTo>
                    <a:pt x="615" y="17383"/>
                    <a:pt x="146" y="18365"/>
                    <a:pt x="28" y="19163"/>
                  </a:cubicBezTo>
                  <a:cubicBezTo>
                    <a:pt x="-89" y="19960"/>
                    <a:pt x="146" y="20574"/>
                    <a:pt x="968" y="20942"/>
                  </a:cubicBezTo>
                  <a:cubicBezTo>
                    <a:pt x="1789" y="21310"/>
                    <a:pt x="3198" y="21433"/>
                    <a:pt x="6602" y="21003"/>
                  </a:cubicBezTo>
                  <a:cubicBezTo>
                    <a:pt x="10007" y="20574"/>
                    <a:pt x="15407" y="19592"/>
                    <a:pt x="20807" y="18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7423286" y="1424340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5600"/>
                    <a:pt x="10368" y="9600"/>
                    <a:pt x="13968" y="6000"/>
                  </a:cubicBezTo>
                  <a:cubicBezTo>
                    <a:pt x="17568" y="2400"/>
                    <a:pt x="1958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7656240" y="1209291"/>
              <a:ext cx="249647" cy="39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80" fill="norm" stroke="1" extrusionOk="0">
                  <a:moveTo>
                    <a:pt x="21408" y="2354"/>
                  </a:moveTo>
                  <a:cubicBezTo>
                    <a:pt x="20863" y="1783"/>
                    <a:pt x="20319" y="1211"/>
                    <a:pt x="19139" y="811"/>
                  </a:cubicBezTo>
                  <a:cubicBezTo>
                    <a:pt x="17959" y="411"/>
                    <a:pt x="16144" y="183"/>
                    <a:pt x="14783" y="68"/>
                  </a:cubicBezTo>
                  <a:cubicBezTo>
                    <a:pt x="13421" y="-46"/>
                    <a:pt x="12514" y="-46"/>
                    <a:pt x="11697" y="297"/>
                  </a:cubicBezTo>
                  <a:cubicBezTo>
                    <a:pt x="10880" y="640"/>
                    <a:pt x="10154" y="1325"/>
                    <a:pt x="9428" y="2583"/>
                  </a:cubicBezTo>
                  <a:cubicBezTo>
                    <a:pt x="8702" y="3840"/>
                    <a:pt x="7976" y="5668"/>
                    <a:pt x="6524" y="8240"/>
                  </a:cubicBezTo>
                  <a:cubicBezTo>
                    <a:pt x="5072" y="10811"/>
                    <a:pt x="2894" y="14125"/>
                    <a:pt x="1714" y="16068"/>
                  </a:cubicBezTo>
                  <a:cubicBezTo>
                    <a:pt x="534" y="18011"/>
                    <a:pt x="353" y="18583"/>
                    <a:pt x="171" y="19268"/>
                  </a:cubicBezTo>
                  <a:cubicBezTo>
                    <a:pt x="-10" y="19954"/>
                    <a:pt x="-192" y="20754"/>
                    <a:pt x="443" y="21154"/>
                  </a:cubicBezTo>
                  <a:cubicBezTo>
                    <a:pt x="1079" y="21554"/>
                    <a:pt x="2531" y="21554"/>
                    <a:pt x="5253" y="21325"/>
                  </a:cubicBezTo>
                  <a:cubicBezTo>
                    <a:pt x="7976" y="21097"/>
                    <a:pt x="11969" y="20640"/>
                    <a:pt x="15963" y="20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7924936" y="1354490"/>
              <a:ext cx="133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14" y="6075"/>
                    <a:pt x="13029" y="12150"/>
                    <a:pt x="16629" y="15750"/>
                  </a:cubicBezTo>
                  <a:cubicBezTo>
                    <a:pt x="20229" y="19350"/>
                    <a:pt x="20914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7923208" y="1398940"/>
              <a:ext cx="16047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21268" y="0"/>
                  </a:moveTo>
                  <a:cubicBezTo>
                    <a:pt x="17060" y="1680"/>
                    <a:pt x="12852" y="3360"/>
                    <a:pt x="9206" y="6000"/>
                  </a:cubicBezTo>
                  <a:cubicBezTo>
                    <a:pt x="5559" y="8640"/>
                    <a:pt x="2473" y="12240"/>
                    <a:pt x="1071" y="15000"/>
                  </a:cubicBezTo>
                  <a:cubicBezTo>
                    <a:pt x="-332" y="17760"/>
                    <a:pt x="-51" y="19680"/>
                    <a:pt x="2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8115436" y="1245034"/>
              <a:ext cx="189561" cy="33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63" fill="norm" stroke="1" extrusionOk="0">
                  <a:moveTo>
                    <a:pt x="0" y="4523"/>
                  </a:moveTo>
                  <a:cubicBezTo>
                    <a:pt x="1899" y="3718"/>
                    <a:pt x="3798" y="2913"/>
                    <a:pt x="6171" y="2108"/>
                  </a:cubicBezTo>
                  <a:cubicBezTo>
                    <a:pt x="8545" y="1303"/>
                    <a:pt x="11393" y="498"/>
                    <a:pt x="13411" y="162"/>
                  </a:cubicBezTo>
                  <a:cubicBezTo>
                    <a:pt x="15429" y="-173"/>
                    <a:pt x="16615" y="-39"/>
                    <a:pt x="17446" y="1034"/>
                  </a:cubicBezTo>
                  <a:cubicBezTo>
                    <a:pt x="18277" y="2108"/>
                    <a:pt x="18752" y="4120"/>
                    <a:pt x="19108" y="7005"/>
                  </a:cubicBezTo>
                  <a:cubicBezTo>
                    <a:pt x="19464" y="9889"/>
                    <a:pt x="19701" y="13646"/>
                    <a:pt x="19938" y="15859"/>
                  </a:cubicBezTo>
                  <a:cubicBezTo>
                    <a:pt x="20176" y="18073"/>
                    <a:pt x="20413" y="18744"/>
                    <a:pt x="20769" y="19415"/>
                  </a:cubicBezTo>
                  <a:cubicBezTo>
                    <a:pt x="21125" y="20085"/>
                    <a:pt x="21600" y="20756"/>
                    <a:pt x="20888" y="21092"/>
                  </a:cubicBezTo>
                  <a:cubicBezTo>
                    <a:pt x="20176" y="21427"/>
                    <a:pt x="18277" y="21427"/>
                    <a:pt x="16853" y="21226"/>
                  </a:cubicBezTo>
                  <a:cubicBezTo>
                    <a:pt x="15429" y="21025"/>
                    <a:pt x="14479" y="20622"/>
                    <a:pt x="13530" y="20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8509136" y="1421663"/>
              <a:ext cx="635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160" y="12302"/>
                    <a:pt x="4320" y="4448"/>
                    <a:pt x="7920" y="1502"/>
                  </a:cubicBezTo>
                  <a:cubicBezTo>
                    <a:pt x="11520" y="-1443"/>
                    <a:pt x="165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8528186" y="1443390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8764381" y="1181315"/>
              <a:ext cx="150645" cy="28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413" fill="norm" stroke="1" extrusionOk="0">
                  <a:moveTo>
                    <a:pt x="695" y="5331"/>
                  </a:moveTo>
                  <a:cubicBezTo>
                    <a:pt x="119" y="3912"/>
                    <a:pt x="-457" y="2493"/>
                    <a:pt x="551" y="1468"/>
                  </a:cubicBezTo>
                  <a:cubicBezTo>
                    <a:pt x="1559" y="444"/>
                    <a:pt x="4151" y="-187"/>
                    <a:pt x="7463" y="49"/>
                  </a:cubicBezTo>
                  <a:cubicBezTo>
                    <a:pt x="10775" y="286"/>
                    <a:pt x="14807" y="1390"/>
                    <a:pt x="17399" y="3203"/>
                  </a:cubicBezTo>
                  <a:cubicBezTo>
                    <a:pt x="19991" y="5016"/>
                    <a:pt x="21143" y="7539"/>
                    <a:pt x="20135" y="9667"/>
                  </a:cubicBezTo>
                  <a:cubicBezTo>
                    <a:pt x="19127" y="11795"/>
                    <a:pt x="15959" y="13530"/>
                    <a:pt x="13655" y="15422"/>
                  </a:cubicBezTo>
                  <a:cubicBezTo>
                    <a:pt x="11351" y="17314"/>
                    <a:pt x="9911" y="19363"/>
                    <a:pt x="8471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8807586" y="158944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2038486" y="2179990"/>
              <a:ext cx="70421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13"/>
                  </a:moveTo>
                  <a:cubicBezTo>
                    <a:pt x="234" y="7506"/>
                    <a:pt x="467" y="7200"/>
                    <a:pt x="717" y="6970"/>
                  </a:cubicBezTo>
                  <a:cubicBezTo>
                    <a:pt x="967" y="6740"/>
                    <a:pt x="1234" y="6587"/>
                    <a:pt x="1474" y="6357"/>
                  </a:cubicBezTo>
                  <a:cubicBezTo>
                    <a:pt x="1714" y="6128"/>
                    <a:pt x="1928" y="5821"/>
                    <a:pt x="2172" y="5515"/>
                  </a:cubicBezTo>
                  <a:cubicBezTo>
                    <a:pt x="2415" y="5209"/>
                    <a:pt x="2688" y="4902"/>
                    <a:pt x="2928" y="4672"/>
                  </a:cubicBezTo>
                  <a:cubicBezTo>
                    <a:pt x="3168" y="4443"/>
                    <a:pt x="3376" y="4289"/>
                    <a:pt x="3584" y="4136"/>
                  </a:cubicBezTo>
                  <a:cubicBezTo>
                    <a:pt x="3792" y="3983"/>
                    <a:pt x="3999" y="3830"/>
                    <a:pt x="4220" y="3600"/>
                  </a:cubicBezTo>
                  <a:cubicBezTo>
                    <a:pt x="4441" y="3370"/>
                    <a:pt x="4674" y="3064"/>
                    <a:pt x="4928" y="2757"/>
                  </a:cubicBezTo>
                  <a:cubicBezTo>
                    <a:pt x="5181" y="2451"/>
                    <a:pt x="5454" y="2145"/>
                    <a:pt x="5726" y="1915"/>
                  </a:cubicBezTo>
                  <a:cubicBezTo>
                    <a:pt x="5999" y="1685"/>
                    <a:pt x="6272" y="1532"/>
                    <a:pt x="6479" y="1379"/>
                  </a:cubicBezTo>
                  <a:cubicBezTo>
                    <a:pt x="6687" y="1226"/>
                    <a:pt x="6830" y="1072"/>
                    <a:pt x="6983" y="919"/>
                  </a:cubicBezTo>
                  <a:cubicBezTo>
                    <a:pt x="7135" y="766"/>
                    <a:pt x="7297" y="613"/>
                    <a:pt x="7450" y="536"/>
                  </a:cubicBezTo>
                  <a:cubicBezTo>
                    <a:pt x="7603" y="460"/>
                    <a:pt x="7745" y="460"/>
                    <a:pt x="7911" y="383"/>
                  </a:cubicBezTo>
                  <a:cubicBezTo>
                    <a:pt x="8076" y="306"/>
                    <a:pt x="8265" y="153"/>
                    <a:pt x="8430" y="77"/>
                  </a:cubicBezTo>
                  <a:cubicBezTo>
                    <a:pt x="8596" y="0"/>
                    <a:pt x="8739" y="0"/>
                    <a:pt x="8898" y="0"/>
                  </a:cubicBezTo>
                  <a:cubicBezTo>
                    <a:pt x="9057" y="0"/>
                    <a:pt x="9232" y="0"/>
                    <a:pt x="9407" y="0"/>
                  </a:cubicBezTo>
                  <a:cubicBezTo>
                    <a:pt x="9583" y="0"/>
                    <a:pt x="9758" y="0"/>
                    <a:pt x="9930" y="0"/>
                  </a:cubicBezTo>
                  <a:cubicBezTo>
                    <a:pt x="10102" y="0"/>
                    <a:pt x="10271" y="0"/>
                    <a:pt x="10537" y="77"/>
                  </a:cubicBezTo>
                  <a:cubicBezTo>
                    <a:pt x="10803" y="153"/>
                    <a:pt x="11167" y="306"/>
                    <a:pt x="11420" y="460"/>
                  </a:cubicBezTo>
                  <a:cubicBezTo>
                    <a:pt x="11673" y="613"/>
                    <a:pt x="11816" y="766"/>
                    <a:pt x="11982" y="996"/>
                  </a:cubicBezTo>
                  <a:cubicBezTo>
                    <a:pt x="12147" y="1226"/>
                    <a:pt x="12335" y="1532"/>
                    <a:pt x="12524" y="1762"/>
                  </a:cubicBezTo>
                  <a:cubicBezTo>
                    <a:pt x="12712" y="1991"/>
                    <a:pt x="12900" y="2145"/>
                    <a:pt x="13082" y="2374"/>
                  </a:cubicBezTo>
                  <a:cubicBezTo>
                    <a:pt x="13264" y="2604"/>
                    <a:pt x="13439" y="2911"/>
                    <a:pt x="13692" y="3294"/>
                  </a:cubicBezTo>
                  <a:cubicBezTo>
                    <a:pt x="13946" y="3677"/>
                    <a:pt x="14277" y="4136"/>
                    <a:pt x="14514" y="4519"/>
                  </a:cubicBezTo>
                  <a:cubicBezTo>
                    <a:pt x="14751" y="4902"/>
                    <a:pt x="14893" y="5209"/>
                    <a:pt x="15049" y="5515"/>
                  </a:cubicBezTo>
                  <a:cubicBezTo>
                    <a:pt x="15205" y="5821"/>
                    <a:pt x="15374" y="6128"/>
                    <a:pt x="15539" y="6434"/>
                  </a:cubicBezTo>
                  <a:cubicBezTo>
                    <a:pt x="15705" y="6740"/>
                    <a:pt x="15867" y="7047"/>
                    <a:pt x="16023" y="7353"/>
                  </a:cubicBezTo>
                  <a:cubicBezTo>
                    <a:pt x="16179" y="7660"/>
                    <a:pt x="16328" y="7966"/>
                    <a:pt x="16478" y="8272"/>
                  </a:cubicBezTo>
                  <a:cubicBezTo>
                    <a:pt x="16627" y="8579"/>
                    <a:pt x="16776" y="8885"/>
                    <a:pt x="16929" y="9191"/>
                  </a:cubicBezTo>
                  <a:cubicBezTo>
                    <a:pt x="17081" y="9498"/>
                    <a:pt x="17237" y="9804"/>
                    <a:pt x="17526" y="10417"/>
                  </a:cubicBezTo>
                  <a:cubicBezTo>
                    <a:pt x="17815" y="11030"/>
                    <a:pt x="18237" y="11949"/>
                    <a:pt x="18575" y="12715"/>
                  </a:cubicBezTo>
                  <a:cubicBezTo>
                    <a:pt x="18912" y="13481"/>
                    <a:pt x="19165" y="14094"/>
                    <a:pt x="19458" y="14860"/>
                  </a:cubicBezTo>
                  <a:cubicBezTo>
                    <a:pt x="19750" y="15626"/>
                    <a:pt x="20081" y="16545"/>
                    <a:pt x="20376" y="17387"/>
                  </a:cubicBezTo>
                  <a:cubicBezTo>
                    <a:pt x="20672" y="18230"/>
                    <a:pt x="20931" y="18996"/>
                    <a:pt x="21129" y="19685"/>
                  </a:cubicBezTo>
                  <a:cubicBezTo>
                    <a:pt x="21327" y="20374"/>
                    <a:pt x="21464" y="209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375256" y="2690672"/>
              <a:ext cx="50331" cy="429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66" fill="norm" stroke="1" extrusionOk="0">
                  <a:moveTo>
                    <a:pt x="2500" y="1137"/>
                  </a:moveTo>
                  <a:cubicBezTo>
                    <a:pt x="1600" y="501"/>
                    <a:pt x="700" y="-134"/>
                    <a:pt x="250" y="25"/>
                  </a:cubicBezTo>
                  <a:cubicBezTo>
                    <a:pt x="-200" y="184"/>
                    <a:pt x="-200" y="1137"/>
                    <a:pt x="1600" y="3360"/>
                  </a:cubicBezTo>
                  <a:cubicBezTo>
                    <a:pt x="3400" y="5584"/>
                    <a:pt x="7000" y="9078"/>
                    <a:pt x="9250" y="12095"/>
                  </a:cubicBezTo>
                  <a:cubicBezTo>
                    <a:pt x="11500" y="15113"/>
                    <a:pt x="12400" y="17654"/>
                    <a:pt x="14200" y="19137"/>
                  </a:cubicBezTo>
                  <a:cubicBezTo>
                    <a:pt x="16000" y="20619"/>
                    <a:pt x="18700" y="21042"/>
                    <a:pt x="214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501786" y="2862609"/>
              <a:ext cx="139701" cy="21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8577"/>
                  </a:moveTo>
                  <a:cubicBezTo>
                    <a:pt x="655" y="11965"/>
                    <a:pt x="1309" y="15354"/>
                    <a:pt x="1800" y="17683"/>
                  </a:cubicBezTo>
                  <a:cubicBezTo>
                    <a:pt x="2291" y="20012"/>
                    <a:pt x="2618" y="21283"/>
                    <a:pt x="2455" y="21177"/>
                  </a:cubicBezTo>
                  <a:cubicBezTo>
                    <a:pt x="2291" y="21071"/>
                    <a:pt x="1636" y="19589"/>
                    <a:pt x="1145" y="16518"/>
                  </a:cubicBezTo>
                  <a:cubicBezTo>
                    <a:pt x="655" y="13448"/>
                    <a:pt x="327" y="8789"/>
                    <a:pt x="1636" y="5718"/>
                  </a:cubicBezTo>
                  <a:cubicBezTo>
                    <a:pt x="2945" y="2648"/>
                    <a:pt x="5891" y="1165"/>
                    <a:pt x="8182" y="424"/>
                  </a:cubicBezTo>
                  <a:cubicBezTo>
                    <a:pt x="10473" y="-317"/>
                    <a:pt x="12109" y="-317"/>
                    <a:pt x="14236" y="2330"/>
                  </a:cubicBezTo>
                  <a:cubicBezTo>
                    <a:pt x="16364" y="4977"/>
                    <a:pt x="18982" y="10271"/>
                    <a:pt x="21600" y="15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712279" y="2655328"/>
              <a:ext cx="68908" cy="36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07" fill="norm" stroke="1" extrusionOk="0">
                  <a:moveTo>
                    <a:pt x="21308" y="2262"/>
                  </a:moveTo>
                  <a:cubicBezTo>
                    <a:pt x="19344" y="1402"/>
                    <a:pt x="17381" y="543"/>
                    <a:pt x="14435" y="175"/>
                  </a:cubicBezTo>
                  <a:cubicBezTo>
                    <a:pt x="11490" y="-193"/>
                    <a:pt x="7563" y="-70"/>
                    <a:pt x="4617" y="1402"/>
                  </a:cubicBezTo>
                  <a:cubicBezTo>
                    <a:pt x="1672" y="2875"/>
                    <a:pt x="-292" y="5698"/>
                    <a:pt x="35" y="8766"/>
                  </a:cubicBezTo>
                  <a:cubicBezTo>
                    <a:pt x="363" y="11834"/>
                    <a:pt x="2981" y="15148"/>
                    <a:pt x="4617" y="17296"/>
                  </a:cubicBezTo>
                  <a:cubicBezTo>
                    <a:pt x="6253" y="19443"/>
                    <a:pt x="6908" y="20425"/>
                    <a:pt x="7563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666886" y="2865790"/>
              <a:ext cx="101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3600" y="11455"/>
                  </a:cubicBezTo>
                  <a:cubicBezTo>
                    <a:pt x="7200" y="7855"/>
                    <a:pt x="144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806586" y="2842776"/>
              <a:ext cx="127001" cy="14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10917"/>
                  </a:moveTo>
                  <a:cubicBezTo>
                    <a:pt x="3240" y="8725"/>
                    <a:pt x="6480" y="6534"/>
                    <a:pt x="8460" y="4499"/>
                  </a:cubicBezTo>
                  <a:cubicBezTo>
                    <a:pt x="10440" y="2464"/>
                    <a:pt x="11160" y="586"/>
                    <a:pt x="10440" y="117"/>
                  </a:cubicBezTo>
                  <a:cubicBezTo>
                    <a:pt x="9720" y="-353"/>
                    <a:pt x="7560" y="586"/>
                    <a:pt x="5580" y="3090"/>
                  </a:cubicBezTo>
                  <a:cubicBezTo>
                    <a:pt x="3600" y="5595"/>
                    <a:pt x="1800" y="9664"/>
                    <a:pt x="900" y="12638"/>
                  </a:cubicBezTo>
                  <a:cubicBezTo>
                    <a:pt x="0" y="15612"/>
                    <a:pt x="0" y="17490"/>
                    <a:pt x="2160" y="18899"/>
                  </a:cubicBezTo>
                  <a:cubicBezTo>
                    <a:pt x="4320" y="20308"/>
                    <a:pt x="8640" y="21247"/>
                    <a:pt x="12240" y="21090"/>
                  </a:cubicBezTo>
                  <a:cubicBezTo>
                    <a:pt x="15840" y="20934"/>
                    <a:pt x="18720" y="19682"/>
                    <a:pt x="21600" y="18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939936" y="2821340"/>
              <a:ext cx="101601" cy="15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2592"/>
                  </a:moveTo>
                  <a:cubicBezTo>
                    <a:pt x="1350" y="1440"/>
                    <a:pt x="2700" y="288"/>
                    <a:pt x="4725" y="144"/>
                  </a:cubicBezTo>
                  <a:cubicBezTo>
                    <a:pt x="6750" y="0"/>
                    <a:pt x="9450" y="864"/>
                    <a:pt x="12375" y="3456"/>
                  </a:cubicBezTo>
                  <a:cubicBezTo>
                    <a:pt x="15300" y="6048"/>
                    <a:pt x="18450" y="10368"/>
                    <a:pt x="20025" y="13392"/>
                  </a:cubicBezTo>
                  <a:cubicBezTo>
                    <a:pt x="21600" y="16416"/>
                    <a:pt x="21600" y="18144"/>
                    <a:pt x="20700" y="19440"/>
                  </a:cubicBezTo>
                  <a:cubicBezTo>
                    <a:pt x="19800" y="20736"/>
                    <a:pt x="18000" y="21600"/>
                    <a:pt x="16650" y="21168"/>
                  </a:cubicBezTo>
                  <a:cubicBezTo>
                    <a:pt x="15300" y="20736"/>
                    <a:pt x="14400" y="19008"/>
                    <a:pt x="15300" y="15264"/>
                  </a:cubicBezTo>
                  <a:cubicBezTo>
                    <a:pt x="16200" y="11520"/>
                    <a:pt x="18900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079636" y="2799440"/>
              <a:ext cx="82551" cy="17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8061"/>
                  </a:moveTo>
                  <a:cubicBezTo>
                    <a:pt x="2769" y="8318"/>
                    <a:pt x="5538" y="8575"/>
                    <a:pt x="7754" y="8061"/>
                  </a:cubicBezTo>
                  <a:cubicBezTo>
                    <a:pt x="9969" y="7546"/>
                    <a:pt x="11631" y="6261"/>
                    <a:pt x="13292" y="4589"/>
                  </a:cubicBezTo>
                  <a:cubicBezTo>
                    <a:pt x="14954" y="2918"/>
                    <a:pt x="16615" y="861"/>
                    <a:pt x="16338" y="218"/>
                  </a:cubicBezTo>
                  <a:cubicBezTo>
                    <a:pt x="16062" y="-425"/>
                    <a:pt x="13846" y="346"/>
                    <a:pt x="11631" y="2661"/>
                  </a:cubicBezTo>
                  <a:cubicBezTo>
                    <a:pt x="9415" y="4975"/>
                    <a:pt x="7200" y="8832"/>
                    <a:pt x="7477" y="12175"/>
                  </a:cubicBezTo>
                  <a:cubicBezTo>
                    <a:pt x="7754" y="15518"/>
                    <a:pt x="10523" y="18346"/>
                    <a:pt x="13292" y="19761"/>
                  </a:cubicBezTo>
                  <a:cubicBezTo>
                    <a:pt x="16062" y="21175"/>
                    <a:pt x="18831" y="21175"/>
                    <a:pt x="21600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184136" y="2801497"/>
              <a:ext cx="105051" cy="115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605" fill="norm" stroke="1" extrusionOk="0">
                  <a:moveTo>
                    <a:pt x="3296" y="10373"/>
                  </a:moveTo>
                  <a:cubicBezTo>
                    <a:pt x="2864" y="8479"/>
                    <a:pt x="2432" y="6584"/>
                    <a:pt x="1784" y="6584"/>
                  </a:cubicBezTo>
                  <a:cubicBezTo>
                    <a:pt x="1136" y="6584"/>
                    <a:pt x="272" y="8479"/>
                    <a:pt x="56" y="12079"/>
                  </a:cubicBezTo>
                  <a:cubicBezTo>
                    <a:pt x="-160" y="15679"/>
                    <a:pt x="272" y="20984"/>
                    <a:pt x="920" y="20416"/>
                  </a:cubicBezTo>
                  <a:cubicBezTo>
                    <a:pt x="1568" y="19847"/>
                    <a:pt x="2432" y="13405"/>
                    <a:pt x="3728" y="9047"/>
                  </a:cubicBezTo>
                  <a:cubicBezTo>
                    <a:pt x="5024" y="4689"/>
                    <a:pt x="6752" y="2416"/>
                    <a:pt x="8696" y="1089"/>
                  </a:cubicBezTo>
                  <a:cubicBezTo>
                    <a:pt x="10640" y="-237"/>
                    <a:pt x="12800" y="-616"/>
                    <a:pt x="14312" y="1468"/>
                  </a:cubicBezTo>
                  <a:cubicBezTo>
                    <a:pt x="15824" y="3552"/>
                    <a:pt x="16688" y="8100"/>
                    <a:pt x="17768" y="11700"/>
                  </a:cubicBezTo>
                  <a:cubicBezTo>
                    <a:pt x="18848" y="15300"/>
                    <a:pt x="20144" y="17952"/>
                    <a:pt x="21440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1315498" y="2761214"/>
              <a:ext cx="284839" cy="15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628" fill="norm" stroke="1" extrusionOk="0">
                  <a:moveTo>
                    <a:pt x="3771" y="8181"/>
                  </a:moveTo>
                  <a:cubicBezTo>
                    <a:pt x="3771" y="6741"/>
                    <a:pt x="3771" y="5301"/>
                    <a:pt x="3371" y="4581"/>
                  </a:cubicBezTo>
                  <a:cubicBezTo>
                    <a:pt x="2971" y="3861"/>
                    <a:pt x="2171" y="3861"/>
                    <a:pt x="1531" y="5733"/>
                  </a:cubicBezTo>
                  <a:cubicBezTo>
                    <a:pt x="891" y="7605"/>
                    <a:pt x="411" y="11349"/>
                    <a:pt x="171" y="13941"/>
                  </a:cubicBezTo>
                  <a:cubicBezTo>
                    <a:pt x="-69" y="16533"/>
                    <a:pt x="-69" y="17973"/>
                    <a:pt x="251" y="19125"/>
                  </a:cubicBezTo>
                  <a:cubicBezTo>
                    <a:pt x="571" y="20277"/>
                    <a:pt x="1211" y="21141"/>
                    <a:pt x="2891" y="20277"/>
                  </a:cubicBezTo>
                  <a:cubicBezTo>
                    <a:pt x="4571" y="19413"/>
                    <a:pt x="7291" y="16821"/>
                    <a:pt x="9291" y="14229"/>
                  </a:cubicBezTo>
                  <a:cubicBezTo>
                    <a:pt x="11291" y="11637"/>
                    <a:pt x="12571" y="9045"/>
                    <a:pt x="13291" y="6885"/>
                  </a:cubicBezTo>
                  <a:cubicBezTo>
                    <a:pt x="14011" y="4725"/>
                    <a:pt x="14171" y="2997"/>
                    <a:pt x="13931" y="1701"/>
                  </a:cubicBezTo>
                  <a:cubicBezTo>
                    <a:pt x="13691" y="405"/>
                    <a:pt x="13051" y="-459"/>
                    <a:pt x="12171" y="261"/>
                  </a:cubicBezTo>
                  <a:cubicBezTo>
                    <a:pt x="11291" y="981"/>
                    <a:pt x="10171" y="3285"/>
                    <a:pt x="9611" y="5733"/>
                  </a:cubicBezTo>
                  <a:cubicBezTo>
                    <a:pt x="9051" y="8181"/>
                    <a:pt x="9051" y="10773"/>
                    <a:pt x="11131" y="12645"/>
                  </a:cubicBezTo>
                  <a:cubicBezTo>
                    <a:pt x="13211" y="14517"/>
                    <a:pt x="17371" y="15669"/>
                    <a:pt x="21531" y="1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412886" y="3005490"/>
              <a:ext cx="9525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4" y="20607"/>
                    <a:pt x="3168" y="19614"/>
                    <a:pt x="4752" y="18248"/>
                  </a:cubicBezTo>
                  <a:cubicBezTo>
                    <a:pt x="6336" y="16883"/>
                    <a:pt x="7920" y="15145"/>
                    <a:pt x="9648" y="13159"/>
                  </a:cubicBezTo>
                  <a:cubicBezTo>
                    <a:pt x="11376" y="11172"/>
                    <a:pt x="13248" y="8938"/>
                    <a:pt x="15144" y="6952"/>
                  </a:cubicBezTo>
                  <a:cubicBezTo>
                    <a:pt x="17040" y="4966"/>
                    <a:pt x="18960" y="3228"/>
                    <a:pt x="20040" y="2110"/>
                  </a:cubicBezTo>
                  <a:cubicBezTo>
                    <a:pt x="21120" y="993"/>
                    <a:pt x="21360" y="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463686" y="3024540"/>
              <a:ext cx="9525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6" y="20822"/>
                    <a:pt x="2592" y="20043"/>
                    <a:pt x="4128" y="18486"/>
                  </a:cubicBezTo>
                  <a:cubicBezTo>
                    <a:pt x="5664" y="16930"/>
                    <a:pt x="7440" y="14595"/>
                    <a:pt x="9360" y="12259"/>
                  </a:cubicBezTo>
                  <a:cubicBezTo>
                    <a:pt x="11280" y="9924"/>
                    <a:pt x="13344" y="7589"/>
                    <a:pt x="15408" y="5546"/>
                  </a:cubicBezTo>
                  <a:cubicBezTo>
                    <a:pt x="17472" y="3503"/>
                    <a:pt x="19536" y="17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0" y="3632329"/>
              <a:ext cx="127137" cy="29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190" fill="norm" stroke="1" extrusionOk="0">
                  <a:moveTo>
                    <a:pt x="14655" y="1928"/>
                  </a:moveTo>
                  <a:cubicBezTo>
                    <a:pt x="14655" y="1178"/>
                    <a:pt x="14655" y="428"/>
                    <a:pt x="13784" y="128"/>
                  </a:cubicBezTo>
                  <a:cubicBezTo>
                    <a:pt x="12913" y="-172"/>
                    <a:pt x="11171" y="-22"/>
                    <a:pt x="8732" y="1403"/>
                  </a:cubicBezTo>
                  <a:cubicBezTo>
                    <a:pt x="6294" y="2828"/>
                    <a:pt x="3158" y="5528"/>
                    <a:pt x="1416" y="8453"/>
                  </a:cubicBezTo>
                  <a:cubicBezTo>
                    <a:pt x="-326" y="11378"/>
                    <a:pt x="-674" y="14528"/>
                    <a:pt x="1591" y="16778"/>
                  </a:cubicBezTo>
                  <a:cubicBezTo>
                    <a:pt x="3855" y="19028"/>
                    <a:pt x="8732" y="20378"/>
                    <a:pt x="12391" y="20903"/>
                  </a:cubicBezTo>
                  <a:cubicBezTo>
                    <a:pt x="16049" y="21428"/>
                    <a:pt x="18487" y="21128"/>
                    <a:pt x="20926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26427" y="3717161"/>
              <a:ext cx="113456" cy="204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260" fill="norm" stroke="1" extrusionOk="0">
                  <a:moveTo>
                    <a:pt x="16329" y="2596"/>
                  </a:moveTo>
                  <a:cubicBezTo>
                    <a:pt x="15172" y="1714"/>
                    <a:pt x="14015" y="833"/>
                    <a:pt x="12279" y="392"/>
                  </a:cubicBezTo>
                  <a:cubicBezTo>
                    <a:pt x="10544" y="-49"/>
                    <a:pt x="8229" y="-49"/>
                    <a:pt x="6108" y="61"/>
                  </a:cubicBezTo>
                  <a:cubicBezTo>
                    <a:pt x="3987" y="171"/>
                    <a:pt x="2058" y="392"/>
                    <a:pt x="901" y="1053"/>
                  </a:cubicBezTo>
                  <a:cubicBezTo>
                    <a:pt x="-256" y="1714"/>
                    <a:pt x="-642" y="2816"/>
                    <a:pt x="1865" y="5020"/>
                  </a:cubicBezTo>
                  <a:cubicBezTo>
                    <a:pt x="4372" y="7224"/>
                    <a:pt x="9772" y="10531"/>
                    <a:pt x="13437" y="12735"/>
                  </a:cubicBezTo>
                  <a:cubicBezTo>
                    <a:pt x="17101" y="14939"/>
                    <a:pt x="19029" y="16041"/>
                    <a:pt x="19994" y="17253"/>
                  </a:cubicBezTo>
                  <a:cubicBezTo>
                    <a:pt x="20958" y="18465"/>
                    <a:pt x="20958" y="19788"/>
                    <a:pt x="19608" y="20559"/>
                  </a:cubicBezTo>
                  <a:cubicBezTo>
                    <a:pt x="18258" y="21331"/>
                    <a:pt x="15558" y="21551"/>
                    <a:pt x="13437" y="20780"/>
                  </a:cubicBezTo>
                  <a:cubicBezTo>
                    <a:pt x="11315" y="20008"/>
                    <a:pt x="9772" y="18245"/>
                    <a:pt x="8229" y="16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274632" y="3602390"/>
              <a:ext cx="106505" cy="27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94" fill="norm" stroke="1" extrusionOk="0">
                  <a:moveTo>
                    <a:pt x="6064" y="0"/>
                  </a:moveTo>
                  <a:cubicBezTo>
                    <a:pt x="3946" y="655"/>
                    <a:pt x="1829" y="1309"/>
                    <a:pt x="770" y="2536"/>
                  </a:cubicBezTo>
                  <a:cubicBezTo>
                    <a:pt x="-289" y="3764"/>
                    <a:pt x="-289" y="5564"/>
                    <a:pt x="982" y="8509"/>
                  </a:cubicBezTo>
                  <a:cubicBezTo>
                    <a:pt x="2252" y="11455"/>
                    <a:pt x="4793" y="15545"/>
                    <a:pt x="6699" y="17918"/>
                  </a:cubicBezTo>
                  <a:cubicBezTo>
                    <a:pt x="8605" y="20291"/>
                    <a:pt x="9876" y="20945"/>
                    <a:pt x="11570" y="21273"/>
                  </a:cubicBezTo>
                  <a:cubicBezTo>
                    <a:pt x="13264" y="21600"/>
                    <a:pt x="15382" y="21600"/>
                    <a:pt x="17076" y="21027"/>
                  </a:cubicBezTo>
                  <a:cubicBezTo>
                    <a:pt x="18770" y="20455"/>
                    <a:pt x="20040" y="19309"/>
                    <a:pt x="21311" y="18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258064" y="3735740"/>
              <a:ext cx="18022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7822" y="21600"/>
                  </a:moveTo>
                  <a:cubicBezTo>
                    <a:pt x="6315" y="21600"/>
                    <a:pt x="4808" y="21600"/>
                    <a:pt x="3301" y="21600"/>
                  </a:cubicBezTo>
                  <a:cubicBezTo>
                    <a:pt x="1794" y="21600"/>
                    <a:pt x="287" y="21600"/>
                    <a:pt x="36" y="20520"/>
                  </a:cubicBezTo>
                  <a:cubicBezTo>
                    <a:pt x="-215" y="19440"/>
                    <a:pt x="790" y="17280"/>
                    <a:pt x="4557" y="13680"/>
                  </a:cubicBezTo>
                  <a:cubicBezTo>
                    <a:pt x="8325" y="10080"/>
                    <a:pt x="14855" y="5040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85179" y="3716690"/>
              <a:ext cx="14200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12735" y="0"/>
                  </a:moveTo>
                  <a:cubicBezTo>
                    <a:pt x="9558" y="1200"/>
                    <a:pt x="6382" y="2400"/>
                    <a:pt x="4317" y="4000"/>
                  </a:cubicBezTo>
                  <a:cubicBezTo>
                    <a:pt x="2252" y="5600"/>
                    <a:pt x="1299" y="7600"/>
                    <a:pt x="664" y="9800"/>
                  </a:cubicBezTo>
                  <a:cubicBezTo>
                    <a:pt x="29" y="12000"/>
                    <a:pt x="-289" y="14400"/>
                    <a:pt x="346" y="15600"/>
                  </a:cubicBezTo>
                  <a:cubicBezTo>
                    <a:pt x="982" y="16800"/>
                    <a:pt x="2570" y="16800"/>
                    <a:pt x="4158" y="15800"/>
                  </a:cubicBezTo>
                  <a:cubicBezTo>
                    <a:pt x="5746" y="14800"/>
                    <a:pt x="7335" y="12800"/>
                    <a:pt x="8923" y="12200"/>
                  </a:cubicBezTo>
                  <a:cubicBezTo>
                    <a:pt x="10511" y="11600"/>
                    <a:pt x="12099" y="12400"/>
                    <a:pt x="13370" y="14000"/>
                  </a:cubicBezTo>
                  <a:cubicBezTo>
                    <a:pt x="14640" y="15600"/>
                    <a:pt x="15593" y="18000"/>
                    <a:pt x="16864" y="19400"/>
                  </a:cubicBezTo>
                  <a:cubicBezTo>
                    <a:pt x="18135" y="20800"/>
                    <a:pt x="19723" y="21200"/>
                    <a:pt x="213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519710" y="3532540"/>
              <a:ext cx="7732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600" fill="norm" stroke="1" extrusionOk="0">
                  <a:moveTo>
                    <a:pt x="3713" y="0"/>
                  </a:moveTo>
                  <a:cubicBezTo>
                    <a:pt x="1440" y="2512"/>
                    <a:pt x="-834" y="5023"/>
                    <a:pt x="303" y="8205"/>
                  </a:cubicBezTo>
                  <a:cubicBezTo>
                    <a:pt x="1440" y="11386"/>
                    <a:pt x="5987" y="15237"/>
                    <a:pt x="9966" y="17581"/>
                  </a:cubicBezTo>
                  <a:cubicBezTo>
                    <a:pt x="13945" y="19926"/>
                    <a:pt x="17355" y="20763"/>
                    <a:pt x="207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476386" y="3659540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698636" y="368494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971686" y="367224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942851" y="3546795"/>
              <a:ext cx="136786" cy="18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046" fill="norm" stroke="1" extrusionOk="0">
                  <a:moveTo>
                    <a:pt x="5524" y="11098"/>
                  </a:moveTo>
                  <a:cubicBezTo>
                    <a:pt x="7186" y="8985"/>
                    <a:pt x="8847" y="6871"/>
                    <a:pt x="9512" y="4993"/>
                  </a:cubicBezTo>
                  <a:cubicBezTo>
                    <a:pt x="10177" y="3115"/>
                    <a:pt x="9844" y="1471"/>
                    <a:pt x="8847" y="650"/>
                  </a:cubicBezTo>
                  <a:cubicBezTo>
                    <a:pt x="7850" y="-172"/>
                    <a:pt x="6189" y="-172"/>
                    <a:pt x="4860" y="415"/>
                  </a:cubicBezTo>
                  <a:cubicBezTo>
                    <a:pt x="3530" y="1002"/>
                    <a:pt x="2533" y="2176"/>
                    <a:pt x="1703" y="4993"/>
                  </a:cubicBezTo>
                  <a:cubicBezTo>
                    <a:pt x="872" y="7811"/>
                    <a:pt x="207" y="12271"/>
                    <a:pt x="41" y="15206"/>
                  </a:cubicBezTo>
                  <a:cubicBezTo>
                    <a:pt x="-125" y="18141"/>
                    <a:pt x="207" y="19550"/>
                    <a:pt x="1204" y="20371"/>
                  </a:cubicBezTo>
                  <a:cubicBezTo>
                    <a:pt x="2201" y="21193"/>
                    <a:pt x="3863" y="21428"/>
                    <a:pt x="5524" y="20137"/>
                  </a:cubicBezTo>
                  <a:cubicBezTo>
                    <a:pt x="7186" y="18845"/>
                    <a:pt x="8847" y="16028"/>
                    <a:pt x="9678" y="14854"/>
                  </a:cubicBezTo>
                  <a:cubicBezTo>
                    <a:pt x="10509" y="13680"/>
                    <a:pt x="10509" y="14150"/>
                    <a:pt x="11173" y="15089"/>
                  </a:cubicBezTo>
                  <a:cubicBezTo>
                    <a:pt x="11838" y="16028"/>
                    <a:pt x="13167" y="17437"/>
                    <a:pt x="14663" y="18376"/>
                  </a:cubicBezTo>
                  <a:cubicBezTo>
                    <a:pt x="16158" y="19315"/>
                    <a:pt x="17820" y="19785"/>
                    <a:pt x="18983" y="19432"/>
                  </a:cubicBezTo>
                  <a:cubicBezTo>
                    <a:pt x="20146" y="19080"/>
                    <a:pt x="20810" y="17906"/>
                    <a:pt x="21475" y="16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085986" y="3318757"/>
              <a:ext cx="285751" cy="373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19281"/>
                  </a:moveTo>
                  <a:cubicBezTo>
                    <a:pt x="0" y="18671"/>
                    <a:pt x="0" y="18061"/>
                    <a:pt x="0" y="17451"/>
                  </a:cubicBezTo>
                  <a:cubicBezTo>
                    <a:pt x="0" y="16841"/>
                    <a:pt x="0" y="16231"/>
                    <a:pt x="0" y="16414"/>
                  </a:cubicBezTo>
                  <a:cubicBezTo>
                    <a:pt x="0" y="16597"/>
                    <a:pt x="0" y="17573"/>
                    <a:pt x="0" y="18366"/>
                  </a:cubicBezTo>
                  <a:cubicBezTo>
                    <a:pt x="0" y="19159"/>
                    <a:pt x="0" y="19769"/>
                    <a:pt x="80" y="20380"/>
                  </a:cubicBezTo>
                  <a:cubicBezTo>
                    <a:pt x="160" y="20990"/>
                    <a:pt x="320" y="21600"/>
                    <a:pt x="400" y="21539"/>
                  </a:cubicBezTo>
                  <a:cubicBezTo>
                    <a:pt x="480" y="21478"/>
                    <a:pt x="480" y="20746"/>
                    <a:pt x="400" y="19647"/>
                  </a:cubicBezTo>
                  <a:cubicBezTo>
                    <a:pt x="320" y="18549"/>
                    <a:pt x="160" y="17085"/>
                    <a:pt x="160" y="15864"/>
                  </a:cubicBezTo>
                  <a:cubicBezTo>
                    <a:pt x="160" y="14644"/>
                    <a:pt x="320" y="13668"/>
                    <a:pt x="800" y="13119"/>
                  </a:cubicBezTo>
                  <a:cubicBezTo>
                    <a:pt x="1280" y="12569"/>
                    <a:pt x="2080" y="12447"/>
                    <a:pt x="3360" y="13485"/>
                  </a:cubicBezTo>
                  <a:cubicBezTo>
                    <a:pt x="4640" y="14522"/>
                    <a:pt x="6400" y="16719"/>
                    <a:pt x="7680" y="17878"/>
                  </a:cubicBezTo>
                  <a:cubicBezTo>
                    <a:pt x="8960" y="19037"/>
                    <a:pt x="9760" y="19159"/>
                    <a:pt x="10400" y="18976"/>
                  </a:cubicBezTo>
                  <a:cubicBezTo>
                    <a:pt x="11040" y="18793"/>
                    <a:pt x="11520" y="18305"/>
                    <a:pt x="11920" y="17451"/>
                  </a:cubicBezTo>
                  <a:cubicBezTo>
                    <a:pt x="12320" y="16597"/>
                    <a:pt x="12640" y="15376"/>
                    <a:pt x="12720" y="14461"/>
                  </a:cubicBezTo>
                  <a:cubicBezTo>
                    <a:pt x="12800" y="13546"/>
                    <a:pt x="12640" y="12936"/>
                    <a:pt x="12160" y="12508"/>
                  </a:cubicBezTo>
                  <a:cubicBezTo>
                    <a:pt x="11680" y="12081"/>
                    <a:pt x="10880" y="11837"/>
                    <a:pt x="10240" y="12020"/>
                  </a:cubicBezTo>
                  <a:cubicBezTo>
                    <a:pt x="9600" y="12203"/>
                    <a:pt x="9120" y="12814"/>
                    <a:pt x="8800" y="13729"/>
                  </a:cubicBezTo>
                  <a:cubicBezTo>
                    <a:pt x="8480" y="14644"/>
                    <a:pt x="8320" y="15864"/>
                    <a:pt x="8400" y="16780"/>
                  </a:cubicBezTo>
                  <a:cubicBezTo>
                    <a:pt x="8480" y="17695"/>
                    <a:pt x="8800" y="18305"/>
                    <a:pt x="9360" y="18488"/>
                  </a:cubicBezTo>
                  <a:cubicBezTo>
                    <a:pt x="9920" y="18671"/>
                    <a:pt x="10720" y="18427"/>
                    <a:pt x="11280" y="18000"/>
                  </a:cubicBezTo>
                  <a:cubicBezTo>
                    <a:pt x="11840" y="17573"/>
                    <a:pt x="12160" y="16963"/>
                    <a:pt x="12400" y="16292"/>
                  </a:cubicBezTo>
                  <a:cubicBezTo>
                    <a:pt x="12640" y="15620"/>
                    <a:pt x="12800" y="14888"/>
                    <a:pt x="12880" y="14827"/>
                  </a:cubicBezTo>
                  <a:cubicBezTo>
                    <a:pt x="12960" y="14766"/>
                    <a:pt x="12960" y="15376"/>
                    <a:pt x="13040" y="16047"/>
                  </a:cubicBezTo>
                  <a:cubicBezTo>
                    <a:pt x="13120" y="16719"/>
                    <a:pt x="13280" y="17451"/>
                    <a:pt x="13760" y="17817"/>
                  </a:cubicBezTo>
                  <a:cubicBezTo>
                    <a:pt x="14240" y="18183"/>
                    <a:pt x="15040" y="18183"/>
                    <a:pt x="15600" y="17878"/>
                  </a:cubicBezTo>
                  <a:cubicBezTo>
                    <a:pt x="16160" y="17573"/>
                    <a:pt x="16480" y="16963"/>
                    <a:pt x="16560" y="14705"/>
                  </a:cubicBezTo>
                  <a:cubicBezTo>
                    <a:pt x="16640" y="12447"/>
                    <a:pt x="16480" y="8542"/>
                    <a:pt x="16400" y="6102"/>
                  </a:cubicBezTo>
                  <a:cubicBezTo>
                    <a:pt x="16320" y="3661"/>
                    <a:pt x="16320" y="2685"/>
                    <a:pt x="16160" y="1769"/>
                  </a:cubicBezTo>
                  <a:cubicBezTo>
                    <a:pt x="16000" y="854"/>
                    <a:pt x="15680" y="0"/>
                    <a:pt x="15520" y="0"/>
                  </a:cubicBezTo>
                  <a:cubicBezTo>
                    <a:pt x="15360" y="0"/>
                    <a:pt x="15360" y="854"/>
                    <a:pt x="15600" y="3356"/>
                  </a:cubicBezTo>
                  <a:cubicBezTo>
                    <a:pt x="15840" y="5858"/>
                    <a:pt x="16320" y="10007"/>
                    <a:pt x="16800" y="12386"/>
                  </a:cubicBezTo>
                  <a:cubicBezTo>
                    <a:pt x="17280" y="14766"/>
                    <a:pt x="17760" y="15376"/>
                    <a:pt x="18400" y="15803"/>
                  </a:cubicBezTo>
                  <a:cubicBezTo>
                    <a:pt x="19040" y="16231"/>
                    <a:pt x="19840" y="16475"/>
                    <a:pt x="20400" y="16292"/>
                  </a:cubicBezTo>
                  <a:cubicBezTo>
                    <a:pt x="20960" y="16108"/>
                    <a:pt x="21280" y="15498"/>
                    <a:pt x="21600" y="14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371166" y="3485974"/>
              <a:ext cx="164388" cy="33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61" fill="norm" stroke="1" extrusionOk="0">
                  <a:moveTo>
                    <a:pt x="1714" y="1350"/>
                  </a:moveTo>
                  <a:cubicBezTo>
                    <a:pt x="1441" y="675"/>
                    <a:pt x="1167" y="0"/>
                    <a:pt x="757" y="0"/>
                  </a:cubicBezTo>
                  <a:cubicBezTo>
                    <a:pt x="347" y="0"/>
                    <a:pt x="-200" y="675"/>
                    <a:pt x="73" y="1350"/>
                  </a:cubicBezTo>
                  <a:cubicBezTo>
                    <a:pt x="347" y="2025"/>
                    <a:pt x="1441" y="2700"/>
                    <a:pt x="2808" y="3038"/>
                  </a:cubicBezTo>
                  <a:cubicBezTo>
                    <a:pt x="4175" y="3375"/>
                    <a:pt x="5815" y="3375"/>
                    <a:pt x="7046" y="3105"/>
                  </a:cubicBezTo>
                  <a:cubicBezTo>
                    <a:pt x="8276" y="2835"/>
                    <a:pt x="9096" y="2295"/>
                    <a:pt x="9643" y="1688"/>
                  </a:cubicBezTo>
                  <a:cubicBezTo>
                    <a:pt x="10190" y="1080"/>
                    <a:pt x="10463" y="405"/>
                    <a:pt x="10463" y="675"/>
                  </a:cubicBezTo>
                  <a:cubicBezTo>
                    <a:pt x="10463" y="945"/>
                    <a:pt x="10190" y="2160"/>
                    <a:pt x="11147" y="3780"/>
                  </a:cubicBezTo>
                  <a:cubicBezTo>
                    <a:pt x="12104" y="5400"/>
                    <a:pt x="14291" y="7425"/>
                    <a:pt x="16205" y="9855"/>
                  </a:cubicBezTo>
                  <a:cubicBezTo>
                    <a:pt x="18119" y="12285"/>
                    <a:pt x="19759" y="15120"/>
                    <a:pt x="20580" y="16875"/>
                  </a:cubicBezTo>
                  <a:cubicBezTo>
                    <a:pt x="21400" y="18630"/>
                    <a:pt x="21400" y="19305"/>
                    <a:pt x="20853" y="19913"/>
                  </a:cubicBezTo>
                  <a:cubicBezTo>
                    <a:pt x="20306" y="20520"/>
                    <a:pt x="19213" y="21060"/>
                    <a:pt x="17709" y="21330"/>
                  </a:cubicBezTo>
                  <a:cubicBezTo>
                    <a:pt x="16205" y="21600"/>
                    <a:pt x="14291" y="21600"/>
                    <a:pt x="12787" y="19845"/>
                  </a:cubicBezTo>
                  <a:cubicBezTo>
                    <a:pt x="11284" y="18090"/>
                    <a:pt x="10190" y="14580"/>
                    <a:pt x="9096" y="1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505102" y="3409688"/>
              <a:ext cx="90572" cy="17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0947" fill="norm" stroke="1" extrusionOk="0">
                  <a:moveTo>
                    <a:pt x="14396" y="3983"/>
                  </a:moveTo>
                  <a:cubicBezTo>
                    <a:pt x="13436" y="2741"/>
                    <a:pt x="12476" y="1500"/>
                    <a:pt x="10316" y="755"/>
                  </a:cubicBezTo>
                  <a:cubicBezTo>
                    <a:pt x="8156" y="10"/>
                    <a:pt x="4796" y="-238"/>
                    <a:pt x="2636" y="259"/>
                  </a:cubicBezTo>
                  <a:cubicBezTo>
                    <a:pt x="476" y="755"/>
                    <a:pt x="-484" y="1996"/>
                    <a:pt x="236" y="3734"/>
                  </a:cubicBezTo>
                  <a:cubicBezTo>
                    <a:pt x="956" y="5472"/>
                    <a:pt x="3356" y="7707"/>
                    <a:pt x="6956" y="9941"/>
                  </a:cubicBezTo>
                  <a:cubicBezTo>
                    <a:pt x="10556" y="12176"/>
                    <a:pt x="15356" y="14410"/>
                    <a:pt x="17996" y="16148"/>
                  </a:cubicBezTo>
                  <a:cubicBezTo>
                    <a:pt x="20636" y="17886"/>
                    <a:pt x="21116" y="19128"/>
                    <a:pt x="19916" y="19996"/>
                  </a:cubicBezTo>
                  <a:cubicBezTo>
                    <a:pt x="18716" y="20865"/>
                    <a:pt x="15836" y="21362"/>
                    <a:pt x="13676" y="20493"/>
                  </a:cubicBezTo>
                  <a:cubicBezTo>
                    <a:pt x="11516" y="19624"/>
                    <a:pt x="10076" y="17390"/>
                    <a:pt x="8636" y="15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600336" y="3462690"/>
              <a:ext cx="19051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82"/>
                    <a:pt x="9600" y="10165"/>
                    <a:pt x="12000" y="14294"/>
                  </a:cubicBezTo>
                  <a:cubicBezTo>
                    <a:pt x="14400" y="18424"/>
                    <a:pt x="14400" y="21600"/>
                    <a:pt x="15600" y="21600"/>
                  </a:cubicBezTo>
                  <a:cubicBezTo>
                    <a:pt x="16800" y="21600"/>
                    <a:pt x="19200" y="18424"/>
                    <a:pt x="21600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606636" y="3354740"/>
              <a:ext cx="25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21600"/>
                  </a:moveTo>
                  <a:cubicBezTo>
                    <a:pt x="1701" y="14400"/>
                    <a:pt x="-1622" y="7200"/>
                    <a:pt x="870" y="3600"/>
                  </a:cubicBezTo>
                  <a:cubicBezTo>
                    <a:pt x="3363" y="0"/>
                    <a:pt x="11670" y="0"/>
                    <a:pt x="199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625736" y="3354740"/>
              <a:ext cx="130420" cy="19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08" fill="norm" stroke="1" extrusionOk="0">
                  <a:moveTo>
                    <a:pt x="13587" y="0"/>
                  </a:moveTo>
                  <a:cubicBezTo>
                    <a:pt x="9755" y="0"/>
                    <a:pt x="5923" y="0"/>
                    <a:pt x="3484" y="455"/>
                  </a:cubicBezTo>
                  <a:cubicBezTo>
                    <a:pt x="1045" y="909"/>
                    <a:pt x="0" y="1819"/>
                    <a:pt x="0" y="2728"/>
                  </a:cubicBezTo>
                  <a:cubicBezTo>
                    <a:pt x="0" y="3638"/>
                    <a:pt x="1045" y="4547"/>
                    <a:pt x="4529" y="6594"/>
                  </a:cubicBezTo>
                  <a:cubicBezTo>
                    <a:pt x="8013" y="8640"/>
                    <a:pt x="13935" y="11823"/>
                    <a:pt x="17245" y="13983"/>
                  </a:cubicBezTo>
                  <a:cubicBezTo>
                    <a:pt x="20555" y="16143"/>
                    <a:pt x="21252" y="17280"/>
                    <a:pt x="21426" y="18531"/>
                  </a:cubicBezTo>
                  <a:cubicBezTo>
                    <a:pt x="21600" y="19781"/>
                    <a:pt x="21252" y="21145"/>
                    <a:pt x="19510" y="21373"/>
                  </a:cubicBezTo>
                  <a:cubicBezTo>
                    <a:pt x="17768" y="21600"/>
                    <a:pt x="14632" y="20691"/>
                    <a:pt x="11497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733686" y="3234090"/>
              <a:ext cx="12941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600" fill="norm" stroke="1" extrusionOk="0">
                  <a:moveTo>
                    <a:pt x="0" y="0"/>
                  </a:moveTo>
                  <a:cubicBezTo>
                    <a:pt x="6075" y="2040"/>
                    <a:pt x="12150" y="4080"/>
                    <a:pt x="16031" y="6720"/>
                  </a:cubicBezTo>
                  <a:cubicBezTo>
                    <a:pt x="19912" y="9360"/>
                    <a:pt x="21600" y="12600"/>
                    <a:pt x="20081" y="15180"/>
                  </a:cubicBezTo>
                  <a:cubicBezTo>
                    <a:pt x="18563" y="17760"/>
                    <a:pt x="13838" y="19680"/>
                    <a:pt x="91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847986" y="2774445"/>
              <a:ext cx="508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700" y="11040"/>
                    <a:pt x="5400" y="1783"/>
                    <a:pt x="9000" y="240"/>
                  </a:cubicBezTo>
                  <a:cubicBezTo>
                    <a:pt x="12600" y="-1303"/>
                    <a:pt x="171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917836" y="285944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2667136" y="2608875"/>
              <a:ext cx="272043" cy="72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34" fill="norm" stroke="1" extrusionOk="0">
                  <a:moveTo>
                    <a:pt x="0" y="10200"/>
                  </a:moveTo>
                  <a:cubicBezTo>
                    <a:pt x="2009" y="9825"/>
                    <a:pt x="4019" y="9450"/>
                    <a:pt x="6279" y="8483"/>
                  </a:cubicBezTo>
                  <a:cubicBezTo>
                    <a:pt x="8540" y="7515"/>
                    <a:pt x="11051" y="5954"/>
                    <a:pt x="12558" y="4644"/>
                  </a:cubicBezTo>
                  <a:cubicBezTo>
                    <a:pt x="14065" y="3333"/>
                    <a:pt x="14567" y="2271"/>
                    <a:pt x="14819" y="1491"/>
                  </a:cubicBezTo>
                  <a:cubicBezTo>
                    <a:pt x="15070" y="711"/>
                    <a:pt x="15070" y="211"/>
                    <a:pt x="14484" y="55"/>
                  </a:cubicBezTo>
                  <a:cubicBezTo>
                    <a:pt x="13898" y="-101"/>
                    <a:pt x="12726" y="86"/>
                    <a:pt x="11805" y="492"/>
                  </a:cubicBezTo>
                  <a:cubicBezTo>
                    <a:pt x="10884" y="898"/>
                    <a:pt x="10214" y="1522"/>
                    <a:pt x="9628" y="2552"/>
                  </a:cubicBezTo>
                  <a:cubicBezTo>
                    <a:pt x="9042" y="3582"/>
                    <a:pt x="8540" y="5018"/>
                    <a:pt x="8456" y="6329"/>
                  </a:cubicBezTo>
                  <a:cubicBezTo>
                    <a:pt x="8372" y="7640"/>
                    <a:pt x="8707" y="8826"/>
                    <a:pt x="9042" y="9575"/>
                  </a:cubicBezTo>
                  <a:cubicBezTo>
                    <a:pt x="9377" y="10324"/>
                    <a:pt x="9712" y="10637"/>
                    <a:pt x="10214" y="10886"/>
                  </a:cubicBezTo>
                  <a:cubicBezTo>
                    <a:pt x="10716" y="11136"/>
                    <a:pt x="11386" y="11323"/>
                    <a:pt x="12056" y="11323"/>
                  </a:cubicBezTo>
                  <a:cubicBezTo>
                    <a:pt x="12726" y="11323"/>
                    <a:pt x="13395" y="11136"/>
                    <a:pt x="14233" y="10668"/>
                  </a:cubicBezTo>
                  <a:cubicBezTo>
                    <a:pt x="15070" y="10200"/>
                    <a:pt x="16074" y="9450"/>
                    <a:pt x="16660" y="8920"/>
                  </a:cubicBezTo>
                  <a:cubicBezTo>
                    <a:pt x="17247" y="8389"/>
                    <a:pt x="17414" y="8077"/>
                    <a:pt x="17330" y="8077"/>
                  </a:cubicBezTo>
                  <a:cubicBezTo>
                    <a:pt x="17247" y="8077"/>
                    <a:pt x="16912" y="8389"/>
                    <a:pt x="17163" y="9263"/>
                  </a:cubicBezTo>
                  <a:cubicBezTo>
                    <a:pt x="17414" y="10137"/>
                    <a:pt x="18251" y="11573"/>
                    <a:pt x="19088" y="13165"/>
                  </a:cubicBezTo>
                  <a:cubicBezTo>
                    <a:pt x="19926" y="14757"/>
                    <a:pt x="20763" y="16505"/>
                    <a:pt x="21181" y="17722"/>
                  </a:cubicBezTo>
                  <a:cubicBezTo>
                    <a:pt x="21600" y="18939"/>
                    <a:pt x="21600" y="19626"/>
                    <a:pt x="21349" y="20126"/>
                  </a:cubicBezTo>
                  <a:cubicBezTo>
                    <a:pt x="21098" y="20625"/>
                    <a:pt x="20595" y="20937"/>
                    <a:pt x="19926" y="21156"/>
                  </a:cubicBezTo>
                  <a:cubicBezTo>
                    <a:pt x="19256" y="21374"/>
                    <a:pt x="18419" y="21499"/>
                    <a:pt x="17414" y="20875"/>
                  </a:cubicBezTo>
                  <a:cubicBezTo>
                    <a:pt x="16409" y="20250"/>
                    <a:pt x="15237" y="18877"/>
                    <a:pt x="14902" y="17941"/>
                  </a:cubicBezTo>
                  <a:cubicBezTo>
                    <a:pt x="14567" y="17004"/>
                    <a:pt x="15070" y="16505"/>
                    <a:pt x="15572" y="16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2997336" y="2865790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2978286" y="2802290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3060836" y="2802290"/>
              <a:ext cx="101601" cy="16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4985"/>
                  </a:moveTo>
                  <a:cubicBezTo>
                    <a:pt x="900" y="9969"/>
                    <a:pt x="1800" y="14954"/>
                    <a:pt x="3150" y="17862"/>
                  </a:cubicBezTo>
                  <a:cubicBezTo>
                    <a:pt x="4500" y="20769"/>
                    <a:pt x="6300" y="21600"/>
                    <a:pt x="7875" y="21323"/>
                  </a:cubicBezTo>
                  <a:cubicBezTo>
                    <a:pt x="9450" y="21046"/>
                    <a:pt x="10800" y="19662"/>
                    <a:pt x="13050" y="15923"/>
                  </a:cubicBezTo>
                  <a:cubicBezTo>
                    <a:pt x="15300" y="12185"/>
                    <a:pt x="18450" y="60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3162436" y="2788067"/>
              <a:ext cx="286280" cy="18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66" fill="norm" stroke="1" extrusionOk="0">
                  <a:moveTo>
                    <a:pt x="0" y="6882"/>
                  </a:moveTo>
                  <a:cubicBezTo>
                    <a:pt x="159" y="8123"/>
                    <a:pt x="318" y="9365"/>
                    <a:pt x="874" y="10358"/>
                  </a:cubicBezTo>
                  <a:cubicBezTo>
                    <a:pt x="1429" y="11351"/>
                    <a:pt x="2382" y="12096"/>
                    <a:pt x="3176" y="11972"/>
                  </a:cubicBezTo>
                  <a:cubicBezTo>
                    <a:pt x="3971" y="11848"/>
                    <a:pt x="4606" y="10854"/>
                    <a:pt x="5082" y="9737"/>
                  </a:cubicBezTo>
                  <a:cubicBezTo>
                    <a:pt x="5559" y="8620"/>
                    <a:pt x="5876" y="7379"/>
                    <a:pt x="6035" y="6137"/>
                  </a:cubicBezTo>
                  <a:cubicBezTo>
                    <a:pt x="6194" y="4896"/>
                    <a:pt x="6194" y="3654"/>
                    <a:pt x="5797" y="3034"/>
                  </a:cubicBezTo>
                  <a:cubicBezTo>
                    <a:pt x="5400" y="2413"/>
                    <a:pt x="4606" y="2413"/>
                    <a:pt x="3971" y="3034"/>
                  </a:cubicBezTo>
                  <a:cubicBezTo>
                    <a:pt x="3335" y="3654"/>
                    <a:pt x="2859" y="4896"/>
                    <a:pt x="2462" y="7627"/>
                  </a:cubicBezTo>
                  <a:cubicBezTo>
                    <a:pt x="2065" y="10358"/>
                    <a:pt x="1747" y="14579"/>
                    <a:pt x="1906" y="17185"/>
                  </a:cubicBezTo>
                  <a:cubicBezTo>
                    <a:pt x="2065" y="19792"/>
                    <a:pt x="2700" y="20785"/>
                    <a:pt x="3971" y="20537"/>
                  </a:cubicBezTo>
                  <a:cubicBezTo>
                    <a:pt x="5241" y="20289"/>
                    <a:pt x="7147" y="18799"/>
                    <a:pt x="8338" y="17310"/>
                  </a:cubicBezTo>
                  <a:cubicBezTo>
                    <a:pt x="9529" y="15820"/>
                    <a:pt x="10006" y="14330"/>
                    <a:pt x="10324" y="12965"/>
                  </a:cubicBezTo>
                  <a:cubicBezTo>
                    <a:pt x="10641" y="11599"/>
                    <a:pt x="10800" y="10358"/>
                    <a:pt x="10721" y="10606"/>
                  </a:cubicBezTo>
                  <a:cubicBezTo>
                    <a:pt x="10641" y="10854"/>
                    <a:pt x="10324" y="12592"/>
                    <a:pt x="10165" y="14082"/>
                  </a:cubicBezTo>
                  <a:cubicBezTo>
                    <a:pt x="10006" y="15572"/>
                    <a:pt x="10006" y="16813"/>
                    <a:pt x="10006" y="18179"/>
                  </a:cubicBezTo>
                  <a:cubicBezTo>
                    <a:pt x="10006" y="19544"/>
                    <a:pt x="10006" y="21034"/>
                    <a:pt x="10165" y="21158"/>
                  </a:cubicBezTo>
                  <a:cubicBezTo>
                    <a:pt x="10324" y="21282"/>
                    <a:pt x="10641" y="20041"/>
                    <a:pt x="11118" y="16937"/>
                  </a:cubicBezTo>
                  <a:cubicBezTo>
                    <a:pt x="11594" y="13834"/>
                    <a:pt x="12229" y="8868"/>
                    <a:pt x="12785" y="5765"/>
                  </a:cubicBezTo>
                  <a:cubicBezTo>
                    <a:pt x="13341" y="2661"/>
                    <a:pt x="13818" y="1420"/>
                    <a:pt x="14532" y="675"/>
                  </a:cubicBezTo>
                  <a:cubicBezTo>
                    <a:pt x="15247" y="-70"/>
                    <a:pt x="16200" y="-318"/>
                    <a:pt x="17312" y="551"/>
                  </a:cubicBezTo>
                  <a:cubicBezTo>
                    <a:pt x="18424" y="1420"/>
                    <a:pt x="19694" y="3406"/>
                    <a:pt x="20488" y="5765"/>
                  </a:cubicBezTo>
                  <a:cubicBezTo>
                    <a:pt x="21282" y="8123"/>
                    <a:pt x="21600" y="10854"/>
                    <a:pt x="21441" y="13461"/>
                  </a:cubicBezTo>
                  <a:cubicBezTo>
                    <a:pt x="21282" y="16068"/>
                    <a:pt x="20647" y="18551"/>
                    <a:pt x="20012" y="21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3921390" y="2756317"/>
              <a:ext cx="110054" cy="28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9" h="21348" fill="norm" stroke="1" extrusionOk="0">
                  <a:moveTo>
                    <a:pt x="15881" y="4952"/>
                  </a:moveTo>
                  <a:cubicBezTo>
                    <a:pt x="16667" y="4146"/>
                    <a:pt x="17452" y="3340"/>
                    <a:pt x="17845" y="2534"/>
                  </a:cubicBezTo>
                  <a:cubicBezTo>
                    <a:pt x="18238" y="1728"/>
                    <a:pt x="18238" y="922"/>
                    <a:pt x="17256" y="439"/>
                  </a:cubicBezTo>
                  <a:cubicBezTo>
                    <a:pt x="16274" y="-45"/>
                    <a:pt x="14310" y="-206"/>
                    <a:pt x="11365" y="358"/>
                  </a:cubicBezTo>
                  <a:cubicBezTo>
                    <a:pt x="8419" y="922"/>
                    <a:pt x="4492" y="2212"/>
                    <a:pt x="2136" y="3743"/>
                  </a:cubicBezTo>
                  <a:cubicBezTo>
                    <a:pt x="-221" y="5275"/>
                    <a:pt x="-1006" y="7048"/>
                    <a:pt x="1743" y="8901"/>
                  </a:cubicBezTo>
                  <a:cubicBezTo>
                    <a:pt x="4492" y="10755"/>
                    <a:pt x="10776" y="12690"/>
                    <a:pt x="14703" y="13979"/>
                  </a:cubicBezTo>
                  <a:cubicBezTo>
                    <a:pt x="18630" y="15269"/>
                    <a:pt x="20201" y="15913"/>
                    <a:pt x="20398" y="16961"/>
                  </a:cubicBezTo>
                  <a:cubicBezTo>
                    <a:pt x="20594" y="18009"/>
                    <a:pt x="19416" y="19460"/>
                    <a:pt x="17845" y="20266"/>
                  </a:cubicBezTo>
                  <a:cubicBezTo>
                    <a:pt x="16274" y="21072"/>
                    <a:pt x="14310" y="21233"/>
                    <a:pt x="12347" y="21313"/>
                  </a:cubicBezTo>
                  <a:cubicBezTo>
                    <a:pt x="10383" y="21394"/>
                    <a:pt x="8419" y="21394"/>
                    <a:pt x="7241" y="20669"/>
                  </a:cubicBezTo>
                  <a:cubicBezTo>
                    <a:pt x="6063" y="19943"/>
                    <a:pt x="5670" y="18493"/>
                    <a:pt x="5278" y="17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4075622" y="2821340"/>
              <a:ext cx="90115" cy="16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13" fill="norm" stroke="1" extrusionOk="0">
                  <a:moveTo>
                    <a:pt x="21386" y="0"/>
                  </a:moveTo>
                  <a:cubicBezTo>
                    <a:pt x="15358" y="1350"/>
                    <a:pt x="9330" y="2700"/>
                    <a:pt x="5563" y="5535"/>
                  </a:cubicBezTo>
                  <a:cubicBezTo>
                    <a:pt x="1795" y="8370"/>
                    <a:pt x="288" y="12690"/>
                    <a:pt x="37" y="15525"/>
                  </a:cubicBezTo>
                  <a:cubicBezTo>
                    <a:pt x="-214" y="18360"/>
                    <a:pt x="791" y="19710"/>
                    <a:pt x="3805" y="20520"/>
                  </a:cubicBezTo>
                  <a:cubicBezTo>
                    <a:pt x="6819" y="21330"/>
                    <a:pt x="11842" y="21600"/>
                    <a:pt x="15358" y="20385"/>
                  </a:cubicBezTo>
                  <a:cubicBezTo>
                    <a:pt x="18874" y="19170"/>
                    <a:pt x="20884" y="16470"/>
                    <a:pt x="21135" y="13770"/>
                  </a:cubicBezTo>
                  <a:cubicBezTo>
                    <a:pt x="21386" y="11070"/>
                    <a:pt x="19879" y="8370"/>
                    <a:pt x="17619" y="6885"/>
                  </a:cubicBezTo>
                  <a:cubicBezTo>
                    <a:pt x="15358" y="5400"/>
                    <a:pt x="12344" y="5130"/>
                    <a:pt x="11339" y="5400"/>
                  </a:cubicBezTo>
                  <a:cubicBezTo>
                    <a:pt x="10335" y="5670"/>
                    <a:pt x="11339" y="6480"/>
                    <a:pt x="12344" y="7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4219917" y="2834040"/>
              <a:ext cx="149020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72" fill="norm" stroke="1" extrusionOk="0">
                  <a:moveTo>
                    <a:pt x="2252" y="0"/>
                  </a:moveTo>
                  <a:cubicBezTo>
                    <a:pt x="2252" y="6130"/>
                    <a:pt x="2252" y="12259"/>
                    <a:pt x="1948" y="16054"/>
                  </a:cubicBezTo>
                  <a:cubicBezTo>
                    <a:pt x="1643" y="19849"/>
                    <a:pt x="1035" y="21308"/>
                    <a:pt x="579" y="21162"/>
                  </a:cubicBezTo>
                  <a:cubicBezTo>
                    <a:pt x="122" y="21016"/>
                    <a:pt x="-182" y="19265"/>
                    <a:pt x="122" y="15908"/>
                  </a:cubicBezTo>
                  <a:cubicBezTo>
                    <a:pt x="426" y="12551"/>
                    <a:pt x="1339" y="7589"/>
                    <a:pt x="2252" y="4524"/>
                  </a:cubicBezTo>
                  <a:cubicBezTo>
                    <a:pt x="3164" y="1459"/>
                    <a:pt x="4077" y="292"/>
                    <a:pt x="5294" y="292"/>
                  </a:cubicBezTo>
                  <a:cubicBezTo>
                    <a:pt x="6511" y="292"/>
                    <a:pt x="8032" y="1459"/>
                    <a:pt x="8945" y="3649"/>
                  </a:cubicBezTo>
                  <a:cubicBezTo>
                    <a:pt x="9857" y="5838"/>
                    <a:pt x="10162" y="9049"/>
                    <a:pt x="10162" y="11384"/>
                  </a:cubicBezTo>
                  <a:cubicBezTo>
                    <a:pt x="10162" y="13719"/>
                    <a:pt x="9857" y="15178"/>
                    <a:pt x="9705" y="14594"/>
                  </a:cubicBezTo>
                  <a:cubicBezTo>
                    <a:pt x="9553" y="14011"/>
                    <a:pt x="9553" y="11384"/>
                    <a:pt x="10314" y="8757"/>
                  </a:cubicBezTo>
                  <a:cubicBezTo>
                    <a:pt x="11074" y="6130"/>
                    <a:pt x="12595" y="3503"/>
                    <a:pt x="14117" y="1897"/>
                  </a:cubicBezTo>
                  <a:cubicBezTo>
                    <a:pt x="15638" y="292"/>
                    <a:pt x="17159" y="-292"/>
                    <a:pt x="18224" y="146"/>
                  </a:cubicBezTo>
                  <a:cubicBezTo>
                    <a:pt x="19288" y="584"/>
                    <a:pt x="19897" y="2043"/>
                    <a:pt x="20353" y="5692"/>
                  </a:cubicBezTo>
                  <a:cubicBezTo>
                    <a:pt x="20810" y="9340"/>
                    <a:pt x="21114" y="15178"/>
                    <a:pt x="21418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4398215" y="2829615"/>
              <a:ext cx="180272" cy="165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51" fill="norm" stroke="1" extrusionOk="0">
                  <a:moveTo>
                    <a:pt x="4014" y="8774"/>
                  </a:moveTo>
                  <a:cubicBezTo>
                    <a:pt x="5255" y="8774"/>
                    <a:pt x="6497" y="8774"/>
                    <a:pt x="7986" y="8090"/>
                  </a:cubicBezTo>
                  <a:cubicBezTo>
                    <a:pt x="9476" y="7407"/>
                    <a:pt x="11214" y="6040"/>
                    <a:pt x="12207" y="4536"/>
                  </a:cubicBezTo>
                  <a:cubicBezTo>
                    <a:pt x="13200" y="3032"/>
                    <a:pt x="13448" y="1392"/>
                    <a:pt x="12704" y="571"/>
                  </a:cubicBezTo>
                  <a:cubicBezTo>
                    <a:pt x="11959" y="-249"/>
                    <a:pt x="10221" y="-249"/>
                    <a:pt x="8111" y="981"/>
                  </a:cubicBezTo>
                  <a:cubicBezTo>
                    <a:pt x="6000" y="2212"/>
                    <a:pt x="3517" y="4673"/>
                    <a:pt x="1904" y="7817"/>
                  </a:cubicBezTo>
                  <a:cubicBezTo>
                    <a:pt x="290" y="10961"/>
                    <a:pt x="-455" y="14789"/>
                    <a:pt x="290" y="17386"/>
                  </a:cubicBezTo>
                  <a:cubicBezTo>
                    <a:pt x="1035" y="19984"/>
                    <a:pt x="3269" y="21351"/>
                    <a:pt x="6993" y="21351"/>
                  </a:cubicBezTo>
                  <a:cubicBezTo>
                    <a:pt x="10717" y="21351"/>
                    <a:pt x="15931" y="19984"/>
                    <a:pt x="21145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4988719" y="2660175"/>
              <a:ext cx="237468" cy="32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62" fill="norm" stroke="1" extrusionOk="0">
                  <a:moveTo>
                    <a:pt x="14564" y="12460"/>
                  </a:moveTo>
                  <a:cubicBezTo>
                    <a:pt x="13034" y="11503"/>
                    <a:pt x="11505" y="10546"/>
                    <a:pt x="9403" y="10478"/>
                  </a:cubicBezTo>
                  <a:cubicBezTo>
                    <a:pt x="7300" y="10410"/>
                    <a:pt x="4624" y="11230"/>
                    <a:pt x="2903" y="12802"/>
                  </a:cubicBezTo>
                  <a:cubicBezTo>
                    <a:pt x="1183" y="14374"/>
                    <a:pt x="418" y="16698"/>
                    <a:pt x="132" y="18202"/>
                  </a:cubicBezTo>
                  <a:cubicBezTo>
                    <a:pt x="-155" y="19706"/>
                    <a:pt x="36" y="20389"/>
                    <a:pt x="610" y="20799"/>
                  </a:cubicBezTo>
                  <a:cubicBezTo>
                    <a:pt x="1183" y="21210"/>
                    <a:pt x="2139" y="21346"/>
                    <a:pt x="3859" y="19706"/>
                  </a:cubicBezTo>
                  <a:cubicBezTo>
                    <a:pt x="5580" y="18065"/>
                    <a:pt x="8064" y="14648"/>
                    <a:pt x="9785" y="11367"/>
                  </a:cubicBezTo>
                  <a:cubicBezTo>
                    <a:pt x="11505" y="8086"/>
                    <a:pt x="12461" y="4941"/>
                    <a:pt x="12939" y="2959"/>
                  </a:cubicBezTo>
                  <a:cubicBezTo>
                    <a:pt x="13417" y="977"/>
                    <a:pt x="13417" y="156"/>
                    <a:pt x="13034" y="20"/>
                  </a:cubicBezTo>
                  <a:cubicBezTo>
                    <a:pt x="12652" y="-117"/>
                    <a:pt x="11887" y="430"/>
                    <a:pt x="11314" y="3027"/>
                  </a:cubicBezTo>
                  <a:cubicBezTo>
                    <a:pt x="10741" y="5625"/>
                    <a:pt x="10358" y="10273"/>
                    <a:pt x="10358" y="13417"/>
                  </a:cubicBezTo>
                  <a:cubicBezTo>
                    <a:pt x="10358" y="16561"/>
                    <a:pt x="10741" y="18202"/>
                    <a:pt x="11218" y="19432"/>
                  </a:cubicBezTo>
                  <a:cubicBezTo>
                    <a:pt x="11696" y="20663"/>
                    <a:pt x="12270" y="21483"/>
                    <a:pt x="13990" y="21210"/>
                  </a:cubicBezTo>
                  <a:cubicBezTo>
                    <a:pt x="15710" y="20936"/>
                    <a:pt x="18578" y="19569"/>
                    <a:pt x="21445" y="1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5180093" y="2834040"/>
              <a:ext cx="179444" cy="13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25" fill="norm" stroke="1" extrusionOk="0">
                  <a:moveTo>
                    <a:pt x="11498" y="2945"/>
                  </a:moveTo>
                  <a:cubicBezTo>
                    <a:pt x="10493" y="1964"/>
                    <a:pt x="9488" y="982"/>
                    <a:pt x="8358" y="818"/>
                  </a:cubicBezTo>
                  <a:cubicBezTo>
                    <a:pt x="7228" y="655"/>
                    <a:pt x="5972" y="1309"/>
                    <a:pt x="4465" y="3764"/>
                  </a:cubicBezTo>
                  <a:cubicBezTo>
                    <a:pt x="2958" y="6218"/>
                    <a:pt x="1200" y="10473"/>
                    <a:pt x="446" y="13418"/>
                  </a:cubicBezTo>
                  <a:cubicBezTo>
                    <a:pt x="-307" y="16364"/>
                    <a:pt x="-56" y="18000"/>
                    <a:pt x="823" y="18327"/>
                  </a:cubicBezTo>
                  <a:cubicBezTo>
                    <a:pt x="1702" y="18655"/>
                    <a:pt x="3209" y="17673"/>
                    <a:pt x="4465" y="16527"/>
                  </a:cubicBezTo>
                  <a:cubicBezTo>
                    <a:pt x="5721" y="15382"/>
                    <a:pt x="6726" y="14073"/>
                    <a:pt x="7605" y="12600"/>
                  </a:cubicBezTo>
                  <a:cubicBezTo>
                    <a:pt x="8484" y="11127"/>
                    <a:pt x="9237" y="9491"/>
                    <a:pt x="9740" y="10145"/>
                  </a:cubicBezTo>
                  <a:cubicBezTo>
                    <a:pt x="10242" y="10800"/>
                    <a:pt x="10493" y="13745"/>
                    <a:pt x="10870" y="16036"/>
                  </a:cubicBezTo>
                  <a:cubicBezTo>
                    <a:pt x="11246" y="18327"/>
                    <a:pt x="11749" y="19964"/>
                    <a:pt x="12628" y="20782"/>
                  </a:cubicBezTo>
                  <a:cubicBezTo>
                    <a:pt x="13507" y="21600"/>
                    <a:pt x="14763" y="21600"/>
                    <a:pt x="16270" y="18000"/>
                  </a:cubicBezTo>
                  <a:cubicBezTo>
                    <a:pt x="17777" y="14400"/>
                    <a:pt x="19535" y="7200"/>
                    <a:pt x="212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5372236" y="2630840"/>
              <a:ext cx="57151" cy="34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12000" y="0"/>
                  </a:moveTo>
                  <a:cubicBezTo>
                    <a:pt x="8000" y="2863"/>
                    <a:pt x="4000" y="5725"/>
                    <a:pt x="2000" y="8718"/>
                  </a:cubicBezTo>
                  <a:cubicBezTo>
                    <a:pt x="0" y="11711"/>
                    <a:pt x="0" y="14834"/>
                    <a:pt x="0" y="16786"/>
                  </a:cubicBezTo>
                  <a:cubicBezTo>
                    <a:pt x="0" y="18737"/>
                    <a:pt x="0" y="19518"/>
                    <a:pt x="1200" y="20169"/>
                  </a:cubicBezTo>
                  <a:cubicBezTo>
                    <a:pt x="2400" y="20819"/>
                    <a:pt x="4800" y="21340"/>
                    <a:pt x="8000" y="21470"/>
                  </a:cubicBezTo>
                  <a:cubicBezTo>
                    <a:pt x="11200" y="21600"/>
                    <a:pt x="15200" y="21340"/>
                    <a:pt x="17600" y="20754"/>
                  </a:cubicBezTo>
                  <a:cubicBezTo>
                    <a:pt x="20000" y="20169"/>
                    <a:pt x="20800" y="19258"/>
                    <a:pt x="21600" y="18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5353186" y="2814990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5467451" y="2802290"/>
              <a:ext cx="13973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17414" y="0"/>
                  </a:moveTo>
                  <a:cubicBezTo>
                    <a:pt x="12901" y="1200"/>
                    <a:pt x="8387" y="2400"/>
                    <a:pt x="5647" y="3800"/>
                  </a:cubicBezTo>
                  <a:cubicBezTo>
                    <a:pt x="2907" y="5200"/>
                    <a:pt x="1940" y="6800"/>
                    <a:pt x="1134" y="8600"/>
                  </a:cubicBezTo>
                  <a:cubicBezTo>
                    <a:pt x="328" y="10400"/>
                    <a:pt x="-317" y="12400"/>
                    <a:pt x="167" y="13000"/>
                  </a:cubicBezTo>
                  <a:cubicBezTo>
                    <a:pt x="650" y="13600"/>
                    <a:pt x="2262" y="12800"/>
                    <a:pt x="3713" y="11800"/>
                  </a:cubicBezTo>
                  <a:cubicBezTo>
                    <a:pt x="5164" y="10800"/>
                    <a:pt x="6453" y="9600"/>
                    <a:pt x="7743" y="8200"/>
                  </a:cubicBezTo>
                  <a:cubicBezTo>
                    <a:pt x="9032" y="6800"/>
                    <a:pt x="10322" y="5200"/>
                    <a:pt x="11289" y="5400"/>
                  </a:cubicBezTo>
                  <a:cubicBezTo>
                    <a:pt x="12256" y="5600"/>
                    <a:pt x="12901" y="7600"/>
                    <a:pt x="13223" y="9600"/>
                  </a:cubicBezTo>
                  <a:cubicBezTo>
                    <a:pt x="13546" y="11600"/>
                    <a:pt x="13546" y="13600"/>
                    <a:pt x="14835" y="15600"/>
                  </a:cubicBezTo>
                  <a:cubicBezTo>
                    <a:pt x="16125" y="17600"/>
                    <a:pt x="18704" y="19600"/>
                    <a:pt x="212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6299336" y="2948340"/>
              <a:ext cx="708338" cy="1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609" fill="norm" stroke="1" extrusionOk="0">
                  <a:moveTo>
                    <a:pt x="0" y="0"/>
                  </a:moveTo>
                  <a:cubicBezTo>
                    <a:pt x="2314" y="2700"/>
                    <a:pt x="4629" y="5400"/>
                    <a:pt x="7007" y="6750"/>
                  </a:cubicBezTo>
                  <a:cubicBezTo>
                    <a:pt x="9386" y="8100"/>
                    <a:pt x="11829" y="8100"/>
                    <a:pt x="14079" y="9450"/>
                  </a:cubicBezTo>
                  <a:cubicBezTo>
                    <a:pt x="16329" y="10800"/>
                    <a:pt x="18386" y="13500"/>
                    <a:pt x="19639" y="16200"/>
                  </a:cubicBezTo>
                  <a:cubicBezTo>
                    <a:pt x="20893" y="18900"/>
                    <a:pt x="21343" y="21600"/>
                    <a:pt x="21471" y="20250"/>
                  </a:cubicBezTo>
                  <a:cubicBezTo>
                    <a:pt x="21600" y="18900"/>
                    <a:pt x="21407" y="13500"/>
                    <a:pt x="21214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6826386" y="2867907"/>
              <a:ext cx="122913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600" fill="norm" stroke="1" extrusionOk="0">
                  <a:moveTo>
                    <a:pt x="0" y="1878"/>
                  </a:moveTo>
                  <a:cubicBezTo>
                    <a:pt x="1080" y="939"/>
                    <a:pt x="2160" y="0"/>
                    <a:pt x="5040" y="0"/>
                  </a:cubicBezTo>
                  <a:cubicBezTo>
                    <a:pt x="7920" y="0"/>
                    <a:pt x="12600" y="939"/>
                    <a:pt x="16020" y="2465"/>
                  </a:cubicBezTo>
                  <a:cubicBezTo>
                    <a:pt x="19440" y="3991"/>
                    <a:pt x="21600" y="6104"/>
                    <a:pt x="20700" y="9391"/>
                  </a:cubicBezTo>
                  <a:cubicBezTo>
                    <a:pt x="19800" y="12678"/>
                    <a:pt x="15840" y="17139"/>
                    <a:pt x="11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7662069" y="2954690"/>
              <a:ext cx="197922" cy="17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26" fill="norm" stroke="1" extrusionOk="0">
                  <a:moveTo>
                    <a:pt x="2317" y="0"/>
                  </a:moveTo>
                  <a:cubicBezTo>
                    <a:pt x="1408" y="2829"/>
                    <a:pt x="498" y="5657"/>
                    <a:pt x="157" y="8614"/>
                  </a:cubicBezTo>
                  <a:cubicBezTo>
                    <a:pt x="-184" y="11571"/>
                    <a:pt x="43" y="14657"/>
                    <a:pt x="725" y="16843"/>
                  </a:cubicBezTo>
                  <a:cubicBezTo>
                    <a:pt x="1408" y="19029"/>
                    <a:pt x="2544" y="20314"/>
                    <a:pt x="3568" y="20571"/>
                  </a:cubicBezTo>
                  <a:cubicBezTo>
                    <a:pt x="4591" y="20829"/>
                    <a:pt x="5500" y="20057"/>
                    <a:pt x="6296" y="18900"/>
                  </a:cubicBezTo>
                  <a:cubicBezTo>
                    <a:pt x="7092" y="17743"/>
                    <a:pt x="7774" y="16200"/>
                    <a:pt x="8570" y="15814"/>
                  </a:cubicBezTo>
                  <a:cubicBezTo>
                    <a:pt x="9365" y="15429"/>
                    <a:pt x="10275" y="16200"/>
                    <a:pt x="11184" y="17357"/>
                  </a:cubicBezTo>
                  <a:cubicBezTo>
                    <a:pt x="12094" y="18514"/>
                    <a:pt x="13003" y="20057"/>
                    <a:pt x="14027" y="20829"/>
                  </a:cubicBezTo>
                  <a:cubicBezTo>
                    <a:pt x="15050" y="21600"/>
                    <a:pt x="16187" y="21600"/>
                    <a:pt x="17437" y="19929"/>
                  </a:cubicBezTo>
                  <a:cubicBezTo>
                    <a:pt x="18688" y="18257"/>
                    <a:pt x="20052" y="14914"/>
                    <a:pt x="20734" y="12600"/>
                  </a:cubicBezTo>
                  <a:cubicBezTo>
                    <a:pt x="21416" y="10286"/>
                    <a:pt x="21416" y="9000"/>
                    <a:pt x="20848" y="8100"/>
                  </a:cubicBezTo>
                  <a:cubicBezTo>
                    <a:pt x="20279" y="7200"/>
                    <a:pt x="19142" y="6686"/>
                    <a:pt x="18005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7932446" y="2770540"/>
              <a:ext cx="113141" cy="39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46" fill="norm" stroke="1" extrusionOk="0">
                  <a:moveTo>
                    <a:pt x="5781" y="0"/>
                  </a:moveTo>
                  <a:cubicBezTo>
                    <a:pt x="4581" y="1401"/>
                    <a:pt x="3381" y="2802"/>
                    <a:pt x="3181" y="5137"/>
                  </a:cubicBezTo>
                  <a:cubicBezTo>
                    <a:pt x="2981" y="7472"/>
                    <a:pt x="3781" y="10742"/>
                    <a:pt x="3981" y="13485"/>
                  </a:cubicBezTo>
                  <a:cubicBezTo>
                    <a:pt x="4181" y="16229"/>
                    <a:pt x="3781" y="18448"/>
                    <a:pt x="2981" y="19790"/>
                  </a:cubicBezTo>
                  <a:cubicBezTo>
                    <a:pt x="2181" y="21133"/>
                    <a:pt x="981" y="21600"/>
                    <a:pt x="381" y="21542"/>
                  </a:cubicBezTo>
                  <a:cubicBezTo>
                    <a:pt x="-219" y="21483"/>
                    <a:pt x="-219" y="20899"/>
                    <a:pt x="1181" y="19440"/>
                  </a:cubicBezTo>
                  <a:cubicBezTo>
                    <a:pt x="2581" y="17981"/>
                    <a:pt x="5381" y="15645"/>
                    <a:pt x="7781" y="14303"/>
                  </a:cubicBezTo>
                  <a:cubicBezTo>
                    <a:pt x="10181" y="12960"/>
                    <a:pt x="12181" y="12610"/>
                    <a:pt x="13381" y="12726"/>
                  </a:cubicBezTo>
                  <a:cubicBezTo>
                    <a:pt x="14581" y="12843"/>
                    <a:pt x="14981" y="13427"/>
                    <a:pt x="15181" y="14128"/>
                  </a:cubicBezTo>
                  <a:cubicBezTo>
                    <a:pt x="15381" y="14828"/>
                    <a:pt x="15381" y="15645"/>
                    <a:pt x="16381" y="16579"/>
                  </a:cubicBezTo>
                  <a:cubicBezTo>
                    <a:pt x="17381" y="17514"/>
                    <a:pt x="19381" y="18564"/>
                    <a:pt x="21381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8080806" y="2788461"/>
              <a:ext cx="263231" cy="35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83" fill="norm" stroke="1" extrusionOk="0">
                  <a:moveTo>
                    <a:pt x="3346" y="18473"/>
                  </a:moveTo>
                  <a:cubicBezTo>
                    <a:pt x="4383" y="17450"/>
                    <a:pt x="5420" y="16428"/>
                    <a:pt x="5938" y="15469"/>
                  </a:cubicBezTo>
                  <a:cubicBezTo>
                    <a:pt x="6456" y="14510"/>
                    <a:pt x="6456" y="13616"/>
                    <a:pt x="6024" y="13296"/>
                  </a:cubicBezTo>
                  <a:cubicBezTo>
                    <a:pt x="5592" y="12977"/>
                    <a:pt x="4728" y="13232"/>
                    <a:pt x="3692" y="13999"/>
                  </a:cubicBezTo>
                  <a:cubicBezTo>
                    <a:pt x="2655" y="14766"/>
                    <a:pt x="1445" y="16044"/>
                    <a:pt x="754" y="17003"/>
                  </a:cubicBezTo>
                  <a:cubicBezTo>
                    <a:pt x="63" y="17961"/>
                    <a:pt x="-110" y="18600"/>
                    <a:pt x="63" y="19176"/>
                  </a:cubicBezTo>
                  <a:cubicBezTo>
                    <a:pt x="236" y="19751"/>
                    <a:pt x="754" y="20262"/>
                    <a:pt x="1359" y="20326"/>
                  </a:cubicBezTo>
                  <a:cubicBezTo>
                    <a:pt x="1964" y="20390"/>
                    <a:pt x="2655" y="20006"/>
                    <a:pt x="3346" y="19239"/>
                  </a:cubicBezTo>
                  <a:cubicBezTo>
                    <a:pt x="4037" y="18473"/>
                    <a:pt x="4728" y="17322"/>
                    <a:pt x="5074" y="17131"/>
                  </a:cubicBezTo>
                  <a:cubicBezTo>
                    <a:pt x="5420" y="16939"/>
                    <a:pt x="5420" y="17706"/>
                    <a:pt x="5420" y="18409"/>
                  </a:cubicBezTo>
                  <a:cubicBezTo>
                    <a:pt x="5420" y="19112"/>
                    <a:pt x="5420" y="19751"/>
                    <a:pt x="5765" y="20326"/>
                  </a:cubicBezTo>
                  <a:cubicBezTo>
                    <a:pt x="6111" y="20901"/>
                    <a:pt x="6802" y="21412"/>
                    <a:pt x="7580" y="21476"/>
                  </a:cubicBezTo>
                  <a:cubicBezTo>
                    <a:pt x="8357" y="21540"/>
                    <a:pt x="9221" y="21157"/>
                    <a:pt x="10344" y="19239"/>
                  </a:cubicBezTo>
                  <a:cubicBezTo>
                    <a:pt x="11468" y="17322"/>
                    <a:pt x="12850" y="13871"/>
                    <a:pt x="13887" y="10612"/>
                  </a:cubicBezTo>
                  <a:cubicBezTo>
                    <a:pt x="14924" y="7353"/>
                    <a:pt x="15615" y="4286"/>
                    <a:pt x="15960" y="2432"/>
                  </a:cubicBezTo>
                  <a:cubicBezTo>
                    <a:pt x="16306" y="579"/>
                    <a:pt x="16306" y="-60"/>
                    <a:pt x="16047" y="4"/>
                  </a:cubicBezTo>
                  <a:cubicBezTo>
                    <a:pt x="15788" y="68"/>
                    <a:pt x="15269" y="835"/>
                    <a:pt x="14664" y="3455"/>
                  </a:cubicBezTo>
                  <a:cubicBezTo>
                    <a:pt x="14060" y="6075"/>
                    <a:pt x="13368" y="10548"/>
                    <a:pt x="13023" y="13104"/>
                  </a:cubicBezTo>
                  <a:cubicBezTo>
                    <a:pt x="12677" y="15661"/>
                    <a:pt x="12677" y="16300"/>
                    <a:pt x="12677" y="17003"/>
                  </a:cubicBezTo>
                  <a:cubicBezTo>
                    <a:pt x="12677" y="17706"/>
                    <a:pt x="12677" y="18473"/>
                    <a:pt x="12936" y="19112"/>
                  </a:cubicBezTo>
                  <a:cubicBezTo>
                    <a:pt x="13196" y="19751"/>
                    <a:pt x="13714" y="20262"/>
                    <a:pt x="14405" y="20390"/>
                  </a:cubicBezTo>
                  <a:cubicBezTo>
                    <a:pt x="15096" y="20518"/>
                    <a:pt x="15960" y="20262"/>
                    <a:pt x="16652" y="19878"/>
                  </a:cubicBezTo>
                  <a:cubicBezTo>
                    <a:pt x="17343" y="19495"/>
                    <a:pt x="17861" y="18984"/>
                    <a:pt x="17775" y="17833"/>
                  </a:cubicBezTo>
                  <a:cubicBezTo>
                    <a:pt x="17688" y="16683"/>
                    <a:pt x="16997" y="14894"/>
                    <a:pt x="16047" y="13807"/>
                  </a:cubicBezTo>
                  <a:cubicBezTo>
                    <a:pt x="15096" y="12721"/>
                    <a:pt x="13887" y="12338"/>
                    <a:pt x="12504" y="12146"/>
                  </a:cubicBezTo>
                  <a:cubicBezTo>
                    <a:pt x="11122" y="11954"/>
                    <a:pt x="9567" y="11954"/>
                    <a:pt x="9308" y="11762"/>
                  </a:cubicBezTo>
                  <a:cubicBezTo>
                    <a:pt x="9048" y="11571"/>
                    <a:pt x="10085" y="11187"/>
                    <a:pt x="12332" y="10612"/>
                  </a:cubicBezTo>
                  <a:cubicBezTo>
                    <a:pt x="14578" y="10037"/>
                    <a:pt x="18034" y="9270"/>
                    <a:pt x="21490" y="8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8966336" y="2986440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8947286" y="2898118"/>
              <a:ext cx="114301" cy="5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21354"/>
                  </a:moveTo>
                  <a:cubicBezTo>
                    <a:pt x="800" y="14154"/>
                    <a:pt x="1600" y="6954"/>
                    <a:pt x="4200" y="3354"/>
                  </a:cubicBezTo>
                  <a:cubicBezTo>
                    <a:pt x="6800" y="-246"/>
                    <a:pt x="11200" y="-246"/>
                    <a:pt x="14400" y="204"/>
                  </a:cubicBezTo>
                  <a:cubicBezTo>
                    <a:pt x="17600" y="654"/>
                    <a:pt x="19600" y="1554"/>
                    <a:pt x="21600" y="2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8998086" y="2938555"/>
              <a:ext cx="139701" cy="17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21600" y="1189"/>
                  </a:moveTo>
                  <a:cubicBezTo>
                    <a:pt x="18000" y="674"/>
                    <a:pt x="14400" y="160"/>
                    <a:pt x="11618" y="32"/>
                  </a:cubicBezTo>
                  <a:cubicBezTo>
                    <a:pt x="8836" y="-97"/>
                    <a:pt x="6873" y="160"/>
                    <a:pt x="5727" y="932"/>
                  </a:cubicBezTo>
                  <a:cubicBezTo>
                    <a:pt x="4582" y="1703"/>
                    <a:pt x="4255" y="2989"/>
                    <a:pt x="5891" y="4532"/>
                  </a:cubicBezTo>
                  <a:cubicBezTo>
                    <a:pt x="7527" y="6074"/>
                    <a:pt x="11127" y="7874"/>
                    <a:pt x="13909" y="9932"/>
                  </a:cubicBezTo>
                  <a:cubicBezTo>
                    <a:pt x="16691" y="11989"/>
                    <a:pt x="18655" y="14303"/>
                    <a:pt x="19309" y="16103"/>
                  </a:cubicBezTo>
                  <a:cubicBezTo>
                    <a:pt x="19964" y="17903"/>
                    <a:pt x="19309" y="19189"/>
                    <a:pt x="17018" y="20089"/>
                  </a:cubicBezTo>
                  <a:cubicBezTo>
                    <a:pt x="14727" y="20989"/>
                    <a:pt x="10800" y="21503"/>
                    <a:pt x="7691" y="20603"/>
                  </a:cubicBezTo>
                  <a:cubicBezTo>
                    <a:pt x="4582" y="19703"/>
                    <a:pt x="2291" y="17389"/>
                    <a:pt x="0" y="15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9636175" y="2768101"/>
              <a:ext cx="523962" cy="36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37" fill="norm" stroke="1" extrusionOk="0">
                  <a:moveTo>
                    <a:pt x="4315" y="888"/>
                  </a:moveTo>
                  <a:cubicBezTo>
                    <a:pt x="4141" y="4612"/>
                    <a:pt x="3966" y="8336"/>
                    <a:pt x="3836" y="11129"/>
                  </a:cubicBezTo>
                  <a:cubicBezTo>
                    <a:pt x="3705" y="13923"/>
                    <a:pt x="3618" y="15785"/>
                    <a:pt x="3618" y="17088"/>
                  </a:cubicBezTo>
                  <a:cubicBezTo>
                    <a:pt x="3618" y="18392"/>
                    <a:pt x="3705" y="19136"/>
                    <a:pt x="3923" y="19881"/>
                  </a:cubicBezTo>
                  <a:cubicBezTo>
                    <a:pt x="4141" y="20626"/>
                    <a:pt x="4489" y="21371"/>
                    <a:pt x="4750" y="21433"/>
                  </a:cubicBezTo>
                  <a:cubicBezTo>
                    <a:pt x="5012" y="21495"/>
                    <a:pt x="5186" y="20874"/>
                    <a:pt x="5055" y="19819"/>
                  </a:cubicBezTo>
                  <a:cubicBezTo>
                    <a:pt x="4925" y="18764"/>
                    <a:pt x="4489" y="17274"/>
                    <a:pt x="3749" y="16343"/>
                  </a:cubicBezTo>
                  <a:cubicBezTo>
                    <a:pt x="3008" y="15412"/>
                    <a:pt x="1963" y="15040"/>
                    <a:pt x="1223" y="14792"/>
                  </a:cubicBezTo>
                  <a:cubicBezTo>
                    <a:pt x="483" y="14543"/>
                    <a:pt x="47" y="14419"/>
                    <a:pt x="4" y="14171"/>
                  </a:cubicBezTo>
                  <a:cubicBezTo>
                    <a:pt x="-40" y="13923"/>
                    <a:pt x="308" y="13550"/>
                    <a:pt x="1484" y="11874"/>
                  </a:cubicBezTo>
                  <a:cubicBezTo>
                    <a:pt x="2660" y="10198"/>
                    <a:pt x="4663" y="7219"/>
                    <a:pt x="5926" y="5171"/>
                  </a:cubicBezTo>
                  <a:cubicBezTo>
                    <a:pt x="7189" y="3123"/>
                    <a:pt x="7712" y="2005"/>
                    <a:pt x="8147" y="1198"/>
                  </a:cubicBezTo>
                  <a:cubicBezTo>
                    <a:pt x="8583" y="392"/>
                    <a:pt x="8931" y="-105"/>
                    <a:pt x="9149" y="19"/>
                  </a:cubicBezTo>
                  <a:cubicBezTo>
                    <a:pt x="9366" y="143"/>
                    <a:pt x="9454" y="888"/>
                    <a:pt x="9366" y="3247"/>
                  </a:cubicBezTo>
                  <a:cubicBezTo>
                    <a:pt x="9279" y="5605"/>
                    <a:pt x="9018" y="9578"/>
                    <a:pt x="8844" y="11998"/>
                  </a:cubicBezTo>
                  <a:cubicBezTo>
                    <a:pt x="8670" y="14419"/>
                    <a:pt x="8583" y="15288"/>
                    <a:pt x="8452" y="16095"/>
                  </a:cubicBezTo>
                  <a:cubicBezTo>
                    <a:pt x="8321" y="16902"/>
                    <a:pt x="8147" y="17647"/>
                    <a:pt x="8016" y="17709"/>
                  </a:cubicBezTo>
                  <a:cubicBezTo>
                    <a:pt x="7886" y="17771"/>
                    <a:pt x="7799" y="17150"/>
                    <a:pt x="7929" y="16157"/>
                  </a:cubicBezTo>
                  <a:cubicBezTo>
                    <a:pt x="8060" y="15164"/>
                    <a:pt x="8408" y="13798"/>
                    <a:pt x="8800" y="12992"/>
                  </a:cubicBezTo>
                  <a:cubicBezTo>
                    <a:pt x="9192" y="12185"/>
                    <a:pt x="9628" y="11936"/>
                    <a:pt x="9976" y="12123"/>
                  </a:cubicBezTo>
                  <a:cubicBezTo>
                    <a:pt x="10325" y="12309"/>
                    <a:pt x="10586" y="12929"/>
                    <a:pt x="11021" y="13736"/>
                  </a:cubicBezTo>
                  <a:cubicBezTo>
                    <a:pt x="11457" y="14543"/>
                    <a:pt x="12066" y="15536"/>
                    <a:pt x="12807" y="15847"/>
                  </a:cubicBezTo>
                  <a:cubicBezTo>
                    <a:pt x="13547" y="16157"/>
                    <a:pt x="14418" y="15785"/>
                    <a:pt x="15071" y="15040"/>
                  </a:cubicBezTo>
                  <a:cubicBezTo>
                    <a:pt x="15725" y="14295"/>
                    <a:pt x="16160" y="13178"/>
                    <a:pt x="16378" y="12185"/>
                  </a:cubicBezTo>
                  <a:cubicBezTo>
                    <a:pt x="16595" y="11192"/>
                    <a:pt x="16595" y="10323"/>
                    <a:pt x="16378" y="9950"/>
                  </a:cubicBezTo>
                  <a:cubicBezTo>
                    <a:pt x="16160" y="9578"/>
                    <a:pt x="15725" y="9702"/>
                    <a:pt x="15333" y="10012"/>
                  </a:cubicBezTo>
                  <a:cubicBezTo>
                    <a:pt x="14941" y="10323"/>
                    <a:pt x="14592" y="10819"/>
                    <a:pt x="14375" y="11502"/>
                  </a:cubicBezTo>
                  <a:cubicBezTo>
                    <a:pt x="14157" y="12185"/>
                    <a:pt x="14070" y="13054"/>
                    <a:pt x="14941" y="13923"/>
                  </a:cubicBezTo>
                  <a:cubicBezTo>
                    <a:pt x="15812" y="14792"/>
                    <a:pt x="17641" y="15661"/>
                    <a:pt x="18904" y="16095"/>
                  </a:cubicBezTo>
                  <a:cubicBezTo>
                    <a:pt x="20166" y="16529"/>
                    <a:pt x="20863" y="16529"/>
                    <a:pt x="21560" y="16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0531356" y="2804030"/>
              <a:ext cx="676531" cy="346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321" fill="norm" stroke="1" extrusionOk="0">
                  <a:moveTo>
                    <a:pt x="312" y="10433"/>
                  </a:moveTo>
                  <a:cubicBezTo>
                    <a:pt x="177" y="13426"/>
                    <a:pt x="42" y="16418"/>
                    <a:pt x="8" y="18305"/>
                  </a:cubicBezTo>
                  <a:cubicBezTo>
                    <a:pt x="-26" y="20192"/>
                    <a:pt x="42" y="20973"/>
                    <a:pt x="278" y="21168"/>
                  </a:cubicBezTo>
                  <a:cubicBezTo>
                    <a:pt x="514" y="21363"/>
                    <a:pt x="919" y="20973"/>
                    <a:pt x="1290" y="20062"/>
                  </a:cubicBezTo>
                  <a:cubicBezTo>
                    <a:pt x="1662" y="19151"/>
                    <a:pt x="1999" y="17720"/>
                    <a:pt x="2269" y="16353"/>
                  </a:cubicBezTo>
                  <a:cubicBezTo>
                    <a:pt x="2539" y="14987"/>
                    <a:pt x="2742" y="13686"/>
                    <a:pt x="2843" y="13426"/>
                  </a:cubicBezTo>
                  <a:cubicBezTo>
                    <a:pt x="2944" y="13165"/>
                    <a:pt x="2944" y="13946"/>
                    <a:pt x="2944" y="14727"/>
                  </a:cubicBezTo>
                  <a:cubicBezTo>
                    <a:pt x="2944" y="15507"/>
                    <a:pt x="2944" y="16288"/>
                    <a:pt x="2978" y="17004"/>
                  </a:cubicBezTo>
                  <a:cubicBezTo>
                    <a:pt x="3012" y="17720"/>
                    <a:pt x="3079" y="18370"/>
                    <a:pt x="3450" y="18500"/>
                  </a:cubicBezTo>
                  <a:cubicBezTo>
                    <a:pt x="3822" y="18630"/>
                    <a:pt x="4497" y="18240"/>
                    <a:pt x="4935" y="17785"/>
                  </a:cubicBezTo>
                  <a:cubicBezTo>
                    <a:pt x="5374" y="17329"/>
                    <a:pt x="5577" y="16809"/>
                    <a:pt x="5712" y="16158"/>
                  </a:cubicBezTo>
                  <a:cubicBezTo>
                    <a:pt x="5847" y="15507"/>
                    <a:pt x="5914" y="14727"/>
                    <a:pt x="5847" y="14662"/>
                  </a:cubicBezTo>
                  <a:cubicBezTo>
                    <a:pt x="5779" y="14597"/>
                    <a:pt x="5577" y="15247"/>
                    <a:pt x="5442" y="16093"/>
                  </a:cubicBezTo>
                  <a:cubicBezTo>
                    <a:pt x="5307" y="16939"/>
                    <a:pt x="5239" y="17980"/>
                    <a:pt x="5172" y="18826"/>
                  </a:cubicBezTo>
                  <a:cubicBezTo>
                    <a:pt x="5104" y="19671"/>
                    <a:pt x="5037" y="20322"/>
                    <a:pt x="5003" y="20257"/>
                  </a:cubicBezTo>
                  <a:cubicBezTo>
                    <a:pt x="4969" y="20192"/>
                    <a:pt x="4969" y="19411"/>
                    <a:pt x="5138" y="18240"/>
                  </a:cubicBezTo>
                  <a:cubicBezTo>
                    <a:pt x="5307" y="17069"/>
                    <a:pt x="5644" y="15507"/>
                    <a:pt x="5982" y="14271"/>
                  </a:cubicBezTo>
                  <a:cubicBezTo>
                    <a:pt x="6319" y="13035"/>
                    <a:pt x="6657" y="12124"/>
                    <a:pt x="6927" y="12059"/>
                  </a:cubicBezTo>
                  <a:cubicBezTo>
                    <a:pt x="7197" y="11994"/>
                    <a:pt x="7399" y="12775"/>
                    <a:pt x="7534" y="13881"/>
                  </a:cubicBezTo>
                  <a:cubicBezTo>
                    <a:pt x="7669" y="14987"/>
                    <a:pt x="7737" y="16418"/>
                    <a:pt x="7770" y="17459"/>
                  </a:cubicBezTo>
                  <a:cubicBezTo>
                    <a:pt x="7804" y="18500"/>
                    <a:pt x="7804" y="19151"/>
                    <a:pt x="8007" y="19541"/>
                  </a:cubicBezTo>
                  <a:cubicBezTo>
                    <a:pt x="8209" y="19932"/>
                    <a:pt x="8614" y="20062"/>
                    <a:pt x="9222" y="19476"/>
                  </a:cubicBezTo>
                  <a:cubicBezTo>
                    <a:pt x="9829" y="18891"/>
                    <a:pt x="10639" y="17589"/>
                    <a:pt x="11179" y="16679"/>
                  </a:cubicBezTo>
                  <a:cubicBezTo>
                    <a:pt x="11719" y="15768"/>
                    <a:pt x="11989" y="15247"/>
                    <a:pt x="12124" y="14532"/>
                  </a:cubicBezTo>
                  <a:cubicBezTo>
                    <a:pt x="12259" y="13816"/>
                    <a:pt x="12259" y="12905"/>
                    <a:pt x="12090" y="12385"/>
                  </a:cubicBezTo>
                  <a:cubicBezTo>
                    <a:pt x="11922" y="11864"/>
                    <a:pt x="11584" y="11734"/>
                    <a:pt x="11280" y="11864"/>
                  </a:cubicBezTo>
                  <a:cubicBezTo>
                    <a:pt x="10977" y="11994"/>
                    <a:pt x="10707" y="12385"/>
                    <a:pt x="10403" y="13686"/>
                  </a:cubicBezTo>
                  <a:cubicBezTo>
                    <a:pt x="10099" y="14987"/>
                    <a:pt x="9762" y="17199"/>
                    <a:pt x="9593" y="18695"/>
                  </a:cubicBezTo>
                  <a:cubicBezTo>
                    <a:pt x="9424" y="20192"/>
                    <a:pt x="9424" y="20973"/>
                    <a:pt x="9593" y="21233"/>
                  </a:cubicBezTo>
                  <a:cubicBezTo>
                    <a:pt x="9762" y="21493"/>
                    <a:pt x="10099" y="21233"/>
                    <a:pt x="10673" y="19671"/>
                  </a:cubicBezTo>
                  <a:cubicBezTo>
                    <a:pt x="11247" y="18110"/>
                    <a:pt x="12057" y="15247"/>
                    <a:pt x="12664" y="11994"/>
                  </a:cubicBezTo>
                  <a:cubicBezTo>
                    <a:pt x="13271" y="8741"/>
                    <a:pt x="13676" y="5098"/>
                    <a:pt x="13879" y="2951"/>
                  </a:cubicBezTo>
                  <a:cubicBezTo>
                    <a:pt x="14081" y="804"/>
                    <a:pt x="14081" y="153"/>
                    <a:pt x="13947" y="23"/>
                  </a:cubicBezTo>
                  <a:cubicBezTo>
                    <a:pt x="13812" y="-107"/>
                    <a:pt x="13542" y="283"/>
                    <a:pt x="13204" y="1910"/>
                  </a:cubicBezTo>
                  <a:cubicBezTo>
                    <a:pt x="12867" y="3536"/>
                    <a:pt x="12462" y="6399"/>
                    <a:pt x="12225" y="9262"/>
                  </a:cubicBezTo>
                  <a:cubicBezTo>
                    <a:pt x="11989" y="12124"/>
                    <a:pt x="11922" y="14987"/>
                    <a:pt x="11989" y="16744"/>
                  </a:cubicBezTo>
                  <a:cubicBezTo>
                    <a:pt x="12057" y="18500"/>
                    <a:pt x="12259" y="19151"/>
                    <a:pt x="12529" y="19476"/>
                  </a:cubicBezTo>
                  <a:cubicBezTo>
                    <a:pt x="12799" y="19801"/>
                    <a:pt x="13137" y="19801"/>
                    <a:pt x="13609" y="19086"/>
                  </a:cubicBezTo>
                  <a:cubicBezTo>
                    <a:pt x="14081" y="18370"/>
                    <a:pt x="14689" y="16939"/>
                    <a:pt x="15027" y="15768"/>
                  </a:cubicBezTo>
                  <a:cubicBezTo>
                    <a:pt x="15364" y="14597"/>
                    <a:pt x="15432" y="13686"/>
                    <a:pt x="15296" y="13165"/>
                  </a:cubicBezTo>
                  <a:cubicBezTo>
                    <a:pt x="15162" y="12645"/>
                    <a:pt x="14824" y="12515"/>
                    <a:pt x="14554" y="12710"/>
                  </a:cubicBezTo>
                  <a:cubicBezTo>
                    <a:pt x="14284" y="12905"/>
                    <a:pt x="14081" y="13426"/>
                    <a:pt x="13913" y="14662"/>
                  </a:cubicBezTo>
                  <a:cubicBezTo>
                    <a:pt x="13744" y="15898"/>
                    <a:pt x="13609" y="17850"/>
                    <a:pt x="13676" y="19086"/>
                  </a:cubicBezTo>
                  <a:cubicBezTo>
                    <a:pt x="13744" y="20322"/>
                    <a:pt x="14014" y="20842"/>
                    <a:pt x="14318" y="21103"/>
                  </a:cubicBezTo>
                  <a:cubicBezTo>
                    <a:pt x="14622" y="21363"/>
                    <a:pt x="14959" y="21363"/>
                    <a:pt x="15364" y="20842"/>
                  </a:cubicBezTo>
                  <a:cubicBezTo>
                    <a:pt x="15769" y="20322"/>
                    <a:pt x="16242" y="19281"/>
                    <a:pt x="16545" y="18240"/>
                  </a:cubicBezTo>
                  <a:cubicBezTo>
                    <a:pt x="16849" y="17199"/>
                    <a:pt x="16984" y="16158"/>
                    <a:pt x="17052" y="15312"/>
                  </a:cubicBezTo>
                  <a:cubicBezTo>
                    <a:pt x="17119" y="14466"/>
                    <a:pt x="17119" y="13816"/>
                    <a:pt x="17288" y="13621"/>
                  </a:cubicBezTo>
                  <a:cubicBezTo>
                    <a:pt x="17457" y="13426"/>
                    <a:pt x="17794" y="13686"/>
                    <a:pt x="18199" y="14336"/>
                  </a:cubicBezTo>
                  <a:cubicBezTo>
                    <a:pt x="18604" y="14987"/>
                    <a:pt x="19077" y="16028"/>
                    <a:pt x="19313" y="16874"/>
                  </a:cubicBezTo>
                  <a:cubicBezTo>
                    <a:pt x="19549" y="17720"/>
                    <a:pt x="19549" y="18370"/>
                    <a:pt x="19448" y="18956"/>
                  </a:cubicBezTo>
                  <a:cubicBezTo>
                    <a:pt x="19346" y="19541"/>
                    <a:pt x="19144" y="20062"/>
                    <a:pt x="18874" y="20517"/>
                  </a:cubicBezTo>
                  <a:cubicBezTo>
                    <a:pt x="18604" y="20973"/>
                    <a:pt x="18267" y="21363"/>
                    <a:pt x="18064" y="21168"/>
                  </a:cubicBezTo>
                  <a:cubicBezTo>
                    <a:pt x="17862" y="20973"/>
                    <a:pt x="17794" y="20192"/>
                    <a:pt x="18300" y="18175"/>
                  </a:cubicBezTo>
                  <a:cubicBezTo>
                    <a:pt x="18807" y="16158"/>
                    <a:pt x="19887" y="12905"/>
                    <a:pt x="20528" y="11018"/>
                  </a:cubicBezTo>
                  <a:cubicBezTo>
                    <a:pt x="21169" y="9132"/>
                    <a:pt x="21371" y="8611"/>
                    <a:pt x="21574" y="8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1221380" y="2827690"/>
              <a:ext cx="50007" cy="306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26" fill="norm" stroke="1" extrusionOk="0">
                  <a:moveTo>
                    <a:pt x="21262" y="0"/>
                  </a:moveTo>
                  <a:cubicBezTo>
                    <a:pt x="21262" y="2367"/>
                    <a:pt x="21262" y="4734"/>
                    <a:pt x="18562" y="7471"/>
                  </a:cubicBezTo>
                  <a:cubicBezTo>
                    <a:pt x="15862" y="10208"/>
                    <a:pt x="10462" y="13315"/>
                    <a:pt x="6862" y="15312"/>
                  </a:cubicBezTo>
                  <a:cubicBezTo>
                    <a:pt x="3262" y="17310"/>
                    <a:pt x="1462" y="18197"/>
                    <a:pt x="562" y="19159"/>
                  </a:cubicBezTo>
                  <a:cubicBezTo>
                    <a:pt x="-338" y="20121"/>
                    <a:pt x="-338" y="21156"/>
                    <a:pt x="1912" y="21378"/>
                  </a:cubicBezTo>
                  <a:cubicBezTo>
                    <a:pt x="4162" y="21600"/>
                    <a:pt x="8662" y="21008"/>
                    <a:pt x="13162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1290436" y="2991746"/>
              <a:ext cx="107008" cy="34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40" fill="norm" stroke="1" extrusionOk="0">
                  <a:moveTo>
                    <a:pt x="6353" y="463"/>
                  </a:moveTo>
                  <a:cubicBezTo>
                    <a:pt x="5506" y="1788"/>
                    <a:pt x="4659" y="3113"/>
                    <a:pt x="4447" y="4107"/>
                  </a:cubicBezTo>
                  <a:cubicBezTo>
                    <a:pt x="4235" y="5101"/>
                    <a:pt x="4659" y="5763"/>
                    <a:pt x="5929" y="6028"/>
                  </a:cubicBezTo>
                  <a:cubicBezTo>
                    <a:pt x="7200" y="6293"/>
                    <a:pt x="9318" y="6161"/>
                    <a:pt x="11647" y="5498"/>
                  </a:cubicBezTo>
                  <a:cubicBezTo>
                    <a:pt x="13976" y="4836"/>
                    <a:pt x="16518" y="3643"/>
                    <a:pt x="18424" y="2517"/>
                  </a:cubicBezTo>
                  <a:cubicBezTo>
                    <a:pt x="20329" y="1390"/>
                    <a:pt x="21600" y="330"/>
                    <a:pt x="21388" y="65"/>
                  </a:cubicBezTo>
                  <a:cubicBezTo>
                    <a:pt x="21176" y="-200"/>
                    <a:pt x="19482" y="330"/>
                    <a:pt x="18424" y="1854"/>
                  </a:cubicBezTo>
                  <a:cubicBezTo>
                    <a:pt x="17365" y="3378"/>
                    <a:pt x="16941" y="5896"/>
                    <a:pt x="17153" y="8679"/>
                  </a:cubicBezTo>
                  <a:cubicBezTo>
                    <a:pt x="17365" y="11461"/>
                    <a:pt x="18212" y="14509"/>
                    <a:pt x="18635" y="16431"/>
                  </a:cubicBezTo>
                  <a:cubicBezTo>
                    <a:pt x="19059" y="18352"/>
                    <a:pt x="19059" y="19147"/>
                    <a:pt x="18000" y="19876"/>
                  </a:cubicBezTo>
                  <a:cubicBezTo>
                    <a:pt x="16941" y="20605"/>
                    <a:pt x="14824" y="21267"/>
                    <a:pt x="11647" y="21334"/>
                  </a:cubicBezTo>
                  <a:cubicBezTo>
                    <a:pt x="8471" y="21400"/>
                    <a:pt x="4235" y="20870"/>
                    <a:pt x="2118" y="19412"/>
                  </a:cubicBezTo>
                  <a:cubicBezTo>
                    <a:pt x="0" y="17955"/>
                    <a:pt x="0" y="15569"/>
                    <a:pt x="0" y="13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1449186" y="301184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1461886" y="2948340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1475676" y="2965614"/>
              <a:ext cx="235942" cy="428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32" fill="norm" stroke="1" extrusionOk="0">
                  <a:moveTo>
                    <a:pt x="2769" y="89"/>
                  </a:moveTo>
                  <a:cubicBezTo>
                    <a:pt x="2387" y="2418"/>
                    <a:pt x="2005" y="4748"/>
                    <a:pt x="1527" y="6124"/>
                  </a:cubicBezTo>
                  <a:cubicBezTo>
                    <a:pt x="1049" y="7501"/>
                    <a:pt x="475" y="7924"/>
                    <a:pt x="189" y="7871"/>
                  </a:cubicBezTo>
                  <a:cubicBezTo>
                    <a:pt x="-98" y="7818"/>
                    <a:pt x="-98" y="7289"/>
                    <a:pt x="475" y="6442"/>
                  </a:cubicBezTo>
                  <a:cubicBezTo>
                    <a:pt x="1049" y="5595"/>
                    <a:pt x="2196" y="4430"/>
                    <a:pt x="3152" y="3636"/>
                  </a:cubicBezTo>
                  <a:cubicBezTo>
                    <a:pt x="4107" y="2842"/>
                    <a:pt x="4872" y="2418"/>
                    <a:pt x="5732" y="2153"/>
                  </a:cubicBezTo>
                  <a:cubicBezTo>
                    <a:pt x="6592" y="1889"/>
                    <a:pt x="7548" y="1783"/>
                    <a:pt x="8313" y="2259"/>
                  </a:cubicBezTo>
                  <a:cubicBezTo>
                    <a:pt x="9077" y="2736"/>
                    <a:pt x="9651" y="3795"/>
                    <a:pt x="9937" y="4589"/>
                  </a:cubicBezTo>
                  <a:cubicBezTo>
                    <a:pt x="10224" y="5383"/>
                    <a:pt x="10224" y="5912"/>
                    <a:pt x="10606" y="6336"/>
                  </a:cubicBezTo>
                  <a:cubicBezTo>
                    <a:pt x="10989" y="6759"/>
                    <a:pt x="11753" y="7077"/>
                    <a:pt x="13283" y="6601"/>
                  </a:cubicBezTo>
                  <a:cubicBezTo>
                    <a:pt x="14812" y="6124"/>
                    <a:pt x="17106" y="4853"/>
                    <a:pt x="18539" y="3901"/>
                  </a:cubicBezTo>
                  <a:cubicBezTo>
                    <a:pt x="19973" y="2948"/>
                    <a:pt x="20546" y="2312"/>
                    <a:pt x="20929" y="1677"/>
                  </a:cubicBezTo>
                  <a:cubicBezTo>
                    <a:pt x="21311" y="1042"/>
                    <a:pt x="21502" y="406"/>
                    <a:pt x="21024" y="142"/>
                  </a:cubicBezTo>
                  <a:cubicBezTo>
                    <a:pt x="20546" y="-123"/>
                    <a:pt x="19399" y="-17"/>
                    <a:pt x="18157" y="459"/>
                  </a:cubicBezTo>
                  <a:cubicBezTo>
                    <a:pt x="16914" y="936"/>
                    <a:pt x="15576" y="1783"/>
                    <a:pt x="14812" y="2471"/>
                  </a:cubicBezTo>
                  <a:cubicBezTo>
                    <a:pt x="14047" y="3159"/>
                    <a:pt x="13856" y="3689"/>
                    <a:pt x="13760" y="4218"/>
                  </a:cubicBezTo>
                  <a:cubicBezTo>
                    <a:pt x="13665" y="4748"/>
                    <a:pt x="13665" y="5277"/>
                    <a:pt x="14143" y="5595"/>
                  </a:cubicBezTo>
                  <a:cubicBezTo>
                    <a:pt x="14621" y="5912"/>
                    <a:pt x="15576" y="6018"/>
                    <a:pt x="16532" y="5806"/>
                  </a:cubicBezTo>
                  <a:cubicBezTo>
                    <a:pt x="17488" y="5595"/>
                    <a:pt x="18444" y="5065"/>
                    <a:pt x="18921" y="5065"/>
                  </a:cubicBezTo>
                  <a:cubicBezTo>
                    <a:pt x="19399" y="5065"/>
                    <a:pt x="19399" y="5595"/>
                    <a:pt x="19399" y="7448"/>
                  </a:cubicBezTo>
                  <a:cubicBezTo>
                    <a:pt x="19399" y="9301"/>
                    <a:pt x="19399" y="12477"/>
                    <a:pt x="18539" y="14912"/>
                  </a:cubicBezTo>
                  <a:cubicBezTo>
                    <a:pt x="17679" y="17348"/>
                    <a:pt x="15959" y="19042"/>
                    <a:pt x="14716" y="20048"/>
                  </a:cubicBezTo>
                  <a:cubicBezTo>
                    <a:pt x="13474" y="21053"/>
                    <a:pt x="12709" y="21371"/>
                    <a:pt x="11849" y="21424"/>
                  </a:cubicBezTo>
                  <a:cubicBezTo>
                    <a:pt x="10989" y="21477"/>
                    <a:pt x="10033" y="21265"/>
                    <a:pt x="9651" y="20153"/>
                  </a:cubicBezTo>
                  <a:cubicBezTo>
                    <a:pt x="9268" y="19042"/>
                    <a:pt x="9460" y="17030"/>
                    <a:pt x="9651" y="15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7735047" y="3503880"/>
              <a:ext cx="157499" cy="35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30" fill="norm" stroke="1" extrusionOk="0">
                  <a:moveTo>
                    <a:pt x="15469" y="12541"/>
                  </a:moveTo>
                  <a:cubicBezTo>
                    <a:pt x="14605" y="11512"/>
                    <a:pt x="13741" y="10484"/>
                    <a:pt x="12589" y="9905"/>
                  </a:cubicBezTo>
                  <a:cubicBezTo>
                    <a:pt x="11437" y="9327"/>
                    <a:pt x="9997" y="9198"/>
                    <a:pt x="7981" y="10291"/>
                  </a:cubicBezTo>
                  <a:cubicBezTo>
                    <a:pt x="5965" y="11384"/>
                    <a:pt x="3373" y="13698"/>
                    <a:pt x="1933" y="15370"/>
                  </a:cubicBezTo>
                  <a:cubicBezTo>
                    <a:pt x="493" y="17041"/>
                    <a:pt x="205" y="18070"/>
                    <a:pt x="61" y="19034"/>
                  </a:cubicBezTo>
                  <a:cubicBezTo>
                    <a:pt x="-83" y="19998"/>
                    <a:pt x="-83" y="20898"/>
                    <a:pt x="1357" y="21220"/>
                  </a:cubicBezTo>
                  <a:cubicBezTo>
                    <a:pt x="2797" y="21541"/>
                    <a:pt x="5677" y="21284"/>
                    <a:pt x="8989" y="18777"/>
                  </a:cubicBezTo>
                  <a:cubicBezTo>
                    <a:pt x="12301" y="16270"/>
                    <a:pt x="16045" y="11512"/>
                    <a:pt x="18205" y="8234"/>
                  </a:cubicBezTo>
                  <a:cubicBezTo>
                    <a:pt x="20365" y="4955"/>
                    <a:pt x="20941" y="3155"/>
                    <a:pt x="21229" y="1934"/>
                  </a:cubicBezTo>
                  <a:cubicBezTo>
                    <a:pt x="21517" y="712"/>
                    <a:pt x="21517" y="70"/>
                    <a:pt x="21085" y="5"/>
                  </a:cubicBezTo>
                  <a:cubicBezTo>
                    <a:pt x="20653" y="-59"/>
                    <a:pt x="19789" y="455"/>
                    <a:pt x="19069" y="2448"/>
                  </a:cubicBezTo>
                  <a:cubicBezTo>
                    <a:pt x="18349" y="4441"/>
                    <a:pt x="17773" y="7912"/>
                    <a:pt x="17341" y="10934"/>
                  </a:cubicBezTo>
                  <a:cubicBezTo>
                    <a:pt x="16909" y="13955"/>
                    <a:pt x="16621" y="16527"/>
                    <a:pt x="17197" y="18134"/>
                  </a:cubicBezTo>
                  <a:cubicBezTo>
                    <a:pt x="17773" y="19741"/>
                    <a:pt x="19213" y="20384"/>
                    <a:pt x="20653" y="2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7924936" y="3609274"/>
              <a:ext cx="69851" cy="22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3927" y="11840"/>
                  </a:moveTo>
                  <a:cubicBezTo>
                    <a:pt x="2618" y="13822"/>
                    <a:pt x="1309" y="15803"/>
                    <a:pt x="655" y="17587"/>
                  </a:cubicBezTo>
                  <a:cubicBezTo>
                    <a:pt x="0" y="19370"/>
                    <a:pt x="0" y="20956"/>
                    <a:pt x="0" y="21253"/>
                  </a:cubicBezTo>
                  <a:cubicBezTo>
                    <a:pt x="0" y="21550"/>
                    <a:pt x="0" y="20559"/>
                    <a:pt x="0" y="17389"/>
                  </a:cubicBezTo>
                  <a:cubicBezTo>
                    <a:pt x="0" y="14218"/>
                    <a:pt x="0" y="8867"/>
                    <a:pt x="0" y="5598"/>
                  </a:cubicBezTo>
                  <a:cubicBezTo>
                    <a:pt x="0" y="2328"/>
                    <a:pt x="0" y="1139"/>
                    <a:pt x="1964" y="544"/>
                  </a:cubicBezTo>
                  <a:cubicBezTo>
                    <a:pt x="3927" y="-50"/>
                    <a:pt x="7855" y="-50"/>
                    <a:pt x="11455" y="49"/>
                  </a:cubicBezTo>
                  <a:cubicBezTo>
                    <a:pt x="15055" y="148"/>
                    <a:pt x="18327" y="346"/>
                    <a:pt x="21600" y="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7995962" y="3590125"/>
              <a:ext cx="87725" cy="223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357" fill="norm" stroke="1" extrusionOk="0">
                  <a:moveTo>
                    <a:pt x="20819" y="3593"/>
                  </a:moveTo>
                  <a:cubicBezTo>
                    <a:pt x="19814" y="2583"/>
                    <a:pt x="18810" y="1574"/>
                    <a:pt x="17052" y="867"/>
                  </a:cubicBezTo>
                  <a:cubicBezTo>
                    <a:pt x="15293" y="161"/>
                    <a:pt x="12782" y="-243"/>
                    <a:pt x="9266" y="161"/>
                  </a:cubicBezTo>
                  <a:cubicBezTo>
                    <a:pt x="5749" y="564"/>
                    <a:pt x="1228" y="1776"/>
                    <a:pt x="224" y="3895"/>
                  </a:cubicBezTo>
                  <a:cubicBezTo>
                    <a:pt x="-781" y="6015"/>
                    <a:pt x="1731" y="9043"/>
                    <a:pt x="5247" y="11465"/>
                  </a:cubicBezTo>
                  <a:cubicBezTo>
                    <a:pt x="8763" y="13888"/>
                    <a:pt x="13284" y="15705"/>
                    <a:pt x="15796" y="17118"/>
                  </a:cubicBezTo>
                  <a:cubicBezTo>
                    <a:pt x="18307" y="18531"/>
                    <a:pt x="18810" y="19540"/>
                    <a:pt x="17805" y="20247"/>
                  </a:cubicBezTo>
                  <a:cubicBezTo>
                    <a:pt x="16800" y="20953"/>
                    <a:pt x="14289" y="21357"/>
                    <a:pt x="11777" y="21357"/>
                  </a:cubicBezTo>
                  <a:cubicBezTo>
                    <a:pt x="9266" y="21357"/>
                    <a:pt x="6754" y="20953"/>
                    <a:pt x="4745" y="19641"/>
                  </a:cubicBezTo>
                  <a:cubicBezTo>
                    <a:pt x="2735" y="18329"/>
                    <a:pt x="1228" y="16108"/>
                    <a:pt x="1479" y="14493"/>
                  </a:cubicBezTo>
                  <a:cubicBezTo>
                    <a:pt x="1731" y="12878"/>
                    <a:pt x="3740" y="11869"/>
                    <a:pt x="5749" y="1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8141414" y="3500790"/>
              <a:ext cx="83969" cy="31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388" fill="norm" stroke="1" extrusionOk="0">
                  <a:moveTo>
                    <a:pt x="12500" y="0"/>
                  </a:moveTo>
                  <a:cubicBezTo>
                    <a:pt x="8285" y="4121"/>
                    <a:pt x="4071" y="8242"/>
                    <a:pt x="1963" y="11226"/>
                  </a:cubicBezTo>
                  <a:cubicBezTo>
                    <a:pt x="-144" y="14211"/>
                    <a:pt x="-144" y="16058"/>
                    <a:pt x="119" y="17550"/>
                  </a:cubicBezTo>
                  <a:cubicBezTo>
                    <a:pt x="383" y="19042"/>
                    <a:pt x="910" y="20179"/>
                    <a:pt x="2490" y="20818"/>
                  </a:cubicBezTo>
                  <a:cubicBezTo>
                    <a:pt x="4071" y="21458"/>
                    <a:pt x="6705" y="21600"/>
                    <a:pt x="10129" y="21032"/>
                  </a:cubicBezTo>
                  <a:cubicBezTo>
                    <a:pt x="13554" y="20463"/>
                    <a:pt x="17768" y="19184"/>
                    <a:pt x="19612" y="17692"/>
                  </a:cubicBezTo>
                  <a:cubicBezTo>
                    <a:pt x="21456" y="16200"/>
                    <a:pt x="20929" y="14495"/>
                    <a:pt x="20402" y="12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8128136" y="3634140"/>
              <a:ext cx="251074" cy="15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58" fill="norm" stroke="1" extrusionOk="0">
                  <a:moveTo>
                    <a:pt x="0" y="0"/>
                  </a:moveTo>
                  <a:cubicBezTo>
                    <a:pt x="2541" y="900"/>
                    <a:pt x="5082" y="1800"/>
                    <a:pt x="6988" y="4800"/>
                  </a:cubicBezTo>
                  <a:cubicBezTo>
                    <a:pt x="8894" y="7800"/>
                    <a:pt x="10165" y="12900"/>
                    <a:pt x="10618" y="16200"/>
                  </a:cubicBezTo>
                  <a:cubicBezTo>
                    <a:pt x="11072" y="19500"/>
                    <a:pt x="10709" y="21000"/>
                    <a:pt x="10074" y="21300"/>
                  </a:cubicBezTo>
                  <a:cubicBezTo>
                    <a:pt x="9439" y="21600"/>
                    <a:pt x="8531" y="20700"/>
                    <a:pt x="8077" y="19350"/>
                  </a:cubicBezTo>
                  <a:cubicBezTo>
                    <a:pt x="7624" y="18000"/>
                    <a:pt x="7624" y="16200"/>
                    <a:pt x="8168" y="14100"/>
                  </a:cubicBezTo>
                  <a:cubicBezTo>
                    <a:pt x="8713" y="12000"/>
                    <a:pt x="9802" y="9600"/>
                    <a:pt x="11345" y="7650"/>
                  </a:cubicBezTo>
                  <a:cubicBezTo>
                    <a:pt x="12887" y="5700"/>
                    <a:pt x="14884" y="4200"/>
                    <a:pt x="16608" y="3000"/>
                  </a:cubicBezTo>
                  <a:cubicBezTo>
                    <a:pt x="18333" y="1800"/>
                    <a:pt x="19785" y="900"/>
                    <a:pt x="20602" y="1200"/>
                  </a:cubicBezTo>
                  <a:cubicBezTo>
                    <a:pt x="21418" y="1500"/>
                    <a:pt x="21600" y="3000"/>
                    <a:pt x="21509" y="5550"/>
                  </a:cubicBezTo>
                  <a:cubicBezTo>
                    <a:pt x="21418" y="8100"/>
                    <a:pt x="21055" y="11700"/>
                    <a:pt x="20692" y="14250"/>
                  </a:cubicBezTo>
                  <a:cubicBezTo>
                    <a:pt x="20329" y="16800"/>
                    <a:pt x="19966" y="18300"/>
                    <a:pt x="19785" y="18000"/>
                  </a:cubicBezTo>
                  <a:cubicBezTo>
                    <a:pt x="19603" y="17700"/>
                    <a:pt x="19603" y="15600"/>
                    <a:pt x="19603" y="13800"/>
                  </a:cubicBezTo>
                  <a:cubicBezTo>
                    <a:pt x="19603" y="12000"/>
                    <a:pt x="19603" y="10500"/>
                    <a:pt x="19603" y="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8363086" y="3532540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508"/>
                    <a:pt x="0" y="9415"/>
                    <a:pt x="3600" y="5815"/>
                  </a:cubicBezTo>
                  <a:cubicBezTo>
                    <a:pt x="7200" y="2215"/>
                    <a:pt x="1440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8433730" y="3430940"/>
              <a:ext cx="97044" cy="37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532" fill="norm" stroke="1" extrusionOk="0">
                  <a:moveTo>
                    <a:pt x="6581" y="0"/>
                  </a:moveTo>
                  <a:cubicBezTo>
                    <a:pt x="6131" y="4027"/>
                    <a:pt x="5681" y="8054"/>
                    <a:pt x="5231" y="10739"/>
                  </a:cubicBezTo>
                  <a:cubicBezTo>
                    <a:pt x="4781" y="13424"/>
                    <a:pt x="4331" y="14766"/>
                    <a:pt x="3431" y="15864"/>
                  </a:cubicBezTo>
                  <a:cubicBezTo>
                    <a:pt x="2531" y="16963"/>
                    <a:pt x="1181" y="17817"/>
                    <a:pt x="506" y="17939"/>
                  </a:cubicBezTo>
                  <a:cubicBezTo>
                    <a:pt x="-169" y="18061"/>
                    <a:pt x="-169" y="17451"/>
                    <a:pt x="506" y="16536"/>
                  </a:cubicBezTo>
                  <a:cubicBezTo>
                    <a:pt x="1181" y="15620"/>
                    <a:pt x="2531" y="14400"/>
                    <a:pt x="4106" y="13546"/>
                  </a:cubicBezTo>
                  <a:cubicBezTo>
                    <a:pt x="5681" y="12692"/>
                    <a:pt x="7481" y="12203"/>
                    <a:pt x="9506" y="12142"/>
                  </a:cubicBezTo>
                  <a:cubicBezTo>
                    <a:pt x="11531" y="12081"/>
                    <a:pt x="13781" y="12447"/>
                    <a:pt x="15581" y="13241"/>
                  </a:cubicBezTo>
                  <a:cubicBezTo>
                    <a:pt x="17381" y="14034"/>
                    <a:pt x="18731" y="15254"/>
                    <a:pt x="19631" y="16475"/>
                  </a:cubicBezTo>
                  <a:cubicBezTo>
                    <a:pt x="20531" y="17695"/>
                    <a:pt x="20981" y="18915"/>
                    <a:pt x="20306" y="19769"/>
                  </a:cubicBezTo>
                  <a:cubicBezTo>
                    <a:pt x="19631" y="20624"/>
                    <a:pt x="17831" y="21112"/>
                    <a:pt x="15806" y="21356"/>
                  </a:cubicBezTo>
                  <a:cubicBezTo>
                    <a:pt x="13781" y="21600"/>
                    <a:pt x="11531" y="21600"/>
                    <a:pt x="8381" y="21295"/>
                  </a:cubicBezTo>
                  <a:cubicBezTo>
                    <a:pt x="5231" y="20990"/>
                    <a:pt x="1181" y="20380"/>
                    <a:pt x="281" y="19342"/>
                  </a:cubicBezTo>
                  <a:cubicBezTo>
                    <a:pt x="-619" y="18305"/>
                    <a:pt x="1631" y="16841"/>
                    <a:pt x="3881" y="15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8567732" y="3473637"/>
              <a:ext cx="309705" cy="28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57" fill="norm" stroke="1" extrusionOk="0">
                  <a:moveTo>
                    <a:pt x="2545" y="11567"/>
                  </a:moveTo>
                  <a:cubicBezTo>
                    <a:pt x="1663" y="13949"/>
                    <a:pt x="782" y="16331"/>
                    <a:pt x="341" y="17999"/>
                  </a:cubicBezTo>
                  <a:cubicBezTo>
                    <a:pt x="-100" y="19667"/>
                    <a:pt x="-100" y="20620"/>
                    <a:pt x="267" y="20937"/>
                  </a:cubicBezTo>
                  <a:cubicBezTo>
                    <a:pt x="635" y="21255"/>
                    <a:pt x="1369" y="20937"/>
                    <a:pt x="2178" y="19984"/>
                  </a:cubicBezTo>
                  <a:cubicBezTo>
                    <a:pt x="2986" y="19031"/>
                    <a:pt x="3867" y="17443"/>
                    <a:pt x="4455" y="16252"/>
                  </a:cubicBezTo>
                  <a:cubicBezTo>
                    <a:pt x="5043" y="15061"/>
                    <a:pt x="5337" y="14267"/>
                    <a:pt x="5410" y="14267"/>
                  </a:cubicBezTo>
                  <a:cubicBezTo>
                    <a:pt x="5484" y="14267"/>
                    <a:pt x="5337" y="15061"/>
                    <a:pt x="5263" y="15855"/>
                  </a:cubicBezTo>
                  <a:cubicBezTo>
                    <a:pt x="5190" y="16649"/>
                    <a:pt x="5190" y="17443"/>
                    <a:pt x="5924" y="18237"/>
                  </a:cubicBezTo>
                  <a:cubicBezTo>
                    <a:pt x="6659" y="19031"/>
                    <a:pt x="8129" y="19826"/>
                    <a:pt x="9451" y="19429"/>
                  </a:cubicBezTo>
                  <a:cubicBezTo>
                    <a:pt x="10773" y="19031"/>
                    <a:pt x="11949" y="17443"/>
                    <a:pt x="13271" y="14664"/>
                  </a:cubicBezTo>
                  <a:cubicBezTo>
                    <a:pt x="14594" y="11884"/>
                    <a:pt x="16063" y="7914"/>
                    <a:pt x="16871" y="5134"/>
                  </a:cubicBezTo>
                  <a:cubicBezTo>
                    <a:pt x="17680" y="2355"/>
                    <a:pt x="17827" y="767"/>
                    <a:pt x="17533" y="211"/>
                  </a:cubicBezTo>
                  <a:cubicBezTo>
                    <a:pt x="17239" y="-345"/>
                    <a:pt x="16504" y="131"/>
                    <a:pt x="15622" y="2434"/>
                  </a:cubicBezTo>
                  <a:cubicBezTo>
                    <a:pt x="14741" y="4737"/>
                    <a:pt x="13712" y="8867"/>
                    <a:pt x="13198" y="11805"/>
                  </a:cubicBezTo>
                  <a:cubicBezTo>
                    <a:pt x="12684" y="14743"/>
                    <a:pt x="12684" y="16490"/>
                    <a:pt x="12831" y="17761"/>
                  </a:cubicBezTo>
                  <a:cubicBezTo>
                    <a:pt x="12978" y="19031"/>
                    <a:pt x="13271" y="19826"/>
                    <a:pt x="13859" y="20302"/>
                  </a:cubicBezTo>
                  <a:cubicBezTo>
                    <a:pt x="14447" y="20779"/>
                    <a:pt x="15329" y="20937"/>
                    <a:pt x="16063" y="20779"/>
                  </a:cubicBezTo>
                  <a:cubicBezTo>
                    <a:pt x="16798" y="20620"/>
                    <a:pt x="17386" y="20143"/>
                    <a:pt x="17753" y="19508"/>
                  </a:cubicBezTo>
                  <a:cubicBezTo>
                    <a:pt x="18120" y="18873"/>
                    <a:pt x="18267" y="18079"/>
                    <a:pt x="18047" y="17443"/>
                  </a:cubicBezTo>
                  <a:cubicBezTo>
                    <a:pt x="17827" y="16808"/>
                    <a:pt x="17239" y="16331"/>
                    <a:pt x="16063" y="15617"/>
                  </a:cubicBezTo>
                  <a:cubicBezTo>
                    <a:pt x="14888" y="14902"/>
                    <a:pt x="13124" y="13949"/>
                    <a:pt x="11876" y="13393"/>
                  </a:cubicBezTo>
                  <a:cubicBezTo>
                    <a:pt x="10627" y="12837"/>
                    <a:pt x="9892" y="12679"/>
                    <a:pt x="9965" y="12520"/>
                  </a:cubicBezTo>
                  <a:cubicBezTo>
                    <a:pt x="10039" y="12361"/>
                    <a:pt x="10920" y="12202"/>
                    <a:pt x="12096" y="11964"/>
                  </a:cubicBezTo>
                  <a:cubicBezTo>
                    <a:pt x="13271" y="11726"/>
                    <a:pt x="14741" y="11408"/>
                    <a:pt x="15843" y="11329"/>
                  </a:cubicBezTo>
                  <a:cubicBezTo>
                    <a:pt x="16945" y="11249"/>
                    <a:pt x="17680" y="11408"/>
                    <a:pt x="18194" y="11884"/>
                  </a:cubicBezTo>
                  <a:cubicBezTo>
                    <a:pt x="18708" y="12361"/>
                    <a:pt x="19002" y="13155"/>
                    <a:pt x="19222" y="14426"/>
                  </a:cubicBezTo>
                  <a:cubicBezTo>
                    <a:pt x="19443" y="15696"/>
                    <a:pt x="19590" y="17443"/>
                    <a:pt x="19590" y="18714"/>
                  </a:cubicBezTo>
                  <a:cubicBezTo>
                    <a:pt x="19590" y="19984"/>
                    <a:pt x="19443" y="20779"/>
                    <a:pt x="19369" y="20540"/>
                  </a:cubicBezTo>
                  <a:cubicBezTo>
                    <a:pt x="19296" y="20302"/>
                    <a:pt x="19296" y="19031"/>
                    <a:pt x="19296" y="17205"/>
                  </a:cubicBezTo>
                  <a:cubicBezTo>
                    <a:pt x="19296" y="15379"/>
                    <a:pt x="19296" y="12996"/>
                    <a:pt x="19663" y="11567"/>
                  </a:cubicBezTo>
                  <a:cubicBezTo>
                    <a:pt x="20031" y="10137"/>
                    <a:pt x="20765" y="9661"/>
                    <a:pt x="21500" y="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8887979" y="3640490"/>
              <a:ext cx="78903" cy="9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421" fill="norm" stroke="1" extrusionOk="0">
                  <a:moveTo>
                    <a:pt x="15519" y="2757"/>
                  </a:moveTo>
                  <a:cubicBezTo>
                    <a:pt x="12749" y="2298"/>
                    <a:pt x="9980" y="1838"/>
                    <a:pt x="7211" y="2068"/>
                  </a:cubicBezTo>
                  <a:cubicBezTo>
                    <a:pt x="4442" y="2298"/>
                    <a:pt x="1672" y="3217"/>
                    <a:pt x="565" y="6434"/>
                  </a:cubicBezTo>
                  <a:cubicBezTo>
                    <a:pt x="-543" y="9651"/>
                    <a:pt x="11" y="15166"/>
                    <a:pt x="1949" y="18153"/>
                  </a:cubicBezTo>
                  <a:cubicBezTo>
                    <a:pt x="3888" y="21140"/>
                    <a:pt x="7211" y="21600"/>
                    <a:pt x="10257" y="21370"/>
                  </a:cubicBezTo>
                  <a:cubicBezTo>
                    <a:pt x="13303" y="21140"/>
                    <a:pt x="16072" y="20221"/>
                    <a:pt x="18011" y="18383"/>
                  </a:cubicBezTo>
                  <a:cubicBezTo>
                    <a:pt x="19949" y="16545"/>
                    <a:pt x="21057" y="13787"/>
                    <a:pt x="20503" y="11719"/>
                  </a:cubicBezTo>
                  <a:cubicBezTo>
                    <a:pt x="19949" y="9651"/>
                    <a:pt x="17734" y="8272"/>
                    <a:pt x="16903" y="6434"/>
                  </a:cubicBezTo>
                  <a:cubicBezTo>
                    <a:pt x="16072" y="4596"/>
                    <a:pt x="16626" y="2298"/>
                    <a:pt x="171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8998086" y="3630750"/>
              <a:ext cx="100593" cy="155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84" fill="norm" stroke="1" extrusionOk="0">
                  <a:moveTo>
                    <a:pt x="0" y="468"/>
                  </a:moveTo>
                  <a:cubicBezTo>
                    <a:pt x="0" y="3387"/>
                    <a:pt x="0" y="6306"/>
                    <a:pt x="225" y="8933"/>
                  </a:cubicBezTo>
                  <a:cubicBezTo>
                    <a:pt x="450" y="11560"/>
                    <a:pt x="900" y="13895"/>
                    <a:pt x="1125" y="14333"/>
                  </a:cubicBezTo>
                  <a:cubicBezTo>
                    <a:pt x="1350" y="14770"/>
                    <a:pt x="1350" y="13311"/>
                    <a:pt x="2475" y="10830"/>
                  </a:cubicBezTo>
                  <a:cubicBezTo>
                    <a:pt x="3600" y="8349"/>
                    <a:pt x="5850" y="4846"/>
                    <a:pt x="8100" y="2803"/>
                  </a:cubicBezTo>
                  <a:cubicBezTo>
                    <a:pt x="10350" y="760"/>
                    <a:pt x="12600" y="176"/>
                    <a:pt x="14850" y="30"/>
                  </a:cubicBezTo>
                  <a:cubicBezTo>
                    <a:pt x="17100" y="-116"/>
                    <a:pt x="19350" y="176"/>
                    <a:pt x="20475" y="3241"/>
                  </a:cubicBezTo>
                  <a:cubicBezTo>
                    <a:pt x="21600" y="6306"/>
                    <a:pt x="21600" y="12143"/>
                    <a:pt x="20925" y="15646"/>
                  </a:cubicBezTo>
                  <a:cubicBezTo>
                    <a:pt x="20250" y="19149"/>
                    <a:pt x="18900" y="20316"/>
                    <a:pt x="1755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9609423" y="3634140"/>
              <a:ext cx="137964" cy="166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91" fill="norm" stroke="1" extrusionOk="0">
                  <a:moveTo>
                    <a:pt x="21331" y="4860"/>
                  </a:moveTo>
                  <a:cubicBezTo>
                    <a:pt x="17076" y="4050"/>
                    <a:pt x="12822" y="3240"/>
                    <a:pt x="9222" y="4320"/>
                  </a:cubicBezTo>
                  <a:cubicBezTo>
                    <a:pt x="5622" y="5400"/>
                    <a:pt x="2676" y="8370"/>
                    <a:pt x="1204" y="11475"/>
                  </a:cubicBezTo>
                  <a:cubicBezTo>
                    <a:pt x="-269" y="14580"/>
                    <a:pt x="-269" y="17820"/>
                    <a:pt x="549" y="19575"/>
                  </a:cubicBezTo>
                  <a:cubicBezTo>
                    <a:pt x="1367" y="21330"/>
                    <a:pt x="3004" y="21600"/>
                    <a:pt x="6113" y="20655"/>
                  </a:cubicBezTo>
                  <a:cubicBezTo>
                    <a:pt x="9222" y="19710"/>
                    <a:pt x="13804" y="17550"/>
                    <a:pt x="15767" y="14850"/>
                  </a:cubicBezTo>
                  <a:cubicBezTo>
                    <a:pt x="17731" y="12150"/>
                    <a:pt x="17076" y="8910"/>
                    <a:pt x="16095" y="6885"/>
                  </a:cubicBezTo>
                  <a:cubicBezTo>
                    <a:pt x="15113" y="4860"/>
                    <a:pt x="13804" y="4050"/>
                    <a:pt x="14458" y="3105"/>
                  </a:cubicBezTo>
                  <a:cubicBezTo>
                    <a:pt x="15113" y="2160"/>
                    <a:pt x="17731" y="1080"/>
                    <a:pt x="20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9760499" y="3420626"/>
              <a:ext cx="221838" cy="368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58" fill="norm" stroke="1" extrusionOk="0">
                  <a:moveTo>
                    <a:pt x="10353" y="5385"/>
                  </a:moveTo>
                  <a:cubicBezTo>
                    <a:pt x="10557" y="3789"/>
                    <a:pt x="10761" y="2194"/>
                    <a:pt x="10455" y="1212"/>
                  </a:cubicBezTo>
                  <a:cubicBezTo>
                    <a:pt x="10149" y="230"/>
                    <a:pt x="9334" y="-138"/>
                    <a:pt x="8621" y="46"/>
                  </a:cubicBezTo>
                  <a:cubicBezTo>
                    <a:pt x="7908" y="230"/>
                    <a:pt x="7297" y="967"/>
                    <a:pt x="6685" y="3237"/>
                  </a:cubicBezTo>
                  <a:cubicBezTo>
                    <a:pt x="6074" y="5507"/>
                    <a:pt x="5463" y="9312"/>
                    <a:pt x="5157" y="12319"/>
                  </a:cubicBezTo>
                  <a:cubicBezTo>
                    <a:pt x="4851" y="15326"/>
                    <a:pt x="4851" y="17535"/>
                    <a:pt x="4851" y="19007"/>
                  </a:cubicBezTo>
                  <a:cubicBezTo>
                    <a:pt x="4851" y="20480"/>
                    <a:pt x="4851" y="21217"/>
                    <a:pt x="4546" y="21339"/>
                  </a:cubicBezTo>
                  <a:cubicBezTo>
                    <a:pt x="4240" y="21462"/>
                    <a:pt x="3629" y="20971"/>
                    <a:pt x="2915" y="20051"/>
                  </a:cubicBezTo>
                  <a:cubicBezTo>
                    <a:pt x="2202" y="19130"/>
                    <a:pt x="1387" y="17780"/>
                    <a:pt x="776" y="16676"/>
                  </a:cubicBezTo>
                  <a:cubicBezTo>
                    <a:pt x="165" y="15571"/>
                    <a:pt x="-243" y="14712"/>
                    <a:pt x="165" y="14098"/>
                  </a:cubicBezTo>
                  <a:cubicBezTo>
                    <a:pt x="572" y="13485"/>
                    <a:pt x="1795" y="13117"/>
                    <a:pt x="5463" y="12626"/>
                  </a:cubicBezTo>
                  <a:cubicBezTo>
                    <a:pt x="9131" y="12135"/>
                    <a:pt x="15244" y="11521"/>
                    <a:pt x="21357" y="10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0436217" y="3456340"/>
              <a:ext cx="333520" cy="35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10809" y="0"/>
                  </a:moveTo>
                  <a:cubicBezTo>
                    <a:pt x="9450" y="3049"/>
                    <a:pt x="8092" y="6099"/>
                    <a:pt x="7277" y="9402"/>
                  </a:cubicBezTo>
                  <a:cubicBezTo>
                    <a:pt x="6462" y="12706"/>
                    <a:pt x="6190" y="16264"/>
                    <a:pt x="6190" y="18487"/>
                  </a:cubicBezTo>
                  <a:cubicBezTo>
                    <a:pt x="6190" y="20711"/>
                    <a:pt x="6462" y="21600"/>
                    <a:pt x="6394" y="21600"/>
                  </a:cubicBezTo>
                  <a:cubicBezTo>
                    <a:pt x="6326" y="21600"/>
                    <a:pt x="5918" y="20711"/>
                    <a:pt x="5171" y="19694"/>
                  </a:cubicBezTo>
                  <a:cubicBezTo>
                    <a:pt x="4424" y="18678"/>
                    <a:pt x="3337" y="17534"/>
                    <a:pt x="2318" y="16708"/>
                  </a:cubicBezTo>
                  <a:cubicBezTo>
                    <a:pt x="1299" y="15882"/>
                    <a:pt x="348" y="15374"/>
                    <a:pt x="77" y="14802"/>
                  </a:cubicBezTo>
                  <a:cubicBezTo>
                    <a:pt x="-195" y="14231"/>
                    <a:pt x="213" y="13595"/>
                    <a:pt x="1911" y="12134"/>
                  </a:cubicBezTo>
                  <a:cubicBezTo>
                    <a:pt x="3609" y="10673"/>
                    <a:pt x="6597" y="8386"/>
                    <a:pt x="8363" y="6925"/>
                  </a:cubicBezTo>
                  <a:cubicBezTo>
                    <a:pt x="10130" y="5464"/>
                    <a:pt x="10673" y="4828"/>
                    <a:pt x="11216" y="4256"/>
                  </a:cubicBezTo>
                  <a:cubicBezTo>
                    <a:pt x="11760" y="3685"/>
                    <a:pt x="12303" y="3176"/>
                    <a:pt x="12575" y="3240"/>
                  </a:cubicBezTo>
                  <a:cubicBezTo>
                    <a:pt x="12847" y="3304"/>
                    <a:pt x="12847" y="3939"/>
                    <a:pt x="12371" y="6162"/>
                  </a:cubicBezTo>
                  <a:cubicBezTo>
                    <a:pt x="11896" y="8386"/>
                    <a:pt x="10945" y="12198"/>
                    <a:pt x="10401" y="14485"/>
                  </a:cubicBezTo>
                  <a:cubicBezTo>
                    <a:pt x="9858" y="16772"/>
                    <a:pt x="9722" y="17534"/>
                    <a:pt x="9722" y="17598"/>
                  </a:cubicBezTo>
                  <a:cubicBezTo>
                    <a:pt x="9722" y="17661"/>
                    <a:pt x="9858" y="17026"/>
                    <a:pt x="10130" y="16454"/>
                  </a:cubicBezTo>
                  <a:cubicBezTo>
                    <a:pt x="10401" y="15882"/>
                    <a:pt x="10809" y="15374"/>
                    <a:pt x="11352" y="15184"/>
                  </a:cubicBezTo>
                  <a:cubicBezTo>
                    <a:pt x="11896" y="14993"/>
                    <a:pt x="12575" y="15120"/>
                    <a:pt x="12914" y="15565"/>
                  </a:cubicBezTo>
                  <a:cubicBezTo>
                    <a:pt x="13254" y="16009"/>
                    <a:pt x="13254" y="16772"/>
                    <a:pt x="13390" y="17534"/>
                  </a:cubicBezTo>
                  <a:cubicBezTo>
                    <a:pt x="13526" y="18296"/>
                    <a:pt x="13797" y="19059"/>
                    <a:pt x="14137" y="19186"/>
                  </a:cubicBezTo>
                  <a:cubicBezTo>
                    <a:pt x="14477" y="19313"/>
                    <a:pt x="14884" y="18805"/>
                    <a:pt x="15292" y="18233"/>
                  </a:cubicBezTo>
                  <a:cubicBezTo>
                    <a:pt x="15699" y="17661"/>
                    <a:pt x="16107" y="17026"/>
                    <a:pt x="16514" y="16454"/>
                  </a:cubicBezTo>
                  <a:cubicBezTo>
                    <a:pt x="16922" y="15882"/>
                    <a:pt x="17330" y="15374"/>
                    <a:pt x="17465" y="15565"/>
                  </a:cubicBezTo>
                  <a:cubicBezTo>
                    <a:pt x="17601" y="15755"/>
                    <a:pt x="17465" y="16645"/>
                    <a:pt x="17397" y="16708"/>
                  </a:cubicBezTo>
                  <a:cubicBezTo>
                    <a:pt x="17330" y="16772"/>
                    <a:pt x="17330" y="16009"/>
                    <a:pt x="17397" y="14612"/>
                  </a:cubicBezTo>
                  <a:cubicBezTo>
                    <a:pt x="17465" y="13214"/>
                    <a:pt x="17601" y="11181"/>
                    <a:pt x="17941" y="9911"/>
                  </a:cubicBezTo>
                  <a:cubicBezTo>
                    <a:pt x="18280" y="8640"/>
                    <a:pt x="18824" y="8132"/>
                    <a:pt x="19435" y="8195"/>
                  </a:cubicBezTo>
                  <a:cubicBezTo>
                    <a:pt x="20047" y="8259"/>
                    <a:pt x="20726" y="8894"/>
                    <a:pt x="21405" y="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0776086" y="3625303"/>
              <a:ext cx="76730" cy="16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112" fill="norm" stroke="1" extrusionOk="0">
                  <a:moveTo>
                    <a:pt x="19265" y="2782"/>
                  </a:moveTo>
                  <a:cubicBezTo>
                    <a:pt x="16930" y="1688"/>
                    <a:pt x="14595" y="594"/>
                    <a:pt x="11968" y="184"/>
                  </a:cubicBezTo>
                  <a:cubicBezTo>
                    <a:pt x="9341" y="-226"/>
                    <a:pt x="6422" y="47"/>
                    <a:pt x="4670" y="1004"/>
                  </a:cubicBezTo>
                  <a:cubicBezTo>
                    <a:pt x="2919" y="1961"/>
                    <a:pt x="2335" y="3602"/>
                    <a:pt x="4378" y="5516"/>
                  </a:cubicBezTo>
                  <a:cubicBezTo>
                    <a:pt x="6422" y="7430"/>
                    <a:pt x="11092" y="9617"/>
                    <a:pt x="14595" y="11531"/>
                  </a:cubicBezTo>
                  <a:cubicBezTo>
                    <a:pt x="18097" y="13445"/>
                    <a:pt x="20432" y="15085"/>
                    <a:pt x="21016" y="16589"/>
                  </a:cubicBezTo>
                  <a:cubicBezTo>
                    <a:pt x="21600" y="18093"/>
                    <a:pt x="20432" y="19460"/>
                    <a:pt x="17514" y="20280"/>
                  </a:cubicBezTo>
                  <a:cubicBezTo>
                    <a:pt x="14595" y="21101"/>
                    <a:pt x="9924" y="21374"/>
                    <a:pt x="6714" y="20827"/>
                  </a:cubicBezTo>
                  <a:cubicBezTo>
                    <a:pt x="3503" y="20280"/>
                    <a:pt x="1751" y="18913"/>
                    <a:pt x="0" y="17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1222703" y="3518711"/>
              <a:ext cx="397934" cy="33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7468" y="11892"/>
                  </a:moveTo>
                  <a:cubicBezTo>
                    <a:pt x="7238" y="11212"/>
                    <a:pt x="7009" y="10533"/>
                    <a:pt x="6377" y="9922"/>
                  </a:cubicBezTo>
                  <a:cubicBezTo>
                    <a:pt x="5745" y="9311"/>
                    <a:pt x="4711" y="8767"/>
                    <a:pt x="3619" y="9922"/>
                  </a:cubicBezTo>
                  <a:cubicBezTo>
                    <a:pt x="2528" y="11077"/>
                    <a:pt x="1379" y="13929"/>
                    <a:pt x="747" y="15763"/>
                  </a:cubicBezTo>
                  <a:cubicBezTo>
                    <a:pt x="115" y="17597"/>
                    <a:pt x="0" y="18412"/>
                    <a:pt x="0" y="19160"/>
                  </a:cubicBezTo>
                  <a:cubicBezTo>
                    <a:pt x="0" y="19907"/>
                    <a:pt x="115" y="20586"/>
                    <a:pt x="460" y="20994"/>
                  </a:cubicBezTo>
                  <a:cubicBezTo>
                    <a:pt x="804" y="21401"/>
                    <a:pt x="1379" y="21537"/>
                    <a:pt x="2700" y="19092"/>
                  </a:cubicBezTo>
                  <a:cubicBezTo>
                    <a:pt x="4021" y="16646"/>
                    <a:pt x="6089" y="11620"/>
                    <a:pt x="7238" y="8292"/>
                  </a:cubicBezTo>
                  <a:cubicBezTo>
                    <a:pt x="8387" y="4963"/>
                    <a:pt x="8617" y="3333"/>
                    <a:pt x="8674" y="2111"/>
                  </a:cubicBezTo>
                  <a:cubicBezTo>
                    <a:pt x="8732" y="888"/>
                    <a:pt x="8617" y="73"/>
                    <a:pt x="8387" y="5"/>
                  </a:cubicBezTo>
                  <a:cubicBezTo>
                    <a:pt x="8157" y="-63"/>
                    <a:pt x="7813" y="616"/>
                    <a:pt x="7411" y="2926"/>
                  </a:cubicBezTo>
                  <a:cubicBezTo>
                    <a:pt x="7009" y="5235"/>
                    <a:pt x="6549" y="9175"/>
                    <a:pt x="6434" y="11960"/>
                  </a:cubicBezTo>
                  <a:cubicBezTo>
                    <a:pt x="6319" y="14745"/>
                    <a:pt x="6549" y="16375"/>
                    <a:pt x="6836" y="17529"/>
                  </a:cubicBezTo>
                  <a:cubicBezTo>
                    <a:pt x="7123" y="18684"/>
                    <a:pt x="7468" y="19363"/>
                    <a:pt x="8157" y="19499"/>
                  </a:cubicBezTo>
                  <a:cubicBezTo>
                    <a:pt x="8847" y="19635"/>
                    <a:pt x="9881" y="19228"/>
                    <a:pt x="10628" y="18345"/>
                  </a:cubicBezTo>
                  <a:cubicBezTo>
                    <a:pt x="11374" y="17462"/>
                    <a:pt x="11834" y="16103"/>
                    <a:pt x="12064" y="15084"/>
                  </a:cubicBezTo>
                  <a:cubicBezTo>
                    <a:pt x="12294" y="14065"/>
                    <a:pt x="12294" y="13386"/>
                    <a:pt x="12006" y="13182"/>
                  </a:cubicBezTo>
                  <a:cubicBezTo>
                    <a:pt x="11719" y="12979"/>
                    <a:pt x="11145" y="13250"/>
                    <a:pt x="10685" y="13794"/>
                  </a:cubicBezTo>
                  <a:cubicBezTo>
                    <a:pt x="10226" y="14337"/>
                    <a:pt x="9881" y="15152"/>
                    <a:pt x="9594" y="16035"/>
                  </a:cubicBezTo>
                  <a:cubicBezTo>
                    <a:pt x="9306" y="16918"/>
                    <a:pt x="9077" y="17869"/>
                    <a:pt x="9077" y="18684"/>
                  </a:cubicBezTo>
                  <a:cubicBezTo>
                    <a:pt x="9077" y="19499"/>
                    <a:pt x="9306" y="20179"/>
                    <a:pt x="9651" y="20314"/>
                  </a:cubicBezTo>
                  <a:cubicBezTo>
                    <a:pt x="9996" y="20450"/>
                    <a:pt x="10455" y="20043"/>
                    <a:pt x="10743" y="19499"/>
                  </a:cubicBezTo>
                  <a:cubicBezTo>
                    <a:pt x="11030" y="18956"/>
                    <a:pt x="11145" y="18277"/>
                    <a:pt x="11202" y="18480"/>
                  </a:cubicBezTo>
                  <a:cubicBezTo>
                    <a:pt x="11260" y="18684"/>
                    <a:pt x="11260" y="19771"/>
                    <a:pt x="11547" y="20450"/>
                  </a:cubicBezTo>
                  <a:cubicBezTo>
                    <a:pt x="11834" y="21129"/>
                    <a:pt x="12409" y="21401"/>
                    <a:pt x="12983" y="21333"/>
                  </a:cubicBezTo>
                  <a:cubicBezTo>
                    <a:pt x="13557" y="21265"/>
                    <a:pt x="14132" y="20858"/>
                    <a:pt x="15281" y="18684"/>
                  </a:cubicBezTo>
                  <a:cubicBezTo>
                    <a:pt x="16430" y="16511"/>
                    <a:pt x="18153" y="12571"/>
                    <a:pt x="19245" y="9922"/>
                  </a:cubicBezTo>
                  <a:cubicBezTo>
                    <a:pt x="20336" y="7273"/>
                    <a:pt x="20796" y="5914"/>
                    <a:pt x="21083" y="4488"/>
                  </a:cubicBezTo>
                  <a:cubicBezTo>
                    <a:pt x="21370" y="3062"/>
                    <a:pt x="21485" y="1567"/>
                    <a:pt x="21255" y="1092"/>
                  </a:cubicBezTo>
                  <a:cubicBezTo>
                    <a:pt x="21026" y="616"/>
                    <a:pt x="20451" y="1160"/>
                    <a:pt x="19762" y="3401"/>
                  </a:cubicBezTo>
                  <a:cubicBezTo>
                    <a:pt x="19072" y="5643"/>
                    <a:pt x="18268" y="9582"/>
                    <a:pt x="17923" y="12571"/>
                  </a:cubicBezTo>
                  <a:cubicBezTo>
                    <a:pt x="17579" y="15560"/>
                    <a:pt x="17694" y="17597"/>
                    <a:pt x="17981" y="18956"/>
                  </a:cubicBezTo>
                  <a:cubicBezTo>
                    <a:pt x="18268" y="20314"/>
                    <a:pt x="18728" y="20994"/>
                    <a:pt x="19360" y="21265"/>
                  </a:cubicBezTo>
                  <a:cubicBezTo>
                    <a:pt x="19991" y="21537"/>
                    <a:pt x="20796" y="21401"/>
                    <a:pt x="21600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1499986" y="3710340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1628078" y="3714013"/>
              <a:ext cx="164009" cy="11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300" fill="norm" stroke="1" extrusionOk="0">
                  <a:moveTo>
                    <a:pt x="13804" y="515"/>
                  </a:moveTo>
                  <a:cubicBezTo>
                    <a:pt x="10523" y="108"/>
                    <a:pt x="7242" y="-300"/>
                    <a:pt x="5054" y="311"/>
                  </a:cubicBezTo>
                  <a:cubicBezTo>
                    <a:pt x="2867" y="923"/>
                    <a:pt x="1773" y="2553"/>
                    <a:pt x="953" y="4387"/>
                  </a:cubicBezTo>
                  <a:cubicBezTo>
                    <a:pt x="133" y="6221"/>
                    <a:pt x="-414" y="8258"/>
                    <a:pt x="406" y="10296"/>
                  </a:cubicBezTo>
                  <a:cubicBezTo>
                    <a:pt x="1227" y="12334"/>
                    <a:pt x="3414" y="14372"/>
                    <a:pt x="5054" y="14779"/>
                  </a:cubicBezTo>
                  <a:cubicBezTo>
                    <a:pt x="6695" y="15187"/>
                    <a:pt x="7789" y="13964"/>
                    <a:pt x="9019" y="12130"/>
                  </a:cubicBezTo>
                  <a:cubicBezTo>
                    <a:pt x="10249" y="10296"/>
                    <a:pt x="11616" y="7851"/>
                    <a:pt x="12300" y="8258"/>
                  </a:cubicBezTo>
                  <a:cubicBezTo>
                    <a:pt x="12983" y="8666"/>
                    <a:pt x="12983" y="11926"/>
                    <a:pt x="13667" y="14575"/>
                  </a:cubicBezTo>
                  <a:cubicBezTo>
                    <a:pt x="14351" y="17225"/>
                    <a:pt x="15718" y="19262"/>
                    <a:pt x="17085" y="20281"/>
                  </a:cubicBezTo>
                  <a:cubicBezTo>
                    <a:pt x="18452" y="21300"/>
                    <a:pt x="19819" y="21300"/>
                    <a:pt x="21186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1887336" y="3489036"/>
              <a:ext cx="95431" cy="29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530" fill="norm" stroke="1" extrusionOk="0">
                  <a:moveTo>
                    <a:pt x="0" y="1339"/>
                  </a:moveTo>
                  <a:cubicBezTo>
                    <a:pt x="1409" y="713"/>
                    <a:pt x="2817" y="87"/>
                    <a:pt x="5165" y="8"/>
                  </a:cubicBezTo>
                  <a:cubicBezTo>
                    <a:pt x="7513" y="-70"/>
                    <a:pt x="10800" y="400"/>
                    <a:pt x="14322" y="1652"/>
                  </a:cubicBezTo>
                  <a:cubicBezTo>
                    <a:pt x="17843" y="2904"/>
                    <a:pt x="21600" y="4939"/>
                    <a:pt x="21130" y="7678"/>
                  </a:cubicBezTo>
                  <a:cubicBezTo>
                    <a:pt x="20661" y="10417"/>
                    <a:pt x="15965" y="13860"/>
                    <a:pt x="11739" y="16287"/>
                  </a:cubicBezTo>
                  <a:cubicBezTo>
                    <a:pt x="7513" y="18713"/>
                    <a:pt x="3757" y="20121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1880986" y="3951640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3854586" y="3176940"/>
              <a:ext cx="717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92" y="17100"/>
                    <a:pt x="1784" y="12600"/>
                    <a:pt x="3568" y="10350"/>
                  </a:cubicBezTo>
                  <a:cubicBezTo>
                    <a:pt x="5352" y="8100"/>
                    <a:pt x="8028" y="8100"/>
                    <a:pt x="10481" y="8100"/>
                  </a:cubicBezTo>
                  <a:cubicBezTo>
                    <a:pt x="12935" y="8100"/>
                    <a:pt x="15165" y="8100"/>
                    <a:pt x="16981" y="6750"/>
                  </a:cubicBezTo>
                  <a:cubicBezTo>
                    <a:pt x="18796" y="5400"/>
                    <a:pt x="2019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4019686" y="3248907"/>
              <a:ext cx="666751" cy="2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60" fill="norm" stroke="1" extrusionOk="0">
                  <a:moveTo>
                    <a:pt x="0" y="12343"/>
                  </a:moveTo>
                  <a:cubicBezTo>
                    <a:pt x="1509" y="16971"/>
                    <a:pt x="3017" y="21600"/>
                    <a:pt x="5109" y="20057"/>
                  </a:cubicBezTo>
                  <a:cubicBezTo>
                    <a:pt x="7200" y="18514"/>
                    <a:pt x="9874" y="10800"/>
                    <a:pt x="12514" y="6171"/>
                  </a:cubicBezTo>
                  <a:cubicBezTo>
                    <a:pt x="15154" y="1543"/>
                    <a:pt x="17760" y="0"/>
                    <a:pt x="19269" y="0"/>
                  </a:cubicBezTo>
                  <a:cubicBezTo>
                    <a:pt x="20777" y="0"/>
                    <a:pt x="21189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3841886" y="3469040"/>
              <a:ext cx="1403351" cy="138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0"/>
                  </a:moveTo>
                  <a:cubicBezTo>
                    <a:pt x="521" y="5891"/>
                    <a:pt x="1043" y="11782"/>
                    <a:pt x="1613" y="14564"/>
                  </a:cubicBezTo>
                  <a:cubicBezTo>
                    <a:pt x="2183" y="17345"/>
                    <a:pt x="2802" y="17018"/>
                    <a:pt x="3616" y="14727"/>
                  </a:cubicBezTo>
                  <a:cubicBezTo>
                    <a:pt x="4431" y="12436"/>
                    <a:pt x="5441" y="8182"/>
                    <a:pt x="6369" y="6055"/>
                  </a:cubicBezTo>
                  <a:cubicBezTo>
                    <a:pt x="7298" y="3927"/>
                    <a:pt x="8145" y="3927"/>
                    <a:pt x="8764" y="5236"/>
                  </a:cubicBezTo>
                  <a:cubicBezTo>
                    <a:pt x="9383" y="6545"/>
                    <a:pt x="9774" y="9164"/>
                    <a:pt x="10311" y="11291"/>
                  </a:cubicBezTo>
                  <a:cubicBezTo>
                    <a:pt x="10849" y="13418"/>
                    <a:pt x="11533" y="15055"/>
                    <a:pt x="12233" y="16691"/>
                  </a:cubicBezTo>
                  <a:cubicBezTo>
                    <a:pt x="12934" y="18327"/>
                    <a:pt x="13651" y="19964"/>
                    <a:pt x="14514" y="20782"/>
                  </a:cubicBezTo>
                  <a:cubicBezTo>
                    <a:pt x="15377" y="21600"/>
                    <a:pt x="16387" y="21600"/>
                    <a:pt x="17283" y="20618"/>
                  </a:cubicBezTo>
                  <a:cubicBezTo>
                    <a:pt x="18179" y="19636"/>
                    <a:pt x="18961" y="17673"/>
                    <a:pt x="19662" y="14073"/>
                  </a:cubicBezTo>
                  <a:cubicBezTo>
                    <a:pt x="20362" y="10473"/>
                    <a:pt x="20981" y="52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3768238" y="3887294"/>
              <a:ext cx="131790" cy="25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256" fill="norm" stroke="1" extrusionOk="0">
                  <a:moveTo>
                    <a:pt x="19242" y="5818"/>
                  </a:moveTo>
                  <a:cubicBezTo>
                    <a:pt x="17278" y="3902"/>
                    <a:pt x="15314" y="1986"/>
                    <a:pt x="13514" y="940"/>
                  </a:cubicBezTo>
                  <a:cubicBezTo>
                    <a:pt x="11714" y="-105"/>
                    <a:pt x="10078" y="-279"/>
                    <a:pt x="7951" y="418"/>
                  </a:cubicBezTo>
                  <a:cubicBezTo>
                    <a:pt x="5823" y="1115"/>
                    <a:pt x="3205" y="2682"/>
                    <a:pt x="1569" y="3902"/>
                  </a:cubicBezTo>
                  <a:cubicBezTo>
                    <a:pt x="-67" y="5121"/>
                    <a:pt x="-722" y="5992"/>
                    <a:pt x="1078" y="7386"/>
                  </a:cubicBezTo>
                  <a:cubicBezTo>
                    <a:pt x="2878" y="8779"/>
                    <a:pt x="7133" y="10695"/>
                    <a:pt x="10733" y="12176"/>
                  </a:cubicBezTo>
                  <a:cubicBezTo>
                    <a:pt x="14333" y="13656"/>
                    <a:pt x="17278" y="14702"/>
                    <a:pt x="18914" y="15660"/>
                  </a:cubicBezTo>
                  <a:cubicBezTo>
                    <a:pt x="20551" y="16618"/>
                    <a:pt x="20878" y="17489"/>
                    <a:pt x="19569" y="18360"/>
                  </a:cubicBezTo>
                  <a:cubicBezTo>
                    <a:pt x="18260" y="19231"/>
                    <a:pt x="15314" y="20102"/>
                    <a:pt x="12860" y="20624"/>
                  </a:cubicBezTo>
                  <a:cubicBezTo>
                    <a:pt x="10405" y="21147"/>
                    <a:pt x="8442" y="21321"/>
                    <a:pt x="6642" y="21234"/>
                  </a:cubicBezTo>
                  <a:cubicBezTo>
                    <a:pt x="4842" y="21147"/>
                    <a:pt x="3205" y="20798"/>
                    <a:pt x="3860" y="20450"/>
                  </a:cubicBezTo>
                  <a:cubicBezTo>
                    <a:pt x="4514" y="20102"/>
                    <a:pt x="7460" y="19753"/>
                    <a:pt x="9751" y="19405"/>
                  </a:cubicBezTo>
                  <a:cubicBezTo>
                    <a:pt x="12042" y="19056"/>
                    <a:pt x="13678" y="18708"/>
                    <a:pt x="15314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3902426" y="3941886"/>
              <a:ext cx="345861" cy="16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014" fill="norm" stroke="1" extrusionOk="0">
                  <a:moveTo>
                    <a:pt x="7252" y="10282"/>
                  </a:moveTo>
                  <a:cubicBezTo>
                    <a:pt x="6859" y="7275"/>
                    <a:pt x="6466" y="4267"/>
                    <a:pt x="5812" y="2353"/>
                  </a:cubicBezTo>
                  <a:cubicBezTo>
                    <a:pt x="5157" y="439"/>
                    <a:pt x="4241" y="-381"/>
                    <a:pt x="3325" y="166"/>
                  </a:cubicBezTo>
                  <a:cubicBezTo>
                    <a:pt x="2408" y="713"/>
                    <a:pt x="1492" y="2627"/>
                    <a:pt x="837" y="5087"/>
                  </a:cubicBezTo>
                  <a:cubicBezTo>
                    <a:pt x="183" y="7548"/>
                    <a:pt x="-210" y="10556"/>
                    <a:pt x="117" y="13153"/>
                  </a:cubicBezTo>
                  <a:cubicBezTo>
                    <a:pt x="445" y="15751"/>
                    <a:pt x="1492" y="17938"/>
                    <a:pt x="2343" y="19305"/>
                  </a:cubicBezTo>
                  <a:cubicBezTo>
                    <a:pt x="3194" y="20672"/>
                    <a:pt x="3848" y="21219"/>
                    <a:pt x="4699" y="19989"/>
                  </a:cubicBezTo>
                  <a:cubicBezTo>
                    <a:pt x="5550" y="18758"/>
                    <a:pt x="6597" y="15751"/>
                    <a:pt x="7186" y="13563"/>
                  </a:cubicBezTo>
                  <a:cubicBezTo>
                    <a:pt x="7775" y="11376"/>
                    <a:pt x="7906" y="10009"/>
                    <a:pt x="7775" y="10009"/>
                  </a:cubicBezTo>
                  <a:cubicBezTo>
                    <a:pt x="7645" y="10009"/>
                    <a:pt x="7252" y="11376"/>
                    <a:pt x="7186" y="13290"/>
                  </a:cubicBezTo>
                  <a:cubicBezTo>
                    <a:pt x="7121" y="15204"/>
                    <a:pt x="7383" y="17665"/>
                    <a:pt x="7841" y="19168"/>
                  </a:cubicBezTo>
                  <a:cubicBezTo>
                    <a:pt x="8299" y="20672"/>
                    <a:pt x="8954" y="21219"/>
                    <a:pt x="9477" y="20946"/>
                  </a:cubicBezTo>
                  <a:cubicBezTo>
                    <a:pt x="10001" y="20672"/>
                    <a:pt x="10394" y="19578"/>
                    <a:pt x="10721" y="18211"/>
                  </a:cubicBezTo>
                  <a:cubicBezTo>
                    <a:pt x="11048" y="16844"/>
                    <a:pt x="11310" y="15204"/>
                    <a:pt x="11506" y="13700"/>
                  </a:cubicBezTo>
                  <a:cubicBezTo>
                    <a:pt x="11703" y="12196"/>
                    <a:pt x="11834" y="10829"/>
                    <a:pt x="11965" y="10966"/>
                  </a:cubicBezTo>
                  <a:cubicBezTo>
                    <a:pt x="12095" y="11103"/>
                    <a:pt x="12226" y="12743"/>
                    <a:pt x="12357" y="14384"/>
                  </a:cubicBezTo>
                  <a:cubicBezTo>
                    <a:pt x="12488" y="16024"/>
                    <a:pt x="12619" y="17665"/>
                    <a:pt x="12685" y="17801"/>
                  </a:cubicBezTo>
                  <a:cubicBezTo>
                    <a:pt x="12750" y="17938"/>
                    <a:pt x="12750" y="16571"/>
                    <a:pt x="12815" y="14247"/>
                  </a:cubicBezTo>
                  <a:cubicBezTo>
                    <a:pt x="12881" y="11923"/>
                    <a:pt x="13012" y="8642"/>
                    <a:pt x="13208" y="6318"/>
                  </a:cubicBezTo>
                  <a:cubicBezTo>
                    <a:pt x="13405" y="3994"/>
                    <a:pt x="13666" y="2627"/>
                    <a:pt x="13994" y="2490"/>
                  </a:cubicBezTo>
                  <a:cubicBezTo>
                    <a:pt x="14321" y="2353"/>
                    <a:pt x="14714" y="3447"/>
                    <a:pt x="15041" y="5771"/>
                  </a:cubicBezTo>
                  <a:cubicBezTo>
                    <a:pt x="15368" y="8095"/>
                    <a:pt x="15630" y="11649"/>
                    <a:pt x="15826" y="14110"/>
                  </a:cubicBezTo>
                  <a:cubicBezTo>
                    <a:pt x="16023" y="16571"/>
                    <a:pt x="16154" y="17938"/>
                    <a:pt x="16285" y="17938"/>
                  </a:cubicBezTo>
                  <a:cubicBezTo>
                    <a:pt x="16415" y="17938"/>
                    <a:pt x="16546" y="16571"/>
                    <a:pt x="16874" y="14520"/>
                  </a:cubicBezTo>
                  <a:cubicBezTo>
                    <a:pt x="17201" y="12470"/>
                    <a:pt x="17725" y="9735"/>
                    <a:pt x="18314" y="8095"/>
                  </a:cubicBezTo>
                  <a:cubicBezTo>
                    <a:pt x="18903" y="6454"/>
                    <a:pt x="19557" y="5908"/>
                    <a:pt x="19950" y="6318"/>
                  </a:cubicBezTo>
                  <a:cubicBezTo>
                    <a:pt x="20343" y="6728"/>
                    <a:pt x="20474" y="8095"/>
                    <a:pt x="20670" y="10419"/>
                  </a:cubicBezTo>
                  <a:cubicBezTo>
                    <a:pt x="20866" y="12743"/>
                    <a:pt x="21128" y="16024"/>
                    <a:pt x="21390" y="19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4280762" y="3933770"/>
              <a:ext cx="108358" cy="373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532" fill="norm" stroke="1" extrusionOk="0">
                  <a:moveTo>
                    <a:pt x="3528" y="3593"/>
                  </a:moveTo>
                  <a:cubicBezTo>
                    <a:pt x="3935" y="7620"/>
                    <a:pt x="4343" y="11647"/>
                    <a:pt x="4547" y="14393"/>
                  </a:cubicBezTo>
                  <a:cubicBezTo>
                    <a:pt x="4751" y="17139"/>
                    <a:pt x="4751" y="18603"/>
                    <a:pt x="4343" y="19701"/>
                  </a:cubicBezTo>
                  <a:cubicBezTo>
                    <a:pt x="3935" y="20800"/>
                    <a:pt x="3120" y="21532"/>
                    <a:pt x="2305" y="21532"/>
                  </a:cubicBezTo>
                  <a:cubicBezTo>
                    <a:pt x="1490" y="21532"/>
                    <a:pt x="675" y="20800"/>
                    <a:pt x="268" y="18359"/>
                  </a:cubicBezTo>
                  <a:cubicBezTo>
                    <a:pt x="-140" y="15918"/>
                    <a:pt x="-140" y="11769"/>
                    <a:pt x="675" y="8718"/>
                  </a:cubicBezTo>
                  <a:cubicBezTo>
                    <a:pt x="1490" y="5668"/>
                    <a:pt x="3120" y="3715"/>
                    <a:pt x="4547" y="2434"/>
                  </a:cubicBezTo>
                  <a:cubicBezTo>
                    <a:pt x="5973" y="1152"/>
                    <a:pt x="7196" y="542"/>
                    <a:pt x="8826" y="237"/>
                  </a:cubicBezTo>
                  <a:cubicBezTo>
                    <a:pt x="10456" y="-68"/>
                    <a:pt x="12494" y="-68"/>
                    <a:pt x="14124" y="176"/>
                  </a:cubicBezTo>
                  <a:cubicBezTo>
                    <a:pt x="15754" y="420"/>
                    <a:pt x="16977" y="908"/>
                    <a:pt x="18403" y="2007"/>
                  </a:cubicBezTo>
                  <a:cubicBezTo>
                    <a:pt x="19830" y="3105"/>
                    <a:pt x="21460" y="4813"/>
                    <a:pt x="20645" y="6156"/>
                  </a:cubicBezTo>
                  <a:cubicBezTo>
                    <a:pt x="19830" y="7498"/>
                    <a:pt x="16569" y="8474"/>
                    <a:pt x="13513" y="9024"/>
                  </a:cubicBezTo>
                  <a:cubicBezTo>
                    <a:pt x="10456" y="9573"/>
                    <a:pt x="7603" y="9695"/>
                    <a:pt x="5973" y="9451"/>
                  </a:cubicBezTo>
                  <a:cubicBezTo>
                    <a:pt x="4343" y="9207"/>
                    <a:pt x="3935" y="8596"/>
                    <a:pt x="3732" y="7986"/>
                  </a:cubicBezTo>
                  <a:cubicBezTo>
                    <a:pt x="3528" y="7376"/>
                    <a:pt x="3528" y="6766"/>
                    <a:pt x="3528" y="6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4480973" y="3786540"/>
              <a:ext cx="3401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6063"/>
                    <a:pt x="5170" y="12126"/>
                    <a:pt x="1993" y="15726"/>
                  </a:cubicBezTo>
                  <a:cubicBezTo>
                    <a:pt x="-1183" y="19326"/>
                    <a:pt x="88" y="20463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4502286" y="3928617"/>
              <a:ext cx="158751" cy="12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7156"/>
                  </a:moveTo>
                  <a:cubicBezTo>
                    <a:pt x="288" y="8956"/>
                    <a:pt x="576" y="10756"/>
                    <a:pt x="1440" y="11656"/>
                  </a:cubicBezTo>
                  <a:cubicBezTo>
                    <a:pt x="2304" y="12556"/>
                    <a:pt x="3744" y="12556"/>
                    <a:pt x="5184" y="12196"/>
                  </a:cubicBezTo>
                  <a:cubicBezTo>
                    <a:pt x="6624" y="11836"/>
                    <a:pt x="8064" y="11116"/>
                    <a:pt x="9216" y="9856"/>
                  </a:cubicBezTo>
                  <a:cubicBezTo>
                    <a:pt x="10368" y="8596"/>
                    <a:pt x="11232" y="6796"/>
                    <a:pt x="11952" y="4816"/>
                  </a:cubicBezTo>
                  <a:cubicBezTo>
                    <a:pt x="12672" y="2836"/>
                    <a:pt x="13248" y="676"/>
                    <a:pt x="12816" y="136"/>
                  </a:cubicBezTo>
                  <a:cubicBezTo>
                    <a:pt x="12384" y="-404"/>
                    <a:pt x="10944" y="676"/>
                    <a:pt x="9216" y="3196"/>
                  </a:cubicBezTo>
                  <a:cubicBezTo>
                    <a:pt x="7488" y="5716"/>
                    <a:pt x="5472" y="9676"/>
                    <a:pt x="4608" y="12556"/>
                  </a:cubicBezTo>
                  <a:cubicBezTo>
                    <a:pt x="3744" y="15436"/>
                    <a:pt x="4032" y="17236"/>
                    <a:pt x="4896" y="18316"/>
                  </a:cubicBezTo>
                  <a:cubicBezTo>
                    <a:pt x="5760" y="19396"/>
                    <a:pt x="7200" y="19756"/>
                    <a:pt x="10080" y="20116"/>
                  </a:cubicBezTo>
                  <a:cubicBezTo>
                    <a:pt x="12960" y="20476"/>
                    <a:pt x="17280" y="20836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0693536" y="3278540"/>
              <a:ext cx="742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800"/>
                    <a:pt x="4431" y="1600"/>
                    <a:pt x="6708" y="2800"/>
                  </a:cubicBezTo>
                  <a:cubicBezTo>
                    <a:pt x="8985" y="4000"/>
                    <a:pt x="11323" y="5600"/>
                    <a:pt x="13815" y="8800"/>
                  </a:cubicBezTo>
                  <a:cubicBezTo>
                    <a:pt x="16308" y="12000"/>
                    <a:pt x="18954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0934836" y="3354740"/>
              <a:ext cx="400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1800"/>
                    <a:pt x="8229" y="3600"/>
                    <a:pt x="11829" y="7200"/>
                  </a:cubicBezTo>
                  <a:cubicBezTo>
                    <a:pt x="15429" y="10800"/>
                    <a:pt x="18514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7856084" y="3932590"/>
              <a:ext cx="113565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584" y="21600"/>
                  </a:moveTo>
                  <a:cubicBezTo>
                    <a:pt x="303" y="21600"/>
                    <a:pt x="21" y="21600"/>
                    <a:pt x="1" y="20400"/>
                  </a:cubicBezTo>
                  <a:cubicBezTo>
                    <a:pt x="-19" y="19200"/>
                    <a:pt x="222" y="16800"/>
                    <a:pt x="1047" y="14400"/>
                  </a:cubicBezTo>
                  <a:cubicBezTo>
                    <a:pt x="1872" y="12000"/>
                    <a:pt x="3279" y="9600"/>
                    <a:pt x="4848" y="8400"/>
                  </a:cubicBezTo>
                  <a:cubicBezTo>
                    <a:pt x="6417" y="7200"/>
                    <a:pt x="8146" y="7200"/>
                    <a:pt x="9755" y="7200"/>
                  </a:cubicBezTo>
                  <a:cubicBezTo>
                    <a:pt x="11364" y="7200"/>
                    <a:pt x="12853" y="7200"/>
                    <a:pt x="14582" y="7200"/>
                  </a:cubicBezTo>
                  <a:cubicBezTo>
                    <a:pt x="16312" y="7200"/>
                    <a:pt x="18283" y="7200"/>
                    <a:pt x="19489" y="6000"/>
                  </a:cubicBezTo>
                  <a:cubicBezTo>
                    <a:pt x="20696" y="4800"/>
                    <a:pt x="21139" y="2400"/>
                    <a:pt x="215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7918586" y="4053240"/>
              <a:ext cx="736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0" y="19543"/>
                    <a:pt x="4221" y="17486"/>
                    <a:pt x="6672" y="14400"/>
                  </a:cubicBezTo>
                  <a:cubicBezTo>
                    <a:pt x="9124" y="11314"/>
                    <a:pt x="11917" y="7200"/>
                    <a:pt x="14462" y="4629"/>
                  </a:cubicBezTo>
                  <a:cubicBezTo>
                    <a:pt x="17007" y="2057"/>
                    <a:pt x="1930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7608759" y="4719990"/>
              <a:ext cx="174774" cy="14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111" fill="norm" stroke="1" extrusionOk="0">
                  <a:moveTo>
                    <a:pt x="3696" y="953"/>
                  </a:moveTo>
                  <a:cubicBezTo>
                    <a:pt x="2410" y="5718"/>
                    <a:pt x="1125" y="10482"/>
                    <a:pt x="482" y="13659"/>
                  </a:cubicBezTo>
                  <a:cubicBezTo>
                    <a:pt x="-161" y="16835"/>
                    <a:pt x="-161" y="18424"/>
                    <a:pt x="482" y="18900"/>
                  </a:cubicBezTo>
                  <a:cubicBezTo>
                    <a:pt x="1125" y="19376"/>
                    <a:pt x="2410" y="18741"/>
                    <a:pt x="3696" y="17471"/>
                  </a:cubicBezTo>
                  <a:cubicBezTo>
                    <a:pt x="4982" y="16200"/>
                    <a:pt x="6268" y="14294"/>
                    <a:pt x="7425" y="12865"/>
                  </a:cubicBezTo>
                  <a:cubicBezTo>
                    <a:pt x="8582" y="11435"/>
                    <a:pt x="9610" y="10482"/>
                    <a:pt x="10125" y="10800"/>
                  </a:cubicBezTo>
                  <a:cubicBezTo>
                    <a:pt x="10639" y="11118"/>
                    <a:pt x="10639" y="12706"/>
                    <a:pt x="11025" y="14612"/>
                  </a:cubicBezTo>
                  <a:cubicBezTo>
                    <a:pt x="11410" y="16518"/>
                    <a:pt x="12182" y="18741"/>
                    <a:pt x="13468" y="20012"/>
                  </a:cubicBezTo>
                  <a:cubicBezTo>
                    <a:pt x="14753" y="21282"/>
                    <a:pt x="16553" y="21600"/>
                    <a:pt x="18096" y="20171"/>
                  </a:cubicBezTo>
                  <a:cubicBezTo>
                    <a:pt x="19639" y="18741"/>
                    <a:pt x="20925" y="15565"/>
                    <a:pt x="21182" y="12388"/>
                  </a:cubicBezTo>
                  <a:cubicBezTo>
                    <a:pt x="21439" y="9212"/>
                    <a:pt x="20668" y="6035"/>
                    <a:pt x="19768" y="3971"/>
                  </a:cubicBezTo>
                  <a:cubicBezTo>
                    <a:pt x="18868" y="1906"/>
                    <a:pt x="17839" y="953"/>
                    <a:pt x="168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7845789" y="4590677"/>
              <a:ext cx="110898" cy="29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60" fill="norm" stroke="1" extrusionOk="0">
                  <a:moveTo>
                    <a:pt x="567" y="2946"/>
                  </a:moveTo>
                  <a:cubicBezTo>
                    <a:pt x="1382" y="1557"/>
                    <a:pt x="2197" y="169"/>
                    <a:pt x="2605" y="14"/>
                  </a:cubicBezTo>
                  <a:cubicBezTo>
                    <a:pt x="3012" y="-140"/>
                    <a:pt x="3012" y="940"/>
                    <a:pt x="2401" y="3949"/>
                  </a:cubicBezTo>
                  <a:cubicBezTo>
                    <a:pt x="1790" y="6957"/>
                    <a:pt x="567" y="11894"/>
                    <a:pt x="160" y="14363"/>
                  </a:cubicBezTo>
                  <a:cubicBezTo>
                    <a:pt x="-248" y="16831"/>
                    <a:pt x="160" y="16831"/>
                    <a:pt x="975" y="16369"/>
                  </a:cubicBezTo>
                  <a:cubicBezTo>
                    <a:pt x="1790" y="15906"/>
                    <a:pt x="3012" y="14980"/>
                    <a:pt x="4235" y="14209"/>
                  </a:cubicBezTo>
                  <a:cubicBezTo>
                    <a:pt x="5458" y="13437"/>
                    <a:pt x="6680" y="12820"/>
                    <a:pt x="8310" y="12511"/>
                  </a:cubicBezTo>
                  <a:cubicBezTo>
                    <a:pt x="9941" y="12203"/>
                    <a:pt x="11978" y="12203"/>
                    <a:pt x="13405" y="12743"/>
                  </a:cubicBezTo>
                  <a:cubicBezTo>
                    <a:pt x="14831" y="13283"/>
                    <a:pt x="15646" y="14363"/>
                    <a:pt x="16054" y="15674"/>
                  </a:cubicBezTo>
                  <a:cubicBezTo>
                    <a:pt x="16461" y="16986"/>
                    <a:pt x="16461" y="18529"/>
                    <a:pt x="17277" y="19531"/>
                  </a:cubicBezTo>
                  <a:cubicBezTo>
                    <a:pt x="18092" y="20534"/>
                    <a:pt x="19722" y="20997"/>
                    <a:pt x="21352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7989616" y="4598211"/>
              <a:ext cx="259171" cy="27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22" fill="norm" stroke="1" extrusionOk="0">
                  <a:moveTo>
                    <a:pt x="4643" y="17534"/>
                  </a:moveTo>
                  <a:cubicBezTo>
                    <a:pt x="4995" y="16704"/>
                    <a:pt x="5346" y="15873"/>
                    <a:pt x="5522" y="15042"/>
                  </a:cubicBezTo>
                  <a:cubicBezTo>
                    <a:pt x="5697" y="14211"/>
                    <a:pt x="5697" y="13380"/>
                    <a:pt x="5082" y="13380"/>
                  </a:cubicBezTo>
                  <a:cubicBezTo>
                    <a:pt x="4468" y="13380"/>
                    <a:pt x="3239" y="14211"/>
                    <a:pt x="2273" y="15125"/>
                  </a:cubicBezTo>
                  <a:cubicBezTo>
                    <a:pt x="1307" y="16039"/>
                    <a:pt x="604" y="17036"/>
                    <a:pt x="253" y="17950"/>
                  </a:cubicBezTo>
                  <a:cubicBezTo>
                    <a:pt x="-98" y="18864"/>
                    <a:pt x="-98" y="19694"/>
                    <a:pt x="341" y="20193"/>
                  </a:cubicBezTo>
                  <a:cubicBezTo>
                    <a:pt x="780" y="20691"/>
                    <a:pt x="1658" y="20857"/>
                    <a:pt x="2624" y="20691"/>
                  </a:cubicBezTo>
                  <a:cubicBezTo>
                    <a:pt x="3590" y="20525"/>
                    <a:pt x="4643" y="20027"/>
                    <a:pt x="5522" y="19445"/>
                  </a:cubicBezTo>
                  <a:cubicBezTo>
                    <a:pt x="6400" y="18864"/>
                    <a:pt x="7102" y="18199"/>
                    <a:pt x="7629" y="18365"/>
                  </a:cubicBezTo>
                  <a:cubicBezTo>
                    <a:pt x="8156" y="18531"/>
                    <a:pt x="8507" y="19528"/>
                    <a:pt x="9122" y="20110"/>
                  </a:cubicBezTo>
                  <a:cubicBezTo>
                    <a:pt x="9736" y="20691"/>
                    <a:pt x="10614" y="20857"/>
                    <a:pt x="11317" y="20608"/>
                  </a:cubicBezTo>
                  <a:cubicBezTo>
                    <a:pt x="12019" y="20359"/>
                    <a:pt x="12546" y="19694"/>
                    <a:pt x="13687" y="16953"/>
                  </a:cubicBezTo>
                  <a:cubicBezTo>
                    <a:pt x="14829" y="14211"/>
                    <a:pt x="16585" y="9393"/>
                    <a:pt x="17463" y="6568"/>
                  </a:cubicBezTo>
                  <a:cubicBezTo>
                    <a:pt x="18341" y="3744"/>
                    <a:pt x="18341" y="2913"/>
                    <a:pt x="18429" y="1999"/>
                  </a:cubicBezTo>
                  <a:cubicBezTo>
                    <a:pt x="18517" y="1085"/>
                    <a:pt x="18692" y="88"/>
                    <a:pt x="18517" y="5"/>
                  </a:cubicBezTo>
                  <a:cubicBezTo>
                    <a:pt x="18341" y="-78"/>
                    <a:pt x="17814" y="753"/>
                    <a:pt x="17200" y="3660"/>
                  </a:cubicBezTo>
                  <a:cubicBezTo>
                    <a:pt x="16585" y="6568"/>
                    <a:pt x="15882" y="11553"/>
                    <a:pt x="15531" y="14544"/>
                  </a:cubicBezTo>
                  <a:cubicBezTo>
                    <a:pt x="15180" y="17534"/>
                    <a:pt x="15180" y="18531"/>
                    <a:pt x="16234" y="19362"/>
                  </a:cubicBezTo>
                  <a:cubicBezTo>
                    <a:pt x="17287" y="20193"/>
                    <a:pt x="19395" y="20857"/>
                    <a:pt x="21502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8159886" y="4719990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8730163" y="4745390"/>
              <a:ext cx="1392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143"/>
                    <a:pt x="-1303" y="10286"/>
                    <a:pt x="240" y="13886"/>
                  </a:cubicBezTo>
                  <a:cubicBezTo>
                    <a:pt x="1783" y="17486"/>
                    <a:pt x="11040" y="19543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8744086" y="465649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8816063" y="4662840"/>
              <a:ext cx="9463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600" fill="norm" stroke="1" extrusionOk="0">
                  <a:moveTo>
                    <a:pt x="11947" y="1271"/>
                  </a:moveTo>
                  <a:cubicBezTo>
                    <a:pt x="10108" y="635"/>
                    <a:pt x="8270" y="0"/>
                    <a:pt x="6202" y="0"/>
                  </a:cubicBezTo>
                  <a:cubicBezTo>
                    <a:pt x="4134" y="0"/>
                    <a:pt x="1836" y="635"/>
                    <a:pt x="687" y="1588"/>
                  </a:cubicBezTo>
                  <a:cubicBezTo>
                    <a:pt x="-462" y="2541"/>
                    <a:pt x="-462" y="3812"/>
                    <a:pt x="2985" y="6141"/>
                  </a:cubicBezTo>
                  <a:cubicBezTo>
                    <a:pt x="6432" y="8471"/>
                    <a:pt x="13325" y="11859"/>
                    <a:pt x="17002" y="14294"/>
                  </a:cubicBezTo>
                  <a:cubicBezTo>
                    <a:pt x="20678" y="16729"/>
                    <a:pt x="21138" y="18212"/>
                    <a:pt x="19989" y="19271"/>
                  </a:cubicBezTo>
                  <a:cubicBezTo>
                    <a:pt x="18840" y="20329"/>
                    <a:pt x="16083" y="20965"/>
                    <a:pt x="12636" y="21282"/>
                  </a:cubicBezTo>
                  <a:cubicBezTo>
                    <a:pt x="9189" y="21600"/>
                    <a:pt x="5053" y="21600"/>
                    <a:pt x="9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9446929" y="4542190"/>
              <a:ext cx="65508" cy="34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448" fill="norm" stroke="1" extrusionOk="0">
                  <a:moveTo>
                    <a:pt x="10765" y="0"/>
                  </a:moveTo>
                  <a:cubicBezTo>
                    <a:pt x="6715" y="2733"/>
                    <a:pt x="2665" y="5465"/>
                    <a:pt x="977" y="8718"/>
                  </a:cubicBezTo>
                  <a:cubicBezTo>
                    <a:pt x="-710" y="11971"/>
                    <a:pt x="-35" y="15745"/>
                    <a:pt x="1652" y="18022"/>
                  </a:cubicBezTo>
                  <a:cubicBezTo>
                    <a:pt x="3340" y="20299"/>
                    <a:pt x="6040" y="21080"/>
                    <a:pt x="9415" y="21340"/>
                  </a:cubicBezTo>
                  <a:cubicBezTo>
                    <a:pt x="12790" y="21600"/>
                    <a:pt x="16840" y="21340"/>
                    <a:pt x="2089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9360036" y="4571824"/>
              <a:ext cx="298451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701"/>
                  </a:moveTo>
                  <a:cubicBezTo>
                    <a:pt x="3983" y="10800"/>
                    <a:pt x="7966" y="7899"/>
                    <a:pt x="10340" y="5884"/>
                  </a:cubicBezTo>
                  <a:cubicBezTo>
                    <a:pt x="12715" y="3869"/>
                    <a:pt x="13481" y="2740"/>
                    <a:pt x="14094" y="1773"/>
                  </a:cubicBezTo>
                  <a:cubicBezTo>
                    <a:pt x="14706" y="806"/>
                    <a:pt x="15166" y="0"/>
                    <a:pt x="15319" y="0"/>
                  </a:cubicBezTo>
                  <a:cubicBezTo>
                    <a:pt x="15472" y="0"/>
                    <a:pt x="15319" y="806"/>
                    <a:pt x="14860" y="3466"/>
                  </a:cubicBezTo>
                  <a:cubicBezTo>
                    <a:pt x="14400" y="6125"/>
                    <a:pt x="13634" y="10639"/>
                    <a:pt x="13098" y="13701"/>
                  </a:cubicBezTo>
                  <a:cubicBezTo>
                    <a:pt x="12562" y="16764"/>
                    <a:pt x="12255" y="18376"/>
                    <a:pt x="12102" y="19585"/>
                  </a:cubicBezTo>
                  <a:cubicBezTo>
                    <a:pt x="11949" y="20794"/>
                    <a:pt x="11949" y="21600"/>
                    <a:pt x="12026" y="21600"/>
                  </a:cubicBezTo>
                  <a:cubicBezTo>
                    <a:pt x="12102" y="21600"/>
                    <a:pt x="12255" y="20794"/>
                    <a:pt x="12791" y="19585"/>
                  </a:cubicBezTo>
                  <a:cubicBezTo>
                    <a:pt x="13328" y="18376"/>
                    <a:pt x="14247" y="16764"/>
                    <a:pt x="15013" y="15716"/>
                  </a:cubicBezTo>
                  <a:cubicBezTo>
                    <a:pt x="15779" y="14669"/>
                    <a:pt x="16391" y="14185"/>
                    <a:pt x="16928" y="14427"/>
                  </a:cubicBezTo>
                  <a:cubicBezTo>
                    <a:pt x="17464" y="14669"/>
                    <a:pt x="17923" y="15636"/>
                    <a:pt x="18689" y="16764"/>
                  </a:cubicBezTo>
                  <a:cubicBezTo>
                    <a:pt x="19455" y="17893"/>
                    <a:pt x="20528" y="19182"/>
                    <a:pt x="21600" y="20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9678582" y="4723425"/>
              <a:ext cx="208505" cy="16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0915" fill="norm" stroke="1" extrusionOk="0">
                  <a:moveTo>
                    <a:pt x="531" y="5105"/>
                  </a:moveTo>
                  <a:cubicBezTo>
                    <a:pt x="531" y="6422"/>
                    <a:pt x="531" y="7739"/>
                    <a:pt x="1060" y="8529"/>
                  </a:cubicBezTo>
                  <a:cubicBezTo>
                    <a:pt x="1589" y="9319"/>
                    <a:pt x="2648" y="9583"/>
                    <a:pt x="3707" y="9583"/>
                  </a:cubicBezTo>
                  <a:cubicBezTo>
                    <a:pt x="4766" y="9583"/>
                    <a:pt x="5825" y="9319"/>
                    <a:pt x="6884" y="7871"/>
                  </a:cubicBezTo>
                  <a:cubicBezTo>
                    <a:pt x="7942" y="6422"/>
                    <a:pt x="9001" y="3788"/>
                    <a:pt x="9107" y="2075"/>
                  </a:cubicBezTo>
                  <a:cubicBezTo>
                    <a:pt x="9213" y="363"/>
                    <a:pt x="8366" y="-427"/>
                    <a:pt x="6778" y="232"/>
                  </a:cubicBezTo>
                  <a:cubicBezTo>
                    <a:pt x="5189" y="890"/>
                    <a:pt x="2860" y="2997"/>
                    <a:pt x="1378" y="6158"/>
                  </a:cubicBezTo>
                  <a:cubicBezTo>
                    <a:pt x="-105" y="9319"/>
                    <a:pt x="-740" y="13534"/>
                    <a:pt x="1272" y="16300"/>
                  </a:cubicBezTo>
                  <a:cubicBezTo>
                    <a:pt x="3284" y="19066"/>
                    <a:pt x="7942" y="20383"/>
                    <a:pt x="11648" y="20778"/>
                  </a:cubicBezTo>
                  <a:cubicBezTo>
                    <a:pt x="15354" y="21173"/>
                    <a:pt x="18107" y="20646"/>
                    <a:pt x="20860" y="20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10179186" y="4742126"/>
              <a:ext cx="215901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3799"/>
                  </a:moveTo>
                  <a:cubicBezTo>
                    <a:pt x="635" y="6604"/>
                    <a:pt x="1271" y="9410"/>
                    <a:pt x="1588" y="11794"/>
                  </a:cubicBezTo>
                  <a:cubicBezTo>
                    <a:pt x="1906" y="14178"/>
                    <a:pt x="1906" y="16142"/>
                    <a:pt x="1588" y="17966"/>
                  </a:cubicBezTo>
                  <a:cubicBezTo>
                    <a:pt x="1271" y="19789"/>
                    <a:pt x="635" y="21472"/>
                    <a:pt x="318" y="21472"/>
                  </a:cubicBezTo>
                  <a:cubicBezTo>
                    <a:pt x="0" y="21472"/>
                    <a:pt x="0" y="19789"/>
                    <a:pt x="635" y="16423"/>
                  </a:cubicBezTo>
                  <a:cubicBezTo>
                    <a:pt x="1271" y="13056"/>
                    <a:pt x="2541" y="8007"/>
                    <a:pt x="3494" y="4781"/>
                  </a:cubicBezTo>
                  <a:cubicBezTo>
                    <a:pt x="4447" y="1555"/>
                    <a:pt x="5082" y="153"/>
                    <a:pt x="5718" y="12"/>
                  </a:cubicBezTo>
                  <a:cubicBezTo>
                    <a:pt x="6353" y="-128"/>
                    <a:pt x="6988" y="994"/>
                    <a:pt x="7518" y="2397"/>
                  </a:cubicBezTo>
                  <a:cubicBezTo>
                    <a:pt x="8047" y="3799"/>
                    <a:pt x="8471" y="5482"/>
                    <a:pt x="8682" y="7306"/>
                  </a:cubicBezTo>
                  <a:cubicBezTo>
                    <a:pt x="8894" y="9129"/>
                    <a:pt x="8894" y="11093"/>
                    <a:pt x="9000" y="11093"/>
                  </a:cubicBezTo>
                  <a:cubicBezTo>
                    <a:pt x="9106" y="11093"/>
                    <a:pt x="9318" y="9129"/>
                    <a:pt x="10165" y="7166"/>
                  </a:cubicBezTo>
                  <a:cubicBezTo>
                    <a:pt x="11012" y="5202"/>
                    <a:pt x="12494" y="3238"/>
                    <a:pt x="13765" y="2256"/>
                  </a:cubicBezTo>
                  <a:cubicBezTo>
                    <a:pt x="15035" y="1275"/>
                    <a:pt x="16094" y="1275"/>
                    <a:pt x="17365" y="4360"/>
                  </a:cubicBezTo>
                  <a:cubicBezTo>
                    <a:pt x="18635" y="7446"/>
                    <a:pt x="20118" y="13617"/>
                    <a:pt x="21600" y="1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0437419" y="4754655"/>
              <a:ext cx="103718" cy="15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441" y="3143"/>
                  </a:moveTo>
                  <a:cubicBezTo>
                    <a:pt x="1763" y="4622"/>
                    <a:pt x="3086" y="6102"/>
                    <a:pt x="4849" y="6841"/>
                  </a:cubicBezTo>
                  <a:cubicBezTo>
                    <a:pt x="6612" y="7581"/>
                    <a:pt x="8816" y="7581"/>
                    <a:pt x="10800" y="7137"/>
                  </a:cubicBezTo>
                  <a:cubicBezTo>
                    <a:pt x="12784" y="6693"/>
                    <a:pt x="14547" y="5806"/>
                    <a:pt x="15869" y="4622"/>
                  </a:cubicBezTo>
                  <a:cubicBezTo>
                    <a:pt x="17192" y="3439"/>
                    <a:pt x="18073" y="1959"/>
                    <a:pt x="17192" y="1072"/>
                  </a:cubicBezTo>
                  <a:cubicBezTo>
                    <a:pt x="16310" y="184"/>
                    <a:pt x="13665" y="-112"/>
                    <a:pt x="11241" y="36"/>
                  </a:cubicBezTo>
                  <a:cubicBezTo>
                    <a:pt x="8816" y="184"/>
                    <a:pt x="6612" y="776"/>
                    <a:pt x="4408" y="3143"/>
                  </a:cubicBezTo>
                  <a:cubicBezTo>
                    <a:pt x="2204" y="5510"/>
                    <a:pt x="0" y="9652"/>
                    <a:pt x="0" y="13055"/>
                  </a:cubicBezTo>
                  <a:cubicBezTo>
                    <a:pt x="0" y="16458"/>
                    <a:pt x="2204" y="19121"/>
                    <a:pt x="6171" y="20304"/>
                  </a:cubicBezTo>
                  <a:cubicBezTo>
                    <a:pt x="10139" y="21488"/>
                    <a:pt x="15869" y="21192"/>
                    <a:pt x="21600" y="2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0539939" y="4778136"/>
              <a:ext cx="115498" cy="116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0896" fill="norm" stroke="1" extrusionOk="0">
                  <a:moveTo>
                    <a:pt x="17576" y="959"/>
                  </a:moveTo>
                  <a:cubicBezTo>
                    <a:pt x="15261" y="201"/>
                    <a:pt x="12947" y="-557"/>
                    <a:pt x="9861" y="580"/>
                  </a:cubicBezTo>
                  <a:cubicBezTo>
                    <a:pt x="6776" y="1717"/>
                    <a:pt x="2918" y="4748"/>
                    <a:pt x="1183" y="8348"/>
                  </a:cubicBezTo>
                  <a:cubicBezTo>
                    <a:pt x="-553" y="11948"/>
                    <a:pt x="-167" y="16117"/>
                    <a:pt x="990" y="18390"/>
                  </a:cubicBezTo>
                  <a:cubicBezTo>
                    <a:pt x="2147" y="20664"/>
                    <a:pt x="4076" y="21043"/>
                    <a:pt x="6004" y="20854"/>
                  </a:cubicBezTo>
                  <a:cubicBezTo>
                    <a:pt x="7933" y="20664"/>
                    <a:pt x="9861" y="19906"/>
                    <a:pt x="11404" y="17822"/>
                  </a:cubicBezTo>
                  <a:cubicBezTo>
                    <a:pt x="12947" y="15738"/>
                    <a:pt x="14104" y="12327"/>
                    <a:pt x="14683" y="12327"/>
                  </a:cubicBezTo>
                  <a:cubicBezTo>
                    <a:pt x="15261" y="12327"/>
                    <a:pt x="15261" y="15738"/>
                    <a:pt x="16226" y="17443"/>
                  </a:cubicBezTo>
                  <a:cubicBezTo>
                    <a:pt x="17190" y="19148"/>
                    <a:pt x="19118" y="19148"/>
                    <a:pt x="21047" y="19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0699886" y="4751479"/>
              <a:ext cx="95251" cy="15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4320" y="6767"/>
                  </a:moveTo>
                  <a:cubicBezTo>
                    <a:pt x="2880" y="9853"/>
                    <a:pt x="1440" y="12938"/>
                    <a:pt x="720" y="15603"/>
                  </a:cubicBezTo>
                  <a:cubicBezTo>
                    <a:pt x="0" y="18268"/>
                    <a:pt x="0" y="20512"/>
                    <a:pt x="0" y="20933"/>
                  </a:cubicBezTo>
                  <a:cubicBezTo>
                    <a:pt x="0" y="21354"/>
                    <a:pt x="0" y="19951"/>
                    <a:pt x="720" y="16866"/>
                  </a:cubicBezTo>
                  <a:cubicBezTo>
                    <a:pt x="1440" y="13780"/>
                    <a:pt x="2880" y="9011"/>
                    <a:pt x="5280" y="5645"/>
                  </a:cubicBezTo>
                  <a:cubicBezTo>
                    <a:pt x="7680" y="2279"/>
                    <a:pt x="11040" y="315"/>
                    <a:pt x="13200" y="35"/>
                  </a:cubicBezTo>
                  <a:cubicBezTo>
                    <a:pt x="15360" y="-246"/>
                    <a:pt x="16320" y="1157"/>
                    <a:pt x="17520" y="4944"/>
                  </a:cubicBezTo>
                  <a:cubicBezTo>
                    <a:pt x="18720" y="8731"/>
                    <a:pt x="20160" y="14902"/>
                    <a:pt x="21600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1042241" y="4638030"/>
              <a:ext cx="279946" cy="46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30" fill="norm" stroke="1" extrusionOk="0">
                  <a:moveTo>
                    <a:pt x="8324" y="9022"/>
                  </a:moveTo>
                  <a:cubicBezTo>
                    <a:pt x="6862" y="8633"/>
                    <a:pt x="5401" y="8244"/>
                    <a:pt x="4264" y="8098"/>
                  </a:cubicBezTo>
                  <a:cubicBezTo>
                    <a:pt x="3127" y="7952"/>
                    <a:pt x="2315" y="8049"/>
                    <a:pt x="1584" y="8633"/>
                  </a:cubicBezTo>
                  <a:cubicBezTo>
                    <a:pt x="853" y="9217"/>
                    <a:pt x="204" y="10287"/>
                    <a:pt x="41" y="11065"/>
                  </a:cubicBezTo>
                  <a:cubicBezTo>
                    <a:pt x="-121" y="11844"/>
                    <a:pt x="204" y="12330"/>
                    <a:pt x="772" y="12671"/>
                  </a:cubicBezTo>
                  <a:cubicBezTo>
                    <a:pt x="1341" y="13011"/>
                    <a:pt x="2153" y="13206"/>
                    <a:pt x="3046" y="12281"/>
                  </a:cubicBezTo>
                  <a:cubicBezTo>
                    <a:pt x="3939" y="11357"/>
                    <a:pt x="4914" y="9314"/>
                    <a:pt x="5563" y="7806"/>
                  </a:cubicBezTo>
                  <a:cubicBezTo>
                    <a:pt x="6213" y="6298"/>
                    <a:pt x="6538" y="5325"/>
                    <a:pt x="8243" y="4157"/>
                  </a:cubicBezTo>
                  <a:cubicBezTo>
                    <a:pt x="9948" y="2990"/>
                    <a:pt x="13034" y="1627"/>
                    <a:pt x="14983" y="849"/>
                  </a:cubicBezTo>
                  <a:cubicBezTo>
                    <a:pt x="16932" y="71"/>
                    <a:pt x="17744" y="-124"/>
                    <a:pt x="17987" y="71"/>
                  </a:cubicBezTo>
                  <a:cubicBezTo>
                    <a:pt x="18231" y="265"/>
                    <a:pt x="17906" y="849"/>
                    <a:pt x="16526" y="2454"/>
                  </a:cubicBezTo>
                  <a:cubicBezTo>
                    <a:pt x="15145" y="4060"/>
                    <a:pt x="12709" y="6687"/>
                    <a:pt x="10841" y="9508"/>
                  </a:cubicBezTo>
                  <a:cubicBezTo>
                    <a:pt x="8974" y="12330"/>
                    <a:pt x="7674" y="15346"/>
                    <a:pt x="7025" y="17098"/>
                  </a:cubicBezTo>
                  <a:cubicBezTo>
                    <a:pt x="6375" y="18849"/>
                    <a:pt x="6375" y="19335"/>
                    <a:pt x="6375" y="19822"/>
                  </a:cubicBezTo>
                  <a:cubicBezTo>
                    <a:pt x="6375" y="20308"/>
                    <a:pt x="6375" y="20795"/>
                    <a:pt x="6781" y="21087"/>
                  </a:cubicBezTo>
                  <a:cubicBezTo>
                    <a:pt x="7187" y="21379"/>
                    <a:pt x="7999" y="21476"/>
                    <a:pt x="8811" y="20990"/>
                  </a:cubicBezTo>
                  <a:cubicBezTo>
                    <a:pt x="9623" y="20503"/>
                    <a:pt x="10435" y="19433"/>
                    <a:pt x="11085" y="18411"/>
                  </a:cubicBezTo>
                  <a:cubicBezTo>
                    <a:pt x="11735" y="17390"/>
                    <a:pt x="12222" y="16417"/>
                    <a:pt x="12465" y="15638"/>
                  </a:cubicBezTo>
                  <a:cubicBezTo>
                    <a:pt x="12709" y="14860"/>
                    <a:pt x="12709" y="14276"/>
                    <a:pt x="13115" y="14033"/>
                  </a:cubicBezTo>
                  <a:cubicBezTo>
                    <a:pt x="13521" y="13790"/>
                    <a:pt x="14333" y="13887"/>
                    <a:pt x="15795" y="13935"/>
                  </a:cubicBezTo>
                  <a:cubicBezTo>
                    <a:pt x="17256" y="13984"/>
                    <a:pt x="19368" y="13984"/>
                    <a:pt x="21479" y="13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8025431" y="5170568"/>
              <a:ext cx="394806" cy="311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73" fill="norm" stroke="1" extrusionOk="0">
                  <a:moveTo>
                    <a:pt x="3872" y="3522"/>
                  </a:moveTo>
                  <a:cubicBezTo>
                    <a:pt x="4219" y="2792"/>
                    <a:pt x="4565" y="2062"/>
                    <a:pt x="4854" y="1332"/>
                  </a:cubicBezTo>
                  <a:cubicBezTo>
                    <a:pt x="5143" y="603"/>
                    <a:pt x="5374" y="-127"/>
                    <a:pt x="5316" y="19"/>
                  </a:cubicBezTo>
                  <a:cubicBezTo>
                    <a:pt x="5258" y="165"/>
                    <a:pt x="4912" y="1187"/>
                    <a:pt x="4450" y="3668"/>
                  </a:cubicBezTo>
                  <a:cubicBezTo>
                    <a:pt x="3988" y="6149"/>
                    <a:pt x="3410" y="10089"/>
                    <a:pt x="3237" y="12862"/>
                  </a:cubicBezTo>
                  <a:cubicBezTo>
                    <a:pt x="3064" y="15635"/>
                    <a:pt x="3295" y="17241"/>
                    <a:pt x="3699" y="18335"/>
                  </a:cubicBezTo>
                  <a:cubicBezTo>
                    <a:pt x="4103" y="19430"/>
                    <a:pt x="4681" y="20014"/>
                    <a:pt x="5258" y="20232"/>
                  </a:cubicBezTo>
                  <a:cubicBezTo>
                    <a:pt x="5836" y="20451"/>
                    <a:pt x="6413" y="20305"/>
                    <a:pt x="6529" y="19357"/>
                  </a:cubicBezTo>
                  <a:cubicBezTo>
                    <a:pt x="6644" y="18408"/>
                    <a:pt x="6298" y="16657"/>
                    <a:pt x="5489" y="15489"/>
                  </a:cubicBezTo>
                  <a:cubicBezTo>
                    <a:pt x="4681" y="14322"/>
                    <a:pt x="3410" y="13738"/>
                    <a:pt x="2255" y="13227"/>
                  </a:cubicBezTo>
                  <a:cubicBezTo>
                    <a:pt x="1100" y="12716"/>
                    <a:pt x="61" y="12278"/>
                    <a:pt x="3" y="11695"/>
                  </a:cubicBezTo>
                  <a:cubicBezTo>
                    <a:pt x="-55" y="11111"/>
                    <a:pt x="869" y="10381"/>
                    <a:pt x="2255" y="8849"/>
                  </a:cubicBezTo>
                  <a:cubicBezTo>
                    <a:pt x="3641" y="7316"/>
                    <a:pt x="5489" y="4981"/>
                    <a:pt x="6702" y="3595"/>
                  </a:cubicBezTo>
                  <a:cubicBezTo>
                    <a:pt x="7915" y="2208"/>
                    <a:pt x="8493" y="1770"/>
                    <a:pt x="9070" y="1478"/>
                  </a:cubicBezTo>
                  <a:cubicBezTo>
                    <a:pt x="9648" y="1187"/>
                    <a:pt x="10225" y="1041"/>
                    <a:pt x="10572" y="1551"/>
                  </a:cubicBezTo>
                  <a:cubicBezTo>
                    <a:pt x="10918" y="2062"/>
                    <a:pt x="11034" y="3230"/>
                    <a:pt x="10976" y="5638"/>
                  </a:cubicBezTo>
                  <a:cubicBezTo>
                    <a:pt x="10918" y="8046"/>
                    <a:pt x="10687" y="11695"/>
                    <a:pt x="10398" y="14249"/>
                  </a:cubicBezTo>
                  <a:cubicBezTo>
                    <a:pt x="10110" y="16803"/>
                    <a:pt x="9763" y="18262"/>
                    <a:pt x="9474" y="18627"/>
                  </a:cubicBezTo>
                  <a:cubicBezTo>
                    <a:pt x="9186" y="18992"/>
                    <a:pt x="8955" y="18262"/>
                    <a:pt x="9012" y="17532"/>
                  </a:cubicBezTo>
                  <a:cubicBezTo>
                    <a:pt x="9070" y="16803"/>
                    <a:pt x="9417" y="16073"/>
                    <a:pt x="9763" y="15343"/>
                  </a:cubicBezTo>
                  <a:cubicBezTo>
                    <a:pt x="10110" y="14614"/>
                    <a:pt x="10456" y="13884"/>
                    <a:pt x="10918" y="13957"/>
                  </a:cubicBezTo>
                  <a:cubicBezTo>
                    <a:pt x="11380" y="14030"/>
                    <a:pt x="11958" y="14905"/>
                    <a:pt x="12478" y="15781"/>
                  </a:cubicBezTo>
                  <a:cubicBezTo>
                    <a:pt x="12997" y="16657"/>
                    <a:pt x="13459" y="17532"/>
                    <a:pt x="13979" y="18043"/>
                  </a:cubicBezTo>
                  <a:cubicBezTo>
                    <a:pt x="14499" y="18554"/>
                    <a:pt x="15077" y="18700"/>
                    <a:pt x="15885" y="18335"/>
                  </a:cubicBezTo>
                  <a:cubicBezTo>
                    <a:pt x="16694" y="17970"/>
                    <a:pt x="17733" y="17095"/>
                    <a:pt x="18426" y="16292"/>
                  </a:cubicBezTo>
                  <a:cubicBezTo>
                    <a:pt x="19119" y="15489"/>
                    <a:pt x="19466" y="14759"/>
                    <a:pt x="19697" y="14030"/>
                  </a:cubicBezTo>
                  <a:cubicBezTo>
                    <a:pt x="19928" y="13300"/>
                    <a:pt x="20043" y="12570"/>
                    <a:pt x="19812" y="12424"/>
                  </a:cubicBezTo>
                  <a:cubicBezTo>
                    <a:pt x="19581" y="12278"/>
                    <a:pt x="19004" y="12716"/>
                    <a:pt x="18484" y="13592"/>
                  </a:cubicBezTo>
                  <a:cubicBezTo>
                    <a:pt x="17964" y="14468"/>
                    <a:pt x="17502" y="15781"/>
                    <a:pt x="17271" y="16803"/>
                  </a:cubicBezTo>
                  <a:cubicBezTo>
                    <a:pt x="17040" y="17824"/>
                    <a:pt x="17040" y="18554"/>
                    <a:pt x="17791" y="19284"/>
                  </a:cubicBezTo>
                  <a:cubicBezTo>
                    <a:pt x="18542" y="20014"/>
                    <a:pt x="20043" y="20743"/>
                    <a:pt x="21545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8992679" y="5312657"/>
              <a:ext cx="316558" cy="173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74" fill="norm" stroke="1" extrusionOk="0">
                  <a:moveTo>
                    <a:pt x="1232" y="520"/>
                  </a:moveTo>
                  <a:cubicBezTo>
                    <a:pt x="656" y="6506"/>
                    <a:pt x="80" y="12492"/>
                    <a:pt x="8" y="16005"/>
                  </a:cubicBezTo>
                  <a:cubicBezTo>
                    <a:pt x="-64" y="19518"/>
                    <a:pt x="368" y="20559"/>
                    <a:pt x="944" y="21080"/>
                  </a:cubicBezTo>
                  <a:cubicBezTo>
                    <a:pt x="1520" y="21600"/>
                    <a:pt x="2240" y="21600"/>
                    <a:pt x="3248" y="19648"/>
                  </a:cubicBezTo>
                  <a:cubicBezTo>
                    <a:pt x="4256" y="17696"/>
                    <a:pt x="5552" y="13793"/>
                    <a:pt x="6344" y="10670"/>
                  </a:cubicBezTo>
                  <a:cubicBezTo>
                    <a:pt x="7136" y="7547"/>
                    <a:pt x="7424" y="5205"/>
                    <a:pt x="7568" y="4684"/>
                  </a:cubicBezTo>
                  <a:cubicBezTo>
                    <a:pt x="7712" y="4164"/>
                    <a:pt x="7712" y="5465"/>
                    <a:pt x="7712" y="6766"/>
                  </a:cubicBezTo>
                  <a:cubicBezTo>
                    <a:pt x="7712" y="8067"/>
                    <a:pt x="7712" y="9369"/>
                    <a:pt x="7784" y="10670"/>
                  </a:cubicBezTo>
                  <a:cubicBezTo>
                    <a:pt x="7856" y="11971"/>
                    <a:pt x="8000" y="13272"/>
                    <a:pt x="8504" y="14053"/>
                  </a:cubicBezTo>
                  <a:cubicBezTo>
                    <a:pt x="9008" y="14834"/>
                    <a:pt x="9872" y="15094"/>
                    <a:pt x="10592" y="14834"/>
                  </a:cubicBezTo>
                  <a:cubicBezTo>
                    <a:pt x="11312" y="14573"/>
                    <a:pt x="11888" y="13793"/>
                    <a:pt x="12320" y="12752"/>
                  </a:cubicBezTo>
                  <a:cubicBezTo>
                    <a:pt x="12752" y="11711"/>
                    <a:pt x="13040" y="10410"/>
                    <a:pt x="13256" y="10410"/>
                  </a:cubicBezTo>
                  <a:cubicBezTo>
                    <a:pt x="13472" y="10410"/>
                    <a:pt x="13616" y="11711"/>
                    <a:pt x="13616" y="13533"/>
                  </a:cubicBezTo>
                  <a:cubicBezTo>
                    <a:pt x="13616" y="15354"/>
                    <a:pt x="13472" y="17696"/>
                    <a:pt x="13544" y="18217"/>
                  </a:cubicBezTo>
                  <a:cubicBezTo>
                    <a:pt x="13616" y="18737"/>
                    <a:pt x="13904" y="17436"/>
                    <a:pt x="14408" y="14443"/>
                  </a:cubicBezTo>
                  <a:cubicBezTo>
                    <a:pt x="14912" y="11451"/>
                    <a:pt x="15632" y="6766"/>
                    <a:pt x="16352" y="3904"/>
                  </a:cubicBezTo>
                  <a:cubicBezTo>
                    <a:pt x="17072" y="1041"/>
                    <a:pt x="17792" y="0"/>
                    <a:pt x="18368" y="0"/>
                  </a:cubicBezTo>
                  <a:cubicBezTo>
                    <a:pt x="18944" y="0"/>
                    <a:pt x="19376" y="1041"/>
                    <a:pt x="19664" y="3904"/>
                  </a:cubicBezTo>
                  <a:cubicBezTo>
                    <a:pt x="19952" y="6766"/>
                    <a:pt x="20096" y="11451"/>
                    <a:pt x="20168" y="14443"/>
                  </a:cubicBezTo>
                  <a:cubicBezTo>
                    <a:pt x="20240" y="17436"/>
                    <a:pt x="20240" y="18737"/>
                    <a:pt x="20456" y="19518"/>
                  </a:cubicBezTo>
                  <a:cubicBezTo>
                    <a:pt x="20672" y="20299"/>
                    <a:pt x="21104" y="20559"/>
                    <a:pt x="21536" y="2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9376243" y="5142175"/>
              <a:ext cx="155244" cy="34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08" fill="norm" stroke="1" extrusionOk="0">
                  <a:moveTo>
                    <a:pt x="14403" y="14428"/>
                  </a:moveTo>
                  <a:cubicBezTo>
                    <a:pt x="12651" y="13901"/>
                    <a:pt x="10900" y="13374"/>
                    <a:pt x="8565" y="13637"/>
                  </a:cubicBezTo>
                  <a:cubicBezTo>
                    <a:pt x="6230" y="13901"/>
                    <a:pt x="3311" y="14954"/>
                    <a:pt x="1705" y="16206"/>
                  </a:cubicBezTo>
                  <a:cubicBezTo>
                    <a:pt x="100" y="17457"/>
                    <a:pt x="-192" y="18906"/>
                    <a:pt x="100" y="19893"/>
                  </a:cubicBezTo>
                  <a:cubicBezTo>
                    <a:pt x="392" y="20881"/>
                    <a:pt x="1267" y="21408"/>
                    <a:pt x="3019" y="21408"/>
                  </a:cubicBezTo>
                  <a:cubicBezTo>
                    <a:pt x="4770" y="21408"/>
                    <a:pt x="7397" y="20881"/>
                    <a:pt x="10316" y="18445"/>
                  </a:cubicBezTo>
                  <a:cubicBezTo>
                    <a:pt x="13235" y="16008"/>
                    <a:pt x="16446" y="11662"/>
                    <a:pt x="18343" y="8632"/>
                  </a:cubicBezTo>
                  <a:cubicBezTo>
                    <a:pt x="20240" y="5603"/>
                    <a:pt x="20824" y="3891"/>
                    <a:pt x="20970" y="2574"/>
                  </a:cubicBezTo>
                  <a:cubicBezTo>
                    <a:pt x="21116" y="1257"/>
                    <a:pt x="20824" y="335"/>
                    <a:pt x="20094" y="71"/>
                  </a:cubicBezTo>
                  <a:cubicBezTo>
                    <a:pt x="19365" y="-192"/>
                    <a:pt x="18197" y="203"/>
                    <a:pt x="16884" y="2442"/>
                  </a:cubicBezTo>
                  <a:cubicBezTo>
                    <a:pt x="15570" y="4681"/>
                    <a:pt x="14111" y="8764"/>
                    <a:pt x="13527" y="11793"/>
                  </a:cubicBezTo>
                  <a:cubicBezTo>
                    <a:pt x="12943" y="14823"/>
                    <a:pt x="13235" y="16798"/>
                    <a:pt x="13819" y="18049"/>
                  </a:cubicBezTo>
                  <a:cubicBezTo>
                    <a:pt x="14403" y="19301"/>
                    <a:pt x="15278" y="19828"/>
                    <a:pt x="16592" y="20025"/>
                  </a:cubicBezTo>
                  <a:cubicBezTo>
                    <a:pt x="17905" y="20223"/>
                    <a:pt x="19657" y="20091"/>
                    <a:pt x="21408" y="19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9545890" y="5345746"/>
              <a:ext cx="125297" cy="10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0878" fill="norm" stroke="1" extrusionOk="0">
                  <a:moveTo>
                    <a:pt x="1870" y="15522"/>
                  </a:moveTo>
                  <a:cubicBezTo>
                    <a:pt x="4750" y="13029"/>
                    <a:pt x="7630" y="10537"/>
                    <a:pt x="9250" y="8045"/>
                  </a:cubicBezTo>
                  <a:cubicBezTo>
                    <a:pt x="10870" y="5552"/>
                    <a:pt x="11230" y="3060"/>
                    <a:pt x="10510" y="1606"/>
                  </a:cubicBezTo>
                  <a:cubicBezTo>
                    <a:pt x="9790" y="152"/>
                    <a:pt x="7990" y="-263"/>
                    <a:pt x="6370" y="152"/>
                  </a:cubicBezTo>
                  <a:cubicBezTo>
                    <a:pt x="4750" y="568"/>
                    <a:pt x="3310" y="1814"/>
                    <a:pt x="2050" y="3683"/>
                  </a:cubicBezTo>
                  <a:cubicBezTo>
                    <a:pt x="790" y="5552"/>
                    <a:pt x="-290" y="8045"/>
                    <a:pt x="70" y="11160"/>
                  </a:cubicBezTo>
                  <a:cubicBezTo>
                    <a:pt x="430" y="14275"/>
                    <a:pt x="2230" y="18014"/>
                    <a:pt x="6010" y="19675"/>
                  </a:cubicBezTo>
                  <a:cubicBezTo>
                    <a:pt x="9790" y="21337"/>
                    <a:pt x="15550" y="20922"/>
                    <a:pt x="2131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9658991" y="5335940"/>
              <a:ext cx="126496" cy="14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56" fill="norm" stroke="1" extrusionOk="0">
                  <a:moveTo>
                    <a:pt x="994" y="10952"/>
                  </a:moveTo>
                  <a:cubicBezTo>
                    <a:pt x="634" y="9431"/>
                    <a:pt x="274" y="7910"/>
                    <a:pt x="94" y="6389"/>
                  </a:cubicBezTo>
                  <a:cubicBezTo>
                    <a:pt x="-86" y="4868"/>
                    <a:pt x="-86" y="3346"/>
                    <a:pt x="814" y="2890"/>
                  </a:cubicBezTo>
                  <a:cubicBezTo>
                    <a:pt x="1714" y="2434"/>
                    <a:pt x="3514" y="3042"/>
                    <a:pt x="5494" y="5476"/>
                  </a:cubicBezTo>
                  <a:cubicBezTo>
                    <a:pt x="7474" y="7910"/>
                    <a:pt x="9634" y="12169"/>
                    <a:pt x="10534" y="15515"/>
                  </a:cubicBezTo>
                  <a:cubicBezTo>
                    <a:pt x="11434" y="18862"/>
                    <a:pt x="11074" y="21296"/>
                    <a:pt x="10354" y="21448"/>
                  </a:cubicBezTo>
                  <a:cubicBezTo>
                    <a:pt x="9634" y="21600"/>
                    <a:pt x="8554" y="19470"/>
                    <a:pt x="9094" y="16428"/>
                  </a:cubicBezTo>
                  <a:cubicBezTo>
                    <a:pt x="9634" y="13386"/>
                    <a:pt x="11794" y="9431"/>
                    <a:pt x="14134" y="6541"/>
                  </a:cubicBezTo>
                  <a:cubicBezTo>
                    <a:pt x="16474" y="3651"/>
                    <a:pt x="18994" y="1825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9836928" y="5170840"/>
              <a:ext cx="50159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42" fill="norm" stroke="1" extrusionOk="0">
                  <a:moveTo>
                    <a:pt x="21327" y="0"/>
                  </a:moveTo>
                  <a:cubicBezTo>
                    <a:pt x="15927" y="5203"/>
                    <a:pt x="10527" y="10406"/>
                    <a:pt x="6927" y="13480"/>
                  </a:cubicBezTo>
                  <a:cubicBezTo>
                    <a:pt x="3327" y="16555"/>
                    <a:pt x="1527" y="17501"/>
                    <a:pt x="627" y="18526"/>
                  </a:cubicBezTo>
                  <a:cubicBezTo>
                    <a:pt x="-273" y="19550"/>
                    <a:pt x="-273" y="20654"/>
                    <a:pt x="1077" y="21127"/>
                  </a:cubicBezTo>
                  <a:cubicBezTo>
                    <a:pt x="2427" y="21600"/>
                    <a:pt x="5127" y="21442"/>
                    <a:pt x="7827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9912486" y="5348640"/>
              <a:ext cx="84720" cy="228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164" fill="norm" stroke="1" extrusionOk="0">
                  <a:moveTo>
                    <a:pt x="1580" y="0"/>
                  </a:moveTo>
                  <a:cubicBezTo>
                    <a:pt x="1054" y="982"/>
                    <a:pt x="527" y="1964"/>
                    <a:pt x="263" y="2945"/>
                  </a:cubicBezTo>
                  <a:cubicBezTo>
                    <a:pt x="0" y="3927"/>
                    <a:pt x="0" y="4909"/>
                    <a:pt x="1317" y="5596"/>
                  </a:cubicBezTo>
                  <a:cubicBezTo>
                    <a:pt x="2634" y="6284"/>
                    <a:pt x="5268" y="6676"/>
                    <a:pt x="7639" y="6480"/>
                  </a:cubicBezTo>
                  <a:cubicBezTo>
                    <a:pt x="10010" y="6284"/>
                    <a:pt x="12117" y="5498"/>
                    <a:pt x="14224" y="4418"/>
                  </a:cubicBezTo>
                  <a:cubicBezTo>
                    <a:pt x="16332" y="3338"/>
                    <a:pt x="18439" y="1964"/>
                    <a:pt x="19493" y="1767"/>
                  </a:cubicBezTo>
                  <a:cubicBezTo>
                    <a:pt x="20546" y="1571"/>
                    <a:pt x="20546" y="2553"/>
                    <a:pt x="20546" y="4713"/>
                  </a:cubicBezTo>
                  <a:cubicBezTo>
                    <a:pt x="20546" y="6873"/>
                    <a:pt x="20546" y="10211"/>
                    <a:pt x="20810" y="12960"/>
                  </a:cubicBezTo>
                  <a:cubicBezTo>
                    <a:pt x="21073" y="15709"/>
                    <a:pt x="21600" y="17869"/>
                    <a:pt x="19756" y="19342"/>
                  </a:cubicBezTo>
                  <a:cubicBezTo>
                    <a:pt x="17912" y="20815"/>
                    <a:pt x="13698" y="21600"/>
                    <a:pt x="10010" y="20913"/>
                  </a:cubicBezTo>
                  <a:cubicBezTo>
                    <a:pt x="6322" y="20225"/>
                    <a:pt x="3161" y="18065"/>
                    <a:pt x="0" y="15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0039486" y="535499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0052186" y="529784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0091507" y="5330166"/>
              <a:ext cx="100380" cy="11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916" fill="norm" stroke="1" extrusionOk="0">
                  <a:moveTo>
                    <a:pt x="9190" y="3427"/>
                  </a:moveTo>
                  <a:cubicBezTo>
                    <a:pt x="7390" y="7355"/>
                    <a:pt x="5590" y="11282"/>
                    <a:pt x="4015" y="14620"/>
                  </a:cubicBezTo>
                  <a:cubicBezTo>
                    <a:pt x="2440" y="17958"/>
                    <a:pt x="1090" y="20707"/>
                    <a:pt x="415" y="20904"/>
                  </a:cubicBezTo>
                  <a:cubicBezTo>
                    <a:pt x="-260" y="21100"/>
                    <a:pt x="-260" y="18744"/>
                    <a:pt x="1540" y="15013"/>
                  </a:cubicBezTo>
                  <a:cubicBezTo>
                    <a:pt x="3340" y="11282"/>
                    <a:pt x="6940" y="6176"/>
                    <a:pt x="10090" y="3231"/>
                  </a:cubicBezTo>
                  <a:cubicBezTo>
                    <a:pt x="13240" y="285"/>
                    <a:pt x="15940" y="-500"/>
                    <a:pt x="17740" y="285"/>
                  </a:cubicBezTo>
                  <a:cubicBezTo>
                    <a:pt x="19540" y="1071"/>
                    <a:pt x="20440" y="3427"/>
                    <a:pt x="20890" y="6176"/>
                  </a:cubicBezTo>
                  <a:cubicBezTo>
                    <a:pt x="21340" y="8925"/>
                    <a:pt x="21340" y="12067"/>
                    <a:pt x="21340" y="15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0236336" y="5335940"/>
              <a:ext cx="94457" cy="25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45" fill="norm" stroke="1" extrusionOk="0">
                  <a:moveTo>
                    <a:pt x="17280" y="3780"/>
                  </a:moveTo>
                  <a:cubicBezTo>
                    <a:pt x="18240" y="2880"/>
                    <a:pt x="19200" y="1980"/>
                    <a:pt x="18720" y="1260"/>
                  </a:cubicBezTo>
                  <a:cubicBezTo>
                    <a:pt x="18240" y="540"/>
                    <a:pt x="16320" y="0"/>
                    <a:pt x="14160" y="0"/>
                  </a:cubicBezTo>
                  <a:cubicBezTo>
                    <a:pt x="12000" y="0"/>
                    <a:pt x="9600" y="540"/>
                    <a:pt x="8400" y="1260"/>
                  </a:cubicBezTo>
                  <a:cubicBezTo>
                    <a:pt x="7200" y="1980"/>
                    <a:pt x="7200" y="2880"/>
                    <a:pt x="8400" y="3420"/>
                  </a:cubicBezTo>
                  <a:cubicBezTo>
                    <a:pt x="9600" y="3960"/>
                    <a:pt x="12000" y="4140"/>
                    <a:pt x="14400" y="4410"/>
                  </a:cubicBezTo>
                  <a:cubicBezTo>
                    <a:pt x="16800" y="4680"/>
                    <a:pt x="19200" y="5040"/>
                    <a:pt x="20400" y="5670"/>
                  </a:cubicBezTo>
                  <a:cubicBezTo>
                    <a:pt x="21600" y="6300"/>
                    <a:pt x="21600" y="7200"/>
                    <a:pt x="21120" y="9360"/>
                  </a:cubicBezTo>
                  <a:cubicBezTo>
                    <a:pt x="20640" y="11520"/>
                    <a:pt x="19680" y="14940"/>
                    <a:pt x="17280" y="17190"/>
                  </a:cubicBezTo>
                  <a:cubicBezTo>
                    <a:pt x="14880" y="19440"/>
                    <a:pt x="11040" y="20520"/>
                    <a:pt x="7920" y="21060"/>
                  </a:cubicBezTo>
                  <a:cubicBezTo>
                    <a:pt x="4800" y="21600"/>
                    <a:pt x="2400" y="21600"/>
                    <a:pt x="1200" y="20880"/>
                  </a:cubicBezTo>
                  <a:cubicBezTo>
                    <a:pt x="0" y="20160"/>
                    <a:pt x="0" y="18720"/>
                    <a:pt x="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0595391" y="5196726"/>
              <a:ext cx="157667" cy="29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41" fill="norm" stroke="1" extrusionOk="0">
                  <a:moveTo>
                    <a:pt x="14031" y="14672"/>
                  </a:moveTo>
                  <a:cubicBezTo>
                    <a:pt x="12894" y="14059"/>
                    <a:pt x="11757" y="13446"/>
                    <a:pt x="10336" y="12986"/>
                  </a:cubicBezTo>
                  <a:cubicBezTo>
                    <a:pt x="8915" y="12527"/>
                    <a:pt x="7209" y="12221"/>
                    <a:pt x="5504" y="12680"/>
                  </a:cubicBezTo>
                  <a:cubicBezTo>
                    <a:pt x="3799" y="13140"/>
                    <a:pt x="2094" y="14365"/>
                    <a:pt x="1099" y="15744"/>
                  </a:cubicBezTo>
                  <a:cubicBezTo>
                    <a:pt x="104" y="17123"/>
                    <a:pt x="-180" y="18655"/>
                    <a:pt x="104" y="19727"/>
                  </a:cubicBezTo>
                  <a:cubicBezTo>
                    <a:pt x="388" y="20799"/>
                    <a:pt x="1241" y="21412"/>
                    <a:pt x="2946" y="21335"/>
                  </a:cubicBezTo>
                  <a:cubicBezTo>
                    <a:pt x="4652" y="21259"/>
                    <a:pt x="7209" y="20493"/>
                    <a:pt x="10052" y="17429"/>
                  </a:cubicBezTo>
                  <a:cubicBezTo>
                    <a:pt x="12894" y="14365"/>
                    <a:pt x="16020" y="9003"/>
                    <a:pt x="17867" y="5940"/>
                  </a:cubicBezTo>
                  <a:cubicBezTo>
                    <a:pt x="19715" y="2876"/>
                    <a:pt x="20283" y="2110"/>
                    <a:pt x="20709" y="1344"/>
                  </a:cubicBezTo>
                  <a:cubicBezTo>
                    <a:pt x="21136" y="578"/>
                    <a:pt x="21420" y="-188"/>
                    <a:pt x="20852" y="42"/>
                  </a:cubicBezTo>
                  <a:cubicBezTo>
                    <a:pt x="20283" y="272"/>
                    <a:pt x="18862" y="1497"/>
                    <a:pt x="17441" y="4331"/>
                  </a:cubicBezTo>
                  <a:cubicBezTo>
                    <a:pt x="16020" y="7165"/>
                    <a:pt x="14599" y="11608"/>
                    <a:pt x="13888" y="14672"/>
                  </a:cubicBezTo>
                  <a:cubicBezTo>
                    <a:pt x="13178" y="17735"/>
                    <a:pt x="13178" y="19421"/>
                    <a:pt x="13178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0731636" y="5424840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0763386" y="531689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0776897" y="5349730"/>
              <a:ext cx="69040" cy="15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213" fill="norm" stroke="1" extrusionOk="0">
                  <a:moveTo>
                    <a:pt x="20721" y="2477"/>
                  </a:moveTo>
                  <a:cubicBezTo>
                    <a:pt x="17545" y="1601"/>
                    <a:pt x="14368" y="726"/>
                    <a:pt x="11192" y="288"/>
                  </a:cubicBezTo>
                  <a:cubicBezTo>
                    <a:pt x="8015" y="-150"/>
                    <a:pt x="4839" y="-150"/>
                    <a:pt x="2615" y="726"/>
                  </a:cubicBezTo>
                  <a:cubicBezTo>
                    <a:pt x="392" y="1601"/>
                    <a:pt x="-879" y="3353"/>
                    <a:pt x="709" y="5396"/>
                  </a:cubicBezTo>
                  <a:cubicBezTo>
                    <a:pt x="2297" y="7439"/>
                    <a:pt x="6745" y="9774"/>
                    <a:pt x="10556" y="11672"/>
                  </a:cubicBezTo>
                  <a:cubicBezTo>
                    <a:pt x="14368" y="13569"/>
                    <a:pt x="17545" y="15028"/>
                    <a:pt x="19133" y="16488"/>
                  </a:cubicBezTo>
                  <a:cubicBezTo>
                    <a:pt x="20721" y="17947"/>
                    <a:pt x="20721" y="19407"/>
                    <a:pt x="18815" y="20282"/>
                  </a:cubicBezTo>
                  <a:cubicBezTo>
                    <a:pt x="16909" y="21158"/>
                    <a:pt x="13097" y="21450"/>
                    <a:pt x="10239" y="21012"/>
                  </a:cubicBezTo>
                  <a:cubicBezTo>
                    <a:pt x="7380" y="20574"/>
                    <a:pt x="5474" y="19407"/>
                    <a:pt x="4203" y="18093"/>
                  </a:cubicBezTo>
                  <a:cubicBezTo>
                    <a:pt x="2933" y="16780"/>
                    <a:pt x="2297" y="15320"/>
                    <a:pt x="1662" y="13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0853735" y="5208940"/>
              <a:ext cx="87452" cy="27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25" fill="norm" stroke="1" extrusionOk="0">
                  <a:moveTo>
                    <a:pt x="19705" y="0"/>
                  </a:moveTo>
                  <a:cubicBezTo>
                    <a:pt x="13019" y="4856"/>
                    <a:pt x="6334" y="9712"/>
                    <a:pt x="2991" y="13060"/>
                  </a:cubicBezTo>
                  <a:cubicBezTo>
                    <a:pt x="-352" y="16409"/>
                    <a:pt x="-352" y="18251"/>
                    <a:pt x="419" y="19507"/>
                  </a:cubicBezTo>
                  <a:cubicBezTo>
                    <a:pt x="1191" y="20763"/>
                    <a:pt x="2734" y="21433"/>
                    <a:pt x="6334" y="21516"/>
                  </a:cubicBezTo>
                  <a:cubicBezTo>
                    <a:pt x="9934" y="21600"/>
                    <a:pt x="15591" y="21098"/>
                    <a:pt x="21248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0833236" y="5332675"/>
              <a:ext cx="196851" cy="139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2431"/>
                  </a:moveTo>
                  <a:cubicBezTo>
                    <a:pt x="2090" y="1142"/>
                    <a:pt x="4181" y="-148"/>
                    <a:pt x="6619" y="13"/>
                  </a:cubicBezTo>
                  <a:cubicBezTo>
                    <a:pt x="9058" y="174"/>
                    <a:pt x="11845" y="1786"/>
                    <a:pt x="13587" y="4688"/>
                  </a:cubicBezTo>
                  <a:cubicBezTo>
                    <a:pt x="15329" y="7589"/>
                    <a:pt x="16026" y="11780"/>
                    <a:pt x="16374" y="14682"/>
                  </a:cubicBezTo>
                  <a:cubicBezTo>
                    <a:pt x="16723" y="17583"/>
                    <a:pt x="16723" y="19195"/>
                    <a:pt x="16142" y="20162"/>
                  </a:cubicBezTo>
                  <a:cubicBezTo>
                    <a:pt x="15561" y="21130"/>
                    <a:pt x="14400" y="21452"/>
                    <a:pt x="13471" y="20968"/>
                  </a:cubicBezTo>
                  <a:cubicBezTo>
                    <a:pt x="12542" y="20485"/>
                    <a:pt x="11845" y="19195"/>
                    <a:pt x="11845" y="16939"/>
                  </a:cubicBezTo>
                  <a:cubicBezTo>
                    <a:pt x="11845" y="14682"/>
                    <a:pt x="12542" y="11458"/>
                    <a:pt x="14284" y="9201"/>
                  </a:cubicBezTo>
                  <a:cubicBezTo>
                    <a:pt x="16026" y="6945"/>
                    <a:pt x="18813" y="5655"/>
                    <a:pt x="21600" y="4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1026656" y="5368632"/>
              <a:ext cx="100798" cy="9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31" fill="norm" stroke="1" extrusionOk="0">
                  <a:moveTo>
                    <a:pt x="19629" y="2500"/>
                  </a:moveTo>
                  <a:cubicBezTo>
                    <a:pt x="17829" y="1150"/>
                    <a:pt x="16029" y="-200"/>
                    <a:pt x="13104" y="25"/>
                  </a:cubicBezTo>
                  <a:cubicBezTo>
                    <a:pt x="10179" y="250"/>
                    <a:pt x="6129" y="2050"/>
                    <a:pt x="3654" y="4750"/>
                  </a:cubicBezTo>
                  <a:cubicBezTo>
                    <a:pt x="1179" y="7450"/>
                    <a:pt x="279" y="11050"/>
                    <a:pt x="54" y="13975"/>
                  </a:cubicBezTo>
                  <a:cubicBezTo>
                    <a:pt x="-171" y="16900"/>
                    <a:pt x="279" y="19150"/>
                    <a:pt x="1854" y="20275"/>
                  </a:cubicBezTo>
                  <a:cubicBezTo>
                    <a:pt x="3429" y="21400"/>
                    <a:pt x="6129" y="21400"/>
                    <a:pt x="8829" y="20950"/>
                  </a:cubicBezTo>
                  <a:cubicBezTo>
                    <a:pt x="11529" y="20500"/>
                    <a:pt x="14229" y="19600"/>
                    <a:pt x="16704" y="17350"/>
                  </a:cubicBezTo>
                  <a:cubicBezTo>
                    <a:pt x="19179" y="15100"/>
                    <a:pt x="21429" y="11500"/>
                    <a:pt x="21429" y="9475"/>
                  </a:cubicBezTo>
                  <a:cubicBezTo>
                    <a:pt x="21429" y="7450"/>
                    <a:pt x="19179" y="7000"/>
                    <a:pt x="16929" y="6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9" name="Drawing"/>
          <p:cNvGrpSpPr/>
          <p:nvPr/>
        </p:nvGrpSpPr>
        <p:grpSpPr>
          <a:xfrm>
            <a:off x="892303" y="1648649"/>
            <a:ext cx="11598147" cy="6927258"/>
            <a:chOff x="0" y="0"/>
            <a:chExt cx="11598146" cy="6927256"/>
          </a:xfrm>
        </p:grpSpPr>
        <p:sp>
          <p:nvSpPr>
            <p:cNvPr id="678" name="Line"/>
            <p:cNvSpPr/>
            <p:nvPr/>
          </p:nvSpPr>
          <p:spPr>
            <a:xfrm>
              <a:off x="142746" y="421450"/>
              <a:ext cx="44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867"/>
                    <a:pt x="10286" y="11733"/>
                    <a:pt x="13886" y="15333"/>
                  </a:cubicBezTo>
                  <a:cubicBezTo>
                    <a:pt x="17486" y="18933"/>
                    <a:pt x="19543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-1" y="271789"/>
              <a:ext cx="251845" cy="42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096" fill="norm" stroke="1" extrusionOk="0">
                  <a:moveTo>
                    <a:pt x="13534" y="178"/>
                  </a:moveTo>
                  <a:cubicBezTo>
                    <a:pt x="11232" y="-31"/>
                    <a:pt x="8931" y="-241"/>
                    <a:pt x="6629" y="703"/>
                  </a:cubicBezTo>
                  <a:cubicBezTo>
                    <a:pt x="4327" y="1646"/>
                    <a:pt x="2026" y="3743"/>
                    <a:pt x="875" y="6679"/>
                  </a:cubicBezTo>
                  <a:cubicBezTo>
                    <a:pt x="-276" y="9615"/>
                    <a:pt x="-276" y="13390"/>
                    <a:pt x="786" y="16011"/>
                  </a:cubicBezTo>
                  <a:cubicBezTo>
                    <a:pt x="1849" y="18633"/>
                    <a:pt x="3973" y="20101"/>
                    <a:pt x="6629" y="20730"/>
                  </a:cubicBezTo>
                  <a:cubicBezTo>
                    <a:pt x="9285" y="21359"/>
                    <a:pt x="12472" y="21149"/>
                    <a:pt x="14950" y="20310"/>
                  </a:cubicBezTo>
                  <a:cubicBezTo>
                    <a:pt x="17429" y="19472"/>
                    <a:pt x="19199" y="18004"/>
                    <a:pt x="20173" y="15749"/>
                  </a:cubicBezTo>
                  <a:cubicBezTo>
                    <a:pt x="21147" y="13495"/>
                    <a:pt x="21324" y="10454"/>
                    <a:pt x="20704" y="8147"/>
                  </a:cubicBezTo>
                  <a:cubicBezTo>
                    <a:pt x="20085" y="5841"/>
                    <a:pt x="18668" y="4268"/>
                    <a:pt x="16367" y="3429"/>
                  </a:cubicBezTo>
                  <a:cubicBezTo>
                    <a:pt x="14065" y="2590"/>
                    <a:pt x="10878" y="2485"/>
                    <a:pt x="7691" y="2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479830" y="285495"/>
              <a:ext cx="247117" cy="36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143" fill="norm" stroke="1" extrusionOk="0">
                  <a:moveTo>
                    <a:pt x="507" y="1633"/>
                  </a:moveTo>
                  <a:cubicBezTo>
                    <a:pt x="2168" y="2127"/>
                    <a:pt x="3830" y="2621"/>
                    <a:pt x="6415" y="2683"/>
                  </a:cubicBezTo>
                  <a:cubicBezTo>
                    <a:pt x="8999" y="2744"/>
                    <a:pt x="12507" y="2374"/>
                    <a:pt x="14630" y="1942"/>
                  </a:cubicBezTo>
                  <a:cubicBezTo>
                    <a:pt x="16753" y="1510"/>
                    <a:pt x="17491" y="1016"/>
                    <a:pt x="17491" y="584"/>
                  </a:cubicBezTo>
                  <a:cubicBezTo>
                    <a:pt x="17491" y="152"/>
                    <a:pt x="16753" y="-218"/>
                    <a:pt x="14999" y="152"/>
                  </a:cubicBezTo>
                  <a:cubicBezTo>
                    <a:pt x="13245" y="523"/>
                    <a:pt x="10476" y="1633"/>
                    <a:pt x="8353" y="2929"/>
                  </a:cubicBezTo>
                  <a:cubicBezTo>
                    <a:pt x="6230" y="4225"/>
                    <a:pt x="4753" y="5707"/>
                    <a:pt x="4015" y="6756"/>
                  </a:cubicBezTo>
                  <a:cubicBezTo>
                    <a:pt x="3276" y="7805"/>
                    <a:pt x="3276" y="8422"/>
                    <a:pt x="3830" y="8916"/>
                  </a:cubicBezTo>
                  <a:cubicBezTo>
                    <a:pt x="4384" y="9409"/>
                    <a:pt x="5491" y="9780"/>
                    <a:pt x="6876" y="10027"/>
                  </a:cubicBezTo>
                  <a:cubicBezTo>
                    <a:pt x="8261" y="10273"/>
                    <a:pt x="9922" y="10397"/>
                    <a:pt x="10291" y="10705"/>
                  </a:cubicBezTo>
                  <a:cubicBezTo>
                    <a:pt x="10661" y="11014"/>
                    <a:pt x="9738" y="11508"/>
                    <a:pt x="7891" y="12557"/>
                  </a:cubicBezTo>
                  <a:cubicBezTo>
                    <a:pt x="6045" y="13606"/>
                    <a:pt x="3276" y="15211"/>
                    <a:pt x="1799" y="16321"/>
                  </a:cubicBezTo>
                  <a:cubicBezTo>
                    <a:pt x="322" y="17432"/>
                    <a:pt x="138" y="18049"/>
                    <a:pt x="45" y="18728"/>
                  </a:cubicBezTo>
                  <a:cubicBezTo>
                    <a:pt x="-47" y="19407"/>
                    <a:pt x="-47" y="20148"/>
                    <a:pt x="507" y="20641"/>
                  </a:cubicBezTo>
                  <a:cubicBezTo>
                    <a:pt x="1061" y="21135"/>
                    <a:pt x="2168" y="21382"/>
                    <a:pt x="5768" y="20827"/>
                  </a:cubicBezTo>
                  <a:cubicBezTo>
                    <a:pt x="9368" y="20271"/>
                    <a:pt x="15461" y="18913"/>
                    <a:pt x="21553" y="17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698116" y="454335"/>
              <a:ext cx="162181" cy="11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680" fill="norm" stroke="1" extrusionOk="0">
                  <a:moveTo>
                    <a:pt x="13920" y="6859"/>
                  </a:moveTo>
                  <a:cubicBezTo>
                    <a:pt x="13359" y="4895"/>
                    <a:pt x="12798" y="2932"/>
                    <a:pt x="11395" y="1557"/>
                  </a:cubicBezTo>
                  <a:cubicBezTo>
                    <a:pt x="9993" y="182"/>
                    <a:pt x="7749" y="-603"/>
                    <a:pt x="5785" y="575"/>
                  </a:cubicBezTo>
                  <a:cubicBezTo>
                    <a:pt x="3821" y="1753"/>
                    <a:pt x="2138" y="4895"/>
                    <a:pt x="1156" y="7841"/>
                  </a:cubicBezTo>
                  <a:cubicBezTo>
                    <a:pt x="175" y="10786"/>
                    <a:pt x="-106" y="13535"/>
                    <a:pt x="34" y="15892"/>
                  </a:cubicBezTo>
                  <a:cubicBezTo>
                    <a:pt x="175" y="18248"/>
                    <a:pt x="736" y="20212"/>
                    <a:pt x="2278" y="20604"/>
                  </a:cubicBezTo>
                  <a:cubicBezTo>
                    <a:pt x="3821" y="20997"/>
                    <a:pt x="6346" y="19819"/>
                    <a:pt x="8029" y="18248"/>
                  </a:cubicBezTo>
                  <a:cubicBezTo>
                    <a:pt x="9712" y="16677"/>
                    <a:pt x="10554" y="14713"/>
                    <a:pt x="11115" y="12553"/>
                  </a:cubicBezTo>
                  <a:cubicBezTo>
                    <a:pt x="11676" y="10393"/>
                    <a:pt x="11956" y="8037"/>
                    <a:pt x="12237" y="7841"/>
                  </a:cubicBezTo>
                  <a:cubicBezTo>
                    <a:pt x="12517" y="7644"/>
                    <a:pt x="12798" y="9608"/>
                    <a:pt x="13639" y="10982"/>
                  </a:cubicBezTo>
                  <a:cubicBezTo>
                    <a:pt x="14481" y="12357"/>
                    <a:pt x="15884" y="13142"/>
                    <a:pt x="17286" y="13339"/>
                  </a:cubicBezTo>
                  <a:cubicBezTo>
                    <a:pt x="18689" y="13535"/>
                    <a:pt x="20091" y="13142"/>
                    <a:pt x="21494" y="12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872996" y="383350"/>
              <a:ext cx="82551" cy="17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8386"/>
                  </a:moveTo>
                  <a:cubicBezTo>
                    <a:pt x="4985" y="9656"/>
                    <a:pt x="9969" y="10927"/>
                    <a:pt x="13015" y="12198"/>
                  </a:cubicBezTo>
                  <a:cubicBezTo>
                    <a:pt x="16062" y="13468"/>
                    <a:pt x="17169" y="14739"/>
                    <a:pt x="17446" y="16136"/>
                  </a:cubicBezTo>
                  <a:cubicBezTo>
                    <a:pt x="17723" y="17534"/>
                    <a:pt x="17169" y="19059"/>
                    <a:pt x="15508" y="20075"/>
                  </a:cubicBezTo>
                  <a:cubicBezTo>
                    <a:pt x="13846" y="21092"/>
                    <a:pt x="11077" y="21600"/>
                    <a:pt x="9415" y="20965"/>
                  </a:cubicBezTo>
                  <a:cubicBezTo>
                    <a:pt x="7754" y="20329"/>
                    <a:pt x="7200" y="18551"/>
                    <a:pt x="8308" y="15374"/>
                  </a:cubicBezTo>
                  <a:cubicBezTo>
                    <a:pt x="9415" y="12198"/>
                    <a:pt x="12185" y="7624"/>
                    <a:pt x="14677" y="4828"/>
                  </a:cubicBezTo>
                  <a:cubicBezTo>
                    <a:pt x="17169" y="2033"/>
                    <a:pt x="19385" y="10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031746" y="205550"/>
              <a:ext cx="57151" cy="32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0"/>
                  </a:moveTo>
                  <a:cubicBezTo>
                    <a:pt x="0" y="4629"/>
                    <a:pt x="0" y="9257"/>
                    <a:pt x="400" y="12413"/>
                  </a:cubicBezTo>
                  <a:cubicBezTo>
                    <a:pt x="800" y="15569"/>
                    <a:pt x="1600" y="17252"/>
                    <a:pt x="2400" y="18444"/>
                  </a:cubicBezTo>
                  <a:cubicBezTo>
                    <a:pt x="3200" y="19636"/>
                    <a:pt x="4000" y="20338"/>
                    <a:pt x="6400" y="20829"/>
                  </a:cubicBezTo>
                  <a:cubicBezTo>
                    <a:pt x="8800" y="21319"/>
                    <a:pt x="12800" y="21600"/>
                    <a:pt x="15600" y="21319"/>
                  </a:cubicBezTo>
                  <a:cubicBezTo>
                    <a:pt x="18400" y="21039"/>
                    <a:pt x="20000" y="20197"/>
                    <a:pt x="21600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977684" y="242521"/>
              <a:ext cx="225513" cy="26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42" fill="norm" stroke="1" extrusionOk="0">
                  <a:moveTo>
                    <a:pt x="2128" y="12746"/>
                  </a:moveTo>
                  <a:cubicBezTo>
                    <a:pt x="1118" y="12577"/>
                    <a:pt x="109" y="12408"/>
                    <a:pt x="8" y="12071"/>
                  </a:cubicBezTo>
                  <a:cubicBezTo>
                    <a:pt x="-93" y="11733"/>
                    <a:pt x="714" y="11227"/>
                    <a:pt x="2935" y="9540"/>
                  </a:cubicBezTo>
                  <a:cubicBezTo>
                    <a:pt x="5156" y="7852"/>
                    <a:pt x="8789" y="4983"/>
                    <a:pt x="10707" y="3043"/>
                  </a:cubicBezTo>
                  <a:cubicBezTo>
                    <a:pt x="12625" y="1102"/>
                    <a:pt x="12827" y="90"/>
                    <a:pt x="12625" y="5"/>
                  </a:cubicBezTo>
                  <a:cubicBezTo>
                    <a:pt x="12423" y="-79"/>
                    <a:pt x="11817" y="765"/>
                    <a:pt x="11514" y="4224"/>
                  </a:cubicBezTo>
                  <a:cubicBezTo>
                    <a:pt x="11212" y="7683"/>
                    <a:pt x="11212" y="13758"/>
                    <a:pt x="11212" y="17218"/>
                  </a:cubicBezTo>
                  <a:cubicBezTo>
                    <a:pt x="11212" y="20677"/>
                    <a:pt x="11212" y="21521"/>
                    <a:pt x="11414" y="21437"/>
                  </a:cubicBezTo>
                  <a:cubicBezTo>
                    <a:pt x="11615" y="21352"/>
                    <a:pt x="12019" y="20340"/>
                    <a:pt x="12625" y="18568"/>
                  </a:cubicBezTo>
                  <a:cubicBezTo>
                    <a:pt x="13230" y="16796"/>
                    <a:pt x="14038" y="14265"/>
                    <a:pt x="14946" y="12830"/>
                  </a:cubicBezTo>
                  <a:cubicBezTo>
                    <a:pt x="15855" y="11396"/>
                    <a:pt x="16864" y="11058"/>
                    <a:pt x="17671" y="11227"/>
                  </a:cubicBezTo>
                  <a:cubicBezTo>
                    <a:pt x="18479" y="11396"/>
                    <a:pt x="19085" y="12071"/>
                    <a:pt x="19690" y="13337"/>
                  </a:cubicBezTo>
                  <a:cubicBezTo>
                    <a:pt x="20296" y="14602"/>
                    <a:pt x="20901" y="16459"/>
                    <a:pt x="21507" y="18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260851" y="352543"/>
              <a:ext cx="285246" cy="29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32" fill="norm" stroke="1" extrusionOk="0">
                  <a:moveTo>
                    <a:pt x="5242" y="3149"/>
                  </a:moveTo>
                  <a:cubicBezTo>
                    <a:pt x="4922" y="2383"/>
                    <a:pt x="4602" y="1617"/>
                    <a:pt x="4042" y="1004"/>
                  </a:cubicBezTo>
                  <a:cubicBezTo>
                    <a:pt x="3482" y="392"/>
                    <a:pt x="2682" y="-68"/>
                    <a:pt x="2042" y="9"/>
                  </a:cubicBezTo>
                  <a:cubicBezTo>
                    <a:pt x="1402" y="85"/>
                    <a:pt x="922" y="698"/>
                    <a:pt x="602" y="1464"/>
                  </a:cubicBezTo>
                  <a:cubicBezTo>
                    <a:pt x="282" y="2230"/>
                    <a:pt x="122" y="3149"/>
                    <a:pt x="42" y="4068"/>
                  </a:cubicBezTo>
                  <a:cubicBezTo>
                    <a:pt x="-38" y="4987"/>
                    <a:pt x="-38" y="5906"/>
                    <a:pt x="362" y="6366"/>
                  </a:cubicBezTo>
                  <a:cubicBezTo>
                    <a:pt x="762" y="6826"/>
                    <a:pt x="1562" y="6826"/>
                    <a:pt x="2202" y="6443"/>
                  </a:cubicBezTo>
                  <a:cubicBezTo>
                    <a:pt x="2842" y="6060"/>
                    <a:pt x="3322" y="5294"/>
                    <a:pt x="3802" y="4375"/>
                  </a:cubicBezTo>
                  <a:cubicBezTo>
                    <a:pt x="4282" y="3455"/>
                    <a:pt x="4762" y="2383"/>
                    <a:pt x="5002" y="2536"/>
                  </a:cubicBezTo>
                  <a:cubicBezTo>
                    <a:pt x="5242" y="2689"/>
                    <a:pt x="5242" y="4068"/>
                    <a:pt x="5002" y="6749"/>
                  </a:cubicBezTo>
                  <a:cubicBezTo>
                    <a:pt x="4762" y="9430"/>
                    <a:pt x="4282" y="13413"/>
                    <a:pt x="4042" y="15787"/>
                  </a:cubicBezTo>
                  <a:cubicBezTo>
                    <a:pt x="3802" y="18162"/>
                    <a:pt x="3802" y="18928"/>
                    <a:pt x="3722" y="19770"/>
                  </a:cubicBezTo>
                  <a:cubicBezTo>
                    <a:pt x="3642" y="20613"/>
                    <a:pt x="3482" y="21532"/>
                    <a:pt x="3722" y="21532"/>
                  </a:cubicBezTo>
                  <a:cubicBezTo>
                    <a:pt x="3962" y="21532"/>
                    <a:pt x="4602" y="20613"/>
                    <a:pt x="5802" y="18238"/>
                  </a:cubicBezTo>
                  <a:cubicBezTo>
                    <a:pt x="7002" y="15864"/>
                    <a:pt x="8762" y="12034"/>
                    <a:pt x="9802" y="9660"/>
                  </a:cubicBezTo>
                  <a:cubicBezTo>
                    <a:pt x="10842" y="7285"/>
                    <a:pt x="11162" y="6366"/>
                    <a:pt x="11242" y="5370"/>
                  </a:cubicBezTo>
                  <a:cubicBezTo>
                    <a:pt x="11322" y="4375"/>
                    <a:pt x="11162" y="3302"/>
                    <a:pt x="10842" y="3072"/>
                  </a:cubicBezTo>
                  <a:cubicBezTo>
                    <a:pt x="10522" y="2843"/>
                    <a:pt x="10042" y="3455"/>
                    <a:pt x="9722" y="4221"/>
                  </a:cubicBezTo>
                  <a:cubicBezTo>
                    <a:pt x="9402" y="4987"/>
                    <a:pt x="9242" y="5906"/>
                    <a:pt x="9162" y="6749"/>
                  </a:cubicBezTo>
                  <a:cubicBezTo>
                    <a:pt x="9082" y="7592"/>
                    <a:pt x="9082" y="8358"/>
                    <a:pt x="9322" y="9047"/>
                  </a:cubicBezTo>
                  <a:cubicBezTo>
                    <a:pt x="9562" y="9736"/>
                    <a:pt x="10042" y="10349"/>
                    <a:pt x="10602" y="10426"/>
                  </a:cubicBezTo>
                  <a:cubicBezTo>
                    <a:pt x="11162" y="10502"/>
                    <a:pt x="11802" y="10043"/>
                    <a:pt x="12442" y="9047"/>
                  </a:cubicBezTo>
                  <a:cubicBezTo>
                    <a:pt x="13082" y="8051"/>
                    <a:pt x="13722" y="6519"/>
                    <a:pt x="14282" y="5217"/>
                  </a:cubicBezTo>
                  <a:cubicBezTo>
                    <a:pt x="14842" y="3915"/>
                    <a:pt x="15322" y="2843"/>
                    <a:pt x="15562" y="2766"/>
                  </a:cubicBezTo>
                  <a:cubicBezTo>
                    <a:pt x="15802" y="2689"/>
                    <a:pt x="15802" y="3609"/>
                    <a:pt x="15882" y="4451"/>
                  </a:cubicBezTo>
                  <a:cubicBezTo>
                    <a:pt x="15962" y="5294"/>
                    <a:pt x="16122" y="6060"/>
                    <a:pt x="16602" y="6672"/>
                  </a:cubicBezTo>
                  <a:cubicBezTo>
                    <a:pt x="17082" y="7285"/>
                    <a:pt x="17882" y="7745"/>
                    <a:pt x="18762" y="7745"/>
                  </a:cubicBezTo>
                  <a:cubicBezTo>
                    <a:pt x="19642" y="7745"/>
                    <a:pt x="20602" y="7285"/>
                    <a:pt x="21562" y="6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552872" y="117157"/>
              <a:ext cx="170496" cy="32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29" fill="norm" stroke="1" extrusionOk="0">
                  <a:moveTo>
                    <a:pt x="8746" y="15651"/>
                  </a:moveTo>
                  <a:cubicBezTo>
                    <a:pt x="7946" y="15100"/>
                    <a:pt x="7146" y="14550"/>
                    <a:pt x="6079" y="14275"/>
                  </a:cubicBezTo>
                  <a:cubicBezTo>
                    <a:pt x="5013" y="14000"/>
                    <a:pt x="3679" y="14000"/>
                    <a:pt x="2613" y="14344"/>
                  </a:cubicBezTo>
                  <a:cubicBezTo>
                    <a:pt x="1546" y="14688"/>
                    <a:pt x="746" y="15375"/>
                    <a:pt x="346" y="16201"/>
                  </a:cubicBezTo>
                  <a:cubicBezTo>
                    <a:pt x="-54" y="17026"/>
                    <a:pt x="-54" y="17990"/>
                    <a:pt x="79" y="18815"/>
                  </a:cubicBezTo>
                  <a:cubicBezTo>
                    <a:pt x="213" y="19640"/>
                    <a:pt x="479" y="20328"/>
                    <a:pt x="1813" y="20397"/>
                  </a:cubicBezTo>
                  <a:cubicBezTo>
                    <a:pt x="3146" y="20466"/>
                    <a:pt x="5546" y="19916"/>
                    <a:pt x="7013" y="19297"/>
                  </a:cubicBezTo>
                  <a:cubicBezTo>
                    <a:pt x="8479" y="18677"/>
                    <a:pt x="9013" y="17990"/>
                    <a:pt x="9679" y="18127"/>
                  </a:cubicBezTo>
                  <a:cubicBezTo>
                    <a:pt x="10346" y="18265"/>
                    <a:pt x="11146" y="19228"/>
                    <a:pt x="12079" y="19503"/>
                  </a:cubicBezTo>
                  <a:cubicBezTo>
                    <a:pt x="13013" y="19778"/>
                    <a:pt x="14079" y="19365"/>
                    <a:pt x="15413" y="17370"/>
                  </a:cubicBezTo>
                  <a:cubicBezTo>
                    <a:pt x="16746" y="15375"/>
                    <a:pt x="18346" y="11798"/>
                    <a:pt x="19413" y="8840"/>
                  </a:cubicBezTo>
                  <a:cubicBezTo>
                    <a:pt x="20479" y="5883"/>
                    <a:pt x="21013" y="3544"/>
                    <a:pt x="21279" y="2030"/>
                  </a:cubicBezTo>
                  <a:cubicBezTo>
                    <a:pt x="21546" y="517"/>
                    <a:pt x="21546" y="-171"/>
                    <a:pt x="21279" y="35"/>
                  </a:cubicBezTo>
                  <a:cubicBezTo>
                    <a:pt x="21013" y="242"/>
                    <a:pt x="20479" y="1342"/>
                    <a:pt x="19946" y="4300"/>
                  </a:cubicBezTo>
                  <a:cubicBezTo>
                    <a:pt x="19413" y="7258"/>
                    <a:pt x="18879" y="12074"/>
                    <a:pt x="18879" y="15238"/>
                  </a:cubicBezTo>
                  <a:cubicBezTo>
                    <a:pt x="18879" y="18402"/>
                    <a:pt x="19413" y="19916"/>
                    <a:pt x="19946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686976" y="277516"/>
              <a:ext cx="100421" cy="12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04" fill="norm" stroke="1" extrusionOk="0">
                  <a:moveTo>
                    <a:pt x="15949" y="2929"/>
                  </a:moveTo>
                  <a:cubicBezTo>
                    <a:pt x="14599" y="1464"/>
                    <a:pt x="13249" y="0"/>
                    <a:pt x="11449" y="0"/>
                  </a:cubicBezTo>
                  <a:cubicBezTo>
                    <a:pt x="9649" y="0"/>
                    <a:pt x="7399" y="1464"/>
                    <a:pt x="5374" y="4027"/>
                  </a:cubicBezTo>
                  <a:cubicBezTo>
                    <a:pt x="3349" y="6590"/>
                    <a:pt x="1549" y="10251"/>
                    <a:pt x="649" y="13363"/>
                  </a:cubicBezTo>
                  <a:cubicBezTo>
                    <a:pt x="-251" y="16475"/>
                    <a:pt x="-251" y="19037"/>
                    <a:pt x="874" y="20319"/>
                  </a:cubicBezTo>
                  <a:cubicBezTo>
                    <a:pt x="1999" y="21600"/>
                    <a:pt x="4249" y="21600"/>
                    <a:pt x="7849" y="20502"/>
                  </a:cubicBezTo>
                  <a:cubicBezTo>
                    <a:pt x="11449" y="19403"/>
                    <a:pt x="16399" y="17207"/>
                    <a:pt x="21349" y="15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789220" y="232504"/>
              <a:ext cx="164629" cy="17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11" fill="norm" stroke="1" extrusionOk="0">
                  <a:moveTo>
                    <a:pt x="3007" y="11382"/>
                  </a:moveTo>
                  <a:cubicBezTo>
                    <a:pt x="4087" y="10611"/>
                    <a:pt x="5167" y="9840"/>
                    <a:pt x="6112" y="8425"/>
                  </a:cubicBezTo>
                  <a:cubicBezTo>
                    <a:pt x="7057" y="7011"/>
                    <a:pt x="7867" y="4954"/>
                    <a:pt x="7597" y="4054"/>
                  </a:cubicBezTo>
                  <a:cubicBezTo>
                    <a:pt x="7327" y="3154"/>
                    <a:pt x="5977" y="3411"/>
                    <a:pt x="4492" y="4697"/>
                  </a:cubicBezTo>
                  <a:cubicBezTo>
                    <a:pt x="3007" y="5982"/>
                    <a:pt x="1387" y="8297"/>
                    <a:pt x="577" y="10354"/>
                  </a:cubicBezTo>
                  <a:cubicBezTo>
                    <a:pt x="-233" y="12411"/>
                    <a:pt x="-233" y="14211"/>
                    <a:pt x="847" y="16011"/>
                  </a:cubicBezTo>
                  <a:cubicBezTo>
                    <a:pt x="1927" y="17811"/>
                    <a:pt x="4087" y="19611"/>
                    <a:pt x="6922" y="18454"/>
                  </a:cubicBezTo>
                  <a:cubicBezTo>
                    <a:pt x="9757" y="17297"/>
                    <a:pt x="13267" y="13182"/>
                    <a:pt x="15292" y="10482"/>
                  </a:cubicBezTo>
                  <a:cubicBezTo>
                    <a:pt x="17317" y="7782"/>
                    <a:pt x="17857" y="6497"/>
                    <a:pt x="18262" y="4954"/>
                  </a:cubicBezTo>
                  <a:cubicBezTo>
                    <a:pt x="18667" y="3411"/>
                    <a:pt x="18937" y="1611"/>
                    <a:pt x="18397" y="711"/>
                  </a:cubicBezTo>
                  <a:cubicBezTo>
                    <a:pt x="17857" y="-189"/>
                    <a:pt x="16507" y="-189"/>
                    <a:pt x="15697" y="454"/>
                  </a:cubicBezTo>
                  <a:cubicBezTo>
                    <a:pt x="14887" y="1097"/>
                    <a:pt x="14617" y="2382"/>
                    <a:pt x="15157" y="4440"/>
                  </a:cubicBezTo>
                  <a:cubicBezTo>
                    <a:pt x="15697" y="6497"/>
                    <a:pt x="17047" y="9325"/>
                    <a:pt x="18127" y="11254"/>
                  </a:cubicBezTo>
                  <a:cubicBezTo>
                    <a:pt x="19207" y="13182"/>
                    <a:pt x="20017" y="14211"/>
                    <a:pt x="20557" y="15497"/>
                  </a:cubicBezTo>
                  <a:cubicBezTo>
                    <a:pt x="21097" y="16782"/>
                    <a:pt x="21367" y="18325"/>
                    <a:pt x="20017" y="19354"/>
                  </a:cubicBezTo>
                  <a:cubicBezTo>
                    <a:pt x="18667" y="20382"/>
                    <a:pt x="15697" y="20897"/>
                    <a:pt x="12727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2308096" y="256350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2314446" y="19285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368133" y="192588"/>
              <a:ext cx="124114" cy="18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80" fill="norm" stroke="1" extrusionOk="0">
                  <a:moveTo>
                    <a:pt x="1698" y="5306"/>
                  </a:moveTo>
                  <a:cubicBezTo>
                    <a:pt x="965" y="9827"/>
                    <a:pt x="233" y="14347"/>
                    <a:pt x="50" y="17236"/>
                  </a:cubicBezTo>
                  <a:cubicBezTo>
                    <a:pt x="-133" y="20124"/>
                    <a:pt x="233" y="21380"/>
                    <a:pt x="416" y="21380"/>
                  </a:cubicBezTo>
                  <a:cubicBezTo>
                    <a:pt x="599" y="21380"/>
                    <a:pt x="599" y="20124"/>
                    <a:pt x="599" y="16733"/>
                  </a:cubicBezTo>
                  <a:cubicBezTo>
                    <a:pt x="599" y="13343"/>
                    <a:pt x="599" y="7817"/>
                    <a:pt x="1331" y="4427"/>
                  </a:cubicBezTo>
                  <a:cubicBezTo>
                    <a:pt x="2064" y="1036"/>
                    <a:pt x="3528" y="-220"/>
                    <a:pt x="7006" y="31"/>
                  </a:cubicBezTo>
                  <a:cubicBezTo>
                    <a:pt x="10484" y="282"/>
                    <a:pt x="15975" y="2040"/>
                    <a:pt x="18721" y="4929"/>
                  </a:cubicBezTo>
                  <a:cubicBezTo>
                    <a:pt x="21467" y="7817"/>
                    <a:pt x="21467" y="11836"/>
                    <a:pt x="21467" y="15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819304" y="57342"/>
              <a:ext cx="257143" cy="265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55" fill="norm" stroke="1" extrusionOk="0">
                  <a:moveTo>
                    <a:pt x="13958" y="3235"/>
                  </a:moveTo>
                  <a:cubicBezTo>
                    <a:pt x="13607" y="2214"/>
                    <a:pt x="13256" y="1194"/>
                    <a:pt x="12641" y="598"/>
                  </a:cubicBezTo>
                  <a:cubicBezTo>
                    <a:pt x="12027" y="3"/>
                    <a:pt x="11149" y="-167"/>
                    <a:pt x="9832" y="173"/>
                  </a:cubicBezTo>
                  <a:cubicBezTo>
                    <a:pt x="8514" y="513"/>
                    <a:pt x="6758" y="1364"/>
                    <a:pt x="5002" y="3150"/>
                  </a:cubicBezTo>
                  <a:cubicBezTo>
                    <a:pt x="3246" y="4935"/>
                    <a:pt x="1490" y="7657"/>
                    <a:pt x="612" y="10548"/>
                  </a:cubicBezTo>
                  <a:cubicBezTo>
                    <a:pt x="-266" y="13439"/>
                    <a:pt x="-266" y="16501"/>
                    <a:pt x="1051" y="18457"/>
                  </a:cubicBezTo>
                  <a:cubicBezTo>
                    <a:pt x="2368" y="20413"/>
                    <a:pt x="5002" y="21263"/>
                    <a:pt x="7285" y="21348"/>
                  </a:cubicBezTo>
                  <a:cubicBezTo>
                    <a:pt x="9568" y="21433"/>
                    <a:pt x="11500" y="20753"/>
                    <a:pt x="12817" y="19987"/>
                  </a:cubicBezTo>
                  <a:cubicBezTo>
                    <a:pt x="14134" y="19222"/>
                    <a:pt x="14836" y="18372"/>
                    <a:pt x="15188" y="17521"/>
                  </a:cubicBezTo>
                  <a:cubicBezTo>
                    <a:pt x="15539" y="16671"/>
                    <a:pt x="15539" y="15820"/>
                    <a:pt x="15100" y="15395"/>
                  </a:cubicBezTo>
                  <a:cubicBezTo>
                    <a:pt x="14661" y="14970"/>
                    <a:pt x="13783" y="14970"/>
                    <a:pt x="12993" y="15310"/>
                  </a:cubicBezTo>
                  <a:cubicBezTo>
                    <a:pt x="12202" y="15650"/>
                    <a:pt x="11500" y="16331"/>
                    <a:pt x="10973" y="17096"/>
                  </a:cubicBezTo>
                  <a:cubicBezTo>
                    <a:pt x="10446" y="17861"/>
                    <a:pt x="10095" y="18712"/>
                    <a:pt x="10271" y="19392"/>
                  </a:cubicBezTo>
                  <a:cubicBezTo>
                    <a:pt x="10446" y="20072"/>
                    <a:pt x="11149" y="20583"/>
                    <a:pt x="11939" y="20753"/>
                  </a:cubicBezTo>
                  <a:cubicBezTo>
                    <a:pt x="12729" y="20923"/>
                    <a:pt x="13607" y="20753"/>
                    <a:pt x="14836" y="20327"/>
                  </a:cubicBezTo>
                  <a:cubicBezTo>
                    <a:pt x="16066" y="19902"/>
                    <a:pt x="17646" y="19222"/>
                    <a:pt x="18788" y="18457"/>
                  </a:cubicBezTo>
                  <a:cubicBezTo>
                    <a:pt x="19929" y="17691"/>
                    <a:pt x="20632" y="16841"/>
                    <a:pt x="21334" y="15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108196" y="51033"/>
              <a:ext cx="19051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24"/>
                  </a:moveTo>
                  <a:cubicBezTo>
                    <a:pt x="0" y="5783"/>
                    <a:pt x="0" y="3742"/>
                    <a:pt x="1200" y="2296"/>
                  </a:cubicBezTo>
                  <a:cubicBezTo>
                    <a:pt x="2400" y="850"/>
                    <a:pt x="4800" y="0"/>
                    <a:pt x="6000" y="0"/>
                  </a:cubicBezTo>
                  <a:cubicBezTo>
                    <a:pt x="7200" y="0"/>
                    <a:pt x="7200" y="850"/>
                    <a:pt x="6000" y="3827"/>
                  </a:cubicBezTo>
                  <a:cubicBezTo>
                    <a:pt x="4800" y="6803"/>
                    <a:pt x="2400" y="11906"/>
                    <a:pt x="4800" y="15222"/>
                  </a:cubicBezTo>
                  <a:cubicBezTo>
                    <a:pt x="7200" y="18539"/>
                    <a:pt x="14400" y="200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165346" y="192850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3184396" y="10395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3253027" y="0"/>
              <a:ext cx="77420" cy="31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74" fill="norm" stroke="1" extrusionOk="0">
                  <a:moveTo>
                    <a:pt x="21352" y="3995"/>
                  </a:moveTo>
                  <a:cubicBezTo>
                    <a:pt x="19601" y="3142"/>
                    <a:pt x="17849" y="2290"/>
                    <a:pt x="16098" y="1579"/>
                  </a:cubicBezTo>
                  <a:cubicBezTo>
                    <a:pt x="14347" y="869"/>
                    <a:pt x="12595" y="300"/>
                    <a:pt x="10260" y="87"/>
                  </a:cubicBezTo>
                  <a:cubicBezTo>
                    <a:pt x="7925" y="-126"/>
                    <a:pt x="5006" y="16"/>
                    <a:pt x="2963" y="940"/>
                  </a:cubicBezTo>
                  <a:cubicBezTo>
                    <a:pt x="920" y="1863"/>
                    <a:pt x="-248" y="3569"/>
                    <a:pt x="44" y="6695"/>
                  </a:cubicBezTo>
                  <a:cubicBezTo>
                    <a:pt x="336" y="9821"/>
                    <a:pt x="2087" y="14369"/>
                    <a:pt x="2963" y="17069"/>
                  </a:cubicBezTo>
                  <a:cubicBezTo>
                    <a:pt x="3838" y="19769"/>
                    <a:pt x="3838" y="20621"/>
                    <a:pt x="3838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3233303" y="167450"/>
              <a:ext cx="140599" cy="12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056" fill="norm" stroke="1" extrusionOk="0">
                  <a:moveTo>
                    <a:pt x="280" y="17486"/>
                  </a:moveTo>
                  <a:cubicBezTo>
                    <a:pt x="-33" y="15429"/>
                    <a:pt x="-346" y="13371"/>
                    <a:pt x="906" y="11486"/>
                  </a:cubicBezTo>
                  <a:cubicBezTo>
                    <a:pt x="2158" y="9600"/>
                    <a:pt x="4976" y="7886"/>
                    <a:pt x="7950" y="6857"/>
                  </a:cubicBezTo>
                  <a:cubicBezTo>
                    <a:pt x="10924" y="5829"/>
                    <a:pt x="14054" y="5486"/>
                    <a:pt x="16245" y="4800"/>
                  </a:cubicBezTo>
                  <a:cubicBezTo>
                    <a:pt x="18437" y="4114"/>
                    <a:pt x="19689" y="3086"/>
                    <a:pt x="19219" y="3086"/>
                  </a:cubicBezTo>
                  <a:cubicBezTo>
                    <a:pt x="18750" y="3086"/>
                    <a:pt x="16558" y="4114"/>
                    <a:pt x="14837" y="6171"/>
                  </a:cubicBezTo>
                  <a:cubicBezTo>
                    <a:pt x="13115" y="8229"/>
                    <a:pt x="11863" y="11314"/>
                    <a:pt x="11237" y="13714"/>
                  </a:cubicBezTo>
                  <a:cubicBezTo>
                    <a:pt x="10611" y="16114"/>
                    <a:pt x="10611" y="17829"/>
                    <a:pt x="11237" y="19200"/>
                  </a:cubicBezTo>
                  <a:cubicBezTo>
                    <a:pt x="11863" y="20571"/>
                    <a:pt x="13115" y="21600"/>
                    <a:pt x="14993" y="20743"/>
                  </a:cubicBezTo>
                  <a:cubicBezTo>
                    <a:pt x="16871" y="19886"/>
                    <a:pt x="19376" y="17143"/>
                    <a:pt x="20315" y="13371"/>
                  </a:cubicBezTo>
                  <a:cubicBezTo>
                    <a:pt x="21254" y="9600"/>
                    <a:pt x="20628" y="4800"/>
                    <a:pt x="200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3381246" y="123000"/>
              <a:ext cx="101601" cy="14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7301"/>
                  </a:moveTo>
                  <a:cubicBezTo>
                    <a:pt x="2250" y="6997"/>
                    <a:pt x="4500" y="6693"/>
                    <a:pt x="7875" y="7758"/>
                  </a:cubicBezTo>
                  <a:cubicBezTo>
                    <a:pt x="11250" y="8823"/>
                    <a:pt x="15750" y="11256"/>
                    <a:pt x="18225" y="13386"/>
                  </a:cubicBezTo>
                  <a:cubicBezTo>
                    <a:pt x="20700" y="15515"/>
                    <a:pt x="21150" y="17341"/>
                    <a:pt x="20700" y="18862"/>
                  </a:cubicBezTo>
                  <a:cubicBezTo>
                    <a:pt x="20250" y="20383"/>
                    <a:pt x="18900" y="21600"/>
                    <a:pt x="17775" y="20839"/>
                  </a:cubicBezTo>
                  <a:cubicBezTo>
                    <a:pt x="16650" y="20079"/>
                    <a:pt x="15750" y="17341"/>
                    <a:pt x="16425" y="13538"/>
                  </a:cubicBezTo>
                  <a:cubicBezTo>
                    <a:pt x="17100" y="9735"/>
                    <a:pt x="19350" y="48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3549240" y="148400"/>
              <a:ext cx="6404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1138" y="0"/>
                  </a:moveTo>
                  <a:cubicBezTo>
                    <a:pt x="441" y="5600"/>
                    <a:pt x="-256" y="11200"/>
                    <a:pt x="92" y="12000"/>
                  </a:cubicBezTo>
                  <a:cubicBezTo>
                    <a:pt x="441" y="12800"/>
                    <a:pt x="1834" y="8800"/>
                    <a:pt x="3576" y="5800"/>
                  </a:cubicBezTo>
                  <a:cubicBezTo>
                    <a:pt x="5318" y="2800"/>
                    <a:pt x="7409" y="800"/>
                    <a:pt x="10196" y="400"/>
                  </a:cubicBezTo>
                  <a:cubicBezTo>
                    <a:pt x="12983" y="0"/>
                    <a:pt x="16467" y="1200"/>
                    <a:pt x="18557" y="4000"/>
                  </a:cubicBezTo>
                  <a:cubicBezTo>
                    <a:pt x="20647" y="6800"/>
                    <a:pt x="21344" y="11200"/>
                    <a:pt x="20996" y="14400"/>
                  </a:cubicBezTo>
                  <a:cubicBezTo>
                    <a:pt x="20647" y="17600"/>
                    <a:pt x="19254" y="19600"/>
                    <a:pt x="17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3673346" y="14205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3679696" y="8490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3763800" y="127827"/>
              <a:ext cx="157197" cy="10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078" fill="norm" stroke="1" extrusionOk="0">
                  <a:moveTo>
                    <a:pt x="13613" y="6406"/>
                  </a:moveTo>
                  <a:cubicBezTo>
                    <a:pt x="13325" y="4369"/>
                    <a:pt x="13037" y="2331"/>
                    <a:pt x="11741" y="1108"/>
                  </a:cubicBezTo>
                  <a:cubicBezTo>
                    <a:pt x="10445" y="-114"/>
                    <a:pt x="8141" y="-522"/>
                    <a:pt x="5981" y="904"/>
                  </a:cubicBezTo>
                  <a:cubicBezTo>
                    <a:pt x="3821" y="2331"/>
                    <a:pt x="1805" y="5591"/>
                    <a:pt x="797" y="8648"/>
                  </a:cubicBezTo>
                  <a:cubicBezTo>
                    <a:pt x="-211" y="11704"/>
                    <a:pt x="-211" y="14557"/>
                    <a:pt x="509" y="16391"/>
                  </a:cubicBezTo>
                  <a:cubicBezTo>
                    <a:pt x="1229" y="18225"/>
                    <a:pt x="2669" y="19040"/>
                    <a:pt x="4685" y="18633"/>
                  </a:cubicBezTo>
                  <a:cubicBezTo>
                    <a:pt x="6701" y="18225"/>
                    <a:pt x="9293" y="16595"/>
                    <a:pt x="11165" y="14150"/>
                  </a:cubicBezTo>
                  <a:cubicBezTo>
                    <a:pt x="13037" y="11704"/>
                    <a:pt x="14189" y="8444"/>
                    <a:pt x="14765" y="8036"/>
                  </a:cubicBezTo>
                  <a:cubicBezTo>
                    <a:pt x="15341" y="7629"/>
                    <a:pt x="15341" y="10074"/>
                    <a:pt x="16349" y="12723"/>
                  </a:cubicBezTo>
                  <a:cubicBezTo>
                    <a:pt x="17357" y="15372"/>
                    <a:pt x="19373" y="18225"/>
                    <a:pt x="21389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471815" y="262700"/>
              <a:ext cx="3506332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124" y="21600"/>
                  </a:moveTo>
                  <a:cubicBezTo>
                    <a:pt x="59" y="21600"/>
                    <a:pt x="-6" y="21600"/>
                    <a:pt x="1" y="21516"/>
                  </a:cubicBezTo>
                  <a:cubicBezTo>
                    <a:pt x="7" y="21433"/>
                    <a:pt x="85" y="21265"/>
                    <a:pt x="333" y="20972"/>
                  </a:cubicBezTo>
                  <a:cubicBezTo>
                    <a:pt x="581" y="20679"/>
                    <a:pt x="998" y="20260"/>
                    <a:pt x="1461" y="19842"/>
                  </a:cubicBezTo>
                  <a:cubicBezTo>
                    <a:pt x="1923" y="19423"/>
                    <a:pt x="2432" y="19005"/>
                    <a:pt x="2907" y="18544"/>
                  </a:cubicBezTo>
                  <a:cubicBezTo>
                    <a:pt x="3383" y="18084"/>
                    <a:pt x="3826" y="17581"/>
                    <a:pt x="4302" y="17037"/>
                  </a:cubicBezTo>
                  <a:cubicBezTo>
                    <a:pt x="4778" y="16493"/>
                    <a:pt x="5286" y="15907"/>
                    <a:pt x="5749" y="15405"/>
                  </a:cubicBezTo>
                  <a:cubicBezTo>
                    <a:pt x="6212" y="14902"/>
                    <a:pt x="6629" y="14484"/>
                    <a:pt x="7079" y="14065"/>
                  </a:cubicBezTo>
                  <a:cubicBezTo>
                    <a:pt x="7529" y="13647"/>
                    <a:pt x="8011" y="13228"/>
                    <a:pt x="8474" y="12809"/>
                  </a:cubicBezTo>
                  <a:cubicBezTo>
                    <a:pt x="8936" y="12391"/>
                    <a:pt x="9380" y="11972"/>
                    <a:pt x="9836" y="11553"/>
                  </a:cubicBezTo>
                  <a:cubicBezTo>
                    <a:pt x="10292" y="11135"/>
                    <a:pt x="10761" y="10716"/>
                    <a:pt x="11211" y="10340"/>
                  </a:cubicBezTo>
                  <a:cubicBezTo>
                    <a:pt x="11661" y="9963"/>
                    <a:pt x="12091" y="9628"/>
                    <a:pt x="12528" y="9293"/>
                  </a:cubicBezTo>
                  <a:cubicBezTo>
                    <a:pt x="12964" y="8958"/>
                    <a:pt x="13408" y="8623"/>
                    <a:pt x="13896" y="8247"/>
                  </a:cubicBezTo>
                  <a:cubicBezTo>
                    <a:pt x="14385" y="7870"/>
                    <a:pt x="14920" y="7451"/>
                    <a:pt x="15441" y="6949"/>
                  </a:cubicBezTo>
                  <a:cubicBezTo>
                    <a:pt x="15963" y="6447"/>
                    <a:pt x="16471" y="5860"/>
                    <a:pt x="16992" y="5274"/>
                  </a:cubicBezTo>
                  <a:cubicBezTo>
                    <a:pt x="17514" y="4688"/>
                    <a:pt x="18048" y="4102"/>
                    <a:pt x="18583" y="3558"/>
                  </a:cubicBezTo>
                  <a:cubicBezTo>
                    <a:pt x="19117" y="3014"/>
                    <a:pt x="19652" y="2512"/>
                    <a:pt x="20075" y="2135"/>
                  </a:cubicBezTo>
                  <a:cubicBezTo>
                    <a:pt x="20499" y="1758"/>
                    <a:pt x="20812" y="1507"/>
                    <a:pt x="21047" y="1172"/>
                  </a:cubicBezTo>
                  <a:cubicBezTo>
                    <a:pt x="21281" y="837"/>
                    <a:pt x="21438" y="419"/>
                    <a:pt x="215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4035296" y="103950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4054346" y="22460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1108309" y="1090094"/>
              <a:ext cx="94888" cy="467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89" fill="norm" stroke="1" extrusionOk="0">
                  <a:moveTo>
                    <a:pt x="4238" y="1656"/>
                  </a:moveTo>
                  <a:cubicBezTo>
                    <a:pt x="4718" y="882"/>
                    <a:pt x="5198" y="107"/>
                    <a:pt x="5438" y="10"/>
                  </a:cubicBezTo>
                  <a:cubicBezTo>
                    <a:pt x="5678" y="-87"/>
                    <a:pt x="5678" y="494"/>
                    <a:pt x="4958" y="2335"/>
                  </a:cubicBezTo>
                  <a:cubicBezTo>
                    <a:pt x="4238" y="4175"/>
                    <a:pt x="2798" y="7274"/>
                    <a:pt x="1838" y="10180"/>
                  </a:cubicBezTo>
                  <a:cubicBezTo>
                    <a:pt x="878" y="13086"/>
                    <a:pt x="398" y="15798"/>
                    <a:pt x="158" y="17396"/>
                  </a:cubicBezTo>
                  <a:cubicBezTo>
                    <a:pt x="-82" y="18995"/>
                    <a:pt x="-82" y="19479"/>
                    <a:pt x="398" y="20012"/>
                  </a:cubicBezTo>
                  <a:cubicBezTo>
                    <a:pt x="878" y="20544"/>
                    <a:pt x="1838" y="21126"/>
                    <a:pt x="3518" y="21319"/>
                  </a:cubicBezTo>
                  <a:cubicBezTo>
                    <a:pt x="5198" y="21513"/>
                    <a:pt x="7598" y="21319"/>
                    <a:pt x="10718" y="20496"/>
                  </a:cubicBezTo>
                  <a:cubicBezTo>
                    <a:pt x="13838" y="19673"/>
                    <a:pt x="17678" y="18220"/>
                    <a:pt x="21518" y="16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019046" y="1278700"/>
              <a:ext cx="177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197640" y="1139000"/>
              <a:ext cx="138907" cy="38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44" fill="norm" stroke="1" extrusionOk="0">
                  <a:moveTo>
                    <a:pt x="2822" y="0"/>
                  </a:moveTo>
                  <a:cubicBezTo>
                    <a:pt x="2822" y="3659"/>
                    <a:pt x="2822" y="7318"/>
                    <a:pt x="2659" y="10682"/>
                  </a:cubicBezTo>
                  <a:cubicBezTo>
                    <a:pt x="2495" y="14046"/>
                    <a:pt x="2168" y="17115"/>
                    <a:pt x="1677" y="19003"/>
                  </a:cubicBezTo>
                  <a:cubicBezTo>
                    <a:pt x="1186" y="20892"/>
                    <a:pt x="532" y="21600"/>
                    <a:pt x="204" y="21541"/>
                  </a:cubicBezTo>
                  <a:cubicBezTo>
                    <a:pt x="-123" y="21482"/>
                    <a:pt x="-123" y="20656"/>
                    <a:pt x="695" y="19475"/>
                  </a:cubicBezTo>
                  <a:cubicBezTo>
                    <a:pt x="1513" y="18295"/>
                    <a:pt x="3150" y="16761"/>
                    <a:pt x="4786" y="15875"/>
                  </a:cubicBezTo>
                  <a:cubicBezTo>
                    <a:pt x="6422" y="14990"/>
                    <a:pt x="8059" y="14754"/>
                    <a:pt x="9695" y="14872"/>
                  </a:cubicBezTo>
                  <a:cubicBezTo>
                    <a:pt x="11332" y="14990"/>
                    <a:pt x="12968" y="15462"/>
                    <a:pt x="14932" y="16170"/>
                  </a:cubicBezTo>
                  <a:cubicBezTo>
                    <a:pt x="16895" y="16879"/>
                    <a:pt x="19186" y="17823"/>
                    <a:pt x="21477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355596" y="1321463"/>
              <a:ext cx="190501" cy="12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0" y="10905"/>
                  </a:moveTo>
                  <a:cubicBezTo>
                    <a:pt x="1200" y="11613"/>
                    <a:pt x="2400" y="12322"/>
                    <a:pt x="4080" y="11436"/>
                  </a:cubicBezTo>
                  <a:cubicBezTo>
                    <a:pt x="5760" y="10551"/>
                    <a:pt x="7920" y="8072"/>
                    <a:pt x="9000" y="5771"/>
                  </a:cubicBezTo>
                  <a:cubicBezTo>
                    <a:pt x="10080" y="3469"/>
                    <a:pt x="10080" y="1344"/>
                    <a:pt x="9480" y="459"/>
                  </a:cubicBezTo>
                  <a:cubicBezTo>
                    <a:pt x="8880" y="-426"/>
                    <a:pt x="7680" y="-72"/>
                    <a:pt x="6360" y="1876"/>
                  </a:cubicBezTo>
                  <a:cubicBezTo>
                    <a:pt x="5040" y="3823"/>
                    <a:pt x="3600" y="7364"/>
                    <a:pt x="2880" y="10197"/>
                  </a:cubicBezTo>
                  <a:cubicBezTo>
                    <a:pt x="2160" y="13030"/>
                    <a:pt x="2160" y="15154"/>
                    <a:pt x="2280" y="17102"/>
                  </a:cubicBezTo>
                  <a:cubicBezTo>
                    <a:pt x="2400" y="19049"/>
                    <a:pt x="2640" y="20820"/>
                    <a:pt x="5280" y="20997"/>
                  </a:cubicBezTo>
                  <a:cubicBezTo>
                    <a:pt x="7920" y="21174"/>
                    <a:pt x="12960" y="19758"/>
                    <a:pt x="16080" y="18518"/>
                  </a:cubicBezTo>
                  <a:cubicBezTo>
                    <a:pt x="19200" y="17279"/>
                    <a:pt x="20400" y="16217"/>
                    <a:pt x="21600" y="15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2044391" y="1299424"/>
              <a:ext cx="123897" cy="22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122" fill="norm" stroke="1" extrusionOk="0">
                  <a:moveTo>
                    <a:pt x="17558" y="3442"/>
                  </a:moveTo>
                  <a:cubicBezTo>
                    <a:pt x="17204" y="2442"/>
                    <a:pt x="16850" y="1442"/>
                    <a:pt x="14902" y="742"/>
                  </a:cubicBezTo>
                  <a:cubicBezTo>
                    <a:pt x="12955" y="42"/>
                    <a:pt x="9414" y="-358"/>
                    <a:pt x="6404" y="442"/>
                  </a:cubicBezTo>
                  <a:cubicBezTo>
                    <a:pt x="3394" y="1242"/>
                    <a:pt x="915" y="3242"/>
                    <a:pt x="207" y="5142"/>
                  </a:cubicBezTo>
                  <a:cubicBezTo>
                    <a:pt x="-501" y="7042"/>
                    <a:pt x="561" y="8842"/>
                    <a:pt x="4102" y="10742"/>
                  </a:cubicBezTo>
                  <a:cubicBezTo>
                    <a:pt x="7643" y="12642"/>
                    <a:pt x="13663" y="14642"/>
                    <a:pt x="17027" y="16142"/>
                  </a:cubicBezTo>
                  <a:cubicBezTo>
                    <a:pt x="20391" y="17642"/>
                    <a:pt x="21099" y="18642"/>
                    <a:pt x="20568" y="19342"/>
                  </a:cubicBezTo>
                  <a:cubicBezTo>
                    <a:pt x="20037" y="20042"/>
                    <a:pt x="18266" y="20442"/>
                    <a:pt x="16496" y="20742"/>
                  </a:cubicBezTo>
                  <a:cubicBezTo>
                    <a:pt x="14725" y="21042"/>
                    <a:pt x="12955" y="21242"/>
                    <a:pt x="11007" y="21042"/>
                  </a:cubicBezTo>
                  <a:cubicBezTo>
                    <a:pt x="9060" y="20842"/>
                    <a:pt x="6935" y="20242"/>
                    <a:pt x="7112" y="18942"/>
                  </a:cubicBezTo>
                  <a:cubicBezTo>
                    <a:pt x="7289" y="17642"/>
                    <a:pt x="9768" y="15642"/>
                    <a:pt x="12247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2204779" y="1309653"/>
              <a:ext cx="141418" cy="174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910" fill="norm" stroke="1" extrusionOk="0">
                  <a:moveTo>
                    <a:pt x="11693" y="6956"/>
                  </a:moveTo>
                  <a:cubicBezTo>
                    <a:pt x="12328" y="5686"/>
                    <a:pt x="12963" y="4415"/>
                    <a:pt x="12804" y="3272"/>
                  </a:cubicBezTo>
                  <a:cubicBezTo>
                    <a:pt x="12646" y="2128"/>
                    <a:pt x="11693" y="1112"/>
                    <a:pt x="10422" y="476"/>
                  </a:cubicBezTo>
                  <a:cubicBezTo>
                    <a:pt x="9151" y="-159"/>
                    <a:pt x="7563" y="-413"/>
                    <a:pt x="5657" y="1366"/>
                  </a:cubicBezTo>
                  <a:cubicBezTo>
                    <a:pt x="3751" y="3145"/>
                    <a:pt x="1528" y="6956"/>
                    <a:pt x="575" y="10514"/>
                  </a:cubicBezTo>
                  <a:cubicBezTo>
                    <a:pt x="-378" y="14072"/>
                    <a:pt x="-60" y="17375"/>
                    <a:pt x="893" y="19154"/>
                  </a:cubicBezTo>
                  <a:cubicBezTo>
                    <a:pt x="1846" y="20933"/>
                    <a:pt x="3434" y="21187"/>
                    <a:pt x="4863" y="20679"/>
                  </a:cubicBezTo>
                  <a:cubicBezTo>
                    <a:pt x="6293" y="20171"/>
                    <a:pt x="7563" y="18900"/>
                    <a:pt x="8834" y="16740"/>
                  </a:cubicBezTo>
                  <a:cubicBezTo>
                    <a:pt x="10104" y="14580"/>
                    <a:pt x="11375" y="11531"/>
                    <a:pt x="12328" y="9371"/>
                  </a:cubicBezTo>
                  <a:cubicBezTo>
                    <a:pt x="13281" y="7211"/>
                    <a:pt x="13916" y="5940"/>
                    <a:pt x="14393" y="5940"/>
                  </a:cubicBezTo>
                  <a:cubicBezTo>
                    <a:pt x="14869" y="5940"/>
                    <a:pt x="15187" y="7211"/>
                    <a:pt x="15346" y="8862"/>
                  </a:cubicBezTo>
                  <a:cubicBezTo>
                    <a:pt x="15504" y="10514"/>
                    <a:pt x="15504" y="12547"/>
                    <a:pt x="15663" y="14199"/>
                  </a:cubicBezTo>
                  <a:cubicBezTo>
                    <a:pt x="15822" y="15851"/>
                    <a:pt x="16140" y="17121"/>
                    <a:pt x="17093" y="17883"/>
                  </a:cubicBezTo>
                  <a:cubicBezTo>
                    <a:pt x="18046" y="18646"/>
                    <a:pt x="19634" y="18900"/>
                    <a:pt x="21222" y="19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2390646" y="1327072"/>
              <a:ext cx="158751" cy="12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4813"/>
                  </a:moveTo>
                  <a:cubicBezTo>
                    <a:pt x="0" y="11769"/>
                    <a:pt x="0" y="18725"/>
                    <a:pt x="864" y="18359"/>
                  </a:cubicBezTo>
                  <a:cubicBezTo>
                    <a:pt x="1728" y="17993"/>
                    <a:pt x="3456" y="10305"/>
                    <a:pt x="4896" y="5729"/>
                  </a:cubicBezTo>
                  <a:cubicBezTo>
                    <a:pt x="6336" y="1152"/>
                    <a:pt x="7488" y="-312"/>
                    <a:pt x="8352" y="54"/>
                  </a:cubicBezTo>
                  <a:cubicBezTo>
                    <a:pt x="9216" y="420"/>
                    <a:pt x="9792" y="2617"/>
                    <a:pt x="9936" y="5546"/>
                  </a:cubicBezTo>
                  <a:cubicBezTo>
                    <a:pt x="10080" y="8474"/>
                    <a:pt x="9792" y="12135"/>
                    <a:pt x="9648" y="14881"/>
                  </a:cubicBezTo>
                  <a:cubicBezTo>
                    <a:pt x="9504" y="17627"/>
                    <a:pt x="9504" y="19457"/>
                    <a:pt x="9648" y="19457"/>
                  </a:cubicBezTo>
                  <a:cubicBezTo>
                    <a:pt x="9792" y="19457"/>
                    <a:pt x="10080" y="17627"/>
                    <a:pt x="10512" y="15613"/>
                  </a:cubicBezTo>
                  <a:cubicBezTo>
                    <a:pt x="10944" y="13600"/>
                    <a:pt x="11520" y="11403"/>
                    <a:pt x="12672" y="9024"/>
                  </a:cubicBezTo>
                  <a:cubicBezTo>
                    <a:pt x="13824" y="6644"/>
                    <a:pt x="15552" y="4081"/>
                    <a:pt x="16704" y="3715"/>
                  </a:cubicBezTo>
                  <a:cubicBezTo>
                    <a:pt x="17856" y="3349"/>
                    <a:pt x="18432" y="5180"/>
                    <a:pt x="19152" y="8474"/>
                  </a:cubicBezTo>
                  <a:cubicBezTo>
                    <a:pt x="19872" y="11769"/>
                    <a:pt x="20736" y="16529"/>
                    <a:pt x="21600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2555746" y="1307110"/>
              <a:ext cx="109170" cy="390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35" fill="norm" stroke="1" extrusionOk="0">
                  <a:moveTo>
                    <a:pt x="8723" y="1577"/>
                  </a:moveTo>
                  <a:cubicBezTo>
                    <a:pt x="8308" y="5641"/>
                    <a:pt x="7892" y="9706"/>
                    <a:pt x="7685" y="12783"/>
                  </a:cubicBezTo>
                  <a:cubicBezTo>
                    <a:pt x="7477" y="15861"/>
                    <a:pt x="7477" y="17951"/>
                    <a:pt x="7269" y="19345"/>
                  </a:cubicBezTo>
                  <a:cubicBezTo>
                    <a:pt x="7062" y="20738"/>
                    <a:pt x="6646" y="21435"/>
                    <a:pt x="6023" y="21435"/>
                  </a:cubicBezTo>
                  <a:cubicBezTo>
                    <a:pt x="5400" y="21435"/>
                    <a:pt x="4569" y="20738"/>
                    <a:pt x="3946" y="18241"/>
                  </a:cubicBezTo>
                  <a:cubicBezTo>
                    <a:pt x="3323" y="15745"/>
                    <a:pt x="2908" y="11448"/>
                    <a:pt x="3738" y="8196"/>
                  </a:cubicBezTo>
                  <a:cubicBezTo>
                    <a:pt x="4569" y="4945"/>
                    <a:pt x="6646" y="2738"/>
                    <a:pt x="8515" y="1461"/>
                  </a:cubicBezTo>
                  <a:cubicBezTo>
                    <a:pt x="10385" y="183"/>
                    <a:pt x="12046" y="-165"/>
                    <a:pt x="13915" y="67"/>
                  </a:cubicBezTo>
                  <a:cubicBezTo>
                    <a:pt x="15785" y="300"/>
                    <a:pt x="17862" y="1112"/>
                    <a:pt x="19315" y="2390"/>
                  </a:cubicBezTo>
                  <a:cubicBezTo>
                    <a:pt x="20769" y="3667"/>
                    <a:pt x="21600" y="5409"/>
                    <a:pt x="21392" y="6512"/>
                  </a:cubicBezTo>
                  <a:cubicBezTo>
                    <a:pt x="21185" y="7616"/>
                    <a:pt x="19938" y="8080"/>
                    <a:pt x="17446" y="8487"/>
                  </a:cubicBezTo>
                  <a:cubicBezTo>
                    <a:pt x="14954" y="8893"/>
                    <a:pt x="11215" y="9241"/>
                    <a:pt x="8100" y="8893"/>
                  </a:cubicBezTo>
                  <a:cubicBezTo>
                    <a:pt x="4985" y="8545"/>
                    <a:pt x="2492" y="7500"/>
                    <a:pt x="0" y="6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2691213" y="1139000"/>
              <a:ext cx="201084" cy="298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137" y="0"/>
                  </a:moveTo>
                  <a:cubicBezTo>
                    <a:pt x="909" y="4107"/>
                    <a:pt x="682" y="8214"/>
                    <a:pt x="455" y="11485"/>
                  </a:cubicBezTo>
                  <a:cubicBezTo>
                    <a:pt x="227" y="14755"/>
                    <a:pt x="0" y="17189"/>
                    <a:pt x="0" y="18786"/>
                  </a:cubicBezTo>
                  <a:cubicBezTo>
                    <a:pt x="0" y="20383"/>
                    <a:pt x="227" y="21144"/>
                    <a:pt x="1023" y="21372"/>
                  </a:cubicBezTo>
                  <a:cubicBezTo>
                    <a:pt x="1819" y="21600"/>
                    <a:pt x="3183" y="21296"/>
                    <a:pt x="5116" y="19775"/>
                  </a:cubicBezTo>
                  <a:cubicBezTo>
                    <a:pt x="7048" y="18254"/>
                    <a:pt x="9549" y="15515"/>
                    <a:pt x="11027" y="13766"/>
                  </a:cubicBezTo>
                  <a:cubicBezTo>
                    <a:pt x="12505" y="12017"/>
                    <a:pt x="12960" y="11256"/>
                    <a:pt x="12619" y="11028"/>
                  </a:cubicBezTo>
                  <a:cubicBezTo>
                    <a:pt x="12278" y="10800"/>
                    <a:pt x="11141" y="11104"/>
                    <a:pt x="9777" y="12169"/>
                  </a:cubicBezTo>
                  <a:cubicBezTo>
                    <a:pt x="8413" y="13234"/>
                    <a:pt x="6821" y="15059"/>
                    <a:pt x="5912" y="16504"/>
                  </a:cubicBezTo>
                  <a:cubicBezTo>
                    <a:pt x="5002" y="17949"/>
                    <a:pt x="4775" y="19014"/>
                    <a:pt x="5229" y="19699"/>
                  </a:cubicBezTo>
                  <a:cubicBezTo>
                    <a:pt x="5684" y="20383"/>
                    <a:pt x="6821" y="20687"/>
                    <a:pt x="9663" y="20231"/>
                  </a:cubicBezTo>
                  <a:cubicBezTo>
                    <a:pt x="12505" y="19775"/>
                    <a:pt x="17053" y="18558"/>
                    <a:pt x="21600" y="1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3265729" y="1038648"/>
              <a:ext cx="433018" cy="44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15" fill="norm" stroke="1" extrusionOk="0">
                  <a:moveTo>
                    <a:pt x="5118" y="15602"/>
                  </a:moveTo>
                  <a:cubicBezTo>
                    <a:pt x="5118" y="15090"/>
                    <a:pt x="5118" y="14578"/>
                    <a:pt x="5013" y="14066"/>
                  </a:cubicBezTo>
                  <a:cubicBezTo>
                    <a:pt x="4907" y="13555"/>
                    <a:pt x="4696" y="13043"/>
                    <a:pt x="3959" y="13247"/>
                  </a:cubicBezTo>
                  <a:cubicBezTo>
                    <a:pt x="3221" y="13452"/>
                    <a:pt x="1957" y="14373"/>
                    <a:pt x="1167" y="15602"/>
                  </a:cubicBezTo>
                  <a:cubicBezTo>
                    <a:pt x="376" y="16830"/>
                    <a:pt x="60" y="18366"/>
                    <a:pt x="8" y="19390"/>
                  </a:cubicBezTo>
                  <a:cubicBezTo>
                    <a:pt x="-45" y="20413"/>
                    <a:pt x="166" y="20925"/>
                    <a:pt x="640" y="21181"/>
                  </a:cubicBezTo>
                  <a:cubicBezTo>
                    <a:pt x="1114" y="21437"/>
                    <a:pt x="1852" y="21437"/>
                    <a:pt x="2800" y="20157"/>
                  </a:cubicBezTo>
                  <a:cubicBezTo>
                    <a:pt x="3748" y="18878"/>
                    <a:pt x="4907" y="16319"/>
                    <a:pt x="5645" y="13145"/>
                  </a:cubicBezTo>
                  <a:cubicBezTo>
                    <a:pt x="6382" y="9972"/>
                    <a:pt x="6698" y="6184"/>
                    <a:pt x="6804" y="3983"/>
                  </a:cubicBezTo>
                  <a:cubicBezTo>
                    <a:pt x="6909" y="1782"/>
                    <a:pt x="6804" y="1168"/>
                    <a:pt x="6488" y="1168"/>
                  </a:cubicBezTo>
                  <a:cubicBezTo>
                    <a:pt x="6172" y="1168"/>
                    <a:pt x="5645" y="1782"/>
                    <a:pt x="5329" y="3829"/>
                  </a:cubicBezTo>
                  <a:cubicBezTo>
                    <a:pt x="5013" y="5877"/>
                    <a:pt x="4907" y="9357"/>
                    <a:pt x="5118" y="12019"/>
                  </a:cubicBezTo>
                  <a:cubicBezTo>
                    <a:pt x="5329" y="14681"/>
                    <a:pt x="5855" y="16523"/>
                    <a:pt x="6382" y="17547"/>
                  </a:cubicBezTo>
                  <a:cubicBezTo>
                    <a:pt x="6909" y="18571"/>
                    <a:pt x="7436" y="18775"/>
                    <a:pt x="7910" y="18724"/>
                  </a:cubicBezTo>
                  <a:cubicBezTo>
                    <a:pt x="8384" y="18673"/>
                    <a:pt x="8806" y="18366"/>
                    <a:pt x="9385" y="17803"/>
                  </a:cubicBezTo>
                  <a:cubicBezTo>
                    <a:pt x="9965" y="17240"/>
                    <a:pt x="10702" y="16421"/>
                    <a:pt x="11124" y="15755"/>
                  </a:cubicBezTo>
                  <a:cubicBezTo>
                    <a:pt x="11545" y="15090"/>
                    <a:pt x="11651" y="14578"/>
                    <a:pt x="11703" y="14066"/>
                  </a:cubicBezTo>
                  <a:cubicBezTo>
                    <a:pt x="11756" y="13555"/>
                    <a:pt x="11756" y="13043"/>
                    <a:pt x="11493" y="12838"/>
                  </a:cubicBezTo>
                  <a:cubicBezTo>
                    <a:pt x="11229" y="12633"/>
                    <a:pt x="10702" y="12736"/>
                    <a:pt x="10175" y="13452"/>
                  </a:cubicBezTo>
                  <a:cubicBezTo>
                    <a:pt x="9649" y="14169"/>
                    <a:pt x="9122" y="15500"/>
                    <a:pt x="8806" y="16472"/>
                  </a:cubicBezTo>
                  <a:cubicBezTo>
                    <a:pt x="8490" y="17445"/>
                    <a:pt x="8384" y="18059"/>
                    <a:pt x="8490" y="18571"/>
                  </a:cubicBezTo>
                  <a:cubicBezTo>
                    <a:pt x="8595" y="19082"/>
                    <a:pt x="8911" y="19492"/>
                    <a:pt x="9333" y="19492"/>
                  </a:cubicBezTo>
                  <a:cubicBezTo>
                    <a:pt x="9754" y="19492"/>
                    <a:pt x="10281" y="19082"/>
                    <a:pt x="10702" y="18622"/>
                  </a:cubicBezTo>
                  <a:cubicBezTo>
                    <a:pt x="11124" y="18161"/>
                    <a:pt x="11440" y="17649"/>
                    <a:pt x="11756" y="16984"/>
                  </a:cubicBezTo>
                  <a:cubicBezTo>
                    <a:pt x="12072" y="16319"/>
                    <a:pt x="12388" y="15500"/>
                    <a:pt x="12546" y="15346"/>
                  </a:cubicBezTo>
                  <a:cubicBezTo>
                    <a:pt x="12704" y="15192"/>
                    <a:pt x="12704" y="15704"/>
                    <a:pt x="12915" y="16114"/>
                  </a:cubicBezTo>
                  <a:cubicBezTo>
                    <a:pt x="13126" y="16523"/>
                    <a:pt x="13547" y="16830"/>
                    <a:pt x="13969" y="16779"/>
                  </a:cubicBezTo>
                  <a:cubicBezTo>
                    <a:pt x="14390" y="16728"/>
                    <a:pt x="14812" y="16319"/>
                    <a:pt x="15444" y="14681"/>
                  </a:cubicBezTo>
                  <a:cubicBezTo>
                    <a:pt x="16076" y="13043"/>
                    <a:pt x="16919" y="10176"/>
                    <a:pt x="17604" y="7873"/>
                  </a:cubicBezTo>
                  <a:cubicBezTo>
                    <a:pt x="18289" y="5570"/>
                    <a:pt x="18815" y="3829"/>
                    <a:pt x="19132" y="2499"/>
                  </a:cubicBezTo>
                  <a:cubicBezTo>
                    <a:pt x="19448" y="1168"/>
                    <a:pt x="19553" y="246"/>
                    <a:pt x="19448" y="42"/>
                  </a:cubicBezTo>
                  <a:cubicBezTo>
                    <a:pt x="19342" y="-163"/>
                    <a:pt x="19026" y="349"/>
                    <a:pt x="18657" y="2294"/>
                  </a:cubicBezTo>
                  <a:cubicBezTo>
                    <a:pt x="18289" y="4239"/>
                    <a:pt x="17867" y="7617"/>
                    <a:pt x="17709" y="10279"/>
                  </a:cubicBezTo>
                  <a:cubicBezTo>
                    <a:pt x="17551" y="12940"/>
                    <a:pt x="17656" y="14885"/>
                    <a:pt x="17920" y="16063"/>
                  </a:cubicBezTo>
                  <a:cubicBezTo>
                    <a:pt x="18183" y="17240"/>
                    <a:pt x="18605" y="17649"/>
                    <a:pt x="18974" y="17649"/>
                  </a:cubicBezTo>
                  <a:cubicBezTo>
                    <a:pt x="19342" y="17649"/>
                    <a:pt x="19658" y="17240"/>
                    <a:pt x="19869" y="16472"/>
                  </a:cubicBezTo>
                  <a:cubicBezTo>
                    <a:pt x="20080" y="15704"/>
                    <a:pt x="20185" y="14578"/>
                    <a:pt x="19764" y="13657"/>
                  </a:cubicBezTo>
                  <a:cubicBezTo>
                    <a:pt x="19342" y="12736"/>
                    <a:pt x="18394" y="12019"/>
                    <a:pt x="17498" y="11610"/>
                  </a:cubicBezTo>
                  <a:cubicBezTo>
                    <a:pt x="16603" y="11200"/>
                    <a:pt x="15760" y="11098"/>
                    <a:pt x="15813" y="11046"/>
                  </a:cubicBezTo>
                  <a:cubicBezTo>
                    <a:pt x="15865" y="10995"/>
                    <a:pt x="16814" y="10995"/>
                    <a:pt x="17920" y="10995"/>
                  </a:cubicBezTo>
                  <a:cubicBezTo>
                    <a:pt x="19026" y="10995"/>
                    <a:pt x="20291" y="10995"/>
                    <a:pt x="21555" y="10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3707213" y="1260894"/>
              <a:ext cx="169334" cy="12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7" fill="norm" stroke="1" extrusionOk="0">
                  <a:moveTo>
                    <a:pt x="11880" y="868"/>
                  </a:moveTo>
                  <a:cubicBezTo>
                    <a:pt x="9720" y="148"/>
                    <a:pt x="7560" y="-572"/>
                    <a:pt x="5670" y="688"/>
                  </a:cubicBezTo>
                  <a:cubicBezTo>
                    <a:pt x="3780" y="1948"/>
                    <a:pt x="2160" y="5188"/>
                    <a:pt x="1215" y="7888"/>
                  </a:cubicBezTo>
                  <a:cubicBezTo>
                    <a:pt x="270" y="10588"/>
                    <a:pt x="0" y="12748"/>
                    <a:pt x="0" y="14728"/>
                  </a:cubicBezTo>
                  <a:cubicBezTo>
                    <a:pt x="0" y="16708"/>
                    <a:pt x="270" y="18508"/>
                    <a:pt x="1080" y="19588"/>
                  </a:cubicBezTo>
                  <a:cubicBezTo>
                    <a:pt x="1890" y="20668"/>
                    <a:pt x="3240" y="21028"/>
                    <a:pt x="5400" y="19048"/>
                  </a:cubicBezTo>
                  <a:cubicBezTo>
                    <a:pt x="7560" y="17068"/>
                    <a:pt x="10530" y="12748"/>
                    <a:pt x="12150" y="9508"/>
                  </a:cubicBezTo>
                  <a:cubicBezTo>
                    <a:pt x="13770" y="6268"/>
                    <a:pt x="14040" y="4108"/>
                    <a:pt x="13905" y="4108"/>
                  </a:cubicBezTo>
                  <a:cubicBezTo>
                    <a:pt x="13770" y="4108"/>
                    <a:pt x="13230" y="6268"/>
                    <a:pt x="13230" y="8248"/>
                  </a:cubicBezTo>
                  <a:cubicBezTo>
                    <a:pt x="13230" y="10228"/>
                    <a:pt x="13770" y="12028"/>
                    <a:pt x="15120" y="13108"/>
                  </a:cubicBezTo>
                  <a:cubicBezTo>
                    <a:pt x="16470" y="14188"/>
                    <a:pt x="18630" y="14548"/>
                    <a:pt x="19845" y="14548"/>
                  </a:cubicBezTo>
                  <a:cubicBezTo>
                    <a:pt x="21060" y="14548"/>
                    <a:pt x="21330" y="14188"/>
                    <a:pt x="21600" y="13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4340096" y="1272350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4333746" y="1164400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73"/>
                    <a:pt x="0" y="13745"/>
                    <a:pt x="450" y="10145"/>
                  </a:cubicBezTo>
                  <a:cubicBezTo>
                    <a:pt x="900" y="6545"/>
                    <a:pt x="1800" y="3273"/>
                    <a:pt x="5400" y="1636"/>
                  </a:cubicBezTo>
                  <a:cubicBezTo>
                    <a:pt x="9000" y="0"/>
                    <a:pt x="15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4359146" y="1181333"/>
              <a:ext cx="107951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22"/>
                  </a:moveTo>
                  <a:cubicBezTo>
                    <a:pt x="16941" y="561"/>
                    <a:pt x="12282" y="0"/>
                    <a:pt x="8894" y="0"/>
                  </a:cubicBezTo>
                  <a:cubicBezTo>
                    <a:pt x="5506" y="0"/>
                    <a:pt x="3388" y="561"/>
                    <a:pt x="2329" y="1543"/>
                  </a:cubicBezTo>
                  <a:cubicBezTo>
                    <a:pt x="1271" y="2525"/>
                    <a:pt x="1271" y="3927"/>
                    <a:pt x="2965" y="5610"/>
                  </a:cubicBezTo>
                  <a:cubicBezTo>
                    <a:pt x="4659" y="7294"/>
                    <a:pt x="8047" y="9257"/>
                    <a:pt x="11012" y="11081"/>
                  </a:cubicBezTo>
                  <a:cubicBezTo>
                    <a:pt x="13976" y="12904"/>
                    <a:pt x="16518" y="14587"/>
                    <a:pt x="18000" y="16130"/>
                  </a:cubicBezTo>
                  <a:cubicBezTo>
                    <a:pt x="19482" y="17673"/>
                    <a:pt x="19906" y="19075"/>
                    <a:pt x="18000" y="20057"/>
                  </a:cubicBezTo>
                  <a:cubicBezTo>
                    <a:pt x="16094" y="21039"/>
                    <a:pt x="11859" y="21600"/>
                    <a:pt x="8471" y="21600"/>
                  </a:cubicBezTo>
                  <a:cubicBezTo>
                    <a:pt x="5082" y="21600"/>
                    <a:pt x="2541" y="21039"/>
                    <a:pt x="0" y="20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4994146" y="1062800"/>
              <a:ext cx="127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95"/>
                    <a:pt x="7200" y="6590"/>
                    <a:pt x="10800" y="10190"/>
                  </a:cubicBezTo>
                  <a:cubicBezTo>
                    <a:pt x="14400" y="13790"/>
                    <a:pt x="18000" y="176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5083046" y="1272350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5063996" y="1183450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5121146" y="1215200"/>
              <a:ext cx="170946" cy="19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21" fill="norm" stroke="1" extrusionOk="0">
                  <a:moveTo>
                    <a:pt x="0" y="0"/>
                  </a:moveTo>
                  <a:cubicBezTo>
                    <a:pt x="1333" y="6271"/>
                    <a:pt x="2667" y="12542"/>
                    <a:pt x="3200" y="16374"/>
                  </a:cubicBezTo>
                  <a:cubicBezTo>
                    <a:pt x="3733" y="20206"/>
                    <a:pt x="3467" y="21600"/>
                    <a:pt x="3200" y="21135"/>
                  </a:cubicBezTo>
                  <a:cubicBezTo>
                    <a:pt x="2933" y="20671"/>
                    <a:pt x="2667" y="18348"/>
                    <a:pt x="2800" y="15329"/>
                  </a:cubicBezTo>
                  <a:cubicBezTo>
                    <a:pt x="2933" y="12310"/>
                    <a:pt x="3467" y="8594"/>
                    <a:pt x="4000" y="6155"/>
                  </a:cubicBezTo>
                  <a:cubicBezTo>
                    <a:pt x="4533" y="3716"/>
                    <a:pt x="5067" y="2555"/>
                    <a:pt x="6000" y="1742"/>
                  </a:cubicBezTo>
                  <a:cubicBezTo>
                    <a:pt x="6933" y="929"/>
                    <a:pt x="8267" y="465"/>
                    <a:pt x="9600" y="1742"/>
                  </a:cubicBezTo>
                  <a:cubicBezTo>
                    <a:pt x="10933" y="3019"/>
                    <a:pt x="12267" y="6039"/>
                    <a:pt x="12933" y="8129"/>
                  </a:cubicBezTo>
                  <a:cubicBezTo>
                    <a:pt x="13600" y="10219"/>
                    <a:pt x="13600" y="11381"/>
                    <a:pt x="13200" y="12426"/>
                  </a:cubicBezTo>
                  <a:cubicBezTo>
                    <a:pt x="12800" y="13471"/>
                    <a:pt x="12000" y="14400"/>
                    <a:pt x="11733" y="14284"/>
                  </a:cubicBezTo>
                  <a:cubicBezTo>
                    <a:pt x="11467" y="14168"/>
                    <a:pt x="11733" y="13006"/>
                    <a:pt x="12800" y="11032"/>
                  </a:cubicBezTo>
                  <a:cubicBezTo>
                    <a:pt x="13867" y="9058"/>
                    <a:pt x="15733" y="6271"/>
                    <a:pt x="17333" y="4645"/>
                  </a:cubicBezTo>
                  <a:cubicBezTo>
                    <a:pt x="18933" y="3019"/>
                    <a:pt x="20267" y="2555"/>
                    <a:pt x="20933" y="2903"/>
                  </a:cubicBezTo>
                  <a:cubicBezTo>
                    <a:pt x="21600" y="3252"/>
                    <a:pt x="21600" y="4413"/>
                    <a:pt x="21467" y="7084"/>
                  </a:cubicBezTo>
                  <a:cubicBezTo>
                    <a:pt x="21333" y="9755"/>
                    <a:pt x="21067" y="13935"/>
                    <a:pt x="20800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5337046" y="1259650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5349746" y="1139000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5414254" y="1012000"/>
              <a:ext cx="87893" cy="38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10" fill="norm" stroke="1" extrusionOk="0">
                  <a:moveTo>
                    <a:pt x="13641" y="0"/>
                  </a:moveTo>
                  <a:cubicBezTo>
                    <a:pt x="10555" y="3619"/>
                    <a:pt x="7469" y="7239"/>
                    <a:pt x="5155" y="10275"/>
                  </a:cubicBezTo>
                  <a:cubicBezTo>
                    <a:pt x="2841" y="13310"/>
                    <a:pt x="1298" y="15762"/>
                    <a:pt x="526" y="17514"/>
                  </a:cubicBezTo>
                  <a:cubicBezTo>
                    <a:pt x="-245" y="19265"/>
                    <a:pt x="-245" y="20316"/>
                    <a:pt x="1041" y="20899"/>
                  </a:cubicBezTo>
                  <a:cubicBezTo>
                    <a:pt x="2326" y="21483"/>
                    <a:pt x="4898" y="21600"/>
                    <a:pt x="8498" y="21075"/>
                  </a:cubicBezTo>
                  <a:cubicBezTo>
                    <a:pt x="12098" y="20549"/>
                    <a:pt x="16726" y="19382"/>
                    <a:pt x="21355" y="18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5406896" y="1253300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5535099" y="1022286"/>
              <a:ext cx="287993" cy="36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88" fill="norm" stroke="1" extrusionOk="0">
                  <a:moveTo>
                    <a:pt x="1790" y="14212"/>
                  </a:moveTo>
                  <a:cubicBezTo>
                    <a:pt x="3042" y="13224"/>
                    <a:pt x="4294" y="12237"/>
                    <a:pt x="4920" y="11435"/>
                  </a:cubicBezTo>
                  <a:cubicBezTo>
                    <a:pt x="5546" y="10632"/>
                    <a:pt x="5546" y="10015"/>
                    <a:pt x="5155" y="9768"/>
                  </a:cubicBezTo>
                  <a:cubicBezTo>
                    <a:pt x="4764" y="9521"/>
                    <a:pt x="3981" y="9645"/>
                    <a:pt x="2885" y="10509"/>
                  </a:cubicBezTo>
                  <a:cubicBezTo>
                    <a:pt x="1790" y="11373"/>
                    <a:pt x="381" y="12977"/>
                    <a:pt x="68" y="14582"/>
                  </a:cubicBezTo>
                  <a:cubicBezTo>
                    <a:pt x="-245" y="16187"/>
                    <a:pt x="538" y="17791"/>
                    <a:pt x="2259" y="18655"/>
                  </a:cubicBezTo>
                  <a:cubicBezTo>
                    <a:pt x="3981" y="19519"/>
                    <a:pt x="6642" y="19643"/>
                    <a:pt x="8833" y="19334"/>
                  </a:cubicBezTo>
                  <a:cubicBezTo>
                    <a:pt x="11025" y="19025"/>
                    <a:pt x="12746" y="18285"/>
                    <a:pt x="14077" y="17483"/>
                  </a:cubicBezTo>
                  <a:cubicBezTo>
                    <a:pt x="15407" y="16680"/>
                    <a:pt x="16346" y="15816"/>
                    <a:pt x="16816" y="15076"/>
                  </a:cubicBezTo>
                  <a:cubicBezTo>
                    <a:pt x="17285" y="14335"/>
                    <a:pt x="17285" y="13718"/>
                    <a:pt x="16659" y="13409"/>
                  </a:cubicBezTo>
                  <a:cubicBezTo>
                    <a:pt x="16033" y="13101"/>
                    <a:pt x="14781" y="13101"/>
                    <a:pt x="13294" y="13780"/>
                  </a:cubicBezTo>
                  <a:cubicBezTo>
                    <a:pt x="11807" y="14459"/>
                    <a:pt x="10085" y="15816"/>
                    <a:pt x="9146" y="16865"/>
                  </a:cubicBezTo>
                  <a:cubicBezTo>
                    <a:pt x="8207" y="17915"/>
                    <a:pt x="8051" y="18655"/>
                    <a:pt x="7972" y="19334"/>
                  </a:cubicBezTo>
                  <a:cubicBezTo>
                    <a:pt x="7894" y="20013"/>
                    <a:pt x="7894" y="20630"/>
                    <a:pt x="8598" y="21000"/>
                  </a:cubicBezTo>
                  <a:cubicBezTo>
                    <a:pt x="9303" y="21371"/>
                    <a:pt x="10712" y="21494"/>
                    <a:pt x="12198" y="20692"/>
                  </a:cubicBezTo>
                  <a:cubicBezTo>
                    <a:pt x="13685" y="19889"/>
                    <a:pt x="15251" y="18161"/>
                    <a:pt x="16659" y="15569"/>
                  </a:cubicBezTo>
                  <a:cubicBezTo>
                    <a:pt x="18068" y="12977"/>
                    <a:pt x="19320" y="9521"/>
                    <a:pt x="20103" y="7053"/>
                  </a:cubicBezTo>
                  <a:cubicBezTo>
                    <a:pt x="20885" y="4584"/>
                    <a:pt x="21198" y="3103"/>
                    <a:pt x="21277" y="1992"/>
                  </a:cubicBezTo>
                  <a:cubicBezTo>
                    <a:pt x="21355" y="881"/>
                    <a:pt x="21198" y="141"/>
                    <a:pt x="20885" y="17"/>
                  </a:cubicBezTo>
                  <a:cubicBezTo>
                    <a:pt x="20572" y="-106"/>
                    <a:pt x="20103" y="388"/>
                    <a:pt x="19555" y="2856"/>
                  </a:cubicBezTo>
                  <a:cubicBezTo>
                    <a:pt x="19007" y="5325"/>
                    <a:pt x="18381" y="9768"/>
                    <a:pt x="18146" y="13039"/>
                  </a:cubicBezTo>
                  <a:cubicBezTo>
                    <a:pt x="17912" y="16310"/>
                    <a:pt x="18068" y="18408"/>
                    <a:pt x="18225" y="20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6346696" y="1260590"/>
              <a:ext cx="482601" cy="22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8911"/>
                  </a:moveTo>
                  <a:cubicBezTo>
                    <a:pt x="2653" y="8911"/>
                    <a:pt x="5305" y="8911"/>
                    <a:pt x="7863" y="8711"/>
                  </a:cubicBezTo>
                  <a:cubicBezTo>
                    <a:pt x="10421" y="8511"/>
                    <a:pt x="12884" y="8111"/>
                    <a:pt x="14353" y="7911"/>
                  </a:cubicBezTo>
                  <a:cubicBezTo>
                    <a:pt x="15821" y="7711"/>
                    <a:pt x="16295" y="7711"/>
                    <a:pt x="16768" y="7611"/>
                  </a:cubicBezTo>
                  <a:cubicBezTo>
                    <a:pt x="17242" y="7511"/>
                    <a:pt x="17716" y="7311"/>
                    <a:pt x="18000" y="6711"/>
                  </a:cubicBezTo>
                  <a:cubicBezTo>
                    <a:pt x="18284" y="6111"/>
                    <a:pt x="18379" y="5111"/>
                    <a:pt x="18237" y="4311"/>
                  </a:cubicBezTo>
                  <a:cubicBezTo>
                    <a:pt x="18095" y="3511"/>
                    <a:pt x="17716" y="2911"/>
                    <a:pt x="17242" y="2411"/>
                  </a:cubicBezTo>
                  <a:cubicBezTo>
                    <a:pt x="16768" y="1911"/>
                    <a:pt x="16200" y="1511"/>
                    <a:pt x="15679" y="1111"/>
                  </a:cubicBezTo>
                  <a:cubicBezTo>
                    <a:pt x="15158" y="711"/>
                    <a:pt x="14684" y="311"/>
                    <a:pt x="14684" y="111"/>
                  </a:cubicBezTo>
                  <a:cubicBezTo>
                    <a:pt x="14684" y="-89"/>
                    <a:pt x="15158" y="-89"/>
                    <a:pt x="16295" y="711"/>
                  </a:cubicBezTo>
                  <a:cubicBezTo>
                    <a:pt x="17432" y="1511"/>
                    <a:pt x="19232" y="3111"/>
                    <a:pt x="20274" y="5011"/>
                  </a:cubicBezTo>
                  <a:cubicBezTo>
                    <a:pt x="21316" y="6911"/>
                    <a:pt x="21600" y="9111"/>
                    <a:pt x="21600" y="11311"/>
                  </a:cubicBezTo>
                  <a:cubicBezTo>
                    <a:pt x="21600" y="13511"/>
                    <a:pt x="21316" y="15711"/>
                    <a:pt x="20842" y="17411"/>
                  </a:cubicBezTo>
                  <a:cubicBezTo>
                    <a:pt x="20368" y="19111"/>
                    <a:pt x="19705" y="20311"/>
                    <a:pt x="19042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7257674" y="1151700"/>
              <a:ext cx="136773" cy="37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87" fill="norm" stroke="1" extrusionOk="0">
                  <a:moveTo>
                    <a:pt x="4525" y="0"/>
                  </a:moveTo>
                  <a:cubicBezTo>
                    <a:pt x="3528" y="4027"/>
                    <a:pt x="2531" y="8054"/>
                    <a:pt x="1701" y="11349"/>
                  </a:cubicBezTo>
                  <a:cubicBezTo>
                    <a:pt x="870" y="14644"/>
                    <a:pt x="205" y="17207"/>
                    <a:pt x="39" y="18793"/>
                  </a:cubicBezTo>
                  <a:cubicBezTo>
                    <a:pt x="-127" y="20380"/>
                    <a:pt x="205" y="20990"/>
                    <a:pt x="1701" y="21295"/>
                  </a:cubicBezTo>
                  <a:cubicBezTo>
                    <a:pt x="3196" y="21600"/>
                    <a:pt x="5855" y="21600"/>
                    <a:pt x="9178" y="20868"/>
                  </a:cubicBezTo>
                  <a:cubicBezTo>
                    <a:pt x="12501" y="20136"/>
                    <a:pt x="16488" y="18671"/>
                    <a:pt x="18648" y="17634"/>
                  </a:cubicBezTo>
                  <a:cubicBezTo>
                    <a:pt x="20808" y="16597"/>
                    <a:pt x="21141" y="15986"/>
                    <a:pt x="21473" y="15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7222996" y="1297750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7100"/>
                    <a:pt x="1600" y="12600"/>
                    <a:pt x="5200" y="9000"/>
                  </a:cubicBezTo>
                  <a:cubicBezTo>
                    <a:pt x="8800" y="5400"/>
                    <a:pt x="152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7356346" y="1297750"/>
              <a:ext cx="127001" cy="17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0"/>
                  </a:moveTo>
                  <a:cubicBezTo>
                    <a:pt x="5400" y="3558"/>
                    <a:pt x="10800" y="7115"/>
                    <a:pt x="13680" y="10292"/>
                  </a:cubicBezTo>
                  <a:cubicBezTo>
                    <a:pt x="16560" y="13468"/>
                    <a:pt x="16920" y="16264"/>
                    <a:pt x="16560" y="18296"/>
                  </a:cubicBezTo>
                  <a:cubicBezTo>
                    <a:pt x="16200" y="20329"/>
                    <a:pt x="15120" y="21600"/>
                    <a:pt x="12600" y="21346"/>
                  </a:cubicBezTo>
                  <a:cubicBezTo>
                    <a:pt x="10080" y="21092"/>
                    <a:pt x="6120" y="19313"/>
                    <a:pt x="4140" y="17534"/>
                  </a:cubicBezTo>
                  <a:cubicBezTo>
                    <a:pt x="2160" y="15755"/>
                    <a:pt x="2160" y="13976"/>
                    <a:pt x="5400" y="11689"/>
                  </a:cubicBezTo>
                  <a:cubicBezTo>
                    <a:pt x="8640" y="9402"/>
                    <a:pt x="15120" y="6607"/>
                    <a:pt x="21600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7526473" y="1310450"/>
              <a:ext cx="119081" cy="33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93" fill="norm" stroke="1" extrusionOk="0">
                  <a:moveTo>
                    <a:pt x="4702" y="0"/>
                  </a:moveTo>
                  <a:cubicBezTo>
                    <a:pt x="3212" y="405"/>
                    <a:pt x="1722" y="810"/>
                    <a:pt x="791" y="1553"/>
                  </a:cubicBezTo>
                  <a:cubicBezTo>
                    <a:pt x="-140" y="2295"/>
                    <a:pt x="-512" y="3375"/>
                    <a:pt x="1164" y="4118"/>
                  </a:cubicBezTo>
                  <a:cubicBezTo>
                    <a:pt x="2840" y="4860"/>
                    <a:pt x="6564" y="5265"/>
                    <a:pt x="9171" y="5265"/>
                  </a:cubicBezTo>
                  <a:cubicBezTo>
                    <a:pt x="11778" y="5265"/>
                    <a:pt x="13267" y="4860"/>
                    <a:pt x="14757" y="4253"/>
                  </a:cubicBezTo>
                  <a:cubicBezTo>
                    <a:pt x="16247" y="3645"/>
                    <a:pt x="17736" y="2835"/>
                    <a:pt x="18481" y="2768"/>
                  </a:cubicBezTo>
                  <a:cubicBezTo>
                    <a:pt x="19226" y="2700"/>
                    <a:pt x="19226" y="3375"/>
                    <a:pt x="19412" y="5400"/>
                  </a:cubicBezTo>
                  <a:cubicBezTo>
                    <a:pt x="19598" y="7425"/>
                    <a:pt x="19971" y="10800"/>
                    <a:pt x="20343" y="13297"/>
                  </a:cubicBezTo>
                  <a:cubicBezTo>
                    <a:pt x="20716" y="15795"/>
                    <a:pt x="21088" y="17415"/>
                    <a:pt x="20902" y="18562"/>
                  </a:cubicBezTo>
                  <a:cubicBezTo>
                    <a:pt x="20716" y="19710"/>
                    <a:pt x="19971" y="20385"/>
                    <a:pt x="18295" y="20858"/>
                  </a:cubicBezTo>
                  <a:cubicBezTo>
                    <a:pt x="16619" y="21330"/>
                    <a:pt x="14012" y="21600"/>
                    <a:pt x="11778" y="21195"/>
                  </a:cubicBezTo>
                  <a:cubicBezTo>
                    <a:pt x="9543" y="20790"/>
                    <a:pt x="7681" y="19710"/>
                    <a:pt x="6936" y="18630"/>
                  </a:cubicBezTo>
                  <a:cubicBezTo>
                    <a:pt x="6191" y="17550"/>
                    <a:pt x="6564" y="16470"/>
                    <a:pt x="6936" y="15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7711946" y="1323150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7705596" y="1278700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7762746" y="1285050"/>
              <a:ext cx="10505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0" y="0"/>
                  </a:moveTo>
                  <a:cubicBezTo>
                    <a:pt x="864" y="6048"/>
                    <a:pt x="1728" y="12096"/>
                    <a:pt x="1944" y="15840"/>
                  </a:cubicBezTo>
                  <a:cubicBezTo>
                    <a:pt x="2160" y="19584"/>
                    <a:pt x="1728" y="21024"/>
                    <a:pt x="1296" y="20880"/>
                  </a:cubicBezTo>
                  <a:cubicBezTo>
                    <a:pt x="864" y="20736"/>
                    <a:pt x="432" y="19008"/>
                    <a:pt x="1296" y="15696"/>
                  </a:cubicBezTo>
                  <a:cubicBezTo>
                    <a:pt x="2160" y="12384"/>
                    <a:pt x="4320" y="7488"/>
                    <a:pt x="6480" y="4896"/>
                  </a:cubicBezTo>
                  <a:cubicBezTo>
                    <a:pt x="8640" y="2304"/>
                    <a:pt x="10800" y="2016"/>
                    <a:pt x="12960" y="2016"/>
                  </a:cubicBezTo>
                  <a:cubicBezTo>
                    <a:pt x="15120" y="2016"/>
                    <a:pt x="17280" y="2304"/>
                    <a:pt x="18792" y="4608"/>
                  </a:cubicBezTo>
                  <a:cubicBezTo>
                    <a:pt x="20304" y="6912"/>
                    <a:pt x="21168" y="11232"/>
                    <a:pt x="21384" y="14400"/>
                  </a:cubicBezTo>
                  <a:cubicBezTo>
                    <a:pt x="21600" y="17568"/>
                    <a:pt x="21168" y="19584"/>
                    <a:pt x="207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7877046" y="1321033"/>
              <a:ext cx="123168" cy="31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72" fill="norm" stroke="1" extrusionOk="0">
                  <a:moveTo>
                    <a:pt x="20868" y="576"/>
                  </a:moveTo>
                  <a:cubicBezTo>
                    <a:pt x="19037" y="288"/>
                    <a:pt x="17207" y="0"/>
                    <a:pt x="15193" y="0"/>
                  </a:cubicBezTo>
                  <a:cubicBezTo>
                    <a:pt x="13180" y="0"/>
                    <a:pt x="10983" y="288"/>
                    <a:pt x="8969" y="864"/>
                  </a:cubicBezTo>
                  <a:cubicBezTo>
                    <a:pt x="6956" y="1440"/>
                    <a:pt x="5125" y="2304"/>
                    <a:pt x="5125" y="2736"/>
                  </a:cubicBezTo>
                  <a:cubicBezTo>
                    <a:pt x="5125" y="3168"/>
                    <a:pt x="6956" y="3168"/>
                    <a:pt x="8786" y="3168"/>
                  </a:cubicBezTo>
                  <a:cubicBezTo>
                    <a:pt x="10617" y="3168"/>
                    <a:pt x="12447" y="3168"/>
                    <a:pt x="13546" y="3528"/>
                  </a:cubicBezTo>
                  <a:cubicBezTo>
                    <a:pt x="14644" y="3888"/>
                    <a:pt x="15010" y="4608"/>
                    <a:pt x="16108" y="6912"/>
                  </a:cubicBezTo>
                  <a:cubicBezTo>
                    <a:pt x="17207" y="9216"/>
                    <a:pt x="19037" y="13104"/>
                    <a:pt x="20136" y="15552"/>
                  </a:cubicBezTo>
                  <a:cubicBezTo>
                    <a:pt x="21234" y="18000"/>
                    <a:pt x="21600" y="19008"/>
                    <a:pt x="21051" y="19800"/>
                  </a:cubicBezTo>
                  <a:cubicBezTo>
                    <a:pt x="20502" y="20592"/>
                    <a:pt x="19037" y="21168"/>
                    <a:pt x="15925" y="21384"/>
                  </a:cubicBezTo>
                  <a:cubicBezTo>
                    <a:pt x="12814" y="21600"/>
                    <a:pt x="8054" y="21456"/>
                    <a:pt x="5125" y="20520"/>
                  </a:cubicBezTo>
                  <a:cubicBezTo>
                    <a:pt x="2197" y="19584"/>
                    <a:pt x="1098" y="17856"/>
                    <a:pt x="0" y="16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8417222" y="1094550"/>
              <a:ext cx="31325" cy="36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16" fill="norm" stroke="1" extrusionOk="0">
                  <a:moveTo>
                    <a:pt x="16991" y="0"/>
                  </a:moveTo>
                  <a:cubicBezTo>
                    <a:pt x="12671" y="3121"/>
                    <a:pt x="8351" y="6243"/>
                    <a:pt x="5471" y="9302"/>
                  </a:cubicBezTo>
                  <a:cubicBezTo>
                    <a:pt x="2591" y="12361"/>
                    <a:pt x="1151" y="15357"/>
                    <a:pt x="431" y="17230"/>
                  </a:cubicBezTo>
                  <a:cubicBezTo>
                    <a:pt x="-289" y="19103"/>
                    <a:pt x="-289" y="19852"/>
                    <a:pt x="1871" y="20476"/>
                  </a:cubicBezTo>
                  <a:cubicBezTo>
                    <a:pt x="4031" y="21101"/>
                    <a:pt x="8351" y="21600"/>
                    <a:pt x="11951" y="21350"/>
                  </a:cubicBezTo>
                  <a:cubicBezTo>
                    <a:pt x="15551" y="21101"/>
                    <a:pt x="18431" y="20102"/>
                    <a:pt x="21311" y="19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8353037" y="1301471"/>
              <a:ext cx="251102" cy="13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0722" fill="norm" stroke="1" extrusionOk="0">
                  <a:moveTo>
                    <a:pt x="2699" y="6394"/>
                  </a:moveTo>
                  <a:cubicBezTo>
                    <a:pt x="1450" y="6062"/>
                    <a:pt x="200" y="5730"/>
                    <a:pt x="22" y="5563"/>
                  </a:cubicBezTo>
                  <a:cubicBezTo>
                    <a:pt x="-157" y="5397"/>
                    <a:pt x="736" y="5397"/>
                    <a:pt x="3592" y="4899"/>
                  </a:cubicBezTo>
                  <a:cubicBezTo>
                    <a:pt x="6448" y="4400"/>
                    <a:pt x="11268" y="3403"/>
                    <a:pt x="14124" y="2573"/>
                  </a:cubicBezTo>
                  <a:cubicBezTo>
                    <a:pt x="16980" y="1742"/>
                    <a:pt x="17873" y="1077"/>
                    <a:pt x="17873" y="579"/>
                  </a:cubicBezTo>
                  <a:cubicBezTo>
                    <a:pt x="17873" y="80"/>
                    <a:pt x="16980" y="-252"/>
                    <a:pt x="16088" y="246"/>
                  </a:cubicBezTo>
                  <a:cubicBezTo>
                    <a:pt x="15195" y="745"/>
                    <a:pt x="14303" y="2074"/>
                    <a:pt x="13410" y="5397"/>
                  </a:cubicBezTo>
                  <a:cubicBezTo>
                    <a:pt x="12517" y="8720"/>
                    <a:pt x="11625" y="14037"/>
                    <a:pt x="11982" y="17194"/>
                  </a:cubicBezTo>
                  <a:cubicBezTo>
                    <a:pt x="12339" y="20351"/>
                    <a:pt x="13945" y="21348"/>
                    <a:pt x="15731" y="20351"/>
                  </a:cubicBezTo>
                  <a:cubicBezTo>
                    <a:pt x="17516" y="19354"/>
                    <a:pt x="19479" y="16363"/>
                    <a:pt x="20461" y="13871"/>
                  </a:cubicBezTo>
                  <a:cubicBezTo>
                    <a:pt x="21443" y="11379"/>
                    <a:pt x="21443" y="9385"/>
                    <a:pt x="20283" y="7557"/>
                  </a:cubicBezTo>
                  <a:cubicBezTo>
                    <a:pt x="19122" y="5730"/>
                    <a:pt x="16802" y="4068"/>
                    <a:pt x="14481" y="2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9020046" y="1267420"/>
              <a:ext cx="275047" cy="20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992" fill="norm" stroke="1" extrusionOk="0">
                  <a:moveTo>
                    <a:pt x="0" y="2471"/>
                  </a:moveTo>
                  <a:cubicBezTo>
                    <a:pt x="0" y="7708"/>
                    <a:pt x="0" y="12944"/>
                    <a:pt x="247" y="16108"/>
                  </a:cubicBezTo>
                  <a:cubicBezTo>
                    <a:pt x="495" y="19271"/>
                    <a:pt x="989" y="20362"/>
                    <a:pt x="1649" y="20799"/>
                  </a:cubicBezTo>
                  <a:cubicBezTo>
                    <a:pt x="2308" y="21235"/>
                    <a:pt x="3133" y="21017"/>
                    <a:pt x="4122" y="19271"/>
                  </a:cubicBezTo>
                  <a:cubicBezTo>
                    <a:pt x="5111" y="17526"/>
                    <a:pt x="6266" y="14253"/>
                    <a:pt x="6925" y="11635"/>
                  </a:cubicBezTo>
                  <a:cubicBezTo>
                    <a:pt x="7585" y="9017"/>
                    <a:pt x="7750" y="7053"/>
                    <a:pt x="7997" y="5526"/>
                  </a:cubicBezTo>
                  <a:cubicBezTo>
                    <a:pt x="8244" y="3999"/>
                    <a:pt x="8574" y="2908"/>
                    <a:pt x="8739" y="3235"/>
                  </a:cubicBezTo>
                  <a:cubicBezTo>
                    <a:pt x="8904" y="3562"/>
                    <a:pt x="8904" y="5308"/>
                    <a:pt x="8904" y="6726"/>
                  </a:cubicBezTo>
                  <a:cubicBezTo>
                    <a:pt x="8904" y="8144"/>
                    <a:pt x="8904" y="9235"/>
                    <a:pt x="8904" y="10326"/>
                  </a:cubicBezTo>
                  <a:cubicBezTo>
                    <a:pt x="8904" y="11417"/>
                    <a:pt x="8904" y="12508"/>
                    <a:pt x="9316" y="13271"/>
                  </a:cubicBezTo>
                  <a:cubicBezTo>
                    <a:pt x="9728" y="14035"/>
                    <a:pt x="10553" y="14471"/>
                    <a:pt x="11542" y="13599"/>
                  </a:cubicBezTo>
                  <a:cubicBezTo>
                    <a:pt x="12531" y="12726"/>
                    <a:pt x="13685" y="10544"/>
                    <a:pt x="14345" y="8799"/>
                  </a:cubicBezTo>
                  <a:cubicBezTo>
                    <a:pt x="15005" y="7053"/>
                    <a:pt x="15169" y="5744"/>
                    <a:pt x="15087" y="5744"/>
                  </a:cubicBezTo>
                  <a:cubicBezTo>
                    <a:pt x="15005" y="5744"/>
                    <a:pt x="14675" y="7053"/>
                    <a:pt x="14180" y="9126"/>
                  </a:cubicBezTo>
                  <a:cubicBezTo>
                    <a:pt x="13685" y="11199"/>
                    <a:pt x="13026" y="14035"/>
                    <a:pt x="12696" y="16108"/>
                  </a:cubicBezTo>
                  <a:cubicBezTo>
                    <a:pt x="12366" y="18180"/>
                    <a:pt x="12366" y="19490"/>
                    <a:pt x="12449" y="19599"/>
                  </a:cubicBezTo>
                  <a:cubicBezTo>
                    <a:pt x="12531" y="19708"/>
                    <a:pt x="12696" y="18617"/>
                    <a:pt x="13026" y="15780"/>
                  </a:cubicBezTo>
                  <a:cubicBezTo>
                    <a:pt x="13356" y="12944"/>
                    <a:pt x="13850" y="8362"/>
                    <a:pt x="14263" y="5526"/>
                  </a:cubicBezTo>
                  <a:cubicBezTo>
                    <a:pt x="14675" y="2690"/>
                    <a:pt x="15005" y="1599"/>
                    <a:pt x="15582" y="835"/>
                  </a:cubicBezTo>
                  <a:cubicBezTo>
                    <a:pt x="16159" y="71"/>
                    <a:pt x="16983" y="-365"/>
                    <a:pt x="18055" y="399"/>
                  </a:cubicBezTo>
                  <a:cubicBezTo>
                    <a:pt x="19127" y="1162"/>
                    <a:pt x="20446" y="3126"/>
                    <a:pt x="21023" y="6071"/>
                  </a:cubicBezTo>
                  <a:cubicBezTo>
                    <a:pt x="21600" y="9017"/>
                    <a:pt x="21435" y="12944"/>
                    <a:pt x="21270" y="16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9294650" y="1078589"/>
              <a:ext cx="162388" cy="39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63" fill="norm" stroke="1" extrusionOk="0">
                  <a:moveTo>
                    <a:pt x="13920" y="14576"/>
                  </a:moveTo>
                  <a:cubicBezTo>
                    <a:pt x="13643" y="13890"/>
                    <a:pt x="13366" y="13204"/>
                    <a:pt x="12535" y="12747"/>
                  </a:cubicBezTo>
                  <a:cubicBezTo>
                    <a:pt x="11705" y="12290"/>
                    <a:pt x="10320" y="12061"/>
                    <a:pt x="9074" y="12176"/>
                  </a:cubicBezTo>
                  <a:cubicBezTo>
                    <a:pt x="7828" y="12290"/>
                    <a:pt x="6720" y="12747"/>
                    <a:pt x="5197" y="14004"/>
                  </a:cubicBezTo>
                  <a:cubicBezTo>
                    <a:pt x="3674" y="15261"/>
                    <a:pt x="1735" y="17318"/>
                    <a:pt x="766" y="18633"/>
                  </a:cubicBezTo>
                  <a:cubicBezTo>
                    <a:pt x="-203" y="19947"/>
                    <a:pt x="-203" y="20518"/>
                    <a:pt x="489" y="20918"/>
                  </a:cubicBezTo>
                  <a:cubicBezTo>
                    <a:pt x="1182" y="21318"/>
                    <a:pt x="2566" y="21547"/>
                    <a:pt x="3812" y="21433"/>
                  </a:cubicBezTo>
                  <a:cubicBezTo>
                    <a:pt x="5059" y="21318"/>
                    <a:pt x="6166" y="20861"/>
                    <a:pt x="8105" y="19318"/>
                  </a:cubicBezTo>
                  <a:cubicBezTo>
                    <a:pt x="10043" y="17776"/>
                    <a:pt x="12812" y="15147"/>
                    <a:pt x="15166" y="11947"/>
                  </a:cubicBezTo>
                  <a:cubicBezTo>
                    <a:pt x="17520" y="8747"/>
                    <a:pt x="19459" y="4976"/>
                    <a:pt x="20428" y="2804"/>
                  </a:cubicBezTo>
                  <a:cubicBezTo>
                    <a:pt x="21397" y="633"/>
                    <a:pt x="21397" y="61"/>
                    <a:pt x="20982" y="4"/>
                  </a:cubicBezTo>
                  <a:cubicBezTo>
                    <a:pt x="20566" y="-53"/>
                    <a:pt x="19735" y="404"/>
                    <a:pt x="18905" y="2347"/>
                  </a:cubicBezTo>
                  <a:cubicBezTo>
                    <a:pt x="18074" y="4290"/>
                    <a:pt x="17243" y="7718"/>
                    <a:pt x="16689" y="10404"/>
                  </a:cubicBezTo>
                  <a:cubicBezTo>
                    <a:pt x="16135" y="13090"/>
                    <a:pt x="15859" y="15033"/>
                    <a:pt x="16135" y="16290"/>
                  </a:cubicBezTo>
                  <a:cubicBezTo>
                    <a:pt x="16412" y="17547"/>
                    <a:pt x="17243" y="18118"/>
                    <a:pt x="18074" y="18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9473462" y="1266093"/>
              <a:ext cx="105385" cy="170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207" fill="norm" stroke="1" extrusionOk="0">
                  <a:moveTo>
                    <a:pt x="2028" y="12632"/>
                  </a:moveTo>
                  <a:cubicBezTo>
                    <a:pt x="5840" y="10788"/>
                    <a:pt x="9652" y="8945"/>
                    <a:pt x="12193" y="7364"/>
                  </a:cubicBezTo>
                  <a:cubicBezTo>
                    <a:pt x="14734" y="5784"/>
                    <a:pt x="16005" y="4466"/>
                    <a:pt x="16640" y="3149"/>
                  </a:cubicBezTo>
                  <a:cubicBezTo>
                    <a:pt x="17275" y="1832"/>
                    <a:pt x="17275" y="515"/>
                    <a:pt x="16005" y="120"/>
                  </a:cubicBezTo>
                  <a:cubicBezTo>
                    <a:pt x="14734" y="-275"/>
                    <a:pt x="12193" y="252"/>
                    <a:pt x="9228" y="2491"/>
                  </a:cubicBezTo>
                  <a:cubicBezTo>
                    <a:pt x="6263" y="4730"/>
                    <a:pt x="2875" y="8681"/>
                    <a:pt x="1181" y="11842"/>
                  </a:cubicBezTo>
                  <a:cubicBezTo>
                    <a:pt x="-513" y="15003"/>
                    <a:pt x="-513" y="17374"/>
                    <a:pt x="2028" y="18954"/>
                  </a:cubicBezTo>
                  <a:cubicBezTo>
                    <a:pt x="4569" y="20535"/>
                    <a:pt x="9652" y="21325"/>
                    <a:pt x="13252" y="21193"/>
                  </a:cubicBezTo>
                  <a:cubicBezTo>
                    <a:pt x="16852" y="21062"/>
                    <a:pt x="18969" y="20008"/>
                    <a:pt x="21087" y="18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9601253" y="1272350"/>
              <a:ext cx="110944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30" fill="norm" stroke="1" extrusionOk="0">
                  <a:moveTo>
                    <a:pt x="576" y="4860"/>
                  </a:moveTo>
                  <a:cubicBezTo>
                    <a:pt x="169" y="3510"/>
                    <a:pt x="-239" y="2160"/>
                    <a:pt x="169" y="2025"/>
                  </a:cubicBezTo>
                  <a:cubicBezTo>
                    <a:pt x="576" y="1890"/>
                    <a:pt x="1799" y="2970"/>
                    <a:pt x="4040" y="5805"/>
                  </a:cubicBezTo>
                  <a:cubicBezTo>
                    <a:pt x="6282" y="8640"/>
                    <a:pt x="9542" y="13230"/>
                    <a:pt x="10765" y="16200"/>
                  </a:cubicBezTo>
                  <a:cubicBezTo>
                    <a:pt x="11987" y="19170"/>
                    <a:pt x="11172" y="20520"/>
                    <a:pt x="9746" y="21060"/>
                  </a:cubicBezTo>
                  <a:cubicBezTo>
                    <a:pt x="8319" y="21600"/>
                    <a:pt x="6282" y="21330"/>
                    <a:pt x="5263" y="20250"/>
                  </a:cubicBezTo>
                  <a:cubicBezTo>
                    <a:pt x="4244" y="19170"/>
                    <a:pt x="4244" y="17280"/>
                    <a:pt x="7097" y="13770"/>
                  </a:cubicBezTo>
                  <a:cubicBezTo>
                    <a:pt x="9950" y="10260"/>
                    <a:pt x="15655" y="5130"/>
                    <a:pt x="213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9746142" y="1257850"/>
              <a:ext cx="93055" cy="18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082" fill="norm" stroke="1" extrusionOk="0">
                  <a:moveTo>
                    <a:pt x="21102" y="3154"/>
                  </a:moveTo>
                  <a:cubicBezTo>
                    <a:pt x="19662" y="2173"/>
                    <a:pt x="18222" y="1191"/>
                    <a:pt x="16302" y="577"/>
                  </a:cubicBezTo>
                  <a:cubicBezTo>
                    <a:pt x="14382" y="-37"/>
                    <a:pt x="11982" y="-282"/>
                    <a:pt x="9102" y="454"/>
                  </a:cubicBezTo>
                  <a:cubicBezTo>
                    <a:pt x="6222" y="1191"/>
                    <a:pt x="2862" y="2909"/>
                    <a:pt x="1182" y="4382"/>
                  </a:cubicBezTo>
                  <a:cubicBezTo>
                    <a:pt x="-498" y="5854"/>
                    <a:pt x="-498" y="7082"/>
                    <a:pt x="1902" y="8554"/>
                  </a:cubicBezTo>
                  <a:cubicBezTo>
                    <a:pt x="4302" y="10027"/>
                    <a:pt x="9102" y="11745"/>
                    <a:pt x="12222" y="13218"/>
                  </a:cubicBezTo>
                  <a:cubicBezTo>
                    <a:pt x="15342" y="14691"/>
                    <a:pt x="16782" y="15918"/>
                    <a:pt x="17502" y="17145"/>
                  </a:cubicBezTo>
                  <a:cubicBezTo>
                    <a:pt x="18222" y="18373"/>
                    <a:pt x="18222" y="19600"/>
                    <a:pt x="16542" y="20336"/>
                  </a:cubicBezTo>
                  <a:cubicBezTo>
                    <a:pt x="14862" y="21073"/>
                    <a:pt x="11502" y="21318"/>
                    <a:pt x="9582" y="20827"/>
                  </a:cubicBezTo>
                  <a:cubicBezTo>
                    <a:pt x="7662" y="20336"/>
                    <a:pt x="7182" y="19109"/>
                    <a:pt x="6942" y="17882"/>
                  </a:cubicBezTo>
                  <a:cubicBezTo>
                    <a:pt x="6702" y="16654"/>
                    <a:pt x="6702" y="15427"/>
                    <a:pt x="6702" y="14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9844415" y="1069150"/>
              <a:ext cx="261482" cy="359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60" fill="norm" stroke="1" extrusionOk="0">
                  <a:moveTo>
                    <a:pt x="5319" y="1516"/>
                  </a:moveTo>
                  <a:cubicBezTo>
                    <a:pt x="6016" y="758"/>
                    <a:pt x="6713" y="0"/>
                    <a:pt x="7061" y="0"/>
                  </a:cubicBezTo>
                  <a:cubicBezTo>
                    <a:pt x="7409" y="0"/>
                    <a:pt x="7409" y="758"/>
                    <a:pt x="6800" y="2968"/>
                  </a:cubicBezTo>
                  <a:cubicBezTo>
                    <a:pt x="6190" y="5179"/>
                    <a:pt x="4971" y="8842"/>
                    <a:pt x="4274" y="11747"/>
                  </a:cubicBezTo>
                  <a:cubicBezTo>
                    <a:pt x="3577" y="14653"/>
                    <a:pt x="3403" y="16800"/>
                    <a:pt x="3316" y="18189"/>
                  </a:cubicBezTo>
                  <a:cubicBezTo>
                    <a:pt x="3229" y="19579"/>
                    <a:pt x="3229" y="20211"/>
                    <a:pt x="3577" y="20716"/>
                  </a:cubicBezTo>
                  <a:cubicBezTo>
                    <a:pt x="3925" y="21221"/>
                    <a:pt x="4622" y="21600"/>
                    <a:pt x="5493" y="21411"/>
                  </a:cubicBezTo>
                  <a:cubicBezTo>
                    <a:pt x="6364" y="21221"/>
                    <a:pt x="7409" y="20463"/>
                    <a:pt x="7932" y="19768"/>
                  </a:cubicBezTo>
                  <a:cubicBezTo>
                    <a:pt x="8454" y="19074"/>
                    <a:pt x="8454" y="18442"/>
                    <a:pt x="7758" y="17621"/>
                  </a:cubicBezTo>
                  <a:cubicBezTo>
                    <a:pt x="7061" y="16800"/>
                    <a:pt x="5667" y="15789"/>
                    <a:pt x="4535" y="15158"/>
                  </a:cubicBezTo>
                  <a:cubicBezTo>
                    <a:pt x="3403" y="14526"/>
                    <a:pt x="2532" y="14274"/>
                    <a:pt x="1661" y="14084"/>
                  </a:cubicBezTo>
                  <a:cubicBezTo>
                    <a:pt x="790" y="13895"/>
                    <a:pt x="-81" y="13768"/>
                    <a:pt x="6" y="13642"/>
                  </a:cubicBezTo>
                  <a:cubicBezTo>
                    <a:pt x="93" y="13516"/>
                    <a:pt x="1138" y="13389"/>
                    <a:pt x="3403" y="13263"/>
                  </a:cubicBezTo>
                  <a:cubicBezTo>
                    <a:pt x="5667" y="13137"/>
                    <a:pt x="9151" y="13011"/>
                    <a:pt x="11329" y="12884"/>
                  </a:cubicBezTo>
                  <a:cubicBezTo>
                    <a:pt x="13506" y="12758"/>
                    <a:pt x="14377" y="12632"/>
                    <a:pt x="14290" y="12568"/>
                  </a:cubicBezTo>
                  <a:cubicBezTo>
                    <a:pt x="14203" y="12505"/>
                    <a:pt x="13158" y="12505"/>
                    <a:pt x="11938" y="13074"/>
                  </a:cubicBezTo>
                  <a:cubicBezTo>
                    <a:pt x="10719" y="13642"/>
                    <a:pt x="9325" y="14779"/>
                    <a:pt x="8629" y="15726"/>
                  </a:cubicBezTo>
                  <a:cubicBezTo>
                    <a:pt x="7932" y="16674"/>
                    <a:pt x="7932" y="17432"/>
                    <a:pt x="8280" y="18000"/>
                  </a:cubicBezTo>
                  <a:cubicBezTo>
                    <a:pt x="8629" y="18568"/>
                    <a:pt x="9325" y="18947"/>
                    <a:pt x="10109" y="19137"/>
                  </a:cubicBezTo>
                  <a:cubicBezTo>
                    <a:pt x="10893" y="19326"/>
                    <a:pt x="11764" y="19326"/>
                    <a:pt x="12548" y="19074"/>
                  </a:cubicBezTo>
                  <a:cubicBezTo>
                    <a:pt x="13332" y="18821"/>
                    <a:pt x="14029" y="18316"/>
                    <a:pt x="14900" y="17621"/>
                  </a:cubicBezTo>
                  <a:cubicBezTo>
                    <a:pt x="15771" y="16926"/>
                    <a:pt x="16816" y="16042"/>
                    <a:pt x="17425" y="16042"/>
                  </a:cubicBezTo>
                  <a:cubicBezTo>
                    <a:pt x="18035" y="16042"/>
                    <a:pt x="18209" y="16926"/>
                    <a:pt x="18819" y="17053"/>
                  </a:cubicBezTo>
                  <a:cubicBezTo>
                    <a:pt x="19429" y="17179"/>
                    <a:pt x="20474" y="16547"/>
                    <a:pt x="21519" y="15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0094047" y="1266653"/>
              <a:ext cx="132500" cy="15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073" fill="norm" stroke="1" extrusionOk="0">
                  <a:moveTo>
                    <a:pt x="6033" y="3460"/>
                  </a:moveTo>
                  <a:cubicBezTo>
                    <a:pt x="4662" y="7898"/>
                    <a:pt x="3291" y="12336"/>
                    <a:pt x="2262" y="15591"/>
                  </a:cubicBezTo>
                  <a:cubicBezTo>
                    <a:pt x="1233" y="18846"/>
                    <a:pt x="548" y="20917"/>
                    <a:pt x="205" y="21065"/>
                  </a:cubicBezTo>
                  <a:cubicBezTo>
                    <a:pt x="-138" y="21213"/>
                    <a:pt x="-138" y="19438"/>
                    <a:pt x="891" y="15739"/>
                  </a:cubicBezTo>
                  <a:cubicBezTo>
                    <a:pt x="1919" y="12040"/>
                    <a:pt x="3976" y="6418"/>
                    <a:pt x="6033" y="3312"/>
                  </a:cubicBezTo>
                  <a:cubicBezTo>
                    <a:pt x="8091" y="205"/>
                    <a:pt x="10148" y="-387"/>
                    <a:pt x="11519" y="205"/>
                  </a:cubicBezTo>
                  <a:cubicBezTo>
                    <a:pt x="12891" y="797"/>
                    <a:pt x="13576" y="2572"/>
                    <a:pt x="13919" y="4347"/>
                  </a:cubicBezTo>
                  <a:cubicBezTo>
                    <a:pt x="14262" y="6123"/>
                    <a:pt x="14262" y="7898"/>
                    <a:pt x="14433" y="9525"/>
                  </a:cubicBezTo>
                  <a:cubicBezTo>
                    <a:pt x="14605" y="11153"/>
                    <a:pt x="14948" y="12632"/>
                    <a:pt x="16148" y="13816"/>
                  </a:cubicBezTo>
                  <a:cubicBezTo>
                    <a:pt x="17348" y="14999"/>
                    <a:pt x="19405" y="15887"/>
                    <a:pt x="21462" y="16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0199851" y="1272350"/>
              <a:ext cx="153696" cy="10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38" fill="norm" stroke="1" extrusionOk="0">
                  <a:moveTo>
                    <a:pt x="18568" y="4891"/>
                  </a:moveTo>
                  <a:cubicBezTo>
                    <a:pt x="17400" y="3668"/>
                    <a:pt x="16233" y="2445"/>
                    <a:pt x="13460" y="3260"/>
                  </a:cubicBezTo>
                  <a:cubicBezTo>
                    <a:pt x="10687" y="4075"/>
                    <a:pt x="6309" y="6928"/>
                    <a:pt x="3827" y="9374"/>
                  </a:cubicBezTo>
                  <a:cubicBezTo>
                    <a:pt x="1346" y="11819"/>
                    <a:pt x="763" y="13857"/>
                    <a:pt x="325" y="15894"/>
                  </a:cubicBezTo>
                  <a:cubicBezTo>
                    <a:pt x="-113" y="17932"/>
                    <a:pt x="-405" y="19970"/>
                    <a:pt x="1492" y="20785"/>
                  </a:cubicBezTo>
                  <a:cubicBezTo>
                    <a:pt x="3390" y="21600"/>
                    <a:pt x="7476" y="21192"/>
                    <a:pt x="11125" y="17525"/>
                  </a:cubicBezTo>
                  <a:cubicBezTo>
                    <a:pt x="14773" y="13857"/>
                    <a:pt x="17984" y="6928"/>
                    <a:pt x="211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0329154" y="1046728"/>
              <a:ext cx="62493" cy="32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01" fill="norm" stroke="1" extrusionOk="0">
                  <a:moveTo>
                    <a:pt x="21257" y="3189"/>
                  </a:moveTo>
                  <a:cubicBezTo>
                    <a:pt x="21257" y="2060"/>
                    <a:pt x="21257" y="930"/>
                    <a:pt x="19457" y="366"/>
                  </a:cubicBezTo>
                  <a:cubicBezTo>
                    <a:pt x="17657" y="-199"/>
                    <a:pt x="14057" y="-199"/>
                    <a:pt x="10457" y="1001"/>
                  </a:cubicBezTo>
                  <a:cubicBezTo>
                    <a:pt x="6857" y="2201"/>
                    <a:pt x="3257" y="4601"/>
                    <a:pt x="1457" y="7848"/>
                  </a:cubicBezTo>
                  <a:cubicBezTo>
                    <a:pt x="-343" y="11095"/>
                    <a:pt x="-343" y="15189"/>
                    <a:pt x="737" y="17589"/>
                  </a:cubicBezTo>
                  <a:cubicBezTo>
                    <a:pt x="1817" y="19989"/>
                    <a:pt x="3977" y="20695"/>
                    <a:pt x="6137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0949316" y="1043750"/>
              <a:ext cx="394831" cy="32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66" fill="norm" stroke="1" extrusionOk="0">
                  <a:moveTo>
                    <a:pt x="6645" y="0"/>
                  </a:moveTo>
                  <a:cubicBezTo>
                    <a:pt x="5606" y="4094"/>
                    <a:pt x="4566" y="8188"/>
                    <a:pt x="3931" y="11365"/>
                  </a:cubicBezTo>
                  <a:cubicBezTo>
                    <a:pt x="3296" y="14541"/>
                    <a:pt x="3065" y="16800"/>
                    <a:pt x="3065" y="18353"/>
                  </a:cubicBezTo>
                  <a:cubicBezTo>
                    <a:pt x="3065" y="19906"/>
                    <a:pt x="3296" y="20753"/>
                    <a:pt x="3873" y="21176"/>
                  </a:cubicBezTo>
                  <a:cubicBezTo>
                    <a:pt x="4451" y="21600"/>
                    <a:pt x="5375" y="21600"/>
                    <a:pt x="6183" y="20894"/>
                  </a:cubicBezTo>
                  <a:cubicBezTo>
                    <a:pt x="6992" y="20188"/>
                    <a:pt x="7685" y="18776"/>
                    <a:pt x="7858" y="17435"/>
                  </a:cubicBezTo>
                  <a:cubicBezTo>
                    <a:pt x="8032" y="16094"/>
                    <a:pt x="7685" y="14824"/>
                    <a:pt x="6472" y="13976"/>
                  </a:cubicBezTo>
                  <a:cubicBezTo>
                    <a:pt x="5259" y="13129"/>
                    <a:pt x="3180" y="12706"/>
                    <a:pt x="1852" y="12635"/>
                  </a:cubicBezTo>
                  <a:cubicBezTo>
                    <a:pt x="524" y="12565"/>
                    <a:pt x="-54" y="12847"/>
                    <a:pt x="4" y="12847"/>
                  </a:cubicBezTo>
                  <a:cubicBezTo>
                    <a:pt x="62" y="12847"/>
                    <a:pt x="755" y="12565"/>
                    <a:pt x="2141" y="11435"/>
                  </a:cubicBezTo>
                  <a:cubicBezTo>
                    <a:pt x="3527" y="10306"/>
                    <a:pt x="5606" y="8329"/>
                    <a:pt x="7050" y="6706"/>
                  </a:cubicBezTo>
                  <a:cubicBezTo>
                    <a:pt x="8494" y="5082"/>
                    <a:pt x="9302" y="3812"/>
                    <a:pt x="9880" y="2753"/>
                  </a:cubicBezTo>
                  <a:cubicBezTo>
                    <a:pt x="10457" y="1694"/>
                    <a:pt x="10804" y="847"/>
                    <a:pt x="10804" y="1129"/>
                  </a:cubicBezTo>
                  <a:cubicBezTo>
                    <a:pt x="10804" y="1412"/>
                    <a:pt x="10457" y="2824"/>
                    <a:pt x="9764" y="5788"/>
                  </a:cubicBezTo>
                  <a:cubicBezTo>
                    <a:pt x="9071" y="8753"/>
                    <a:pt x="8032" y="13271"/>
                    <a:pt x="7396" y="16165"/>
                  </a:cubicBezTo>
                  <a:cubicBezTo>
                    <a:pt x="6761" y="19059"/>
                    <a:pt x="6530" y="20329"/>
                    <a:pt x="6530" y="20471"/>
                  </a:cubicBezTo>
                  <a:cubicBezTo>
                    <a:pt x="6530" y="20612"/>
                    <a:pt x="6761" y="19624"/>
                    <a:pt x="7281" y="18494"/>
                  </a:cubicBezTo>
                  <a:cubicBezTo>
                    <a:pt x="7801" y="17365"/>
                    <a:pt x="8609" y="16094"/>
                    <a:pt x="9302" y="15318"/>
                  </a:cubicBezTo>
                  <a:cubicBezTo>
                    <a:pt x="9995" y="14541"/>
                    <a:pt x="10573" y="14259"/>
                    <a:pt x="10919" y="14541"/>
                  </a:cubicBezTo>
                  <a:cubicBezTo>
                    <a:pt x="11266" y="14824"/>
                    <a:pt x="11381" y="15671"/>
                    <a:pt x="11439" y="16447"/>
                  </a:cubicBezTo>
                  <a:cubicBezTo>
                    <a:pt x="11497" y="17224"/>
                    <a:pt x="11497" y="17929"/>
                    <a:pt x="11670" y="18565"/>
                  </a:cubicBezTo>
                  <a:cubicBezTo>
                    <a:pt x="11843" y="19200"/>
                    <a:pt x="12190" y="19765"/>
                    <a:pt x="12710" y="19976"/>
                  </a:cubicBezTo>
                  <a:cubicBezTo>
                    <a:pt x="13229" y="20188"/>
                    <a:pt x="13922" y="20047"/>
                    <a:pt x="14789" y="19341"/>
                  </a:cubicBezTo>
                  <a:cubicBezTo>
                    <a:pt x="15655" y="18635"/>
                    <a:pt x="16695" y="17365"/>
                    <a:pt x="17503" y="16094"/>
                  </a:cubicBezTo>
                  <a:cubicBezTo>
                    <a:pt x="18312" y="14824"/>
                    <a:pt x="18889" y="13553"/>
                    <a:pt x="18658" y="13271"/>
                  </a:cubicBezTo>
                  <a:cubicBezTo>
                    <a:pt x="18427" y="12988"/>
                    <a:pt x="17388" y="13694"/>
                    <a:pt x="16521" y="14471"/>
                  </a:cubicBezTo>
                  <a:cubicBezTo>
                    <a:pt x="15655" y="15247"/>
                    <a:pt x="14962" y="16094"/>
                    <a:pt x="14558" y="16871"/>
                  </a:cubicBezTo>
                  <a:cubicBezTo>
                    <a:pt x="14153" y="17647"/>
                    <a:pt x="14038" y="18353"/>
                    <a:pt x="14558" y="18847"/>
                  </a:cubicBezTo>
                  <a:cubicBezTo>
                    <a:pt x="15078" y="19341"/>
                    <a:pt x="16233" y="19624"/>
                    <a:pt x="17503" y="19835"/>
                  </a:cubicBezTo>
                  <a:cubicBezTo>
                    <a:pt x="18774" y="20047"/>
                    <a:pt x="20160" y="20188"/>
                    <a:pt x="21546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7107481" y="1973938"/>
              <a:ext cx="153616" cy="36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42" fill="norm" stroke="1" extrusionOk="0">
                  <a:moveTo>
                    <a:pt x="17923" y="13002"/>
                  </a:moveTo>
                  <a:cubicBezTo>
                    <a:pt x="17332" y="12123"/>
                    <a:pt x="16740" y="11244"/>
                    <a:pt x="15260" y="10554"/>
                  </a:cubicBezTo>
                  <a:cubicBezTo>
                    <a:pt x="13781" y="9863"/>
                    <a:pt x="11414" y="9361"/>
                    <a:pt x="8899" y="10051"/>
                  </a:cubicBezTo>
                  <a:cubicBezTo>
                    <a:pt x="6384" y="10742"/>
                    <a:pt x="3721" y="12626"/>
                    <a:pt x="2093" y="14572"/>
                  </a:cubicBezTo>
                  <a:cubicBezTo>
                    <a:pt x="466" y="16519"/>
                    <a:pt x="-126" y="18528"/>
                    <a:pt x="22" y="19784"/>
                  </a:cubicBezTo>
                  <a:cubicBezTo>
                    <a:pt x="170" y="21040"/>
                    <a:pt x="1058" y="21542"/>
                    <a:pt x="2981" y="21542"/>
                  </a:cubicBezTo>
                  <a:cubicBezTo>
                    <a:pt x="4904" y="21542"/>
                    <a:pt x="7863" y="21040"/>
                    <a:pt x="10822" y="18905"/>
                  </a:cubicBezTo>
                  <a:cubicBezTo>
                    <a:pt x="13781" y="16770"/>
                    <a:pt x="16740" y="13002"/>
                    <a:pt x="18219" y="9800"/>
                  </a:cubicBezTo>
                  <a:cubicBezTo>
                    <a:pt x="19699" y="6598"/>
                    <a:pt x="19699" y="3961"/>
                    <a:pt x="19551" y="2328"/>
                  </a:cubicBezTo>
                  <a:cubicBezTo>
                    <a:pt x="19403" y="695"/>
                    <a:pt x="19107" y="68"/>
                    <a:pt x="18367" y="5"/>
                  </a:cubicBezTo>
                  <a:cubicBezTo>
                    <a:pt x="17627" y="-58"/>
                    <a:pt x="16444" y="444"/>
                    <a:pt x="15852" y="2140"/>
                  </a:cubicBezTo>
                  <a:cubicBezTo>
                    <a:pt x="15260" y="3835"/>
                    <a:pt x="15260" y="6723"/>
                    <a:pt x="15704" y="9612"/>
                  </a:cubicBezTo>
                  <a:cubicBezTo>
                    <a:pt x="16148" y="12500"/>
                    <a:pt x="17036" y="15389"/>
                    <a:pt x="18071" y="17021"/>
                  </a:cubicBezTo>
                  <a:cubicBezTo>
                    <a:pt x="19107" y="18654"/>
                    <a:pt x="20290" y="19030"/>
                    <a:pt x="21474" y="19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7305546" y="2186750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7318246" y="209150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385980" y="2140183"/>
              <a:ext cx="70448" cy="18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324" fill="norm" stroke="1" extrusionOk="0">
                  <a:moveTo>
                    <a:pt x="15429" y="993"/>
                  </a:moveTo>
                  <a:cubicBezTo>
                    <a:pt x="12343" y="497"/>
                    <a:pt x="9257" y="0"/>
                    <a:pt x="6171" y="0"/>
                  </a:cubicBezTo>
                  <a:cubicBezTo>
                    <a:pt x="3086" y="0"/>
                    <a:pt x="0" y="497"/>
                    <a:pt x="0" y="2110"/>
                  </a:cubicBezTo>
                  <a:cubicBezTo>
                    <a:pt x="0" y="3724"/>
                    <a:pt x="3086" y="6455"/>
                    <a:pt x="7406" y="9062"/>
                  </a:cubicBezTo>
                  <a:cubicBezTo>
                    <a:pt x="11726" y="11669"/>
                    <a:pt x="17280" y="14152"/>
                    <a:pt x="19440" y="16138"/>
                  </a:cubicBezTo>
                  <a:cubicBezTo>
                    <a:pt x="21600" y="18124"/>
                    <a:pt x="20366" y="19614"/>
                    <a:pt x="17589" y="20483"/>
                  </a:cubicBezTo>
                  <a:cubicBezTo>
                    <a:pt x="14811" y="21352"/>
                    <a:pt x="10491" y="21600"/>
                    <a:pt x="7714" y="20979"/>
                  </a:cubicBezTo>
                  <a:cubicBezTo>
                    <a:pt x="4937" y="20359"/>
                    <a:pt x="3703" y="18869"/>
                    <a:pt x="2469" y="17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509787" y="1996250"/>
              <a:ext cx="113260" cy="32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68" fill="norm" stroke="1" extrusionOk="0">
                  <a:moveTo>
                    <a:pt x="11803" y="0"/>
                  </a:moveTo>
                  <a:cubicBezTo>
                    <a:pt x="10203" y="415"/>
                    <a:pt x="8603" y="831"/>
                    <a:pt x="7003" y="2631"/>
                  </a:cubicBezTo>
                  <a:cubicBezTo>
                    <a:pt x="5403" y="4431"/>
                    <a:pt x="3803" y="7615"/>
                    <a:pt x="2603" y="10592"/>
                  </a:cubicBezTo>
                  <a:cubicBezTo>
                    <a:pt x="1403" y="13569"/>
                    <a:pt x="603" y="16338"/>
                    <a:pt x="203" y="18138"/>
                  </a:cubicBezTo>
                  <a:cubicBezTo>
                    <a:pt x="-197" y="19938"/>
                    <a:pt x="-197" y="20769"/>
                    <a:pt x="2003" y="21185"/>
                  </a:cubicBezTo>
                  <a:cubicBezTo>
                    <a:pt x="4203" y="21600"/>
                    <a:pt x="8603" y="21600"/>
                    <a:pt x="12203" y="20908"/>
                  </a:cubicBezTo>
                  <a:cubicBezTo>
                    <a:pt x="15803" y="20215"/>
                    <a:pt x="18603" y="18831"/>
                    <a:pt x="21403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504098" y="2139372"/>
              <a:ext cx="170869" cy="15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067" fill="norm" stroke="1" extrusionOk="0">
                  <a:moveTo>
                    <a:pt x="1352" y="3854"/>
                  </a:moveTo>
                  <a:cubicBezTo>
                    <a:pt x="572" y="2702"/>
                    <a:pt x="-209" y="1550"/>
                    <a:pt x="51" y="830"/>
                  </a:cubicBezTo>
                  <a:cubicBezTo>
                    <a:pt x="311" y="110"/>
                    <a:pt x="1613" y="-178"/>
                    <a:pt x="4475" y="110"/>
                  </a:cubicBezTo>
                  <a:cubicBezTo>
                    <a:pt x="7338" y="398"/>
                    <a:pt x="11762" y="1262"/>
                    <a:pt x="15015" y="3566"/>
                  </a:cubicBezTo>
                  <a:cubicBezTo>
                    <a:pt x="18268" y="5870"/>
                    <a:pt x="20350" y="9614"/>
                    <a:pt x="20871" y="12638"/>
                  </a:cubicBezTo>
                  <a:cubicBezTo>
                    <a:pt x="21391" y="15662"/>
                    <a:pt x="20350" y="17966"/>
                    <a:pt x="19179" y="19406"/>
                  </a:cubicBezTo>
                  <a:cubicBezTo>
                    <a:pt x="18008" y="20846"/>
                    <a:pt x="16707" y="21422"/>
                    <a:pt x="15926" y="20846"/>
                  </a:cubicBezTo>
                  <a:cubicBezTo>
                    <a:pt x="15145" y="20270"/>
                    <a:pt x="14885" y="18542"/>
                    <a:pt x="15015" y="16094"/>
                  </a:cubicBezTo>
                  <a:cubicBezTo>
                    <a:pt x="15145" y="13646"/>
                    <a:pt x="15666" y="10478"/>
                    <a:pt x="16707" y="8174"/>
                  </a:cubicBezTo>
                  <a:cubicBezTo>
                    <a:pt x="17748" y="5870"/>
                    <a:pt x="19309" y="4430"/>
                    <a:pt x="20871" y="2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756396" y="2142300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7769096" y="2047050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295"/>
                    <a:pt x="0" y="10989"/>
                    <a:pt x="3600" y="7389"/>
                  </a:cubicBezTo>
                  <a:cubicBezTo>
                    <a:pt x="7200" y="3789"/>
                    <a:pt x="14400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7819896" y="1983550"/>
              <a:ext cx="83773" cy="3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6480" y="0"/>
                  </a:moveTo>
                  <a:cubicBezTo>
                    <a:pt x="5400" y="4290"/>
                    <a:pt x="4320" y="8581"/>
                    <a:pt x="3510" y="11836"/>
                  </a:cubicBezTo>
                  <a:cubicBezTo>
                    <a:pt x="2700" y="15090"/>
                    <a:pt x="2160" y="17310"/>
                    <a:pt x="1890" y="18789"/>
                  </a:cubicBezTo>
                  <a:cubicBezTo>
                    <a:pt x="1620" y="20268"/>
                    <a:pt x="1620" y="21008"/>
                    <a:pt x="1890" y="20934"/>
                  </a:cubicBezTo>
                  <a:cubicBezTo>
                    <a:pt x="2160" y="20860"/>
                    <a:pt x="2700" y="19973"/>
                    <a:pt x="3780" y="18419"/>
                  </a:cubicBezTo>
                  <a:cubicBezTo>
                    <a:pt x="4860" y="16866"/>
                    <a:pt x="6480" y="14647"/>
                    <a:pt x="8370" y="13315"/>
                  </a:cubicBezTo>
                  <a:cubicBezTo>
                    <a:pt x="10260" y="11984"/>
                    <a:pt x="12420" y="11540"/>
                    <a:pt x="14310" y="11614"/>
                  </a:cubicBezTo>
                  <a:cubicBezTo>
                    <a:pt x="16200" y="11688"/>
                    <a:pt x="17820" y="12279"/>
                    <a:pt x="19170" y="13537"/>
                  </a:cubicBezTo>
                  <a:cubicBezTo>
                    <a:pt x="20520" y="14795"/>
                    <a:pt x="21600" y="16718"/>
                    <a:pt x="21330" y="18123"/>
                  </a:cubicBezTo>
                  <a:cubicBezTo>
                    <a:pt x="21060" y="19529"/>
                    <a:pt x="19440" y="20416"/>
                    <a:pt x="17280" y="20934"/>
                  </a:cubicBezTo>
                  <a:cubicBezTo>
                    <a:pt x="15120" y="21452"/>
                    <a:pt x="12420" y="21600"/>
                    <a:pt x="9720" y="21600"/>
                  </a:cubicBezTo>
                  <a:cubicBezTo>
                    <a:pt x="7020" y="21600"/>
                    <a:pt x="4320" y="21452"/>
                    <a:pt x="2700" y="21008"/>
                  </a:cubicBezTo>
                  <a:cubicBezTo>
                    <a:pt x="1080" y="20564"/>
                    <a:pt x="540" y="19825"/>
                    <a:pt x="0" y="1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7948219" y="1964117"/>
              <a:ext cx="278078" cy="32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157" fill="norm" stroke="1" extrusionOk="0">
                  <a:moveTo>
                    <a:pt x="2353" y="13733"/>
                  </a:moveTo>
                  <a:cubicBezTo>
                    <a:pt x="1534" y="15394"/>
                    <a:pt x="716" y="17056"/>
                    <a:pt x="307" y="18233"/>
                  </a:cubicBezTo>
                  <a:cubicBezTo>
                    <a:pt x="-102" y="19410"/>
                    <a:pt x="-102" y="20102"/>
                    <a:pt x="307" y="20586"/>
                  </a:cubicBezTo>
                  <a:cubicBezTo>
                    <a:pt x="716" y="21071"/>
                    <a:pt x="1534" y="21348"/>
                    <a:pt x="2516" y="21002"/>
                  </a:cubicBezTo>
                  <a:cubicBezTo>
                    <a:pt x="3498" y="20656"/>
                    <a:pt x="4643" y="19686"/>
                    <a:pt x="5380" y="18856"/>
                  </a:cubicBezTo>
                  <a:cubicBezTo>
                    <a:pt x="6116" y="18025"/>
                    <a:pt x="6443" y="17333"/>
                    <a:pt x="6689" y="16640"/>
                  </a:cubicBezTo>
                  <a:cubicBezTo>
                    <a:pt x="6934" y="15948"/>
                    <a:pt x="7098" y="15256"/>
                    <a:pt x="7016" y="15394"/>
                  </a:cubicBezTo>
                  <a:cubicBezTo>
                    <a:pt x="6934" y="15533"/>
                    <a:pt x="6607" y="16502"/>
                    <a:pt x="6443" y="17540"/>
                  </a:cubicBezTo>
                  <a:cubicBezTo>
                    <a:pt x="6280" y="18579"/>
                    <a:pt x="6280" y="19686"/>
                    <a:pt x="6689" y="20310"/>
                  </a:cubicBezTo>
                  <a:cubicBezTo>
                    <a:pt x="7098" y="20933"/>
                    <a:pt x="7916" y="21071"/>
                    <a:pt x="8898" y="20656"/>
                  </a:cubicBezTo>
                  <a:cubicBezTo>
                    <a:pt x="9880" y="20240"/>
                    <a:pt x="11025" y="19271"/>
                    <a:pt x="12498" y="16986"/>
                  </a:cubicBezTo>
                  <a:cubicBezTo>
                    <a:pt x="13971" y="14702"/>
                    <a:pt x="15771" y="11102"/>
                    <a:pt x="16998" y="8540"/>
                  </a:cubicBezTo>
                  <a:cubicBezTo>
                    <a:pt x="18225" y="5979"/>
                    <a:pt x="18880" y="4456"/>
                    <a:pt x="19289" y="3071"/>
                  </a:cubicBezTo>
                  <a:cubicBezTo>
                    <a:pt x="19698" y="1686"/>
                    <a:pt x="19862" y="440"/>
                    <a:pt x="19698" y="94"/>
                  </a:cubicBezTo>
                  <a:cubicBezTo>
                    <a:pt x="19534" y="-252"/>
                    <a:pt x="19043" y="302"/>
                    <a:pt x="18307" y="2656"/>
                  </a:cubicBezTo>
                  <a:cubicBezTo>
                    <a:pt x="17571" y="5010"/>
                    <a:pt x="16589" y="9163"/>
                    <a:pt x="16016" y="12348"/>
                  </a:cubicBezTo>
                  <a:cubicBezTo>
                    <a:pt x="15443" y="15533"/>
                    <a:pt x="15280" y="17748"/>
                    <a:pt x="15525" y="19133"/>
                  </a:cubicBezTo>
                  <a:cubicBezTo>
                    <a:pt x="15771" y="20517"/>
                    <a:pt x="16425" y="21071"/>
                    <a:pt x="17489" y="21140"/>
                  </a:cubicBezTo>
                  <a:cubicBezTo>
                    <a:pt x="18553" y="21210"/>
                    <a:pt x="20025" y="20794"/>
                    <a:pt x="20762" y="20240"/>
                  </a:cubicBezTo>
                  <a:cubicBezTo>
                    <a:pt x="21498" y="19686"/>
                    <a:pt x="21498" y="18994"/>
                    <a:pt x="21498" y="18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8111996" y="2066049"/>
              <a:ext cx="203201" cy="20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0" y="8022"/>
                  </a:moveTo>
                  <a:cubicBezTo>
                    <a:pt x="2700" y="7354"/>
                    <a:pt x="5400" y="6686"/>
                    <a:pt x="7425" y="6352"/>
                  </a:cubicBezTo>
                  <a:cubicBezTo>
                    <a:pt x="9450" y="6018"/>
                    <a:pt x="10800" y="6018"/>
                    <a:pt x="11925" y="7799"/>
                  </a:cubicBezTo>
                  <a:cubicBezTo>
                    <a:pt x="13050" y="9581"/>
                    <a:pt x="13950" y="13144"/>
                    <a:pt x="14175" y="15927"/>
                  </a:cubicBezTo>
                  <a:cubicBezTo>
                    <a:pt x="14400" y="18711"/>
                    <a:pt x="13950" y="20715"/>
                    <a:pt x="14063" y="21049"/>
                  </a:cubicBezTo>
                  <a:cubicBezTo>
                    <a:pt x="14175" y="21383"/>
                    <a:pt x="14850" y="20047"/>
                    <a:pt x="15862" y="16707"/>
                  </a:cubicBezTo>
                  <a:cubicBezTo>
                    <a:pt x="16875" y="13367"/>
                    <a:pt x="18225" y="8022"/>
                    <a:pt x="19125" y="4793"/>
                  </a:cubicBezTo>
                  <a:cubicBezTo>
                    <a:pt x="20025" y="1564"/>
                    <a:pt x="20475" y="451"/>
                    <a:pt x="20813" y="117"/>
                  </a:cubicBezTo>
                  <a:cubicBezTo>
                    <a:pt x="21150" y="-217"/>
                    <a:pt x="21375" y="228"/>
                    <a:pt x="21600" y="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294067" y="2133505"/>
              <a:ext cx="102161" cy="12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0527" fill="norm" stroke="1" extrusionOk="0">
                  <a:moveTo>
                    <a:pt x="11851" y="2534"/>
                  </a:moveTo>
                  <a:cubicBezTo>
                    <a:pt x="9734" y="2180"/>
                    <a:pt x="7616" y="1826"/>
                    <a:pt x="5498" y="2888"/>
                  </a:cubicBezTo>
                  <a:cubicBezTo>
                    <a:pt x="3381" y="3950"/>
                    <a:pt x="1263" y="6429"/>
                    <a:pt x="416" y="9616"/>
                  </a:cubicBezTo>
                  <a:cubicBezTo>
                    <a:pt x="-431" y="12803"/>
                    <a:pt x="-7" y="16698"/>
                    <a:pt x="1898" y="18822"/>
                  </a:cubicBezTo>
                  <a:cubicBezTo>
                    <a:pt x="3804" y="20947"/>
                    <a:pt x="7193" y="21301"/>
                    <a:pt x="10793" y="18645"/>
                  </a:cubicBezTo>
                  <a:cubicBezTo>
                    <a:pt x="14393" y="15990"/>
                    <a:pt x="18204" y="10324"/>
                    <a:pt x="19687" y="6606"/>
                  </a:cubicBezTo>
                  <a:cubicBezTo>
                    <a:pt x="21169" y="2888"/>
                    <a:pt x="20322" y="1117"/>
                    <a:pt x="18416" y="409"/>
                  </a:cubicBezTo>
                  <a:cubicBezTo>
                    <a:pt x="16510" y="-299"/>
                    <a:pt x="13545" y="55"/>
                    <a:pt x="10581" y="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8426642" y="2108696"/>
              <a:ext cx="116514" cy="16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85" fill="norm" stroke="1" extrusionOk="0">
                  <a:moveTo>
                    <a:pt x="2835" y="246"/>
                  </a:moveTo>
                  <a:cubicBezTo>
                    <a:pt x="3606" y="3612"/>
                    <a:pt x="4378" y="6979"/>
                    <a:pt x="4378" y="9363"/>
                  </a:cubicBezTo>
                  <a:cubicBezTo>
                    <a:pt x="4378" y="11747"/>
                    <a:pt x="3606" y="13150"/>
                    <a:pt x="2642" y="14553"/>
                  </a:cubicBezTo>
                  <a:cubicBezTo>
                    <a:pt x="1678" y="15955"/>
                    <a:pt x="520" y="17358"/>
                    <a:pt x="135" y="17217"/>
                  </a:cubicBezTo>
                  <a:cubicBezTo>
                    <a:pt x="-251" y="17077"/>
                    <a:pt x="135" y="15394"/>
                    <a:pt x="2063" y="12308"/>
                  </a:cubicBezTo>
                  <a:cubicBezTo>
                    <a:pt x="3992" y="9223"/>
                    <a:pt x="7463" y="4734"/>
                    <a:pt x="10356" y="2350"/>
                  </a:cubicBezTo>
                  <a:cubicBezTo>
                    <a:pt x="13249" y="-34"/>
                    <a:pt x="15563" y="-315"/>
                    <a:pt x="17299" y="246"/>
                  </a:cubicBezTo>
                  <a:cubicBezTo>
                    <a:pt x="19035" y="807"/>
                    <a:pt x="20192" y="2210"/>
                    <a:pt x="20770" y="5295"/>
                  </a:cubicBezTo>
                  <a:cubicBezTo>
                    <a:pt x="21349" y="8381"/>
                    <a:pt x="21349" y="13150"/>
                    <a:pt x="20963" y="16095"/>
                  </a:cubicBezTo>
                  <a:cubicBezTo>
                    <a:pt x="20578" y="19041"/>
                    <a:pt x="19806" y="20163"/>
                    <a:pt x="19035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8760856" y="1901000"/>
              <a:ext cx="119491" cy="40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48" fill="norm" stroke="1" extrusionOk="0">
                  <a:moveTo>
                    <a:pt x="21392" y="0"/>
                  </a:moveTo>
                  <a:cubicBezTo>
                    <a:pt x="19497" y="2375"/>
                    <a:pt x="17603" y="4750"/>
                    <a:pt x="14571" y="7690"/>
                  </a:cubicBezTo>
                  <a:cubicBezTo>
                    <a:pt x="11539" y="10630"/>
                    <a:pt x="7371" y="14136"/>
                    <a:pt x="4718" y="16341"/>
                  </a:cubicBezTo>
                  <a:cubicBezTo>
                    <a:pt x="2066" y="18547"/>
                    <a:pt x="929" y="19451"/>
                    <a:pt x="360" y="20186"/>
                  </a:cubicBezTo>
                  <a:cubicBezTo>
                    <a:pt x="-208" y="20921"/>
                    <a:pt x="-208" y="21487"/>
                    <a:pt x="1118" y="21543"/>
                  </a:cubicBezTo>
                  <a:cubicBezTo>
                    <a:pt x="2445" y="21600"/>
                    <a:pt x="5097" y="21148"/>
                    <a:pt x="7750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8869763" y="2105652"/>
              <a:ext cx="147903" cy="411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24" fill="norm" stroke="1" extrusionOk="0">
                  <a:moveTo>
                    <a:pt x="11561" y="4909"/>
                  </a:moveTo>
                  <a:cubicBezTo>
                    <a:pt x="9127" y="6016"/>
                    <a:pt x="6693" y="7124"/>
                    <a:pt x="5324" y="9395"/>
                  </a:cubicBezTo>
                  <a:cubicBezTo>
                    <a:pt x="3955" y="11666"/>
                    <a:pt x="3651" y="15099"/>
                    <a:pt x="3499" y="17093"/>
                  </a:cubicBezTo>
                  <a:cubicBezTo>
                    <a:pt x="3346" y="19087"/>
                    <a:pt x="3346" y="19641"/>
                    <a:pt x="2890" y="20250"/>
                  </a:cubicBezTo>
                  <a:cubicBezTo>
                    <a:pt x="2434" y="20859"/>
                    <a:pt x="1521" y="21524"/>
                    <a:pt x="913" y="21524"/>
                  </a:cubicBezTo>
                  <a:cubicBezTo>
                    <a:pt x="304" y="21524"/>
                    <a:pt x="0" y="20859"/>
                    <a:pt x="0" y="18866"/>
                  </a:cubicBezTo>
                  <a:cubicBezTo>
                    <a:pt x="0" y="16872"/>
                    <a:pt x="304" y="13549"/>
                    <a:pt x="1369" y="10392"/>
                  </a:cubicBezTo>
                  <a:cubicBezTo>
                    <a:pt x="2434" y="7235"/>
                    <a:pt x="4259" y="4244"/>
                    <a:pt x="5932" y="2527"/>
                  </a:cubicBezTo>
                  <a:cubicBezTo>
                    <a:pt x="7606" y="810"/>
                    <a:pt x="9127" y="367"/>
                    <a:pt x="10648" y="146"/>
                  </a:cubicBezTo>
                  <a:cubicBezTo>
                    <a:pt x="12169" y="-76"/>
                    <a:pt x="13690" y="-76"/>
                    <a:pt x="15515" y="367"/>
                  </a:cubicBezTo>
                  <a:cubicBezTo>
                    <a:pt x="17341" y="810"/>
                    <a:pt x="19470" y="1696"/>
                    <a:pt x="20535" y="2804"/>
                  </a:cubicBezTo>
                  <a:cubicBezTo>
                    <a:pt x="21600" y="3912"/>
                    <a:pt x="21600" y="5241"/>
                    <a:pt x="19775" y="6238"/>
                  </a:cubicBezTo>
                  <a:cubicBezTo>
                    <a:pt x="17949" y="7235"/>
                    <a:pt x="14299" y="7899"/>
                    <a:pt x="11713" y="8121"/>
                  </a:cubicBezTo>
                  <a:cubicBezTo>
                    <a:pt x="9127" y="8342"/>
                    <a:pt x="7606" y="8121"/>
                    <a:pt x="6085" y="7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9039782" y="1995120"/>
              <a:ext cx="431115" cy="28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314" fill="norm" stroke="1" extrusionOk="0">
                  <a:moveTo>
                    <a:pt x="5366" y="14170"/>
                  </a:moveTo>
                  <a:cubicBezTo>
                    <a:pt x="4307" y="13857"/>
                    <a:pt x="3248" y="13544"/>
                    <a:pt x="2401" y="13779"/>
                  </a:cubicBezTo>
                  <a:cubicBezTo>
                    <a:pt x="1554" y="14014"/>
                    <a:pt x="919" y="14797"/>
                    <a:pt x="548" y="15579"/>
                  </a:cubicBezTo>
                  <a:cubicBezTo>
                    <a:pt x="178" y="16362"/>
                    <a:pt x="72" y="17144"/>
                    <a:pt x="19" y="17927"/>
                  </a:cubicBezTo>
                  <a:cubicBezTo>
                    <a:pt x="-34" y="18710"/>
                    <a:pt x="-34" y="19492"/>
                    <a:pt x="866" y="19414"/>
                  </a:cubicBezTo>
                  <a:cubicBezTo>
                    <a:pt x="1766" y="19336"/>
                    <a:pt x="3566" y="18397"/>
                    <a:pt x="4837" y="17692"/>
                  </a:cubicBezTo>
                  <a:cubicBezTo>
                    <a:pt x="6107" y="16988"/>
                    <a:pt x="6848" y="16518"/>
                    <a:pt x="7166" y="16675"/>
                  </a:cubicBezTo>
                  <a:cubicBezTo>
                    <a:pt x="7484" y="16831"/>
                    <a:pt x="7378" y="17614"/>
                    <a:pt x="7272" y="18397"/>
                  </a:cubicBezTo>
                  <a:cubicBezTo>
                    <a:pt x="7166" y="19179"/>
                    <a:pt x="7060" y="19962"/>
                    <a:pt x="7272" y="20353"/>
                  </a:cubicBezTo>
                  <a:cubicBezTo>
                    <a:pt x="7484" y="20744"/>
                    <a:pt x="8013" y="20744"/>
                    <a:pt x="8648" y="19884"/>
                  </a:cubicBezTo>
                  <a:cubicBezTo>
                    <a:pt x="9284" y="19023"/>
                    <a:pt x="10025" y="17301"/>
                    <a:pt x="11031" y="14170"/>
                  </a:cubicBezTo>
                  <a:cubicBezTo>
                    <a:pt x="12037" y="11040"/>
                    <a:pt x="13307" y="6501"/>
                    <a:pt x="13995" y="3762"/>
                  </a:cubicBezTo>
                  <a:cubicBezTo>
                    <a:pt x="14684" y="1023"/>
                    <a:pt x="14790" y="84"/>
                    <a:pt x="14631" y="5"/>
                  </a:cubicBezTo>
                  <a:cubicBezTo>
                    <a:pt x="14472" y="-73"/>
                    <a:pt x="14048" y="710"/>
                    <a:pt x="13519" y="3057"/>
                  </a:cubicBezTo>
                  <a:cubicBezTo>
                    <a:pt x="12990" y="5405"/>
                    <a:pt x="12354" y="9318"/>
                    <a:pt x="11984" y="12057"/>
                  </a:cubicBezTo>
                  <a:cubicBezTo>
                    <a:pt x="11613" y="14797"/>
                    <a:pt x="11507" y="16362"/>
                    <a:pt x="11454" y="17692"/>
                  </a:cubicBezTo>
                  <a:cubicBezTo>
                    <a:pt x="11401" y="19023"/>
                    <a:pt x="11401" y="20118"/>
                    <a:pt x="11666" y="20744"/>
                  </a:cubicBezTo>
                  <a:cubicBezTo>
                    <a:pt x="11931" y="21370"/>
                    <a:pt x="12460" y="21527"/>
                    <a:pt x="13042" y="20979"/>
                  </a:cubicBezTo>
                  <a:cubicBezTo>
                    <a:pt x="13625" y="20431"/>
                    <a:pt x="14260" y="19179"/>
                    <a:pt x="15372" y="16127"/>
                  </a:cubicBezTo>
                  <a:cubicBezTo>
                    <a:pt x="16484" y="13075"/>
                    <a:pt x="18072" y="8223"/>
                    <a:pt x="19025" y="5327"/>
                  </a:cubicBezTo>
                  <a:cubicBezTo>
                    <a:pt x="19978" y="2431"/>
                    <a:pt x="20295" y="1492"/>
                    <a:pt x="20348" y="1414"/>
                  </a:cubicBezTo>
                  <a:cubicBezTo>
                    <a:pt x="20401" y="1336"/>
                    <a:pt x="20190" y="2118"/>
                    <a:pt x="19607" y="4623"/>
                  </a:cubicBezTo>
                  <a:cubicBezTo>
                    <a:pt x="19025" y="7127"/>
                    <a:pt x="18072" y="11353"/>
                    <a:pt x="17595" y="13936"/>
                  </a:cubicBezTo>
                  <a:cubicBezTo>
                    <a:pt x="17119" y="16518"/>
                    <a:pt x="17119" y="17457"/>
                    <a:pt x="17225" y="18318"/>
                  </a:cubicBezTo>
                  <a:cubicBezTo>
                    <a:pt x="17331" y="19179"/>
                    <a:pt x="17542" y="19962"/>
                    <a:pt x="18284" y="19884"/>
                  </a:cubicBezTo>
                  <a:cubicBezTo>
                    <a:pt x="19025" y="19805"/>
                    <a:pt x="20295" y="18866"/>
                    <a:pt x="21566" y="17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9274046" y="2129600"/>
              <a:ext cx="1841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717" y="17280"/>
                    <a:pt x="9434" y="21600"/>
                    <a:pt x="13034" y="19440"/>
                  </a:cubicBezTo>
                  <a:cubicBezTo>
                    <a:pt x="16634" y="17280"/>
                    <a:pt x="19117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9482936" y="2106377"/>
              <a:ext cx="140361" cy="168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020" fill="norm" stroke="1" extrusionOk="0">
                  <a:moveTo>
                    <a:pt x="4864" y="9212"/>
                  </a:moveTo>
                  <a:cubicBezTo>
                    <a:pt x="8040" y="8422"/>
                    <a:pt x="11217" y="7631"/>
                    <a:pt x="13599" y="6709"/>
                  </a:cubicBezTo>
                  <a:cubicBezTo>
                    <a:pt x="15982" y="5788"/>
                    <a:pt x="17570" y="4734"/>
                    <a:pt x="18523" y="3549"/>
                  </a:cubicBezTo>
                  <a:cubicBezTo>
                    <a:pt x="19476" y="2363"/>
                    <a:pt x="19793" y="1046"/>
                    <a:pt x="18840" y="388"/>
                  </a:cubicBezTo>
                  <a:cubicBezTo>
                    <a:pt x="17888" y="-271"/>
                    <a:pt x="15664" y="-271"/>
                    <a:pt x="12329" y="1836"/>
                  </a:cubicBezTo>
                  <a:cubicBezTo>
                    <a:pt x="8993" y="3944"/>
                    <a:pt x="4546" y="8158"/>
                    <a:pt x="2164" y="11056"/>
                  </a:cubicBezTo>
                  <a:cubicBezTo>
                    <a:pt x="-218" y="13953"/>
                    <a:pt x="-536" y="15534"/>
                    <a:pt x="735" y="17114"/>
                  </a:cubicBezTo>
                  <a:cubicBezTo>
                    <a:pt x="2005" y="18695"/>
                    <a:pt x="4864" y="20275"/>
                    <a:pt x="8517" y="20802"/>
                  </a:cubicBezTo>
                  <a:cubicBezTo>
                    <a:pt x="12170" y="21329"/>
                    <a:pt x="16617" y="20802"/>
                    <a:pt x="21064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9648696" y="2097850"/>
              <a:ext cx="152401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7281"/>
                  </a:moveTo>
                  <a:cubicBezTo>
                    <a:pt x="900" y="6310"/>
                    <a:pt x="1800" y="5339"/>
                    <a:pt x="4050" y="4733"/>
                  </a:cubicBezTo>
                  <a:cubicBezTo>
                    <a:pt x="6300" y="4126"/>
                    <a:pt x="9900" y="3883"/>
                    <a:pt x="12300" y="4369"/>
                  </a:cubicBezTo>
                  <a:cubicBezTo>
                    <a:pt x="14700" y="4854"/>
                    <a:pt x="15900" y="6067"/>
                    <a:pt x="16200" y="8737"/>
                  </a:cubicBezTo>
                  <a:cubicBezTo>
                    <a:pt x="16500" y="11407"/>
                    <a:pt x="15900" y="15533"/>
                    <a:pt x="14700" y="18081"/>
                  </a:cubicBezTo>
                  <a:cubicBezTo>
                    <a:pt x="13500" y="20629"/>
                    <a:pt x="11700" y="21600"/>
                    <a:pt x="10650" y="21479"/>
                  </a:cubicBezTo>
                  <a:cubicBezTo>
                    <a:pt x="9600" y="21357"/>
                    <a:pt x="9300" y="20144"/>
                    <a:pt x="10350" y="17110"/>
                  </a:cubicBezTo>
                  <a:cubicBezTo>
                    <a:pt x="11400" y="14076"/>
                    <a:pt x="13800" y="9222"/>
                    <a:pt x="15900" y="6067"/>
                  </a:cubicBezTo>
                  <a:cubicBezTo>
                    <a:pt x="18000" y="2912"/>
                    <a:pt x="19800" y="14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9827772" y="2134740"/>
              <a:ext cx="125725" cy="15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78" fill="norm" stroke="1" extrusionOk="0">
                  <a:moveTo>
                    <a:pt x="10583" y="162"/>
                  </a:moveTo>
                  <a:cubicBezTo>
                    <a:pt x="8063" y="4994"/>
                    <a:pt x="5543" y="9825"/>
                    <a:pt x="3743" y="12810"/>
                  </a:cubicBezTo>
                  <a:cubicBezTo>
                    <a:pt x="1943" y="15794"/>
                    <a:pt x="863" y="16931"/>
                    <a:pt x="323" y="16789"/>
                  </a:cubicBezTo>
                  <a:cubicBezTo>
                    <a:pt x="-217" y="16646"/>
                    <a:pt x="-217" y="15225"/>
                    <a:pt x="1403" y="12383"/>
                  </a:cubicBezTo>
                  <a:cubicBezTo>
                    <a:pt x="3023" y="9541"/>
                    <a:pt x="6263" y="5278"/>
                    <a:pt x="8783" y="2862"/>
                  </a:cubicBezTo>
                  <a:cubicBezTo>
                    <a:pt x="11303" y="446"/>
                    <a:pt x="13103" y="-122"/>
                    <a:pt x="14723" y="20"/>
                  </a:cubicBezTo>
                  <a:cubicBezTo>
                    <a:pt x="16343" y="162"/>
                    <a:pt x="17783" y="1015"/>
                    <a:pt x="19043" y="4141"/>
                  </a:cubicBezTo>
                  <a:cubicBezTo>
                    <a:pt x="20303" y="7267"/>
                    <a:pt x="21383" y="12667"/>
                    <a:pt x="21383" y="15936"/>
                  </a:cubicBezTo>
                  <a:cubicBezTo>
                    <a:pt x="21383" y="19204"/>
                    <a:pt x="20303" y="20341"/>
                    <a:pt x="19223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0488544" y="1959863"/>
              <a:ext cx="271403" cy="49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24" fill="norm" stroke="1" extrusionOk="0">
                  <a:moveTo>
                    <a:pt x="7907" y="8675"/>
                  </a:moveTo>
                  <a:cubicBezTo>
                    <a:pt x="7070" y="8493"/>
                    <a:pt x="6233" y="8311"/>
                    <a:pt x="4893" y="8949"/>
                  </a:cubicBezTo>
                  <a:cubicBezTo>
                    <a:pt x="3554" y="9587"/>
                    <a:pt x="1712" y="11045"/>
                    <a:pt x="791" y="12048"/>
                  </a:cubicBezTo>
                  <a:cubicBezTo>
                    <a:pt x="-130" y="13050"/>
                    <a:pt x="-130" y="13597"/>
                    <a:pt x="205" y="14007"/>
                  </a:cubicBezTo>
                  <a:cubicBezTo>
                    <a:pt x="540" y="14417"/>
                    <a:pt x="1210" y="14691"/>
                    <a:pt x="2549" y="14235"/>
                  </a:cubicBezTo>
                  <a:cubicBezTo>
                    <a:pt x="3889" y="13779"/>
                    <a:pt x="5898" y="12594"/>
                    <a:pt x="7070" y="10999"/>
                  </a:cubicBezTo>
                  <a:cubicBezTo>
                    <a:pt x="8242" y="9404"/>
                    <a:pt x="8577" y="7399"/>
                    <a:pt x="8577" y="6169"/>
                  </a:cubicBezTo>
                  <a:cubicBezTo>
                    <a:pt x="8577" y="4939"/>
                    <a:pt x="8242" y="4483"/>
                    <a:pt x="8242" y="4027"/>
                  </a:cubicBezTo>
                  <a:cubicBezTo>
                    <a:pt x="8242" y="3572"/>
                    <a:pt x="8577" y="3116"/>
                    <a:pt x="10000" y="2523"/>
                  </a:cubicBezTo>
                  <a:cubicBezTo>
                    <a:pt x="11423" y="1931"/>
                    <a:pt x="13935" y="1202"/>
                    <a:pt x="15693" y="701"/>
                  </a:cubicBezTo>
                  <a:cubicBezTo>
                    <a:pt x="17451" y="199"/>
                    <a:pt x="18456" y="-74"/>
                    <a:pt x="18707" y="17"/>
                  </a:cubicBezTo>
                  <a:cubicBezTo>
                    <a:pt x="18958" y="108"/>
                    <a:pt x="18456" y="564"/>
                    <a:pt x="17200" y="2204"/>
                  </a:cubicBezTo>
                  <a:cubicBezTo>
                    <a:pt x="15944" y="3845"/>
                    <a:pt x="13935" y="6670"/>
                    <a:pt x="12428" y="9268"/>
                  </a:cubicBezTo>
                  <a:cubicBezTo>
                    <a:pt x="10921" y="11865"/>
                    <a:pt x="9917" y="14235"/>
                    <a:pt x="9247" y="15921"/>
                  </a:cubicBezTo>
                  <a:cubicBezTo>
                    <a:pt x="8577" y="17607"/>
                    <a:pt x="8242" y="18610"/>
                    <a:pt x="8075" y="19430"/>
                  </a:cubicBezTo>
                  <a:cubicBezTo>
                    <a:pt x="7907" y="20250"/>
                    <a:pt x="7907" y="20888"/>
                    <a:pt x="8326" y="21207"/>
                  </a:cubicBezTo>
                  <a:cubicBezTo>
                    <a:pt x="8744" y="21526"/>
                    <a:pt x="9582" y="21526"/>
                    <a:pt x="10670" y="20979"/>
                  </a:cubicBezTo>
                  <a:cubicBezTo>
                    <a:pt x="11758" y="20432"/>
                    <a:pt x="13098" y="19339"/>
                    <a:pt x="13935" y="18564"/>
                  </a:cubicBezTo>
                  <a:cubicBezTo>
                    <a:pt x="14772" y="17789"/>
                    <a:pt x="15107" y="17334"/>
                    <a:pt x="15275" y="16878"/>
                  </a:cubicBezTo>
                  <a:cubicBezTo>
                    <a:pt x="15442" y="16422"/>
                    <a:pt x="15442" y="15967"/>
                    <a:pt x="15023" y="15511"/>
                  </a:cubicBezTo>
                  <a:cubicBezTo>
                    <a:pt x="14605" y="15055"/>
                    <a:pt x="13768" y="14599"/>
                    <a:pt x="13851" y="14189"/>
                  </a:cubicBezTo>
                  <a:cubicBezTo>
                    <a:pt x="13935" y="13779"/>
                    <a:pt x="14940" y="13415"/>
                    <a:pt x="16363" y="13004"/>
                  </a:cubicBezTo>
                  <a:cubicBezTo>
                    <a:pt x="17786" y="12594"/>
                    <a:pt x="19628" y="12139"/>
                    <a:pt x="21470" y="11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7109979" y="2631250"/>
              <a:ext cx="125718" cy="41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79" fill="norm" stroke="1" extrusionOk="0">
                  <a:moveTo>
                    <a:pt x="17062" y="0"/>
                  </a:moveTo>
                  <a:cubicBezTo>
                    <a:pt x="13462" y="2741"/>
                    <a:pt x="9862" y="5482"/>
                    <a:pt x="6982" y="8497"/>
                  </a:cubicBezTo>
                  <a:cubicBezTo>
                    <a:pt x="4102" y="11513"/>
                    <a:pt x="1942" y="14802"/>
                    <a:pt x="862" y="16776"/>
                  </a:cubicBezTo>
                  <a:cubicBezTo>
                    <a:pt x="-218" y="18749"/>
                    <a:pt x="-218" y="19407"/>
                    <a:pt x="502" y="20010"/>
                  </a:cubicBezTo>
                  <a:cubicBezTo>
                    <a:pt x="1222" y="20613"/>
                    <a:pt x="2662" y="21161"/>
                    <a:pt x="4462" y="21381"/>
                  </a:cubicBezTo>
                  <a:cubicBezTo>
                    <a:pt x="6262" y="21600"/>
                    <a:pt x="8422" y="21490"/>
                    <a:pt x="11302" y="20668"/>
                  </a:cubicBezTo>
                  <a:cubicBezTo>
                    <a:pt x="14182" y="19846"/>
                    <a:pt x="17782" y="18311"/>
                    <a:pt x="21382" y="16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7026146" y="2847150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457"/>
                    <a:pt x="10286" y="11314"/>
                    <a:pt x="13886" y="7714"/>
                  </a:cubicBezTo>
                  <a:cubicBezTo>
                    <a:pt x="17486" y="4114"/>
                    <a:pt x="1954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7242046" y="2878900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7248396" y="2762859"/>
              <a:ext cx="13924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104" fill="norm" stroke="1" extrusionOk="0">
                  <a:moveTo>
                    <a:pt x="9257" y="20104"/>
                  </a:moveTo>
                  <a:cubicBezTo>
                    <a:pt x="15429" y="11210"/>
                    <a:pt x="21600" y="2316"/>
                    <a:pt x="20057" y="410"/>
                  </a:cubicBezTo>
                  <a:cubicBezTo>
                    <a:pt x="18514" y="-1496"/>
                    <a:pt x="9257" y="3586"/>
                    <a:pt x="0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7275166" y="2831672"/>
              <a:ext cx="430431" cy="20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48" fill="norm" stroke="1" extrusionOk="0">
                  <a:moveTo>
                    <a:pt x="2472" y="2272"/>
                  </a:moveTo>
                  <a:cubicBezTo>
                    <a:pt x="1943" y="6019"/>
                    <a:pt x="1413" y="9766"/>
                    <a:pt x="1149" y="12521"/>
                  </a:cubicBezTo>
                  <a:cubicBezTo>
                    <a:pt x="884" y="15277"/>
                    <a:pt x="884" y="17040"/>
                    <a:pt x="725" y="18583"/>
                  </a:cubicBezTo>
                  <a:cubicBezTo>
                    <a:pt x="566" y="20126"/>
                    <a:pt x="249" y="21448"/>
                    <a:pt x="90" y="21448"/>
                  </a:cubicBezTo>
                  <a:cubicBezTo>
                    <a:pt x="-69" y="21448"/>
                    <a:pt x="-69" y="20126"/>
                    <a:pt x="513" y="16599"/>
                  </a:cubicBezTo>
                  <a:cubicBezTo>
                    <a:pt x="1096" y="13072"/>
                    <a:pt x="2260" y="7342"/>
                    <a:pt x="3107" y="4146"/>
                  </a:cubicBezTo>
                  <a:cubicBezTo>
                    <a:pt x="3955" y="950"/>
                    <a:pt x="4484" y="289"/>
                    <a:pt x="5013" y="68"/>
                  </a:cubicBezTo>
                  <a:cubicBezTo>
                    <a:pt x="5543" y="-152"/>
                    <a:pt x="6072" y="68"/>
                    <a:pt x="6390" y="2052"/>
                  </a:cubicBezTo>
                  <a:cubicBezTo>
                    <a:pt x="6707" y="4036"/>
                    <a:pt x="6813" y="7783"/>
                    <a:pt x="6813" y="10207"/>
                  </a:cubicBezTo>
                  <a:cubicBezTo>
                    <a:pt x="6813" y="12632"/>
                    <a:pt x="6707" y="13734"/>
                    <a:pt x="6496" y="14946"/>
                  </a:cubicBezTo>
                  <a:cubicBezTo>
                    <a:pt x="6284" y="16158"/>
                    <a:pt x="5966" y="17481"/>
                    <a:pt x="5860" y="17591"/>
                  </a:cubicBezTo>
                  <a:cubicBezTo>
                    <a:pt x="5755" y="17701"/>
                    <a:pt x="5860" y="16599"/>
                    <a:pt x="6443" y="14175"/>
                  </a:cubicBezTo>
                  <a:cubicBezTo>
                    <a:pt x="7025" y="11750"/>
                    <a:pt x="8084" y="8003"/>
                    <a:pt x="8825" y="5799"/>
                  </a:cubicBezTo>
                  <a:cubicBezTo>
                    <a:pt x="9566" y="3595"/>
                    <a:pt x="9990" y="2934"/>
                    <a:pt x="10413" y="3044"/>
                  </a:cubicBezTo>
                  <a:cubicBezTo>
                    <a:pt x="10837" y="3154"/>
                    <a:pt x="11260" y="4036"/>
                    <a:pt x="11366" y="5028"/>
                  </a:cubicBezTo>
                  <a:cubicBezTo>
                    <a:pt x="11472" y="6019"/>
                    <a:pt x="11260" y="7121"/>
                    <a:pt x="11049" y="9326"/>
                  </a:cubicBezTo>
                  <a:cubicBezTo>
                    <a:pt x="10837" y="11530"/>
                    <a:pt x="10625" y="14836"/>
                    <a:pt x="10572" y="17040"/>
                  </a:cubicBezTo>
                  <a:cubicBezTo>
                    <a:pt x="10519" y="19244"/>
                    <a:pt x="10625" y="20346"/>
                    <a:pt x="11049" y="20787"/>
                  </a:cubicBezTo>
                  <a:cubicBezTo>
                    <a:pt x="11472" y="21228"/>
                    <a:pt x="12213" y="21007"/>
                    <a:pt x="13325" y="19354"/>
                  </a:cubicBezTo>
                  <a:cubicBezTo>
                    <a:pt x="14437" y="17701"/>
                    <a:pt x="15919" y="14615"/>
                    <a:pt x="16925" y="12081"/>
                  </a:cubicBezTo>
                  <a:cubicBezTo>
                    <a:pt x="17931" y="9546"/>
                    <a:pt x="18460" y="7562"/>
                    <a:pt x="18725" y="5909"/>
                  </a:cubicBezTo>
                  <a:cubicBezTo>
                    <a:pt x="18990" y="4256"/>
                    <a:pt x="18990" y="2934"/>
                    <a:pt x="18725" y="2383"/>
                  </a:cubicBezTo>
                  <a:cubicBezTo>
                    <a:pt x="18460" y="1832"/>
                    <a:pt x="17931" y="2052"/>
                    <a:pt x="17084" y="4146"/>
                  </a:cubicBezTo>
                  <a:cubicBezTo>
                    <a:pt x="16237" y="6240"/>
                    <a:pt x="15072" y="10207"/>
                    <a:pt x="14490" y="13183"/>
                  </a:cubicBezTo>
                  <a:cubicBezTo>
                    <a:pt x="13907" y="16158"/>
                    <a:pt x="13907" y="18142"/>
                    <a:pt x="15178" y="19134"/>
                  </a:cubicBezTo>
                  <a:cubicBezTo>
                    <a:pt x="16449" y="20126"/>
                    <a:pt x="18990" y="20126"/>
                    <a:pt x="21531" y="20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8176442" y="2656650"/>
              <a:ext cx="101184" cy="41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90" fill="norm" stroke="1" extrusionOk="0">
                  <a:moveTo>
                    <a:pt x="14350" y="0"/>
                  </a:moveTo>
                  <a:cubicBezTo>
                    <a:pt x="12146" y="2062"/>
                    <a:pt x="9942" y="4125"/>
                    <a:pt x="7958" y="7055"/>
                  </a:cubicBezTo>
                  <a:cubicBezTo>
                    <a:pt x="5974" y="9986"/>
                    <a:pt x="4211" y="13785"/>
                    <a:pt x="3109" y="16119"/>
                  </a:cubicBezTo>
                  <a:cubicBezTo>
                    <a:pt x="2007" y="18452"/>
                    <a:pt x="1566" y="19321"/>
                    <a:pt x="1346" y="20026"/>
                  </a:cubicBezTo>
                  <a:cubicBezTo>
                    <a:pt x="1125" y="20732"/>
                    <a:pt x="1125" y="21274"/>
                    <a:pt x="2448" y="21437"/>
                  </a:cubicBezTo>
                  <a:cubicBezTo>
                    <a:pt x="3770" y="21600"/>
                    <a:pt x="6415" y="21383"/>
                    <a:pt x="9501" y="20786"/>
                  </a:cubicBezTo>
                  <a:cubicBezTo>
                    <a:pt x="12587" y="20189"/>
                    <a:pt x="16113" y="19212"/>
                    <a:pt x="18317" y="18127"/>
                  </a:cubicBezTo>
                  <a:cubicBezTo>
                    <a:pt x="20521" y="17041"/>
                    <a:pt x="21403" y="15847"/>
                    <a:pt x="20962" y="15033"/>
                  </a:cubicBezTo>
                  <a:cubicBezTo>
                    <a:pt x="20521" y="14219"/>
                    <a:pt x="18758" y="13785"/>
                    <a:pt x="15452" y="13568"/>
                  </a:cubicBezTo>
                  <a:cubicBezTo>
                    <a:pt x="12146" y="13351"/>
                    <a:pt x="7297" y="13351"/>
                    <a:pt x="4211" y="13568"/>
                  </a:cubicBezTo>
                  <a:cubicBezTo>
                    <a:pt x="1125" y="13785"/>
                    <a:pt x="-197" y="14219"/>
                    <a:pt x="23" y="14599"/>
                  </a:cubicBezTo>
                  <a:cubicBezTo>
                    <a:pt x="244" y="14979"/>
                    <a:pt x="2007" y="15305"/>
                    <a:pt x="3770" y="15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8311885" y="2874774"/>
              <a:ext cx="155712" cy="17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736" fill="norm" stroke="1" extrusionOk="0">
                  <a:moveTo>
                    <a:pt x="3043" y="6594"/>
                  </a:moveTo>
                  <a:cubicBezTo>
                    <a:pt x="4483" y="6848"/>
                    <a:pt x="5923" y="7102"/>
                    <a:pt x="7507" y="6594"/>
                  </a:cubicBezTo>
                  <a:cubicBezTo>
                    <a:pt x="9091" y="6086"/>
                    <a:pt x="10819" y="4815"/>
                    <a:pt x="11827" y="3545"/>
                  </a:cubicBezTo>
                  <a:cubicBezTo>
                    <a:pt x="12835" y="2274"/>
                    <a:pt x="13123" y="1004"/>
                    <a:pt x="12547" y="368"/>
                  </a:cubicBezTo>
                  <a:cubicBezTo>
                    <a:pt x="11971" y="-267"/>
                    <a:pt x="10531" y="-267"/>
                    <a:pt x="8227" y="1893"/>
                  </a:cubicBezTo>
                  <a:cubicBezTo>
                    <a:pt x="5923" y="4053"/>
                    <a:pt x="2755" y="8373"/>
                    <a:pt x="1171" y="11549"/>
                  </a:cubicBezTo>
                  <a:cubicBezTo>
                    <a:pt x="-413" y="14726"/>
                    <a:pt x="-413" y="16759"/>
                    <a:pt x="1315" y="18411"/>
                  </a:cubicBezTo>
                  <a:cubicBezTo>
                    <a:pt x="3043" y="20062"/>
                    <a:pt x="6499" y="21333"/>
                    <a:pt x="10099" y="20444"/>
                  </a:cubicBezTo>
                  <a:cubicBezTo>
                    <a:pt x="13699" y="19554"/>
                    <a:pt x="17443" y="16505"/>
                    <a:pt x="21187" y="13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8487151" y="2643950"/>
              <a:ext cx="75696" cy="43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22" fill="norm" stroke="1" extrusionOk="0">
                  <a:moveTo>
                    <a:pt x="21457" y="4741"/>
                  </a:moveTo>
                  <a:cubicBezTo>
                    <a:pt x="21457" y="3582"/>
                    <a:pt x="21457" y="2423"/>
                    <a:pt x="21157" y="1528"/>
                  </a:cubicBezTo>
                  <a:cubicBezTo>
                    <a:pt x="20857" y="632"/>
                    <a:pt x="20257" y="0"/>
                    <a:pt x="18757" y="0"/>
                  </a:cubicBezTo>
                  <a:cubicBezTo>
                    <a:pt x="17257" y="0"/>
                    <a:pt x="14857" y="632"/>
                    <a:pt x="11857" y="2792"/>
                  </a:cubicBezTo>
                  <a:cubicBezTo>
                    <a:pt x="8857" y="4952"/>
                    <a:pt x="5257" y="8640"/>
                    <a:pt x="3157" y="11696"/>
                  </a:cubicBezTo>
                  <a:cubicBezTo>
                    <a:pt x="1057" y="14751"/>
                    <a:pt x="457" y="17175"/>
                    <a:pt x="157" y="18650"/>
                  </a:cubicBezTo>
                  <a:cubicBezTo>
                    <a:pt x="-143" y="20125"/>
                    <a:pt x="-143" y="20652"/>
                    <a:pt x="1357" y="21020"/>
                  </a:cubicBezTo>
                  <a:cubicBezTo>
                    <a:pt x="2857" y="21389"/>
                    <a:pt x="5857" y="21600"/>
                    <a:pt x="8257" y="21495"/>
                  </a:cubicBezTo>
                  <a:cubicBezTo>
                    <a:pt x="10657" y="21389"/>
                    <a:pt x="12457" y="20968"/>
                    <a:pt x="14557" y="20388"/>
                  </a:cubicBezTo>
                  <a:cubicBezTo>
                    <a:pt x="16657" y="19809"/>
                    <a:pt x="19057" y="19071"/>
                    <a:pt x="21457" y="18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8453765" y="2885250"/>
              <a:ext cx="11543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3744" y="21600"/>
                  </a:moveTo>
                  <a:cubicBezTo>
                    <a:pt x="1781" y="21600"/>
                    <a:pt x="-183" y="21600"/>
                    <a:pt x="13" y="19800"/>
                  </a:cubicBezTo>
                  <a:cubicBezTo>
                    <a:pt x="210" y="18000"/>
                    <a:pt x="2566" y="14400"/>
                    <a:pt x="6493" y="10800"/>
                  </a:cubicBezTo>
                  <a:cubicBezTo>
                    <a:pt x="10421" y="7200"/>
                    <a:pt x="15919" y="360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8605139" y="2866200"/>
              <a:ext cx="192658" cy="17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95" fill="norm" stroke="1" extrusionOk="0">
                  <a:moveTo>
                    <a:pt x="4466" y="0"/>
                  </a:moveTo>
                  <a:cubicBezTo>
                    <a:pt x="3057" y="4886"/>
                    <a:pt x="1648" y="9771"/>
                    <a:pt x="827" y="13371"/>
                  </a:cubicBezTo>
                  <a:cubicBezTo>
                    <a:pt x="5" y="16971"/>
                    <a:pt x="-230" y="19286"/>
                    <a:pt x="240" y="20443"/>
                  </a:cubicBezTo>
                  <a:cubicBezTo>
                    <a:pt x="709" y="21600"/>
                    <a:pt x="1883" y="21600"/>
                    <a:pt x="3292" y="20314"/>
                  </a:cubicBezTo>
                  <a:cubicBezTo>
                    <a:pt x="4700" y="19029"/>
                    <a:pt x="6344" y="16457"/>
                    <a:pt x="7283" y="14529"/>
                  </a:cubicBezTo>
                  <a:cubicBezTo>
                    <a:pt x="8222" y="12600"/>
                    <a:pt x="8457" y="11314"/>
                    <a:pt x="8692" y="11314"/>
                  </a:cubicBezTo>
                  <a:cubicBezTo>
                    <a:pt x="8927" y="11314"/>
                    <a:pt x="9161" y="12600"/>
                    <a:pt x="9279" y="14014"/>
                  </a:cubicBezTo>
                  <a:cubicBezTo>
                    <a:pt x="9396" y="15429"/>
                    <a:pt x="9396" y="16971"/>
                    <a:pt x="9866" y="18386"/>
                  </a:cubicBezTo>
                  <a:cubicBezTo>
                    <a:pt x="10335" y="19800"/>
                    <a:pt x="11274" y="21086"/>
                    <a:pt x="13035" y="20314"/>
                  </a:cubicBezTo>
                  <a:cubicBezTo>
                    <a:pt x="14796" y="19543"/>
                    <a:pt x="17379" y="16714"/>
                    <a:pt x="18905" y="14014"/>
                  </a:cubicBezTo>
                  <a:cubicBezTo>
                    <a:pt x="20431" y="11314"/>
                    <a:pt x="20900" y="8743"/>
                    <a:pt x="2137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8808107" y="2871103"/>
              <a:ext cx="389740" cy="223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34" fill="norm" stroke="1" extrusionOk="0">
                  <a:moveTo>
                    <a:pt x="1533" y="9222"/>
                  </a:moveTo>
                  <a:cubicBezTo>
                    <a:pt x="2583" y="8011"/>
                    <a:pt x="3634" y="6799"/>
                    <a:pt x="4335" y="5790"/>
                  </a:cubicBezTo>
                  <a:cubicBezTo>
                    <a:pt x="5035" y="4781"/>
                    <a:pt x="5386" y="3973"/>
                    <a:pt x="5561" y="2964"/>
                  </a:cubicBezTo>
                  <a:cubicBezTo>
                    <a:pt x="5736" y="1955"/>
                    <a:pt x="5736" y="743"/>
                    <a:pt x="5386" y="239"/>
                  </a:cubicBezTo>
                  <a:cubicBezTo>
                    <a:pt x="5035" y="-266"/>
                    <a:pt x="4335" y="-64"/>
                    <a:pt x="3401" y="1753"/>
                  </a:cubicBezTo>
                  <a:cubicBezTo>
                    <a:pt x="2467" y="3570"/>
                    <a:pt x="1299" y="7001"/>
                    <a:pt x="657" y="9727"/>
                  </a:cubicBezTo>
                  <a:cubicBezTo>
                    <a:pt x="15" y="12452"/>
                    <a:pt x="-102" y="14470"/>
                    <a:pt x="73" y="15783"/>
                  </a:cubicBezTo>
                  <a:cubicBezTo>
                    <a:pt x="248" y="17095"/>
                    <a:pt x="715" y="17700"/>
                    <a:pt x="2233" y="17700"/>
                  </a:cubicBezTo>
                  <a:cubicBezTo>
                    <a:pt x="3751" y="17700"/>
                    <a:pt x="6320" y="17095"/>
                    <a:pt x="8246" y="15480"/>
                  </a:cubicBezTo>
                  <a:cubicBezTo>
                    <a:pt x="10173" y="13865"/>
                    <a:pt x="11457" y="11241"/>
                    <a:pt x="12157" y="9323"/>
                  </a:cubicBezTo>
                  <a:cubicBezTo>
                    <a:pt x="12858" y="7405"/>
                    <a:pt x="12975" y="6194"/>
                    <a:pt x="12975" y="4983"/>
                  </a:cubicBezTo>
                  <a:cubicBezTo>
                    <a:pt x="12975" y="3771"/>
                    <a:pt x="12858" y="2560"/>
                    <a:pt x="12333" y="2156"/>
                  </a:cubicBezTo>
                  <a:cubicBezTo>
                    <a:pt x="11807" y="1753"/>
                    <a:pt x="10873" y="2156"/>
                    <a:pt x="10114" y="3771"/>
                  </a:cubicBezTo>
                  <a:cubicBezTo>
                    <a:pt x="9355" y="5386"/>
                    <a:pt x="8772" y="8213"/>
                    <a:pt x="8480" y="10534"/>
                  </a:cubicBezTo>
                  <a:cubicBezTo>
                    <a:pt x="8188" y="12855"/>
                    <a:pt x="8188" y="14672"/>
                    <a:pt x="8421" y="15884"/>
                  </a:cubicBezTo>
                  <a:cubicBezTo>
                    <a:pt x="8655" y="17095"/>
                    <a:pt x="9122" y="17700"/>
                    <a:pt x="9997" y="17599"/>
                  </a:cubicBezTo>
                  <a:cubicBezTo>
                    <a:pt x="10873" y="17498"/>
                    <a:pt x="12157" y="16691"/>
                    <a:pt x="13442" y="14975"/>
                  </a:cubicBezTo>
                  <a:cubicBezTo>
                    <a:pt x="14726" y="13259"/>
                    <a:pt x="16010" y="10635"/>
                    <a:pt x="16711" y="8616"/>
                  </a:cubicBezTo>
                  <a:cubicBezTo>
                    <a:pt x="17412" y="6598"/>
                    <a:pt x="17528" y="5184"/>
                    <a:pt x="17353" y="4983"/>
                  </a:cubicBezTo>
                  <a:cubicBezTo>
                    <a:pt x="17178" y="4781"/>
                    <a:pt x="16711" y="5790"/>
                    <a:pt x="16244" y="7607"/>
                  </a:cubicBezTo>
                  <a:cubicBezTo>
                    <a:pt x="15777" y="9424"/>
                    <a:pt x="15310" y="12048"/>
                    <a:pt x="15018" y="13865"/>
                  </a:cubicBezTo>
                  <a:cubicBezTo>
                    <a:pt x="14726" y="15682"/>
                    <a:pt x="14609" y="16691"/>
                    <a:pt x="14784" y="16893"/>
                  </a:cubicBezTo>
                  <a:cubicBezTo>
                    <a:pt x="14960" y="17095"/>
                    <a:pt x="15427" y="16489"/>
                    <a:pt x="16010" y="14269"/>
                  </a:cubicBezTo>
                  <a:cubicBezTo>
                    <a:pt x="16594" y="12048"/>
                    <a:pt x="17295" y="8213"/>
                    <a:pt x="17879" y="5891"/>
                  </a:cubicBezTo>
                  <a:cubicBezTo>
                    <a:pt x="18462" y="3570"/>
                    <a:pt x="18929" y="2762"/>
                    <a:pt x="19396" y="2863"/>
                  </a:cubicBezTo>
                  <a:cubicBezTo>
                    <a:pt x="19863" y="2964"/>
                    <a:pt x="20330" y="3973"/>
                    <a:pt x="20739" y="6497"/>
                  </a:cubicBezTo>
                  <a:cubicBezTo>
                    <a:pt x="21148" y="9020"/>
                    <a:pt x="21498" y="13057"/>
                    <a:pt x="21498" y="15783"/>
                  </a:cubicBezTo>
                  <a:cubicBezTo>
                    <a:pt x="21498" y="18508"/>
                    <a:pt x="21148" y="19921"/>
                    <a:pt x="20797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9616430" y="2902656"/>
              <a:ext cx="210067" cy="15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0891" fill="norm" stroke="1" extrusionOk="0">
                  <a:moveTo>
                    <a:pt x="3260" y="5408"/>
                  </a:moveTo>
                  <a:cubicBezTo>
                    <a:pt x="3901" y="6560"/>
                    <a:pt x="4543" y="7712"/>
                    <a:pt x="5612" y="7712"/>
                  </a:cubicBezTo>
                  <a:cubicBezTo>
                    <a:pt x="6681" y="7712"/>
                    <a:pt x="8178" y="6560"/>
                    <a:pt x="9248" y="5120"/>
                  </a:cubicBezTo>
                  <a:cubicBezTo>
                    <a:pt x="10317" y="3680"/>
                    <a:pt x="10959" y="1952"/>
                    <a:pt x="10745" y="944"/>
                  </a:cubicBezTo>
                  <a:cubicBezTo>
                    <a:pt x="10531" y="-64"/>
                    <a:pt x="9462" y="-352"/>
                    <a:pt x="7751" y="512"/>
                  </a:cubicBezTo>
                  <a:cubicBezTo>
                    <a:pt x="6040" y="1376"/>
                    <a:pt x="3687" y="3392"/>
                    <a:pt x="2083" y="6560"/>
                  </a:cubicBezTo>
                  <a:cubicBezTo>
                    <a:pt x="479" y="9728"/>
                    <a:pt x="-376" y="14048"/>
                    <a:pt x="159" y="16928"/>
                  </a:cubicBezTo>
                  <a:cubicBezTo>
                    <a:pt x="693" y="19808"/>
                    <a:pt x="2618" y="21248"/>
                    <a:pt x="6361" y="20816"/>
                  </a:cubicBezTo>
                  <a:cubicBezTo>
                    <a:pt x="10103" y="20384"/>
                    <a:pt x="15664" y="18080"/>
                    <a:pt x="21224" y="15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9771170" y="2911593"/>
              <a:ext cx="163277" cy="140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41" fill="norm" stroke="1" extrusionOk="0">
                  <a:moveTo>
                    <a:pt x="15546" y="8434"/>
                  </a:moveTo>
                  <a:cubicBezTo>
                    <a:pt x="14992" y="6211"/>
                    <a:pt x="14438" y="3987"/>
                    <a:pt x="13607" y="2399"/>
                  </a:cubicBezTo>
                  <a:cubicBezTo>
                    <a:pt x="12776" y="811"/>
                    <a:pt x="11669" y="-142"/>
                    <a:pt x="10423" y="17"/>
                  </a:cubicBezTo>
                  <a:cubicBezTo>
                    <a:pt x="9176" y="176"/>
                    <a:pt x="7792" y="1446"/>
                    <a:pt x="5992" y="4464"/>
                  </a:cubicBezTo>
                  <a:cubicBezTo>
                    <a:pt x="4192" y="7482"/>
                    <a:pt x="1976" y="12246"/>
                    <a:pt x="869" y="15423"/>
                  </a:cubicBezTo>
                  <a:cubicBezTo>
                    <a:pt x="-239" y="18599"/>
                    <a:pt x="-239" y="20187"/>
                    <a:pt x="592" y="20823"/>
                  </a:cubicBezTo>
                  <a:cubicBezTo>
                    <a:pt x="1423" y="21458"/>
                    <a:pt x="3084" y="21140"/>
                    <a:pt x="5023" y="19870"/>
                  </a:cubicBezTo>
                  <a:cubicBezTo>
                    <a:pt x="6961" y="18599"/>
                    <a:pt x="9176" y="16376"/>
                    <a:pt x="11115" y="14152"/>
                  </a:cubicBezTo>
                  <a:cubicBezTo>
                    <a:pt x="13053" y="11929"/>
                    <a:pt x="14715" y="9705"/>
                    <a:pt x="15684" y="9705"/>
                  </a:cubicBezTo>
                  <a:cubicBezTo>
                    <a:pt x="16653" y="9705"/>
                    <a:pt x="16930" y="11929"/>
                    <a:pt x="17623" y="13517"/>
                  </a:cubicBezTo>
                  <a:cubicBezTo>
                    <a:pt x="18315" y="15105"/>
                    <a:pt x="19423" y="16058"/>
                    <a:pt x="20115" y="16376"/>
                  </a:cubicBezTo>
                  <a:cubicBezTo>
                    <a:pt x="20807" y="16693"/>
                    <a:pt x="21084" y="16376"/>
                    <a:pt x="21361" y="16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9940796" y="2866200"/>
              <a:ext cx="120651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11270"/>
                  </a:moveTo>
                  <a:cubicBezTo>
                    <a:pt x="0" y="10096"/>
                    <a:pt x="0" y="8922"/>
                    <a:pt x="947" y="8452"/>
                  </a:cubicBezTo>
                  <a:cubicBezTo>
                    <a:pt x="1895" y="7983"/>
                    <a:pt x="3789" y="8217"/>
                    <a:pt x="5305" y="9626"/>
                  </a:cubicBezTo>
                  <a:cubicBezTo>
                    <a:pt x="6821" y="11035"/>
                    <a:pt x="7958" y="13617"/>
                    <a:pt x="8526" y="15496"/>
                  </a:cubicBezTo>
                  <a:cubicBezTo>
                    <a:pt x="9095" y="17374"/>
                    <a:pt x="9095" y="18548"/>
                    <a:pt x="8147" y="19604"/>
                  </a:cubicBezTo>
                  <a:cubicBezTo>
                    <a:pt x="7200" y="20661"/>
                    <a:pt x="5305" y="21600"/>
                    <a:pt x="4358" y="21365"/>
                  </a:cubicBezTo>
                  <a:cubicBezTo>
                    <a:pt x="3411" y="21130"/>
                    <a:pt x="3411" y="19722"/>
                    <a:pt x="6442" y="15965"/>
                  </a:cubicBezTo>
                  <a:cubicBezTo>
                    <a:pt x="9474" y="12209"/>
                    <a:pt x="15537" y="61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0114363" y="2770950"/>
              <a:ext cx="93134" cy="261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14236" y="0"/>
                  </a:moveTo>
                  <a:cubicBezTo>
                    <a:pt x="9818" y="4666"/>
                    <a:pt x="5400" y="9331"/>
                    <a:pt x="2945" y="12442"/>
                  </a:cubicBezTo>
                  <a:cubicBezTo>
                    <a:pt x="491" y="15552"/>
                    <a:pt x="0" y="17107"/>
                    <a:pt x="0" y="18403"/>
                  </a:cubicBezTo>
                  <a:cubicBezTo>
                    <a:pt x="0" y="19699"/>
                    <a:pt x="491" y="20736"/>
                    <a:pt x="2209" y="21168"/>
                  </a:cubicBezTo>
                  <a:cubicBezTo>
                    <a:pt x="3927" y="21600"/>
                    <a:pt x="6873" y="21427"/>
                    <a:pt x="10309" y="20390"/>
                  </a:cubicBezTo>
                  <a:cubicBezTo>
                    <a:pt x="13745" y="19354"/>
                    <a:pt x="17673" y="17453"/>
                    <a:pt x="21600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0065353" y="2804413"/>
              <a:ext cx="221224" cy="22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33" fill="norm" stroke="1" extrusionOk="0">
                  <a:moveTo>
                    <a:pt x="5126" y="12793"/>
                  </a:moveTo>
                  <a:cubicBezTo>
                    <a:pt x="3903" y="12382"/>
                    <a:pt x="2681" y="11970"/>
                    <a:pt x="1662" y="11147"/>
                  </a:cubicBezTo>
                  <a:cubicBezTo>
                    <a:pt x="643" y="10324"/>
                    <a:pt x="-172" y="9090"/>
                    <a:pt x="32" y="8164"/>
                  </a:cubicBezTo>
                  <a:cubicBezTo>
                    <a:pt x="236" y="7239"/>
                    <a:pt x="1458" y="6622"/>
                    <a:pt x="3802" y="5490"/>
                  </a:cubicBezTo>
                  <a:cubicBezTo>
                    <a:pt x="6145" y="4359"/>
                    <a:pt x="9609" y="2713"/>
                    <a:pt x="11851" y="1582"/>
                  </a:cubicBezTo>
                  <a:cubicBezTo>
                    <a:pt x="14092" y="450"/>
                    <a:pt x="15111" y="-167"/>
                    <a:pt x="15722" y="39"/>
                  </a:cubicBezTo>
                  <a:cubicBezTo>
                    <a:pt x="16334" y="244"/>
                    <a:pt x="16537" y="1273"/>
                    <a:pt x="15926" y="3844"/>
                  </a:cubicBezTo>
                  <a:cubicBezTo>
                    <a:pt x="15315" y="6416"/>
                    <a:pt x="13888" y="10530"/>
                    <a:pt x="12971" y="13204"/>
                  </a:cubicBezTo>
                  <a:cubicBezTo>
                    <a:pt x="12054" y="15879"/>
                    <a:pt x="11647" y="17113"/>
                    <a:pt x="11341" y="18244"/>
                  </a:cubicBezTo>
                  <a:cubicBezTo>
                    <a:pt x="11036" y="19376"/>
                    <a:pt x="10832" y="20404"/>
                    <a:pt x="11036" y="20507"/>
                  </a:cubicBezTo>
                  <a:cubicBezTo>
                    <a:pt x="11239" y="20610"/>
                    <a:pt x="11851" y="19787"/>
                    <a:pt x="12870" y="18553"/>
                  </a:cubicBezTo>
                  <a:cubicBezTo>
                    <a:pt x="13888" y="17319"/>
                    <a:pt x="15315" y="15673"/>
                    <a:pt x="16741" y="14747"/>
                  </a:cubicBezTo>
                  <a:cubicBezTo>
                    <a:pt x="18168" y="13822"/>
                    <a:pt x="19594" y="13616"/>
                    <a:pt x="20409" y="14130"/>
                  </a:cubicBezTo>
                  <a:cubicBezTo>
                    <a:pt x="21224" y="14644"/>
                    <a:pt x="21428" y="15879"/>
                    <a:pt x="21224" y="17216"/>
                  </a:cubicBezTo>
                  <a:cubicBezTo>
                    <a:pt x="21020" y="18553"/>
                    <a:pt x="20409" y="19993"/>
                    <a:pt x="19798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0347263" y="2928479"/>
              <a:ext cx="266634" cy="25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84" fill="norm" stroke="1" extrusionOk="0">
                  <a:moveTo>
                    <a:pt x="8159" y="3758"/>
                  </a:moveTo>
                  <a:cubicBezTo>
                    <a:pt x="8159" y="2887"/>
                    <a:pt x="8159" y="2016"/>
                    <a:pt x="7819" y="1320"/>
                  </a:cubicBezTo>
                  <a:cubicBezTo>
                    <a:pt x="7479" y="623"/>
                    <a:pt x="6798" y="100"/>
                    <a:pt x="6033" y="13"/>
                  </a:cubicBezTo>
                  <a:cubicBezTo>
                    <a:pt x="5268" y="-74"/>
                    <a:pt x="4417" y="274"/>
                    <a:pt x="3652" y="797"/>
                  </a:cubicBezTo>
                  <a:cubicBezTo>
                    <a:pt x="2886" y="1320"/>
                    <a:pt x="2206" y="2016"/>
                    <a:pt x="1781" y="2974"/>
                  </a:cubicBezTo>
                  <a:cubicBezTo>
                    <a:pt x="1356" y="3932"/>
                    <a:pt x="1186" y="5152"/>
                    <a:pt x="1781" y="5587"/>
                  </a:cubicBezTo>
                  <a:cubicBezTo>
                    <a:pt x="2376" y="6023"/>
                    <a:pt x="3737" y="5674"/>
                    <a:pt x="4757" y="5152"/>
                  </a:cubicBezTo>
                  <a:cubicBezTo>
                    <a:pt x="5778" y="4629"/>
                    <a:pt x="6458" y="3932"/>
                    <a:pt x="6713" y="4107"/>
                  </a:cubicBezTo>
                  <a:cubicBezTo>
                    <a:pt x="6968" y="4281"/>
                    <a:pt x="6798" y="5326"/>
                    <a:pt x="5693" y="8026"/>
                  </a:cubicBezTo>
                  <a:cubicBezTo>
                    <a:pt x="4587" y="10726"/>
                    <a:pt x="2546" y="15081"/>
                    <a:pt x="1356" y="17694"/>
                  </a:cubicBezTo>
                  <a:cubicBezTo>
                    <a:pt x="165" y="20307"/>
                    <a:pt x="-175" y="21178"/>
                    <a:pt x="80" y="21352"/>
                  </a:cubicBezTo>
                  <a:cubicBezTo>
                    <a:pt x="335" y="21526"/>
                    <a:pt x="1186" y="21003"/>
                    <a:pt x="2971" y="19261"/>
                  </a:cubicBezTo>
                  <a:cubicBezTo>
                    <a:pt x="4757" y="17520"/>
                    <a:pt x="7479" y="14558"/>
                    <a:pt x="9519" y="12032"/>
                  </a:cubicBezTo>
                  <a:cubicBezTo>
                    <a:pt x="11560" y="9507"/>
                    <a:pt x="12921" y="7416"/>
                    <a:pt x="13771" y="5936"/>
                  </a:cubicBezTo>
                  <a:cubicBezTo>
                    <a:pt x="14622" y="4455"/>
                    <a:pt x="14962" y="3584"/>
                    <a:pt x="14707" y="3410"/>
                  </a:cubicBezTo>
                  <a:cubicBezTo>
                    <a:pt x="14452" y="3236"/>
                    <a:pt x="13601" y="3758"/>
                    <a:pt x="13176" y="4455"/>
                  </a:cubicBezTo>
                  <a:cubicBezTo>
                    <a:pt x="12751" y="5152"/>
                    <a:pt x="12751" y="6023"/>
                    <a:pt x="13006" y="6807"/>
                  </a:cubicBezTo>
                  <a:cubicBezTo>
                    <a:pt x="13261" y="7591"/>
                    <a:pt x="13771" y="8287"/>
                    <a:pt x="14367" y="8287"/>
                  </a:cubicBezTo>
                  <a:cubicBezTo>
                    <a:pt x="14962" y="8287"/>
                    <a:pt x="15642" y="7591"/>
                    <a:pt x="16408" y="6807"/>
                  </a:cubicBezTo>
                  <a:cubicBezTo>
                    <a:pt x="17173" y="6023"/>
                    <a:pt x="18023" y="5152"/>
                    <a:pt x="18364" y="5152"/>
                  </a:cubicBezTo>
                  <a:cubicBezTo>
                    <a:pt x="18704" y="5152"/>
                    <a:pt x="18534" y="6023"/>
                    <a:pt x="18534" y="6894"/>
                  </a:cubicBezTo>
                  <a:cubicBezTo>
                    <a:pt x="18534" y="7765"/>
                    <a:pt x="18704" y="8636"/>
                    <a:pt x="19214" y="9071"/>
                  </a:cubicBezTo>
                  <a:cubicBezTo>
                    <a:pt x="19724" y="9507"/>
                    <a:pt x="20575" y="9507"/>
                    <a:pt x="21425" y="9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0694194" y="2950304"/>
              <a:ext cx="116553" cy="9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908" fill="norm" stroke="1" extrusionOk="0">
                  <a:moveTo>
                    <a:pt x="13139" y="6420"/>
                  </a:moveTo>
                  <a:cubicBezTo>
                    <a:pt x="12368" y="4170"/>
                    <a:pt x="11596" y="1920"/>
                    <a:pt x="10246" y="795"/>
                  </a:cubicBezTo>
                  <a:cubicBezTo>
                    <a:pt x="8896" y="-330"/>
                    <a:pt x="6968" y="-330"/>
                    <a:pt x="5232" y="1245"/>
                  </a:cubicBezTo>
                  <a:cubicBezTo>
                    <a:pt x="3496" y="2820"/>
                    <a:pt x="1953" y="5970"/>
                    <a:pt x="989" y="9120"/>
                  </a:cubicBezTo>
                  <a:cubicBezTo>
                    <a:pt x="25" y="12270"/>
                    <a:pt x="-361" y="15420"/>
                    <a:pt x="410" y="17220"/>
                  </a:cubicBezTo>
                  <a:cubicBezTo>
                    <a:pt x="1182" y="19020"/>
                    <a:pt x="3110" y="19470"/>
                    <a:pt x="5039" y="18570"/>
                  </a:cubicBezTo>
                  <a:cubicBezTo>
                    <a:pt x="6968" y="17670"/>
                    <a:pt x="8896" y="15420"/>
                    <a:pt x="10439" y="13170"/>
                  </a:cubicBezTo>
                  <a:cubicBezTo>
                    <a:pt x="11982" y="10920"/>
                    <a:pt x="13139" y="8670"/>
                    <a:pt x="13718" y="9120"/>
                  </a:cubicBezTo>
                  <a:cubicBezTo>
                    <a:pt x="14296" y="9570"/>
                    <a:pt x="14296" y="12720"/>
                    <a:pt x="14682" y="15420"/>
                  </a:cubicBezTo>
                  <a:cubicBezTo>
                    <a:pt x="15068" y="18120"/>
                    <a:pt x="15839" y="20370"/>
                    <a:pt x="16996" y="20820"/>
                  </a:cubicBezTo>
                  <a:cubicBezTo>
                    <a:pt x="18153" y="21270"/>
                    <a:pt x="19696" y="19920"/>
                    <a:pt x="21239" y="18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0835075" y="2790000"/>
              <a:ext cx="134422" cy="30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31" fill="norm" stroke="1" extrusionOk="0">
                  <a:moveTo>
                    <a:pt x="17115" y="0"/>
                  </a:moveTo>
                  <a:cubicBezTo>
                    <a:pt x="13460" y="3450"/>
                    <a:pt x="9805" y="6900"/>
                    <a:pt x="7146" y="10125"/>
                  </a:cubicBezTo>
                  <a:cubicBezTo>
                    <a:pt x="4488" y="13350"/>
                    <a:pt x="2826" y="16350"/>
                    <a:pt x="1995" y="18300"/>
                  </a:cubicBezTo>
                  <a:cubicBezTo>
                    <a:pt x="1165" y="20250"/>
                    <a:pt x="1165" y="21150"/>
                    <a:pt x="1829" y="21375"/>
                  </a:cubicBezTo>
                  <a:cubicBezTo>
                    <a:pt x="2494" y="21600"/>
                    <a:pt x="3823" y="21150"/>
                    <a:pt x="5817" y="20025"/>
                  </a:cubicBezTo>
                  <a:cubicBezTo>
                    <a:pt x="7811" y="18900"/>
                    <a:pt x="10469" y="17100"/>
                    <a:pt x="12463" y="15675"/>
                  </a:cubicBezTo>
                  <a:cubicBezTo>
                    <a:pt x="14457" y="14250"/>
                    <a:pt x="15786" y="13200"/>
                    <a:pt x="15952" y="12375"/>
                  </a:cubicBezTo>
                  <a:cubicBezTo>
                    <a:pt x="16118" y="11550"/>
                    <a:pt x="15121" y="10950"/>
                    <a:pt x="13626" y="10875"/>
                  </a:cubicBezTo>
                  <a:cubicBezTo>
                    <a:pt x="12131" y="10800"/>
                    <a:pt x="10137" y="11250"/>
                    <a:pt x="7811" y="12150"/>
                  </a:cubicBezTo>
                  <a:cubicBezTo>
                    <a:pt x="5485" y="13050"/>
                    <a:pt x="2826" y="14400"/>
                    <a:pt x="1331" y="15525"/>
                  </a:cubicBezTo>
                  <a:cubicBezTo>
                    <a:pt x="-165" y="16650"/>
                    <a:pt x="-497" y="17550"/>
                    <a:pt x="832" y="18000"/>
                  </a:cubicBezTo>
                  <a:cubicBezTo>
                    <a:pt x="2161" y="18450"/>
                    <a:pt x="5152" y="18450"/>
                    <a:pt x="8808" y="18075"/>
                  </a:cubicBezTo>
                  <a:cubicBezTo>
                    <a:pt x="12463" y="17700"/>
                    <a:pt x="16783" y="16950"/>
                    <a:pt x="21103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0965263" y="2949646"/>
              <a:ext cx="175228" cy="14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73" fill="norm" stroke="1" extrusionOk="0">
                  <a:moveTo>
                    <a:pt x="5914" y="3473"/>
                  </a:moveTo>
                  <a:cubicBezTo>
                    <a:pt x="5143" y="4673"/>
                    <a:pt x="4371" y="5873"/>
                    <a:pt x="4757" y="6173"/>
                  </a:cubicBezTo>
                  <a:cubicBezTo>
                    <a:pt x="5143" y="6473"/>
                    <a:pt x="6686" y="5873"/>
                    <a:pt x="7714" y="4523"/>
                  </a:cubicBezTo>
                  <a:cubicBezTo>
                    <a:pt x="8743" y="3173"/>
                    <a:pt x="9257" y="1073"/>
                    <a:pt x="8871" y="323"/>
                  </a:cubicBezTo>
                  <a:cubicBezTo>
                    <a:pt x="8486" y="-427"/>
                    <a:pt x="7200" y="173"/>
                    <a:pt x="5657" y="1673"/>
                  </a:cubicBezTo>
                  <a:cubicBezTo>
                    <a:pt x="4114" y="3173"/>
                    <a:pt x="2314" y="5573"/>
                    <a:pt x="1286" y="7523"/>
                  </a:cubicBezTo>
                  <a:cubicBezTo>
                    <a:pt x="257" y="9473"/>
                    <a:pt x="0" y="10973"/>
                    <a:pt x="0" y="12473"/>
                  </a:cubicBezTo>
                  <a:cubicBezTo>
                    <a:pt x="0" y="13973"/>
                    <a:pt x="257" y="15473"/>
                    <a:pt x="2314" y="15923"/>
                  </a:cubicBezTo>
                  <a:cubicBezTo>
                    <a:pt x="4371" y="16373"/>
                    <a:pt x="8229" y="15773"/>
                    <a:pt x="11186" y="13973"/>
                  </a:cubicBezTo>
                  <a:cubicBezTo>
                    <a:pt x="14143" y="12173"/>
                    <a:pt x="16200" y="9173"/>
                    <a:pt x="17357" y="6773"/>
                  </a:cubicBezTo>
                  <a:cubicBezTo>
                    <a:pt x="18514" y="4373"/>
                    <a:pt x="18771" y="2573"/>
                    <a:pt x="18257" y="1823"/>
                  </a:cubicBezTo>
                  <a:cubicBezTo>
                    <a:pt x="17743" y="1073"/>
                    <a:pt x="16457" y="1373"/>
                    <a:pt x="15943" y="2273"/>
                  </a:cubicBezTo>
                  <a:cubicBezTo>
                    <a:pt x="15429" y="3173"/>
                    <a:pt x="15686" y="4673"/>
                    <a:pt x="16586" y="6773"/>
                  </a:cubicBezTo>
                  <a:cubicBezTo>
                    <a:pt x="17486" y="8873"/>
                    <a:pt x="19029" y="11573"/>
                    <a:pt x="20057" y="13973"/>
                  </a:cubicBezTo>
                  <a:cubicBezTo>
                    <a:pt x="21086" y="16373"/>
                    <a:pt x="21600" y="18473"/>
                    <a:pt x="21086" y="19673"/>
                  </a:cubicBezTo>
                  <a:cubicBezTo>
                    <a:pt x="20571" y="20873"/>
                    <a:pt x="19029" y="21173"/>
                    <a:pt x="17100" y="21173"/>
                  </a:cubicBezTo>
                  <a:cubicBezTo>
                    <a:pt x="15171" y="21173"/>
                    <a:pt x="12857" y="20873"/>
                    <a:pt x="10543" y="20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6309082" y="3780600"/>
              <a:ext cx="27256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1458" y="21600"/>
                  </a:moveTo>
                  <a:cubicBezTo>
                    <a:pt x="627" y="21600"/>
                    <a:pt x="-204" y="21600"/>
                    <a:pt x="45" y="21600"/>
                  </a:cubicBezTo>
                  <a:cubicBezTo>
                    <a:pt x="294" y="21600"/>
                    <a:pt x="1624" y="21600"/>
                    <a:pt x="5362" y="18000"/>
                  </a:cubicBezTo>
                  <a:cubicBezTo>
                    <a:pt x="9101" y="14400"/>
                    <a:pt x="15248" y="7200"/>
                    <a:pt x="2139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6497965" y="3698961"/>
              <a:ext cx="124263" cy="21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1415" fill="norm" stroke="1" extrusionOk="0">
                  <a:moveTo>
                    <a:pt x="4367" y="1815"/>
                  </a:moveTo>
                  <a:cubicBezTo>
                    <a:pt x="2277" y="1180"/>
                    <a:pt x="186" y="544"/>
                    <a:pt x="12" y="227"/>
                  </a:cubicBezTo>
                  <a:cubicBezTo>
                    <a:pt x="-162" y="-91"/>
                    <a:pt x="1580" y="-91"/>
                    <a:pt x="4890" y="333"/>
                  </a:cubicBezTo>
                  <a:cubicBezTo>
                    <a:pt x="8199" y="756"/>
                    <a:pt x="13077" y="1603"/>
                    <a:pt x="16386" y="3085"/>
                  </a:cubicBezTo>
                  <a:cubicBezTo>
                    <a:pt x="19696" y="4568"/>
                    <a:pt x="21438" y="6685"/>
                    <a:pt x="19870" y="9544"/>
                  </a:cubicBezTo>
                  <a:cubicBezTo>
                    <a:pt x="18303" y="12403"/>
                    <a:pt x="13425" y="16003"/>
                    <a:pt x="10464" y="18227"/>
                  </a:cubicBezTo>
                  <a:cubicBezTo>
                    <a:pt x="7503" y="20450"/>
                    <a:pt x="6457" y="21297"/>
                    <a:pt x="6632" y="21403"/>
                  </a:cubicBezTo>
                  <a:cubicBezTo>
                    <a:pt x="6806" y="21509"/>
                    <a:pt x="8199" y="20874"/>
                    <a:pt x="9593" y="202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6778496" y="3664183"/>
              <a:ext cx="221525" cy="267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67" fill="norm" stroke="1" extrusionOk="0">
                  <a:moveTo>
                    <a:pt x="0" y="170"/>
                  </a:moveTo>
                  <a:cubicBezTo>
                    <a:pt x="0" y="5102"/>
                    <a:pt x="0" y="10035"/>
                    <a:pt x="103" y="12926"/>
                  </a:cubicBezTo>
                  <a:cubicBezTo>
                    <a:pt x="206" y="15817"/>
                    <a:pt x="411" y="16668"/>
                    <a:pt x="926" y="17348"/>
                  </a:cubicBezTo>
                  <a:cubicBezTo>
                    <a:pt x="1440" y="18028"/>
                    <a:pt x="2263" y="18539"/>
                    <a:pt x="3394" y="17688"/>
                  </a:cubicBezTo>
                  <a:cubicBezTo>
                    <a:pt x="4526" y="16838"/>
                    <a:pt x="5966" y="14627"/>
                    <a:pt x="6994" y="13096"/>
                  </a:cubicBezTo>
                  <a:cubicBezTo>
                    <a:pt x="8023" y="11565"/>
                    <a:pt x="8640" y="10715"/>
                    <a:pt x="9051" y="10715"/>
                  </a:cubicBezTo>
                  <a:cubicBezTo>
                    <a:pt x="9463" y="10715"/>
                    <a:pt x="9669" y="11565"/>
                    <a:pt x="9874" y="12841"/>
                  </a:cubicBezTo>
                  <a:cubicBezTo>
                    <a:pt x="10080" y="14117"/>
                    <a:pt x="10286" y="15817"/>
                    <a:pt x="11006" y="17348"/>
                  </a:cubicBezTo>
                  <a:cubicBezTo>
                    <a:pt x="11726" y="18879"/>
                    <a:pt x="12960" y="20239"/>
                    <a:pt x="14091" y="20920"/>
                  </a:cubicBezTo>
                  <a:cubicBezTo>
                    <a:pt x="15223" y="21600"/>
                    <a:pt x="16251" y="21600"/>
                    <a:pt x="17074" y="21175"/>
                  </a:cubicBezTo>
                  <a:cubicBezTo>
                    <a:pt x="17897" y="20750"/>
                    <a:pt x="18514" y="19899"/>
                    <a:pt x="19234" y="16753"/>
                  </a:cubicBezTo>
                  <a:cubicBezTo>
                    <a:pt x="19954" y="13606"/>
                    <a:pt x="20777" y="8164"/>
                    <a:pt x="21189" y="4762"/>
                  </a:cubicBezTo>
                  <a:cubicBezTo>
                    <a:pt x="21600" y="1361"/>
                    <a:pt x="21600" y="0"/>
                    <a:pt x="21394" y="0"/>
                  </a:cubicBezTo>
                  <a:cubicBezTo>
                    <a:pt x="21189" y="0"/>
                    <a:pt x="20777" y="1361"/>
                    <a:pt x="20366" y="27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7022115" y="3768001"/>
              <a:ext cx="143732" cy="1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02" fill="norm" stroke="1" extrusionOk="0">
                  <a:moveTo>
                    <a:pt x="596" y="10218"/>
                  </a:moveTo>
                  <a:cubicBezTo>
                    <a:pt x="3414" y="7944"/>
                    <a:pt x="6231" y="5670"/>
                    <a:pt x="7796" y="3823"/>
                  </a:cubicBezTo>
                  <a:cubicBezTo>
                    <a:pt x="9361" y="1976"/>
                    <a:pt x="9674" y="555"/>
                    <a:pt x="9048" y="128"/>
                  </a:cubicBezTo>
                  <a:cubicBezTo>
                    <a:pt x="8422" y="-298"/>
                    <a:pt x="6857" y="270"/>
                    <a:pt x="5135" y="2828"/>
                  </a:cubicBezTo>
                  <a:cubicBezTo>
                    <a:pt x="3414" y="5386"/>
                    <a:pt x="1535" y="9934"/>
                    <a:pt x="596" y="13060"/>
                  </a:cubicBezTo>
                  <a:cubicBezTo>
                    <a:pt x="-343" y="16186"/>
                    <a:pt x="-343" y="17891"/>
                    <a:pt x="1848" y="19170"/>
                  </a:cubicBezTo>
                  <a:cubicBezTo>
                    <a:pt x="4040" y="20449"/>
                    <a:pt x="8422" y="21302"/>
                    <a:pt x="12022" y="21302"/>
                  </a:cubicBezTo>
                  <a:cubicBezTo>
                    <a:pt x="15622" y="21302"/>
                    <a:pt x="18440" y="20449"/>
                    <a:pt x="21257" y="195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7393231" y="3758285"/>
              <a:ext cx="172666" cy="15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28" fill="norm" stroke="1" extrusionOk="0">
                  <a:moveTo>
                    <a:pt x="15956" y="2201"/>
                  </a:moveTo>
                  <a:cubicBezTo>
                    <a:pt x="13322" y="1034"/>
                    <a:pt x="10688" y="-134"/>
                    <a:pt x="8186" y="12"/>
                  </a:cubicBezTo>
                  <a:cubicBezTo>
                    <a:pt x="5683" y="158"/>
                    <a:pt x="3312" y="1617"/>
                    <a:pt x="1864" y="4828"/>
                  </a:cubicBezTo>
                  <a:cubicBezTo>
                    <a:pt x="415" y="8039"/>
                    <a:pt x="-112" y="13001"/>
                    <a:pt x="20" y="16212"/>
                  </a:cubicBezTo>
                  <a:cubicBezTo>
                    <a:pt x="151" y="19423"/>
                    <a:pt x="942" y="20882"/>
                    <a:pt x="2654" y="21174"/>
                  </a:cubicBezTo>
                  <a:cubicBezTo>
                    <a:pt x="4366" y="21466"/>
                    <a:pt x="7000" y="20590"/>
                    <a:pt x="9371" y="17671"/>
                  </a:cubicBezTo>
                  <a:cubicBezTo>
                    <a:pt x="11742" y="14752"/>
                    <a:pt x="13849" y="9790"/>
                    <a:pt x="14903" y="6580"/>
                  </a:cubicBezTo>
                  <a:cubicBezTo>
                    <a:pt x="15956" y="3369"/>
                    <a:pt x="15956" y="1909"/>
                    <a:pt x="15825" y="2055"/>
                  </a:cubicBezTo>
                  <a:cubicBezTo>
                    <a:pt x="15693" y="2201"/>
                    <a:pt x="15429" y="3952"/>
                    <a:pt x="15166" y="5850"/>
                  </a:cubicBezTo>
                  <a:cubicBezTo>
                    <a:pt x="14903" y="7747"/>
                    <a:pt x="14639" y="9790"/>
                    <a:pt x="15693" y="11688"/>
                  </a:cubicBezTo>
                  <a:cubicBezTo>
                    <a:pt x="16747" y="13585"/>
                    <a:pt x="19117" y="15336"/>
                    <a:pt x="21488" y="170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7597646" y="3755200"/>
              <a:ext cx="114301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627"/>
                  </a:moveTo>
                  <a:cubicBezTo>
                    <a:pt x="4400" y="6130"/>
                    <a:pt x="8800" y="9632"/>
                    <a:pt x="11200" y="12259"/>
                  </a:cubicBezTo>
                  <a:cubicBezTo>
                    <a:pt x="13600" y="14886"/>
                    <a:pt x="14000" y="16638"/>
                    <a:pt x="13800" y="18243"/>
                  </a:cubicBezTo>
                  <a:cubicBezTo>
                    <a:pt x="13600" y="19849"/>
                    <a:pt x="12800" y="21308"/>
                    <a:pt x="11800" y="21454"/>
                  </a:cubicBezTo>
                  <a:cubicBezTo>
                    <a:pt x="10800" y="21600"/>
                    <a:pt x="9600" y="20432"/>
                    <a:pt x="9200" y="17805"/>
                  </a:cubicBezTo>
                  <a:cubicBezTo>
                    <a:pt x="8800" y="15178"/>
                    <a:pt x="9200" y="11092"/>
                    <a:pt x="11400" y="7881"/>
                  </a:cubicBezTo>
                  <a:cubicBezTo>
                    <a:pt x="13600" y="4670"/>
                    <a:pt x="17600" y="23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7724630" y="3722367"/>
              <a:ext cx="152417" cy="15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036" fill="norm" stroke="1" extrusionOk="0">
                  <a:moveTo>
                    <a:pt x="3504" y="8907"/>
                  </a:moveTo>
                  <a:cubicBezTo>
                    <a:pt x="4964" y="9490"/>
                    <a:pt x="6423" y="10074"/>
                    <a:pt x="7883" y="9490"/>
                  </a:cubicBezTo>
                  <a:cubicBezTo>
                    <a:pt x="9342" y="8907"/>
                    <a:pt x="10802" y="7155"/>
                    <a:pt x="11677" y="5404"/>
                  </a:cubicBezTo>
                  <a:cubicBezTo>
                    <a:pt x="12553" y="3652"/>
                    <a:pt x="12845" y="1901"/>
                    <a:pt x="12261" y="880"/>
                  </a:cubicBezTo>
                  <a:cubicBezTo>
                    <a:pt x="11677" y="-142"/>
                    <a:pt x="10218" y="-434"/>
                    <a:pt x="8029" y="880"/>
                  </a:cubicBezTo>
                  <a:cubicBezTo>
                    <a:pt x="5840" y="2193"/>
                    <a:pt x="2921" y="5112"/>
                    <a:pt x="1315" y="8323"/>
                  </a:cubicBezTo>
                  <a:cubicBezTo>
                    <a:pt x="-290" y="11534"/>
                    <a:pt x="-582" y="15036"/>
                    <a:pt x="1315" y="17371"/>
                  </a:cubicBezTo>
                  <a:cubicBezTo>
                    <a:pt x="3213" y="19707"/>
                    <a:pt x="7299" y="20874"/>
                    <a:pt x="10948" y="21020"/>
                  </a:cubicBezTo>
                  <a:cubicBezTo>
                    <a:pt x="14596" y="21166"/>
                    <a:pt x="17807" y="20290"/>
                    <a:pt x="21018" y="194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8262194" y="3770987"/>
              <a:ext cx="230803" cy="15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06" fill="norm" stroke="1" extrusionOk="0">
                  <a:moveTo>
                    <a:pt x="13754" y="3077"/>
                  </a:moveTo>
                  <a:cubicBezTo>
                    <a:pt x="11790" y="1617"/>
                    <a:pt x="9827" y="158"/>
                    <a:pt x="7961" y="12"/>
                  </a:cubicBezTo>
                  <a:cubicBezTo>
                    <a:pt x="6096" y="-134"/>
                    <a:pt x="4328" y="1034"/>
                    <a:pt x="2954" y="4098"/>
                  </a:cubicBezTo>
                  <a:cubicBezTo>
                    <a:pt x="1579" y="7163"/>
                    <a:pt x="597" y="12125"/>
                    <a:pt x="205" y="15336"/>
                  </a:cubicBezTo>
                  <a:cubicBezTo>
                    <a:pt x="-188" y="18547"/>
                    <a:pt x="8" y="20007"/>
                    <a:pt x="597" y="20736"/>
                  </a:cubicBezTo>
                  <a:cubicBezTo>
                    <a:pt x="1187" y="21466"/>
                    <a:pt x="2168" y="21466"/>
                    <a:pt x="3543" y="19861"/>
                  </a:cubicBezTo>
                  <a:cubicBezTo>
                    <a:pt x="4917" y="18255"/>
                    <a:pt x="6685" y="15044"/>
                    <a:pt x="7863" y="12855"/>
                  </a:cubicBezTo>
                  <a:cubicBezTo>
                    <a:pt x="9041" y="10666"/>
                    <a:pt x="9630" y="9498"/>
                    <a:pt x="10121" y="9790"/>
                  </a:cubicBezTo>
                  <a:cubicBezTo>
                    <a:pt x="10612" y="10082"/>
                    <a:pt x="11005" y="11834"/>
                    <a:pt x="11790" y="13731"/>
                  </a:cubicBezTo>
                  <a:cubicBezTo>
                    <a:pt x="12576" y="15628"/>
                    <a:pt x="13754" y="17671"/>
                    <a:pt x="15423" y="18109"/>
                  </a:cubicBezTo>
                  <a:cubicBezTo>
                    <a:pt x="17092" y="18547"/>
                    <a:pt x="19252" y="17380"/>
                    <a:pt x="21412" y="162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8490509" y="3773027"/>
              <a:ext cx="79795" cy="160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7" h="21036" fill="norm" stroke="1" extrusionOk="0">
                  <a:moveTo>
                    <a:pt x="13595" y="991"/>
                  </a:moveTo>
                  <a:cubicBezTo>
                    <a:pt x="10895" y="437"/>
                    <a:pt x="8195" y="-117"/>
                    <a:pt x="5765" y="21"/>
                  </a:cubicBezTo>
                  <a:cubicBezTo>
                    <a:pt x="3335" y="160"/>
                    <a:pt x="1175" y="991"/>
                    <a:pt x="365" y="2098"/>
                  </a:cubicBezTo>
                  <a:cubicBezTo>
                    <a:pt x="-445" y="3206"/>
                    <a:pt x="95" y="4591"/>
                    <a:pt x="1985" y="5837"/>
                  </a:cubicBezTo>
                  <a:cubicBezTo>
                    <a:pt x="3875" y="7083"/>
                    <a:pt x="7115" y="8191"/>
                    <a:pt x="10895" y="9298"/>
                  </a:cubicBezTo>
                  <a:cubicBezTo>
                    <a:pt x="14675" y="10406"/>
                    <a:pt x="18995" y="11514"/>
                    <a:pt x="20075" y="13591"/>
                  </a:cubicBezTo>
                  <a:cubicBezTo>
                    <a:pt x="21155" y="15668"/>
                    <a:pt x="18995" y="18714"/>
                    <a:pt x="16025" y="20098"/>
                  </a:cubicBezTo>
                  <a:cubicBezTo>
                    <a:pt x="13055" y="21483"/>
                    <a:pt x="9275" y="21206"/>
                    <a:pt x="8195" y="20098"/>
                  </a:cubicBezTo>
                  <a:cubicBezTo>
                    <a:pt x="7115" y="18991"/>
                    <a:pt x="8735" y="17052"/>
                    <a:pt x="10355" y="151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8615842" y="3748850"/>
              <a:ext cx="71086" cy="18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270" fill="norm" stroke="1" extrusionOk="0">
                  <a:moveTo>
                    <a:pt x="14171" y="5097"/>
                  </a:moveTo>
                  <a:cubicBezTo>
                    <a:pt x="16023" y="3883"/>
                    <a:pt x="17874" y="2670"/>
                    <a:pt x="17566" y="1699"/>
                  </a:cubicBezTo>
                  <a:cubicBezTo>
                    <a:pt x="17257" y="728"/>
                    <a:pt x="14789" y="0"/>
                    <a:pt x="11394" y="0"/>
                  </a:cubicBezTo>
                  <a:cubicBezTo>
                    <a:pt x="8000" y="0"/>
                    <a:pt x="3680" y="728"/>
                    <a:pt x="1520" y="1942"/>
                  </a:cubicBezTo>
                  <a:cubicBezTo>
                    <a:pt x="-640" y="3155"/>
                    <a:pt x="-640" y="4854"/>
                    <a:pt x="2446" y="6917"/>
                  </a:cubicBezTo>
                  <a:cubicBezTo>
                    <a:pt x="5531" y="8980"/>
                    <a:pt x="11703" y="11407"/>
                    <a:pt x="15406" y="13227"/>
                  </a:cubicBezTo>
                  <a:cubicBezTo>
                    <a:pt x="19109" y="15047"/>
                    <a:pt x="20343" y="16261"/>
                    <a:pt x="20651" y="17474"/>
                  </a:cubicBezTo>
                  <a:cubicBezTo>
                    <a:pt x="20960" y="18688"/>
                    <a:pt x="20343" y="19901"/>
                    <a:pt x="18183" y="20629"/>
                  </a:cubicBezTo>
                  <a:cubicBezTo>
                    <a:pt x="16023" y="21357"/>
                    <a:pt x="12320" y="21600"/>
                    <a:pt x="10469" y="20629"/>
                  </a:cubicBezTo>
                  <a:cubicBezTo>
                    <a:pt x="8617" y="19658"/>
                    <a:pt x="8617" y="17474"/>
                    <a:pt x="8617" y="152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8758473" y="3786950"/>
              <a:ext cx="153624" cy="12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02" fill="norm" stroke="1" extrusionOk="0">
                  <a:moveTo>
                    <a:pt x="1059" y="0"/>
                  </a:moveTo>
                  <a:cubicBezTo>
                    <a:pt x="467" y="5760"/>
                    <a:pt x="-125" y="11520"/>
                    <a:pt x="23" y="15120"/>
                  </a:cubicBezTo>
                  <a:cubicBezTo>
                    <a:pt x="171" y="18720"/>
                    <a:pt x="1059" y="20160"/>
                    <a:pt x="2390" y="20880"/>
                  </a:cubicBezTo>
                  <a:cubicBezTo>
                    <a:pt x="3722" y="21600"/>
                    <a:pt x="5497" y="21600"/>
                    <a:pt x="7420" y="19260"/>
                  </a:cubicBezTo>
                  <a:cubicBezTo>
                    <a:pt x="9343" y="16920"/>
                    <a:pt x="11415" y="12240"/>
                    <a:pt x="12746" y="9000"/>
                  </a:cubicBezTo>
                  <a:cubicBezTo>
                    <a:pt x="14078" y="5760"/>
                    <a:pt x="14670" y="3960"/>
                    <a:pt x="14670" y="3960"/>
                  </a:cubicBezTo>
                  <a:cubicBezTo>
                    <a:pt x="14670" y="3960"/>
                    <a:pt x="14078" y="5760"/>
                    <a:pt x="13782" y="8100"/>
                  </a:cubicBezTo>
                  <a:cubicBezTo>
                    <a:pt x="13486" y="10440"/>
                    <a:pt x="13486" y="13320"/>
                    <a:pt x="14817" y="15300"/>
                  </a:cubicBezTo>
                  <a:cubicBezTo>
                    <a:pt x="16149" y="17280"/>
                    <a:pt x="18812" y="18360"/>
                    <a:pt x="21475" y="19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8950196" y="3775429"/>
              <a:ext cx="215901" cy="12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5199"/>
                  </a:moveTo>
                  <a:cubicBezTo>
                    <a:pt x="424" y="9159"/>
                    <a:pt x="847" y="13119"/>
                    <a:pt x="953" y="16179"/>
                  </a:cubicBezTo>
                  <a:cubicBezTo>
                    <a:pt x="1059" y="19239"/>
                    <a:pt x="847" y="21399"/>
                    <a:pt x="741" y="21399"/>
                  </a:cubicBezTo>
                  <a:cubicBezTo>
                    <a:pt x="635" y="21399"/>
                    <a:pt x="635" y="19239"/>
                    <a:pt x="953" y="15999"/>
                  </a:cubicBezTo>
                  <a:cubicBezTo>
                    <a:pt x="1271" y="12759"/>
                    <a:pt x="1906" y="8439"/>
                    <a:pt x="2647" y="5559"/>
                  </a:cubicBezTo>
                  <a:cubicBezTo>
                    <a:pt x="3388" y="2679"/>
                    <a:pt x="4235" y="1239"/>
                    <a:pt x="5188" y="519"/>
                  </a:cubicBezTo>
                  <a:cubicBezTo>
                    <a:pt x="6141" y="-201"/>
                    <a:pt x="7200" y="-201"/>
                    <a:pt x="7835" y="699"/>
                  </a:cubicBezTo>
                  <a:cubicBezTo>
                    <a:pt x="8471" y="1599"/>
                    <a:pt x="8682" y="3399"/>
                    <a:pt x="8894" y="5199"/>
                  </a:cubicBezTo>
                  <a:cubicBezTo>
                    <a:pt x="9106" y="6999"/>
                    <a:pt x="9318" y="8799"/>
                    <a:pt x="9318" y="10959"/>
                  </a:cubicBezTo>
                  <a:cubicBezTo>
                    <a:pt x="9318" y="13119"/>
                    <a:pt x="9106" y="15639"/>
                    <a:pt x="9212" y="15639"/>
                  </a:cubicBezTo>
                  <a:cubicBezTo>
                    <a:pt x="9318" y="15639"/>
                    <a:pt x="9741" y="13119"/>
                    <a:pt x="10376" y="10779"/>
                  </a:cubicBezTo>
                  <a:cubicBezTo>
                    <a:pt x="11012" y="8439"/>
                    <a:pt x="11859" y="6279"/>
                    <a:pt x="12812" y="4839"/>
                  </a:cubicBezTo>
                  <a:cubicBezTo>
                    <a:pt x="13765" y="3399"/>
                    <a:pt x="14824" y="2679"/>
                    <a:pt x="15565" y="3219"/>
                  </a:cubicBezTo>
                  <a:cubicBezTo>
                    <a:pt x="16306" y="3759"/>
                    <a:pt x="16729" y="5559"/>
                    <a:pt x="17576" y="6279"/>
                  </a:cubicBezTo>
                  <a:cubicBezTo>
                    <a:pt x="18424" y="6999"/>
                    <a:pt x="19694" y="6639"/>
                    <a:pt x="20329" y="7539"/>
                  </a:cubicBezTo>
                  <a:cubicBezTo>
                    <a:pt x="20965" y="8439"/>
                    <a:pt x="20965" y="10599"/>
                    <a:pt x="21071" y="12579"/>
                  </a:cubicBezTo>
                  <a:cubicBezTo>
                    <a:pt x="21176" y="14559"/>
                    <a:pt x="21388" y="16359"/>
                    <a:pt x="21600" y="181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9172446" y="371075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9207083" y="3752319"/>
              <a:ext cx="183343" cy="37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294" fill="norm" stroke="1" extrusionOk="0">
                  <a:moveTo>
                    <a:pt x="402" y="2298"/>
                  </a:moveTo>
                  <a:cubicBezTo>
                    <a:pt x="402" y="3010"/>
                    <a:pt x="402" y="3722"/>
                    <a:pt x="279" y="4612"/>
                  </a:cubicBezTo>
                  <a:cubicBezTo>
                    <a:pt x="156" y="5502"/>
                    <a:pt x="-89" y="6570"/>
                    <a:pt x="34" y="6570"/>
                  </a:cubicBezTo>
                  <a:cubicBezTo>
                    <a:pt x="156" y="6570"/>
                    <a:pt x="647" y="5502"/>
                    <a:pt x="1261" y="4612"/>
                  </a:cubicBezTo>
                  <a:cubicBezTo>
                    <a:pt x="1875" y="3722"/>
                    <a:pt x="2611" y="3010"/>
                    <a:pt x="3347" y="2416"/>
                  </a:cubicBezTo>
                  <a:cubicBezTo>
                    <a:pt x="4084" y="1823"/>
                    <a:pt x="4820" y="1348"/>
                    <a:pt x="5802" y="1170"/>
                  </a:cubicBezTo>
                  <a:cubicBezTo>
                    <a:pt x="6784" y="992"/>
                    <a:pt x="8011" y="1111"/>
                    <a:pt x="8747" y="1823"/>
                  </a:cubicBezTo>
                  <a:cubicBezTo>
                    <a:pt x="9484" y="2535"/>
                    <a:pt x="9729" y="3840"/>
                    <a:pt x="10097" y="5027"/>
                  </a:cubicBezTo>
                  <a:cubicBezTo>
                    <a:pt x="10466" y="6214"/>
                    <a:pt x="10956" y="7282"/>
                    <a:pt x="11816" y="7757"/>
                  </a:cubicBezTo>
                  <a:cubicBezTo>
                    <a:pt x="12675" y="8232"/>
                    <a:pt x="13902" y="8113"/>
                    <a:pt x="15497" y="7164"/>
                  </a:cubicBezTo>
                  <a:cubicBezTo>
                    <a:pt x="17093" y="6214"/>
                    <a:pt x="19056" y="4434"/>
                    <a:pt x="20161" y="3128"/>
                  </a:cubicBezTo>
                  <a:cubicBezTo>
                    <a:pt x="21266" y="1823"/>
                    <a:pt x="21511" y="992"/>
                    <a:pt x="21020" y="517"/>
                  </a:cubicBezTo>
                  <a:cubicBezTo>
                    <a:pt x="20529" y="43"/>
                    <a:pt x="19302" y="-76"/>
                    <a:pt x="18197" y="43"/>
                  </a:cubicBezTo>
                  <a:cubicBezTo>
                    <a:pt x="17093" y="161"/>
                    <a:pt x="16111" y="517"/>
                    <a:pt x="15252" y="992"/>
                  </a:cubicBezTo>
                  <a:cubicBezTo>
                    <a:pt x="14393" y="1467"/>
                    <a:pt x="13656" y="2060"/>
                    <a:pt x="13288" y="2654"/>
                  </a:cubicBezTo>
                  <a:cubicBezTo>
                    <a:pt x="12920" y="3247"/>
                    <a:pt x="12920" y="3840"/>
                    <a:pt x="13534" y="4197"/>
                  </a:cubicBezTo>
                  <a:cubicBezTo>
                    <a:pt x="14147" y="4553"/>
                    <a:pt x="15375" y="4671"/>
                    <a:pt x="16356" y="4968"/>
                  </a:cubicBezTo>
                  <a:cubicBezTo>
                    <a:pt x="17338" y="5265"/>
                    <a:pt x="18075" y="5739"/>
                    <a:pt x="18443" y="7282"/>
                  </a:cubicBezTo>
                  <a:cubicBezTo>
                    <a:pt x="18811" y="8825"/>
                    <a:pt x="18811" y="11436"/>
                    <a:pt x="18688" y="13750"/>
                  </a:cubicBezTo>
                  <a:cubicBezTo>
                    <a:pt x="18566" y="16065"/>
                    <a:pt x="18320" y="18082"/>
                    <a:pt x="16970" y="19447"/>
                  </a:cubicBezTo>
                  <a:cubicBezTo>
                    <a:pt x="15620" y="20812"/>
                    <a:pt x="13166" y="21524"/>
                    <a:pt x="10711" y="21227"/>
                  </a:cubicBezTo>
                  <a:cubicBezTo>
                    <a:pt x="8256" y="20931"/>
                    <a:pt x="5802" y="19625"/>
                    <a:pt x="3347" y="183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9782046" y="3616498"/>
              <a:ext cx="450851" cy="34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6085" y="3865"/>
                  </a:moveTo>
                  <a:cubicBezTo>
                    <a:pt x="6186" y="3211"/>
                    <a:pt x="6287" y="2556"/>
                    <a:pt x="6389" y="1771"/>
                  </a:cubicBezTo>
                  <a:cubicBezTo>
                    <a:pt x="6490" y="985"/>
                    <a:pt x="6592" y="69"/>
                    <a:pt x="6490" y="3"/>
                  </a:cubicBezTo>
                  <a:cubicBezTo>
                    <a:pt x="6389" y="-62"/>
                    <a:pt x="6085" y="723"/>
                    <a:pt x="5628" y="3734"/>
                  </a:cubicBezTo>
                  <a:cubicBezTo>
                    <a:pt x="5172" y="6745"/>
                    <a:pt x="4563" y="11982"/>
                    <a:pt x="4208" y="14927"/>
                  </a:cubicBezTo>
                  <a:cubicBezTo>
                    <a:pt x="3854" y="17873"/>
                    <a:pt x="3752" y="18527"/>
                    <a:pt x="3752" y="19247"/>
                  </a:cubicBezTo>
                  <a:cubicBezTo>
                    <a:pt x="3752" y="19967"/>
                    <a:pt x="3854" y="20753"/>
                    <a:pt x="4259" y="21145"/>
                  </a:cubicBezTo>
                  <a:cubicBezTo>
                    <a:pt x="4665" y="21538"/>
                    <a:pt x="5375" y="21538"/>
                    <a:pt x="5882" y="21276"/>
                  </a:cubicBezTo>
                  <a:cubicBezTo>
                    <a:pt x="6389" y="21014"/>
                    <a:pt x="6693" y="20491"/>
                    <a:pt x="6794" y="19509"/>
                  </a:cubicBezTo>
                  <a:cubicBezTo>
                    <a:pt x="6896" y="18527"/>
                    <a:pt x="6794" y="17087"/>
                    <a:pt x="5932" y="15713"/>
                  </a:cubicBezTo>
                  <a:cubicBezTo>
                    <a:pt x="5070" y="14338"/>
                    <a:pt x="3448" y="13029"/>
                    <a:pt x="2180" y="12374"/>
                  </a:cubicBezTo>
                  <a:cubicBezTo>
                    <a:pt x="913" y="11720"/>
                    <a:pt x="0" y="11720"/>
                    <a:pt x="0" y="11393"/>
                  </a:cubicBezTo>
                  <a:cubicBezTo>
                    <a:pt x="0" y="11065"/>
                    <a:pt x="913" y="10411"/>
                    <a:pt x="2231" y="9233"/>
                  </a:cubicBezTo>
                  <a:cubicBezTo>
                    <a:pt x="3549" y="8054"/>
                    <a:pt x="5273" y="6353"/>
                    <a:pt x="6592" y="5109"/>
                  </a:cubicBezTo>
                  <a:cubicBezTo>
                    <a:pt x="7910" y="3865"/>
                    <a:pt x="8823" y="3080"/>
                    <a:pt x="9228" y="3014"/>
                  </a:cubicBezTo>
                  <a:cubicBezTo>
                    <a:pt x="9634" y="2949"/>
                    <a:pt x="9532" y="3603"/>
                    <a:pt x="9127" y="5763"/>
                  </a:cubicBezTo>
                  <a:cubicBezTo>
                    <a:pt x="8721" y="7923"/>
                    <a:pt x="8011" y="11589"/>
                    <a:pt x="7606" y="13814"/>
                  </a:cubicBezTo>
                  <a:cubicBezTo>
                    <a:pt x="7200" y="16040"/>
                    <a:pt x="7099" y="16825"/>
                    <a:pt x="6997" y="17676"/>
                  </a:cubicBezTo>
                  <a:cubicBezTo>
                    <a:pt x="6896" y="18527"/>
                    <a:pt x="6794" y="19443"/>
                    <a:pt x="6845" y="19574"/>
                  </a:cubicBezTo>
                  <a:cubicBezTo>
                    <a:pt x="6896" y="19705"/>
                    <a:pt x="7099" y="19051"/>
                    <a:pt x="7606" y="18069"/>
                  </a:cubicBezTo>
                  <a:cubicBezTo>
                    <a:pt x="8113" y="17087"/>
                    <a:pt x="8924" y="15778"/>
                    <a:pt x="9583" y="15123"/>
                  </a:cubicBezTo>
                  <a:cubicBezTo>
                    <a:pt x="10242" y="14469"/>
                    <a:pt x="10749" y="14469"/>
                    <a:pt x="11155" y="14731"/>
                  </a:cubicBezTo>
                  <a:cubicBezTo>
                    <a:pt x="11561" y="14993"/>
                    <a:pt x="11865" y="15516"/>
                    <a:pt x="12068" y="16105"/>
                  </a:cubicBezTo>
                  <a:cubicBezTo>
                    <a:pt x="12270" y="16694"/>
                    <a:pt x="12372" y="17349"/>
                    <a:pt x="12625" y="17873"/>
                  </a:cubicBezTo>
                  <a:cubicBezTo>
                    <a:pt x="12879" y="18396"/>
                    <a:pt x="13285" y="18789"/>
                    <a:pt x="13639" y="18723"/>
                  </a:cubicBezTo>
                  <a:cubicBezTo>
                    <a:pt x="13994" y="18658"/>
                    <a:pt x="14299" y="18134"/>
                    <a:pt x="14806" y="17218"/>
                  </a:cubicBezTo>
                  <a:cubicBezTo>
                    <a:pt x="15313" y="16302"/>
                    <a:pt x="16023" y="14993"/>
                    <a:pt x="16530" y="14076"/>
                  </a:cubicBezTo>
                  <a:cubicBezTo>
                    <a:pt x="17037" y="13160"/>
                    <a:pt x="17341" y="12636"/>
                    <a:pt x="17442" y="12047"/>
                  </a:cubicBezTo>
                  <a:cubicBezTo>
                    <a:pt x="17544" y="11458"/>
                    <a:pt x="17442" y="10803"/>
                    <a:pt x="17138" y="10476"/>
                  </a:cubicBezTo>
                  <a:cubicBezTo>
                    <a:pt x="16834" y="10149"/>
                    <a:pt x="16327" y="10149"/>
                    <a:pt x="15870" y="10476"/>
                  </a:cubicBezTo>
                  <a:cubicBezTo>
                    <a:pt x="15414" y="10803"/>
                    <a:pt x="15008" y="11458"/>
                    <a:pt x="14654" y="12636"/>
                  </a:cubicBezTo>
                  <a:cubicBezTo>
                    <a:pt x="14299" y="13814"/>
                    <a:pt x="13994" y="15516"/>
                    <a:pt x="13944" y="16760"/>
                  </a:cubicBezTo>
                  <a:cubicBezTo>
                    <a:pt x="13893" y="18003"/>
                    <a:pt x="14096" y="18789"/>
                    <a:pt x="15211" y="19182"/>
                  </a:cubicBezTo>
                  <a:cubicBezTo>
                    <a:pt x="16327" y="19574"/>
                    <a:pt x="18355" y="19574"/>
                    <a:pt x="19572" y="19313"/>
                  </a:cubicBezTo>
                  <a:cubicBezTo>
                    <a:pt x="20789" y="19051"/>
                    <a:pt x="21194" y="18527"/>
                    <a:pt x="21600" y="180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0537696" y="3731777"/>
              <a:ext cx="196851" cy="17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0566" fill="norm" stroke="1" extrusionOk="0">
                  <a:moveTo>
                    <a:pt x="0" y="8706"/>
                  </a:moveTo>
                  <a:cubicBezTo>
                    <a:pt x="2728" y="8706"/>
                    <a:pt x="5457" y="8706"/>
                    <a:pt x="7162" y="8209"/>
                  </a:cubicBezTo>
                  <a:cubicBezTo>
                    <a:pt x="8867" y="7713"/>
                    <a:pt x="9549" y="6720"/>
                    <a:pt x="9890" y="5230"/>
                  </a:cubicBezTo>
                  <a:cubicBezTo>
                    <a:pt x="10231" y="3740"/>
                    <a:pt x="10231" y="1754"/>
                    <a:pt x="9663" y="761"/>
                  </a:cubicBezTo>
                  <a:cubicBezTo>
                    <a:pt x="9094" y="-232"/>
                    <a:pt x="7958" y="-232"/>
                    <a:pt x="6480" y="637"/>
                  </a:cubicBezTo>
                  <a:cubicBezTo>
                    <a:pt x="5002" y="1506"/>
                    <a:pt x="3183" y="3244"/>
                    <a:pt x="1819" y="6347"/>
                  </a:cubicBezTo>
                  <a:cubicBezTo>
                    <a:pt x="454" y="9451"/>
                    <a:pt x="-455" y="13920"/>
                    <a:pt x="909" y="16899"/>
                  </a:cubicBezTo>
                  <a:cubicBezTo>
                    <a:pt x="2273" y="19878"/>
                    <a:pt x="5911" y="21368"/>
                    <a:pt x="9663" y="20127"/>
                  </a:cubicBezTo>
                  <a:cubicBezTo>
                    <a:pt x="13414" y="18885"/>
                    <a:pt x="17280" y="14913"/>
                    <a:pt x="21145" y="109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0720419" y="3748850"/>
              <a:ext cx="118406" cy="16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472" fill="norm" stroke="1" extrusionOk="0">
                  <a:moveTo>
                    <a:pt x="1346" y="0"/>
                  </a:moveTo>
                  <a:cubicBezTo>
                    <a:pt x="247" y="1122"/>
                    <a:pt x="-851" y="2244"/>
                    <a:pt x="980" y="4909"/>
                  </a:cubicBezTo>
                  <a:cubicBezTo>
                    <a:pt x="2810" y="7574"/>
                    <a:pt x="7569" y="11782"/>
                    <a:pt x="10681" y="14447"/>
                  </a:cubicBezTo>
                  <a:cubicBezTo>
                    <a:pt x="13793" y="17112"/>
                    <a:pt x="15257" y="18234"/>
                    <a:pt x="16722" y="19356"/>
                  </a:cubicBezTo>
                  <a:cubicBezTo>
                    <a:pt x="18186" y="20478"/>
                    <a:pt x="19651" y="21600"/>
                    <a:pt x="20200" y="21460"/>
                  </a:cubicBezTo>
                  <a:cubicBezTo>
                    <a:pt x="20749" y="21319"/>
                    <a:pt x="20383" y="19917"/>
                    <a:pt x="20017" y="18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0729785" y="3755200"/>
              <a:ext cx="93662" cy="15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68" fill="norm" stroke="1" extrusionOk="0">
                  <a:moveTo>
                    <a:pt x="21240" y="0"/>
                  </a:moveTo>
                  <a:cubicBezTo>
                    <a:pt x="18840" y="288"/>
                    <a:pt x="16440" y="576"/>
                    <a:pt x="12840" y="3600"/>
                  </a:cubicBezTo>
                  <a:cubicBezTo>
                    <a:pt x="9240" y="6624"/>
                    <a:pt x="4440" y="12384"/>
                    <a:pt x="2040" y="15984"/>
                  </a:cubicBezTo>
                  <a:cubicBezTo>
                    <a:pt x="-360" y="19584"/>
                    <a:pt x="-360" y="21024"/>
                    <a:pt x="600" y="21312"/>
                  </a:cubicBezTo>
                  <a:cubicBezTo>
                    <a:pt x="1560" y="21600"/>
                    <a:pt x="3480" y="20736"/>
                    <a:pt x="5400" y="19728"/>
                  </a:cubicBezTo>
                  <a:cubicBezTo>
                    <a:pt x="7320" y="18720"/>
                    <a:pt x="9240" y="17568"/>
                    <a:pt x="11160" y="164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0823446" y="3774250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0855196" y="3685350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0908836" y="3728212"/>
              <a:ext cx="97033" cy="208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8" h="21025" fill="norm" stroke="1" extrusionOk="0">
                  <a:moveTo>
                    <a:pt x="15278" y="2085"/>
                  </a:moveTo>
                  <a:cubicBezTo>
                    <a:pt x="13515" y="1444"/>
                    <a:pt x="11752" y="802"/>
                    <a:pt x="9327" y="375"/>
                  </a:cubicBezTo>
                  <a:cubicBezTo>
                    <a:pt x="6903" y="-53"/>
                    <a:pt x="3817" y="-267"/>
                    <a:pt x="1833" y="588"/>
                  </a:cubicBezTo>
                  <a:cubicBezTo>
                    <a:pt x="-150" y="1444"/>
                    <a:pt x="-1032" y="3369"/>
                    <a:pt x="1833" y="5614"/>
                  </a:cubicBezTo>
                  <a:cubicBezTo>
                    <a:pt x="4699" y="7860"/>
                    <a:pt x="11311" y="10426"/>
                    <a:pt x="15278" y="12244"/>
                  </a:cubicBezTo>
                  <a:cubicBezTo>
                    <a:pt x="19246" y="14062"/>
                    <a:pt x="20568" y="15131"/>
                    <a:pt x="20127" y="16521"/>
                  </a:cubicBezTo>
                  <a:cubicBezTo>
                    <a:pt x="19686" y="17911"/>
                    <a:pt x="17482" y="19622"/>
                    <a:pt x="15278" y="20478"/>
                  </a:cubicBezTo>
                  <a:cubicBezTo>
                    <a:pt x="13074" y="21333"/>
                    <a:pt x="10870" y="21333"/>
                    <a:pt x="9107" y="19408"/>
                  </a:cubicBezTo>
                  <a:cubicBezTo>
                    <a:pt x="7344" y="17483"/>
                    <a:pt x="6021" y="13634"/>
                    <a:pt x="4699" y="97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1052604" y="3577400"/>
              <a:ext cx="81993" cy="35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95" fill="norm" stroke="1" extrusionOk="0">
                  <a:moveTo>
                    <a:pt x="21454" y="0"/>
                  </a:moveTo>
                  <a:cubicBezTo>
                    <a:pt x="18131" y="1016"/>
                    <a:pt x="14808" y="2033"/>
                    <a:pt x="11485" y="3939"/>
                  </a:cubicBezTo>
                  <a:cubicBezTo>
                    <a:pt x="8162" y="5845"/>
                    <a:pt x="4839" y="8640"/>
                    <a:pt x="2900" y="11372"/>
                  </a:cubicBezTo>
                  <a:cubicBezTo>
                    <a:pt x="962" y="14104"/>
                    <a:pt x="408" y="16772"/>
                    <a:pt x="131" y="18424"/>
                  </a:cubicBezTo>
                  <a:cubicBezTo>
                    <a:pt x="-146" y="20075"/>
                    <a:pt x="-146" y="20711"/>
                    <a:pt x="1792" y="21092"/>
                  </a:cubicBezTo>
                  <a:cubicBezTo>
                    <a:pt x="3731" y="21473"/>
                    <a:pt x="7608" y="21600"/>
                    <a:pt x="11208" y="20838"/>
                  </a:cubicBezTo>
                  <a:cubicBezTo>
                    <a:pt x="14808" y="20075"/>
                    <a:pt x="18131" y="18424"/>
                    <a:pt x="19792" y="17407"/>
                  </a:cubicBezTo>
                  <a:cubicBezTo>
                    <a:pt x="21454" y="16391"/>
                    <a:pt x="21454" y="16009"/>
                    <a:pt x="21454" y="156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1039346" y="3774250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1159996" y="3734105"/>
              <a:ext cx="203201" cy="17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7963"/>
                  </a:moveTo>
                  <a:cubicBezTo>
                    <a:pt x="2250" y="6420"/>
                    <a:pt x="4500" y="4877"/>
                    <a:pt x="5850" y="3463"/>
                  </a:cubicBezTo>
                  <a:cubicBezTo>
                    <a:pt x="7200" y="2048"/>
                    <a:pt x="7650" y="763"/>
                    <a:pt x="7312" y="248"/>
                  </a:cubicBezTo>
                  <a:cubicBezTo>
                    <a:pt x="6975" y="-266"/>
                    <a:pt x="5850" y="-9"/>
                    <a:pt x="4725" y="1277"/>
                  </a:cubicBezTo>
                  <a:cubicBezTo>
                    <a:pt x="3600" y="2563"/>
                    <a:pt x="2475" y="4877"/>
                    <a:pt x="1688" y="7448"/>
                  </a:cubicBezTo>
                  <a:cubicBezTo>
                    <a:pt x="900" y="10020"/>
                    <a:pt x="450" y="12848"/>
                    <a:pt x="225" y="15034"/>
                  </a:cubicBezTo>
                  <a:cubicBezTo>
                    <a:pt x="0" y="17220"/>
                    <a:pt x="0" y="18763"/>
                    <a:pt x="1125" y="19405"/>
                  </a:cubicBezTo>
                  <a:cubicBezTo>
                    <a:pt x="2250" y="20048"/>
                    <a:pt x="4500" y="19791"/>
                    <a:pt x="6300" y="18377"/>
                  </a:cubicBezTo>
                  <a:cubicBezTo>
                    <a:pt x="8100" y="16963"/>
                    <a:pt x="9450" y="14391"/>
                    <a:pt x="10350" y="12334"/>
                  </a:cubicBezTo>
                  <a:cubicBezTo>
                    <a:pt x="11250" y="10277"/>
                    <a:pt x="11700" y="8734"/>
                    <a:pt x="11812" y="8605"/>
                  </a:cubicBezTo>
                  <a:cubicBezTo>
                    <a:pt x="11925" y="8477"/>
                    <a:pt x="11700" y="9763"/>
                    <a:pt x="11475" y="11177"/>
                  </a:cubicBezTo>
                  <a:cubicBezTo>
                    <a:pt x="11250" y="12591"/>
                    <a:pt x="11025" y="14134"/>
                    <a:pt x="10687" y="15677"/>
                  </a:cubicBezTo>
                  <a:cubicBezTo>
                    <a:pt x="10350" y="17220"/>
                    <a:pt x="9900" y="18763"/>
                    <a:pt x="9788" y="18891"/>
                  </a:cubicBezTo>
                  <a:cubicBezTo>
                    <a:pt x="9675" y="19020"/>
                    <a:pt x="9900" y="17734"/>
                    <a:pt x="10912" y="15677"/>
                  </a:cubicBezTo>
                  <a:cubicBezTo>
                    <a:pt x="11925" y="13620"/>
                    <a:pt x="13725" y="10791"/>
                    <a:pt x="15075" y="8863"/>
                  </a:cubicBezTo>
                  <a:cubicBezTo>
                    <a:pt x="16425" y="6934"/>
                    <a:pt x="17325" y="5905"/>
                    <a:pt x="18113" y="5905"/>
                  </a:cubicBezTo>
                  <a:cubicBezTo>
                    <a:pt x="18900" y="5905"/>
                    <a:pt x="19575" y="6934"/>
                    <a:pt x="19575" y="9120"/>
                  </a:cubicBezTo>
                  <a:cubicBezTo>
                    <a:pt x="19575" y="11305"/>
                    <a:pt x="18900" y="14648"/>
                    <a:pt x="18450" y="17091"/>
                  </a:cubicBezTo>
                  <a:cubicBezTo>
                    <a:pt x="18000" y="19534"/>
                    <a:pt x="17775" y="21077"/>
                    <a:pt x="18337" y="21205"/>
                  </a:cubicBezTo>
                  <a:cubicBezTo>
                    <a:pt x="18900" y="21334"/>
                    <a:pt x="20250" y="20048"/>
                    <a:pt x="21600" y="187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1372451" y="3794308"/>
              <a:ext cx="225696" cy="12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29" fill="norm" stroke="1" extrusionOk="0">
                  <a:moveTo>
                    <a:pt x="7525" y="909"/>
                  </a:moveTo>
                  <a:cubicBezTo>
                    <a:pt x="6525" y="909"/>
                    <a:pt x="5525" y="909"/>
                    <a:pt x="4225" y="2709"/>
                  </a:cubicBezTo>
                  <a:cubicBezTo>
                    <a:pt x="2925" y="4509"/>
                    <a:pt x="1325" y="8109"/>
                    <a:pt x="525" y="11529"/>
                  </a:cubicBezTo>
                  <a:cubicBezTo>
                    <a:pt x="-275" y="14949"/>
                    <a:pt x="-275" y="18189"/>
                    <a:pt x="1325" y="19449"/>
                  </a:cubicBezTo>
                  <a:cubicBezTo>
                    <a:pt x="2925" y="20709"/>
                    <a:pt x="6125" y="19989"/>
                    <a:pt x="9125" y="17289"/>
                  </a:cubicBezTo>
                  <a:cubicBezTo>
                    <a:pt x="12125" y="14589"/>
                    <a:pt x="14925" y="9909"/>
                    <a:pt x="16425" y="6669"/>
                  </a:cubicBezTo>
                  <a:cubicBezTo>
                    <a:pt x="17925" y="3429"/>
                    <a:pt x="18125" y="1629"/>
                    <a:pt x="17725" y="729"/>
                  </a:cubicBezTo>
                  <a:cubicBezTo>
                    <a:pt x="17325" y="-171"/>
                    <a:pt x="16325" y="-171"/>
                    <a:pt x="15425" y="369"/>
                  </a:cubicBezTo>
                  <a:cubicBezTo>
                    <a:pt x="14525" y="909"/>
                    <a:pt x="13725" y="1989"/>
                    <a:pt x="13225" y="4689"/>
                  </a:cubicBezTo>
                  <a:cubicBezTo>
                    <a:pt x="12725" y="7389"/>
                    <a:pt x="12525" y="11709"/>
                    <a:pt x="13325" y="14769"/>
                  </a:cubicBezTo>
                  <a:cubicBezTo>
                    <a:pt x="14125" y="17829"/>
                    <a:pt x="15925" y="19629"/>
                    <a:pt x="17425" y="20529"/>
                  </a:cubicBezTo>
                  <a:cubicBezTo>
                    <a:pt x="18925" y="21429"/>
                    <a:pt x="20125" y="21429"/>
                    <a:pt x="21325" y="214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6646462" y="4248066"/>
              <a:ext cx="322535" cy="54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29" fill="norm" stroke="1" extrusionOk="0">
                  <a:moveTo>
                    <a:pt x="7067" y="9103"/>
                  </a:moveTo>
                  <a:cubicBezTo>
                    <a:pt x="6926" y="8686"/>
                    <a:pt x="6786" y="8269"/>
                    <a:pt x="6365" y="7977"/>
                  </a:cubicBezTo>
                  <a:cubicBezTo>
                    <a:pt x="5944" y="7685"/>
                    <a:pt x="5243" y="7518"/>
                    <a:pt x="4191" y="7643"/>
                  </a:cubicBezTo>
                  <a:cubicBezTo>
                    <a:pt x="3139" y="7768"/>
                    <a:pt x="1737" y="8185"/>
                    <a:pt x="895" y="8853"/>
                  </a:cubicBezTo>
                  <a:cubicBezTo>
                    <a:pt x="54" y="9520"/>
                    <a:pt x="-227" y="10437"/>
                    <a:pt x="194" y="11229"/>
                  </a:cubicBezTo>
                  <a:cubicBezTo>
                    <a:pt x="615" y="12022"/>
                    <a:pt x="1737" y="12689"/>
                    <a:pt x="3279" y="12564"/>
                  </a:cubicBezTo>
                  <a:cubicBezTo>
                    <a:pt x="4822" y="12439"/>
                    <a:pt x="6786" y="11521"/>
                    <a:pt x="7768" y="10562"/>
                  </a:cubicBezTo>
                  <a:cubicBezTo>
                    <a:pt x="8750" y="9603"/>
                    <a:pt x="8750" y="8602"/>
                    <a:pt x="8539" y="7935"/>
                  </a:cubicBezTo>
                  <a:cubicBezTo>
                    <a:pt x="8329" y="7268"/>
                    <a:pt x="7908" y="6934"/>
                    <a:pt x="7557" y="6392"/>
                  </a:cubicBezTo>
                  <a:cubicBezTo>
                    <a:pt x="7207" y="5850"/>
                    <a:pt x="6926" y="5100"/>
                    <a:pt x="7978" y="4099"/>
                  </a:cubicBezTo>
                  <a:cubicBezTo>
                    <a:pt x="9030" y="3098"/>
                    <a:pt x="11415" y="1847"/>
                    <a:pt x="12817" y="1055"/>
                  </a:cubicBezTo>
                  <a:cubicBezTo>
                    <a:pt x="14220" y="263"/>
                    <a:pt x="14641" y="-71"/>
                    <a:pt x="14500" y="12"/>
                  </a:cubicBezTo>
                  <a:cubicBezTo>
                    <a:pt x="14360" y="96"/>
                    <a:pt x="13659" y="596"/>
                    <a:pt x="12467" y="2389"/>
                  </a:cubicBezTo>
                  <a:cubicBezTo>
                    <a:pt x="11274" y="4182"/>
                    <a:pt x="9591" y="7268"/>
                    <a:pt x="8539" y="10020"/>
                  </a:cubicBezTo>
                  <a:cubicBezTo>
                    <a:pt x="7487" y="12772"/>
                    <a:pt x="7067" y="15191"/>
                    <a:pt x="6926" y="16942"/>
                  </a:cubicBezTo>
                  <a:cubicBezTo>
                    <a:pt x="6786" y="18693"/>
                    <a:pt x="6926" y="19778"/>
                    <a:pt x="7277" y="20487"/>
                  </a:cubicBezTo>
                  <a:cubicBezTo>
                    <a:pt x="7628" y="21195"/>
                    <a:pt x="8189" y="21529"/>
                    <a:pt x="8679" y="21529"/>
                  </a:cubicBezTo>
                  <a:cubicBezTo>
                    <a:pt x="9170" y="21529"/>
                    <a:pt x="9591" y="21195"/>
                    <a:pt x="10152" y="20361"/>
                  </a:cubicBezTo>
                  <a:cubicBezTo>
                    <a:pt x="10713" y="19527"/>
                    <a:pt x="11415" y="18193"/>
                    <a:pt x="12396" y="17067"/>
                  </a:cubicBezTo>
                  <a:cubicBezTo>
                    <a:pt x="13378" y="15941"/>
                    <a:pt x="14641" y="15024"/>
                    <a:pt x="16183" y="14398"/>
                  </a:cubicBezTo>
                  <a:cubicBezTo>
                    <a:pt x="17726" y="13773"/>
                    <a:pt x="19550" y="13439"/>
                    <a:pt x="21373" y="131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7136439" y="4436829"/>
              <a:ext cx="156408" cy="13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0775" fill="norm" stroke="1" extrusionOk="0">
                  <a:moveTo>
                    <a:pt x="9185" y="10155"/>
                  </a:moveTo>
                  <a:cubicBezTo>
                    <a:pt x="9185" y="8567"/>
                    <a:pt x="9185" y="6979"/>
                    <a:pt x="9041" y="5232"/>
                  </a:cubicBezTo>
                  <a:cubicBezTo>
                    <a:pt x="8897" y="3485"/>
                    <a:pt x="8609" y="1579"/>
                    <a:pt x="7745" y="626"/>
                  </a:cubicBezTo>
                  <a:cubicBezTo>
                    <a:pt x="6881" y="-327"/>
                    <a:pt x="5441" y="-327"/>
                    <a:pt x="3857" y="1579"/>
                  </a:cubicBezTo>
                  <a:cubicBezTo>
                    <a:pt x="2273" y="3485"/>
                    <a:pt x="545" y="7297"/>
                    <a:pt x="113" y="10791"/>
                  </a:cubicBezTo>
                  <a:cubicBezTo>
                    <a:pt x="-319" y="14285"/>
                    <a:pt x="545" y="17461"/>
                    <a:pt x="1697" y="19208"/>
                  </a:cubicBezTo>
                  <a:cubicBezTo>
                    <a:pt x="2849" y="20955"/>
                    <a:pt x="4289" y="21273"/>
                    <a:pt x="6017" y="20002"/>
                  </a:cubicBezTo>
                  <a:cubicBezTo>
                    <a:pt x="7745" y="18732"/>
                    <a:pt x="9761" y="15873"/>
                    <a:pt x="11489" y="13808"/>
                  </a:cubicBezTo>
                  <a:cubicBezTo>
                    <a:pt x="13217" y="11744"/>
                    <a:pt x="14657" y="10473"/>
                    <a:pt x="15665" y="10791"/>
                  </a:cubicBezTo>
                  <a:cubicBezTo>
                    <a:pt x="16673" y="11108"/>
                    <a:pt x="17249" y="13014"/>
                    <a:pt x="18113" y="14444"/>
                  </a:cubicBezTo>
                  <a:cubicBezTo>
                    <a:pt x="18977" y="15873"/>
                    <a:pt x="20129" y="16826"/>
                    <a:pt x="21281" y="177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7672763" y="4222681"/>
              <a:ext cx="185234" cy="41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89" fill="norm" stroke="1" extrusionOk="0">
                  <a:moveTo>
                    <a:pt x="14686" y="15585"/>
                  </a:moveTo>
                  <a:cubicBezTo>
                    <a:pt x="14686" y="14818"/>
                    <a:pt x="14686" y="14050"/>
                    <a:pt x="14079" y="13557"/>
                  </a:cubicBezTo>
                  <a:cubicBezTo>
                    <a:pt x="13473" y="13063"/>
                    <a:pt x="12259" y="12844"/>
                    <a:pt x="10924" y="12734"/>
                  </a:cubicBezTo>
                  <a:cubicBezTo>
                    <a:pt x="9590" y="12625"/>
                    <a:pt x="8133" y="12625"/>
                    <a:pt x="6192" y="13776"/>
                  </a:cubicBezTo>
                  <a:cubicBezTo>
                    <a:pt x="4250" y="14927"/>
                    <a:pt x="1823" y="17230"/>
                    <a:pt x="731" y="18710"/>
                  </a:cubicBezTo>
                  <a:cubicBezTo>
                    <a:pt x="-361" y="20190"/>
                    <a:pt x="-118" y="20848"/>
                    <a:pt x="731" y="21177"/>
                  </a:cubicBezTo>
                  <a:cubicBezTo>
                    <a:pt x="1581" y="21506"/>
                    <a:pt x="3037" y="21506"/>
                    <a:pt x="4857" y="20793"/>
                  </a:cubicBezTo>
                  <a:cubicBezTo>
                    <a:pt x="6677" y="20081"/>
                    <a:pt x="8861" y="18655"/>
                    <a:pt x="10682" y="16298"/>
                  </a:cubicBezTo>
                  <a:cubicBezTo>
                    <a:pt x="12502" y="13941"/>
                    <a:pt x="13958" y="10651"/>
                    <a:pt x="15050" y="8020"/>
                  </a:cubicBezTo>
                  <a:cubicBezTo>
                    <a:pt x="16142" y="5388"/>
                    <a:pt x="16870" y="3415"/>
                    <a:pt x="17356" y="2099"/>
                  </a:cubicBezTo>
                  <a:cubicBezTo>
                    <a:pt x="17841" y="783"/>
                    <a:pt x="18084" y="125"/>
                    <a:pt x="17841" y="16"/>
                  </a:cubicBezTo>
                  <a:cubicBezTo>
                    <a:pt x="17599" y="-94"/>
                    <a:pt x="16870" y="345"/>
                    <a:pt x="16264" y="2263"/>
                  </a:cubicBezTo>
                  <a:cubicBezTo>
                    <a:pt x="15657" y="4182"/>
                    <a:pt x="15172" y="7581"/>
                    <a:pt x="15050" y="10158"/>
                  </a:cubicBezTo>
                  <a:cubicBezTo>
                    <a:pt x="14929" y="12734"/>
                    <a:pt x="15172" y="14489"/>
                    <a:pt x="15536" y="15804"/>
                  </a:cubicBezTo>
                  <a:cubicBezTo>
                    <a:pt x="15900" y="17120"/>
                    <a:pt x="16385" y="17997"/>
                    <a:pt x="16992" y="18217"/>
                  </a:cubicBezTo>
                  <a:cubicBezTo>
                    <a:pt x="17599" y="18436"/>
                    <a:pt x="18327" y="17997"/>
                    <a:pt x="19055" y="17340"/>
                  </a:cubicBezTo>
                  <a:cubicBezTo>
                    <a:pt x="19783" y="16682"/>
                    <a:pt x="20511" y="15804"/>
                    <a:pt x="21239" y="149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7883396" y="4371150"/>
              <a:ext cx="444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71" y="11148"/>
                  </a:moveTo>
                  <a:cubicBezTo>
                    <a:pt x="7200" y="12310"/>
                    <a:pt x="8229" y="13471"/>
                    <a:pt x="7200" y="14748"/>
                  </a:cubicBezTo>
                  <a:cubicBezTo>
                    <a:pt x="6171" y="16026"/>
                    <a:pt x="3086" y="17419"/>
                    <a:pt x="1543" y="18813"/>
                  </a:cubicBezTo>
                  <a:cubicBezTo>
                    <a:pt x="0" y="20206"/>
                    <a:pt x="0" y="21600"/>
                    <a:pt x="0" y="21600"/>
                  </a:cubicBezTo>
                  <a:cubicBezTo>
                    <a:pt x="0" y="21600"/>
                    <a:pt x="0" y="20206"/>
                    <a:pt x="0" y="17187"/>
                  </a:cubicBezTo>
                  <a:cubicBezTo>
                    <a:pt x="0" y="14168"/>
                    <a:pt x="0" y="9523"/>
                    <a:pt x="514" y="6503"/>
                  </a:cubicBezTo>
                  <a:cubicBezTo>
                    <a:pt x="1029" y="3484"/>
                    <a:pt x="2057" y="2090"/>
                    <a:pt x="5657" y="1277"/>
                  </a:cubicBezTo>
                  <a:cubicBezTo>
                    <a:pt x="9257" y="465"/>
                    <a:pt x="15429" y="2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7952982" y="4371150"/>
              <a:ext cx="95515" cy="18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426" fill="norm" stroke="1" extrusionOk="0">
                  <a:moveTo>
                    <a:pt x="20738" y="1490"/>
                  </a:moveTo>
                  <a:cubicBezTo>
                    <a:pt x="18440" y="745"/>
                    <a:pt x="16142" y="0"/>
                    <a:pt x="12466" y="0"/>
                  </a:cubicBezTo>
                  <a:cubicBezTo>
                    <a:pt x="8789" y="0"/>
                    <a:pt x="3734" y="745"/>
                    <a:pt x="1436" y="1738"/>
                  </a:cubicBezTo>
                  <a:cubicBezTo>
                    <a:pt x="-862" y="2731"/>
                    <a:pt x="-402" y="3972"/>
                    <a:pt x="2815" y="5959"/>
                  </a:cubicBezTo>
                  <a:cubicBezTo>
                    <a:pt x="6032" y="7945"/>
                    <a:pt x="12006" y="10676"/>
                    <a:pt x="15453" y="13034"/>
                  </a:cubicBezTo>
                  <a:cubicBezTo>
                    <a:pt x="18900" y="15393"/>
                    <a:pt x="19819" y="17379"/>
                    <a:pt x="19359" y="18745"/>
                  </a:cubicBezTo>
                  <a:cubicBezTo>
                    <a:pt x="18900" y="20110"/>
                    <a:pt x="17061" y="20855"/>
                    <a:pt x="14534" y="21228"/>
                  </a:cubicBezTo>
                  <a:cubicBezTo>
                    <a:pt x="12006" y="21600"/>
                    <a:pt x="8789" y="21600"/>
                    <a:pt x="6491" y="19862"/>
                  </a:cubicBezTo>
                  <a:cubicBezTo>
                    <a:pt x="4193" y="18124"/>
                    <a:pt x="2815" y="14648"/>
                    <a:pt x="1436" y="111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8116230" y="4195083"/>
              <a:ext cx="84667" cy="36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11880" y="1373"/>
                  </a:moveTo>
                  <a:cubicBezTo>
                    <a:pt x="12420" y="759"/>
                    <a:pt x="12960" y="145"/>
                    <a:pt x="12150" y="23"/>
                  </a:cubicBezTo>
                  <a:cubicBezTo>
                    <a:pt x="11340" y="-100"/>
                    <a:pt x="9180" y="268"/>
                    <a:pt x="7290" y="1557"/>
                  </a:cubicBezTo>
                  <a:cubicBezTo>
                    <a:pt x="5400" y="2845"/>
                    <a:pt x="3780" y="5055"/>
                    <a:pt x="2430" y="8123"/>
                  </a:cubicBezTo>
                  <a:cubicBezTo>
                    <a:pt x="1080" y="11191"/>
                    <a:pt x="0" y="15118"/>
                    <a:pt x="0" y="17450"/>
                  </a:cubicBezTo>
                  <a:cubicBezTo>
                    <a:pt x="0" y="19782"/>
                    <a:pt x="1080" y="20518"/>
                    <a:pt x="2970" y="20948"/>
                  </a:cubicBezTo>
                  <a:cubicBezTo>
                    <a:pt x="4860" y="21377"/>
                    <a:pt x="7560" y="21500"/>
                    <a:pt x="10800" y="20641"/>
                  </a:cubicBezTo>
                  <a:cubicBezTo>
                    <a:pt x="14040" y="19782"/>
                    <a:pt x="17820" y="17941"/>
                    <a:pt x="21600" y="161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8080246" y="4363200"/>
              <a:ext cx="215901" cy="17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190"/>
                  </a:moveTo>
                  <a:cubicBezTo>
                    <a:pt x="2753" y="-61"/>
                    <a:pt x="5506" y="-312"/>
                    <a:pt x="8259" y="1195"/>
                  </a:cubicBezTo>
                  <a:cubicBezTo>
                    <a:pt x="11012" y="2702"/>
                    <a:pt x="13765" y="5967"/>
                    <a:pt x="15247" y="8981"/>
                  </a:cubicBezTo>
                  <a:cubicBezTo>
                    <a:pt x="16729" y="11995"/>
                    <a:pt x="16941" y="14758"/>
                    <a:pt x="16835" y="16767"/>
                  </a:cubicBezTo>
                  <a:cubicBezTo>
                    <a:pt x="16729" y="18776"/>
                    <a:pt x="16306" y="20032"/>
                    <a:pt x="15565" y="20660"/>
                  </a:cubicBezTo>
                  <a:cubicBezTo>
                    <a:pt x="14824" y="21288"/>
                    <a:pt x="13765" y="21288"/>
                    <a:pt x="13129" y="20535"/>
                  </a:cubicBezTo>
                  <a:cubicBezTo>
                    <a:pt x="12494" y="19781"/>
                    <a:pt x="12282" y="18274"/>
                    <a:pt x="12494" y="16265"/>
                  </a:cubicBezTo>
                  <a:cubicBezTo>
                    <a:pt x="12706" y="14255"/>
                    <a:pt x="13341" y="11744"/>
                    <a:pt x="14929" y="9107"/>
                  </a:cubicBezTo>
                  <a:cubicBezTo>
                    <a:pt x="16518" y="6469"/>
                    <a:pt x="19059" y="3707"/>
                    <a:pt x="21600" y="9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8346946" y="4358450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8365996" y="427590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8409223" y="4256850"/>
              <a:ext cx="116745" cy="29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33" fill="norm" stroke="1" extrusionOk="0">
                  <a:moveTo>
                    <a:pt x="3694" y="0"/>
                  </a:moveTo>
                  <a:cubicBezTo>
                    <a:pt x="3308" y="4696"/>
                    <a:pt x="2923" y="9391"/>
                    <a:pt x="2730" y="12522"/>
                  </a:cubicBezTo>
                  <a:cubicBezTo>
                    <a:pt x="2537" y="15652"/>
                    <a:pt x="2537" y="17217"/>
                    <a:pt x="2344" y="18548"/>
                  </a:cubicBezTo>
                  <a:cubicBezTo>
                    <a:pt x="2151" y="19878"/>
                    <a:pt x="1766" y="20974"/>
                    <a:pt x="1573" y="21052"/>
                  </a:cubicBezTo>
                  <a:cubicBezTo>
                    <a:pt x="1380" y="21130"/>
                    <a:pt x="1380" y="20191"/>
                    <a:pt x="2151" y="18626"/>
                  </a:cubicBezTo>
                  <a:cubicBezTo>
                    <a:pt x="2923" y="17061"/>
                    <a:pt x="4466" y="14870"/>
                    <a:pt x="5816" y="13461"/>
                  </a:cubicBezTo>
                  <a:cubicBezTo>
                    <a:pt x="7166" y="12052"/>
                    <a:pt x="8323" y="11426"/>
                    <a:pt x="9866" y="11035"/>
                  </a:cubicBezTo>
                  <a:cubicBezTo>
                    <a:pt x="11408" y="10643"/>
                    <a:pt x="13337" y="10487"/>
                    <a:pt x="15073" y="10643"/>
                  </a:cubicBezTo>
                  <a:cubicBezTo>
                    <a:pt x="16808" y="10800"/>
                    <a:pt x="18351" y="11270"/>
                    <a:pt x="19508" y="12600"/>
                  </a:cubicBezTo>
                  <a:cubicBezTo>
                    <a:pt x="20666" y="13930"/>
                    <a:pt x="21437" y="16122"/>
                    <a:pt x="21244" y="17530"/>
                  </a:cubicBezTo>
                  <a:cubicBezTo>
                    <a:pt x="21051" y="18939"/>
                    <a:pt x="19894" y="19565"/>
                    <a:pt x="18544" y="20113"/>
                  </a:cubicBezTo>
                  <a:cubicBezTo>
                    <a:pt x="17194" y="20661"/>
                    <a:pt x="15651" y="21130"/>
                    <a:pt x="12951" y="21365"/>
                  </a:cubicBezTo>
                  <a:cubicBezTo>
                    <a:pt x="10251" y="21600"/>
                    <a:pt x="6394" y="21600"/>
                    <a:pt x="3887" y="21287"/>
                  </a:cubicBezTo>
                  <a:cubicBezTo>
                    <a:pt x="1380" y="20974"/>
                    <a:pt x="223" y="20348"/>
                    <a:pt x="30" y="19409"/>
                  </a:cubicBezTo>
                  <a:cubicBezTo>
                    <a:pt x="-163" y="18470"/>
                    <a:pt x="608" y="17217"/>
                    <a:pt x="1380" y="159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8584811" y="4176193"/>
              <a:ext cx="320936" cy="35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33" fill="norm" stroke="1" extrusionOk="0">
                  <a:moveTo>
                    <a:pt x="657" y="12771"/>
                  </a:moveTo>
                  <a:cubicBezTo>
                    <a:pt x="372" y="15045"/>
                    <a:pt x="88" y="17319"/>
                    <a:pt x="17" y="18834"/>
                  </a:cubicBezTo>
                  <a:cubicBezTo>
                    <a:pt x="-54" y="20350"/>
                    <a:pt x="88" y="21108"/>
                    <a:pt x="514" y="21298"/>
                  </a:cubicBezTo>
                  <a:cubicBezTo>
                    <a:pt x="941" y="21487"/>
                    <a:pt x="1651" y="21108"/>
                    <a:pt x="2220" y="20666"/>
                  </a:cubicBezTo>
                  <a:cubicBezTo>
                    <a:pt x="2788" y="20224"/>
                    <a:pt x="3214" y="19719"/>
                    <a:pt x="3570" y="19087"/>
                  </a:cubicBezTo>
                  <a:cubicBezTo>
                    <a:pt x="3925" y="18455"/>
                    <a:pt x="4209" y="17698"/>
                    <a:pt x="4351" y="17761"/>
                  </a:cubicBezTo>
                  <a:cubicBezTo>
                    <a:pt x="4493" y="17824"/>
                    <a:pt x="4493" y="18708"/>
                    <a:pt x="4849" y="19276"/>
                  </a:cubicBezTo>
                  <a:cubicBezTo>
                    <a:pt x="5204" y="19845"/>
                    <a:pt x="5914" y="20098"/>
                    <a:pt x="6625" y="19971"/>
                  </a:cubicBezTo>
                  <a:cubicBezTo>
                    <a:pt x="7335" y="19845"/>
                    <a:pt x="8046" y="19340"/>
                    <a:pt x="9325" y="17192"/>
                  </a:cubicBezTo>
                  <a:cubicBezTo>
                    <a:pt x="10604" y="15045"/>
                    <a:pt x="12451" y="11255"/>
                    <a:pt x="13659" y="8476"/>
                  </a:cubicBezTo>
                  <a:cubicBezTo>
                    <a:pt x="14867" y="5698"/>
                    <a:pt x="15435" y="3929"/>
                    <a:pt x="15720" y="2540"/>
                  </a:cubicBezTo>
                  <a:cubicBezTo>
                    <a:pt x="16004" y="1150"/>
                    <a:pt x="16004" y="140"/>
                    <a:pt x="15720" y="13"/>
                  </a:cubicBezTo>
                  <a:cubicBezTo>
                    <a:pt x="15435" y="-113"/>
                    <a:pt x="14867" y="645"/>
                    <a:pt x="14085" y="2855"/>
                  </a:cubicBezTo>
                  <a:cubicBezTo>
                    <a:pt x="13304" y="5066"/>
                    <a:pt x="12309" y="8729"/>
                    <a:pt x="11812" y="11571"/>
                  </a:cubicBezTo>
                  <a:cubicBezTo>
                    <a:pt x="11314" y="14413"/>
                    <a:pt x="11314" y="16434"/>
                    <a:pt x="11314" y="17761"/>
                  </a:cubicBezTo>
                  <a:cubicBezTo>
                    <a:pt x="11314" y="19087"/>
                    <a:pt x="11314" y="19719"/>
                    <a:pt x="11599" y="20224"/>
                  </a:cubicBezTo>
                  <a:cubicBezTo>
                    <a:pt x="11883" y="20729"/>
                    <a:pt x="12451" y="21108"/>
                    <a:pt x="13162" y="21298"/>
                  </a:cubicBezTo>
                  <a:cubicBezTo>
                    <a:pt x="13872" y="21487"/>
                    <a:pt x="14725" y="21487"/>
                    <a:pt x="15435" y="21234"/>
                  </a:cubicBezTo>
                  <a:cubicBezTo>
                    <a:pt x="16146" y="20982"/>
                    <a:pt x="16714" y="20476"/>
                    <a:pt x="16785" y="19529"/>
                  </a:cubicBezTo>
                  <a:cubicBezTo>
                    <a:pt x="16857" y="18582"/>
                    <a:pt x="16430" y="17192"/>
                    <a:pt x="15435" y="16182"/>
                  </a:cubicBezTo>
                  <a:cubicBezTo>
                    <a:pt x="14441" y="15171"/>
                    <a:pt x="12878" y="14540"/>
                    <a:pt x="11741" y="14034"/>
                  </a:cubicBezTo>
                  <a:cubicBezTo>
                    <a:pt x="10604" y="13529"/>
                    <a:pt x="9893" y="13150"/>
                    <a:pt x="9964" y="12898"/>
                  </a:cubicBezTo>
                  <a:cubicBezTo>
                    <a:pt x="10035" y="12645"/>
                    <a:pt x="10888" y="12519"/>
                    <a:pt x="12096" y="12392"/>
                  </a:cubicBezTo>
                  <a:cubicBezTo>
                    <a:pt x="13304" y="12266"/>
                    <a:pt x="14867" y="12140"/>
                    <a:pt x="16075" y="12645"/>
                  </a:cubicBezTo>
                  <a:cubicBezTo>
                    <a:pt x="17283" y="13150"/>
                    <a:pt x="18135" y="14287"/>
                    <a:pt x="18562" y="15487"/>
                  </a:cubicBezTo>
                  <a:cubicBezTo>
                    <a:pt x="18988" y="16687"/>
                    <a:pt x="18988" y="17950"/>
                    <a:pt x="18988" y="18898"/>
                  </a:cubicBezTo>
                  <a:cubicBezTo>
                    <a:pt x="18988" y="19845"/>
                    <a:pt x="18988" y="20476"/>
                    <a:pt x="19201" y="20413"/>
                  </a:cubicBezTo>
                  <a:cubicBezTo>
                    <a:pt x="19414" y="20350"/>
                    <a:pt x="19841" y="19592"/>
                    <a:pt x="20267" y="17698"/>
                  </a:cubicBezTo>
                  <a:cubicBezTo>
                    <a:pt x="20693" y="15803"/>
                    <a:pt x="21120" y="12771"/>
                    <a:pt x="21546" y="97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8917727" y="4371150"/>
              <a:ext cx="109802" cy="15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278" fill="norm" stroke="1" extrusionOk="0">
                  <a:moveTo>
                    <a:pt x="15736" y="2627"/>
                  </a:moveTo>
                  <a:cubicBezTo>
                    <a:pt x="13736" y="2627"/>
                    <a:pt x="11736" y="2627"/>
                    <a:pt x="8936" y="5108"/>
                  </a:cubicBezTo>
                  <a:cubicBezTo>
                    <a:pt x="6136" y="7589"/>
                    <a:pt x="2536" y="12551"/>
                    <a:pt x="936" y="15762"/>
                  </a:cubicBezTo>
                  <a:cubicBezTo>
                    <a:pt x="-664" y="18973"/>
                    <a:pt x="-264" y="20432"/>
                    <a:pt x="2536" y="21016"/>
                  </a:cubicBezTo>
                  <a:cubicBezTo>
                    <a:pt x="5336" y="21600"/>
                    <a:pt x="10536" y="21308"/>
                    <a:pt x="14336" y="19119"/>
                  </a:cubicBezTo>
                  <a:cubicBezTo>
                    <a:pt x="18136" y="16930"/>
                    <a:pt x="20536" y="12843"/>
                    <a:pt x="20736" y="9341"/>
                  </a:cubicBezTo>
                  <a:cubicBezTo>
                    <a:pt x="20936" y="5838"/>
                    <a:pt x="18936" y="2919"/>
                    <a:pt x="1693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9051796" y="4371150"/>
              <a:ext cx="16394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70" fill="norm" stroke="1" extrusionOk="0">
                  <a:moveTo>
                    <a:pt x="0" y="0"/>
                  </a:moveTo>
                  <a:cubicBezTo>
                    <a:pt x="277" y="3906"/>
                    <a:pt x="554" y="7813"/>
                    <a:pt x="831" y="10340"/>
                  </a:cubicBezTo>
                  <a:cubicBezTo>
                    <a:pt x="1108" y="12868"/>
                    <a:pt x="1385" y="14017"/>
                    <a:pt x="1385" y="14017"/>
                  </a:cubicBezTo>
                  <a:cubicBezTo>
                    <a:pt x="1385" y="14017"/>
                    <a:pt x="1108" y="12868"/>
                    <a:pt x="1938" y="10455"/>
                  </a:cubicBezTo>
                  <a:cubicBezTo>
                    <a:pt x="2769" y="8042"/>
                    <a:pt x="4708" y="4366"/>
                    <a:pt x="7200" y="2298"/>
                  </a:cubicBezTo>
                  <a:cubicBezTo>
                    <a:pt x="9692" y="230"/>
                    <a:pt x="12738" y="-230"/>
                    <a:pt x="15231" y="1149"/>
                  </a:cubicBezTo>
                  <a:cubicBezTo>
                    <a:pt x="17723" y="2527"/>
                    <a:pt x="19662" y="5744"/>
                    <a:pt x="20631" y="8961"/>
                  </a:cubicBezTo>
                  <a:cubicBezTo>
                    <a:pt x="21600" y="12179"/>
                    <a:pt x="21600" y="15396"/>
                    <a:pt x="21185" y="17464"/>
                  </a:cubicBezTo>
                  <a:cubicBezTo>
                    <a:pt x="20769" y="19532"/>
                    <a:pt x="19938" y="20451"/>
                    <a:pt x="19108" y="213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6829296" y="4929950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6896153" y="4923600"/>
              <a:ext cx="1569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057"/>
                    <a:pt x="3818" y="4114"/>
                    <a:pt x="1118" y="7714"/>
                  </a:cubicBezTo>
                  <a:cubicBezTo>
                    <a:pt x="-1582" y="11314"/>
                    <a:pt x="1118" y="1645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7030605" y="4966918"/>
              <a:ext cx="97142" cy="3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53" fill="norm" stroke="1" extrusionOk="0">
                  <a:moveTo>
                    <a:pt x="8682" y="1204"/>
                  </a:moveTo>
                  <a:cubicBezTo>
                    <a:pt x="9142" y="573"/>
                    <a:pt x="9602" y="-59"/>
                    <a:pt x="9602" y="4"/>
                  </a:cubicBezTo>
                  <a:cubicBezTo>
                    <a:pt x="9602" y="67"/>
                    <a:pt x="9142" y="825"/>
                    <a:pt x="8223" y="2846"/>
                  </a:cubicBezTo>
                  <a:cubicBezTo>
                    <a:pt x="7304" y="4867"/>
                    <a:pt x="5925" y="8152"/>
                    <a:pt x="4546" y="11057"/>
                  </a:cubicBezTo>
                  <a:cubicBezTo>
                    <a:pt x="3168" y="13962"/>
                    <a:pt x="1789" y="16488"/>
                    <a:pt x="870" y="18257"/>
                  </a:cubicBezTo>
                  <a:cubicBezTo>
                    <a:pt x="-49" y="20025"/>
                    <a:pt x="-509" y="21036"/>
                    <a:pt x="870" y="21288"/>
                  </a:cubicBezTo>
                  <a:cubicBezTo>
                    <a:pt x="2248" y="21541"/>
                    <a:pt x="5465" y="21036"/>
                    <a:pt x="9142" y="20025"/>
                  </a:cubicBezTo>
                  <a:cubicBezTo>
                    <a:pt x="12819" y="19015"/>
                    <a:pt x="16955" y="17499"/>
                    <a:pt x="21091" y="159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6962646" y="5095050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7165846" y="5120450"/>
              <a:ext cx="107951" cy="1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0"/>
                  </a:moveTo>
                  <a:cubicBezTo>
                    <a:pt x="1694" y="2374"/>
                    <a:pt x="3388" y="4747"/>
                    <a:pt x="4871" y="7596"/>
                  </a:cubicBezTo>
                  <a:cubicBezTo>
                    <a:pt x="6353" y="10444"/>
                    <a:pt x="7624" y="13767"/>
                    <a:pt x="8259" y="16022"/>
                  </a:cubicBezTo>
                  <a:cubicBezTo>
                    <a:pt x="8894" y="18277"/>
                    <a:pt x="8894" y="19464"/>
                    <a:pt x="7835" y="20295"/>
                  </a:cubicBezTo>
                  <a:cubicBezTo>
                    <a:pt x="6776" y="21125"/>
                    <a:pt x="4659" y="21600"/>
                    <a:pt x="3176" y="21244"/>
                  </a:cubicBezTo>
                  <a:cubicBezTo>
                    <a:pt x="1694" y="20888"/>
                    <a:pt x="847" y="19701"/>
                    <a:pt x="1482" y="16971"/>
                  </a:cubicBezTo>
                  <a:cubicBezTo>
                    <a:pt x="2118" y="14242"/>
                    <a:pt x="4235" y="9969"/>
                    <a:pt x="7835" y="7121"/>
                  </a:cubicBezTo>
                  <a:cubicBezTo>
                    <a:pt x="11435" y="4273"/>
                    <a:pt x="16518" y="2848"/>
                    <a:pt x="21600" y="14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7295740" y="5112088"/>
              <a:ext cx="333657" cy="15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0697" fill="norm" stroke="1" extrusionOk="0">
                  <a:moveTo>
                    <a:pt x="223" y="2905"/>
                  </a:moveTo>
                  <a:cubicBezTo>
                    <a:pt x="87" y="7283"/>
                    <a:pt x="-50" y="11662"/>
                    <a:pt x="18" y="14580"/>
                  </a:cubicBezTo>
                  <a:cubicBezTo>
                    <a:pt x="87" y="17499"/>
                    <a:pt x="360" y="18959"/>
                    <a:pt x="839" y="19251"/>
                  </a:cubicBezTo>
                  <a:cubicBezTo>
                    <a:pt x="1317" y="19543"/>
                    <a:pt x="2001" y="18667"/>
                    <a:pt x="2753" y="16770"/>
                  </a:cubicBezTo>
                  <a:cubicBezTo>
                    <a:pt x="3504" y="14872"/>
                    <a:pt x="4325" y="11953"/>
                    <a:pt x="4872" y="9764"/>
                  </a:cubicBezTo>
                  <a:cubicBezTo>
                    <a:pt x="5418" y="7575"/>
                    <a:pt x="5692" y="6116"/>
                    <a:pt x="5760" y="6116"/>
                  </a:cubicBezTo>
                  <a:cubicBezTo>
                    <a:pt x="5828" y="6116"/>
                    <a:pt x="5692" y="7575"/>
                    <a:pt x="5760" y="10056"/>
                  </a:cubicBezTo>
                  <a:cubicBezTo>
                    <a:pt x="5828" y="12537"/>
                    <a:pt x="6102" y="16040"/>
                    <a:pt x="6512" y="18229"/>
                  </a:cubicBezTo>
                  <a:cubicBezTo>
                    <a:pt x="6922" y="20418"/>
                    <a:pt x="7469" y="21294"/>
                    <a:pt x="8631" y="20272"/>
                  </a:cubicBezTo>
                  <a:cubicBezTo>
                    <a:pt x="9793" y="19251"/>
                    <a:pt x="11570" y="16332"/>
                    <a:pt x="12869" y="13267"/>
                  </a:cubicBezTo>
                  <a:cubicBezTo>
                    <a:pt x="14168" y="10202"/>
                    <a:pt x="14988" y="6991"/>
                    <a:pt x="15398" y="4656"/>
                  </a:cubicBezTo>
                  <a:cubicBezTo>
                    <a:pt x="15808" y="2321"/>
                    <a:pt x="15808" y="862"/>
                    <a:pt x="15398" y="278"/>
                  </a:cubicBezTo>
                  <a:cubicBezTo>
                    <a:pt x="14988" y="-306"/>
                    <a:pt x="14168" y="-14"/>
                    <a:pt x="13416" y="1591"/>
                  </a:cubicBezTo>
                  <a:cubicBezTo>
                    <a:pt x="12664" y="3197"/>
                    <a:pt x="11980" y="6116"/>
                    <a:pt x="11570" y="8451"/>
                  </a:cubicBezTo>
                  <a:cubicBezTo>
                    <a:pt x="11160" y="10786"/>
                    <a:pt x="11023" y="12537"/>
                    <a:pt x="11365" y="14726"/>
                  </a:cubicBezTo>
                  <a:cubicBezTo>
                    <a:pt x="11707" y="16916"/>
                    <a:pt x="12527" y="19543"/>
                    <a:pt x="14304" y="19397"/>
                  </a:cubicBezTo>
                  <a:cubicBezTo>
                    <a:pt x="16082" y="19251"/>
                    <a:pt x="18816" y="16332"/>
                    <a:pt x="21550" y="134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8038304" y="4912783"/>
              <a:ext cx="308643" cy="38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10" fill="norm" stroke="1" extrusionOk="0">
                  <a:moveTo>
                    <a:pt x="8202" y="14687"/>
                  </a:moveTo>
                  <a:cubicBezTo>
                    <a:pt x="8202" y="14100"/>
                    <a:pt x="8202" y="13513"/>
                    <a:pt x="7834" y="12985"/>
                  </a:cubicBezTo>
                  <a:cubicBezTo>
                    <a:pt x="7467" y="12457"/>
                    <a:pt x="6732" y="11987"/>
                    <a:pt x="5997" y="11694"/>
                  </a:cubicBezTo>
                  <a:cubicBezTo>
                    <a:pt x="5263" y="11400"/>
                    <a:pt x="4528" y="11283"/>
                    <a:pt x="3499" y="12516"/>
                  </a:cubicBezTo>
                  <a:cubicBezTo>
                    <a:pt x="2471" y="13748"/>
                    <a:pt x="1148" y="16331"/>
                    <a:pt x="487" y="17974"/>
                  </a:cubicBezTo>
                  <a:cubicBezTo>
                    <a:pt x="-174" y="19618"/>
                    <a:pt x="-174" y="20322"/>
                    <a:pt x="561" y="20792"/>
                  </a:cubicBezTo>
                  <a:cubicBezTo>
                    <a:pt x="1295" y="21261"/>
                    <a:pt x="2765" y="21496"/>
                    <a:pt x="4161" y="20616"/>
                  </a:cubicBezTo>
                  <a:cubicBezTo>
                    <a:pt x="5557" y="19735"/>
                    <a:pt x="6879" y="17739"/>
                    <a:pt x="7908" y="14629"/>
                  </a:cubicBezTo>
                  <a:cubicBezTo>
                    <a:pt x="8936" y="11518"/>
                    <a:pt x="9671" y="7292"/>
                    <a:pt x="10038" y="4885"/>
                  </a:cubicBezTo>
                  <a:cubicBezTo>
                    <a:pt x="10406" y="2479"/>
                    <a:pt x="10406" y="1892"/>
                    <a:pt x="10185" y="1246"/>
                  </a:cubicBezTo>
                  <a:cubicBezTo>
                    <a:pt x="9965" y="600"/>
                    <a:pt x="9524" y="-104"/>
                    <a:pt x="9157" y="13"/>
                  </a:cubicBezTo>
                  <a:cubicBezTo>
                    <a:pt x="8789" y="131"/>
                    <a:pt x="8495" y="1070"/>
                    <a:pt x="8495" y="3183"/>
                  </a:cubicBezTo>
                  <a:cubicBezTo>
                    <a:pt x="8495" y="5296"/>
                    <a:pt x="8789" y="8583"/>
                    <a:pt x="9010" y="11048"/>
                  </a:cubicBezTo>
                  <a:cubicBezTo>
                    <a:pt x="9230" y="13513"/>
                    <a:pt x="9377" y="15157"/>
                    <a:pt x="9597" y="16331"/>
                  </a:cubicBezTo>
                  <a:cubicBezTo>
                    <a:pt x="9818" y="17505"/>
                    <a:pt x="10112" y="18209"/>
                    <a:pt x="10553" y="18268"/>
                  </a:cubicBezTo>
                  <a:cubicBezTo>
                    <a:pt x="10993" y="18326"/>
                    <a:pt x="11581" y="17739"/>
                    <a:pt x="12095" y="17153"/>
                  </a:cubicBezTo>
                  <a:cubicBezTo>
                    <a:pt x="12610" y="16566"/>
                    <a:pt x="13050" y="15979"/>
                    <a:pt x="13491" y="15450"/>
                  </a:cubicBezTo>
                  <a:cubicBezTo>
                    <a:pt x="13932" y="14922"/>
                    <a:pt x="14373" y="14453"/>
                    <a:pt x="14593" y="14687"/>
                  </a:cubicBezTo>
                  <a:cubicBezTo>
                    <a:pt x="14814" y="14922"/>
                    <a:pt x="14814" y="15861"/>
                    <a:pt x="14887" y="16624"/>
                  </a:cubicBezTo>
                  <a:cubicBezTo>
                    <a:pt x="14961" y="17387"/>
                    <a:pt x="15108" y="17974"/>
                    <a:pt x="15328" y="17916"/>
                  </a:cubicBezTo>
                  <a:cubicBezTo>
                    <a:pt x="15548" y="17857"/>
                    <a:pt x="15842" y="17153"/>
                    <a:pt x="15989" y="15861"/>
                  </a:cubicBezTo>
                  <a:cubicBezTo>
                    <a:pt x="16136" y="14570"/>
                    <a:pt x="16136" y="12692"/>
                    <a:pt x="15916" y="10989"/>
                  </a:cubicBezTo>
                  <a:cubicBezTo>
                    <a:pt x="15695" y="9287"/>
                    <a:pt x="15255" y="7761"/>
                    <a:pt x="15402" y="6998"/>
                  </a:cubicBezTo>
                  <a:cubicBezTo>
                    <a:pt x="15548" y="6235"/>
                    <a:pt x="16283" y="6235"/>
                    <a:pt x="17385" y="6646"/>
                  </a:cubicBezTo>
                  <a:cubicBezTo>
                    <a:pt x="18487" y="7057"/>
                    <a:pt x="19957" y="7879"/>
                    <a:pt x="21426" y="8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8334246" y="5086149"/>
              <a:ext cx="86722" cy="18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215" fill="norm" stroke="1" extrusionOk="0">
                  <a:moveTo>
                    <a:pt x="16971" y="3134"/>
                  </a:moveTo>
                  <a:cubicBezTo>
                    <a:pt x="15429" y="2185"/>
                    <a:pt x="13886" y="1235"/>
                    <a:pt x="11571" y="642"/>
                  </a:cubicBezTo>
                  <a:cubicBezTo>
                    <a:pt x="9257" y="48"/>
                    <a:pt x="6171" y="-189"/>
                    <a:pt x="3857" y="167"/>
                  </a:cubicBezTo>
                  <a:cubicBezTo>
                    <a:pt x="1543" y="523"/>
                    <a:pt x="0" y="1473"/>
                    <a:pt x="0" y="3015"/>
                  </a:cubicBezTo>
                  <a:cubicBezTo>
                    <a:pt x="0" y="4558"/>
                    <a:pt x="1543" y="6695"/>
                    <a:pt x="5400" y="9068"/>
                  </a:cubicBezTo>
                  <a:cubicBezTo>
                    <a:pt x="9257" y="11442"/>
                    <a:pt x="15429" y="14053"/>
                    <a:pt x="18514" y="16070"/>
                  </a:cubicBezTo>
                  <a:cubicBezTo>
                    <a:pt x="21600" y="18088"/>
                    <a:pt x="21600" y="19512"/>
                    <a:pt x="20057" y="20343"/>
                  </a:cubicBezTo>
                  <a:cubicBezTo>
                    <a:pt x="18514" y="21174"/>
                    <a:pt x="15429" y="21411"/>
                    <a:pt x="13114" y="21055"/>
                  </a:cubicBezTo>
                  <a:cubicBezTo>
                    <a:pt x="10800" y="20699"/>
                    <a:pt x="9257" y="19749"/>
                    <a:pt x="8743" y="17138"/>
                  </a:cubicBezTo>
                  <a:cubicBezTo>
                    <a:pt x="8229" y="14527"/>
                    <a:pt x="8743" y="10255"/>
                    <a:pt x="9257" y="59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8521753" y="4860100"/>
              <a:ext cx="85817" cy="37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512" fill="norm" stroke="1" extrusionOk="0">
                  <a:moveTo>
                    <a:pt x="14613" y="0"/>
                  </a:moveTo>
                  <a:cubicBezTo>
                    <a:pt x="12042" y="0"/>
                    <a:pt x="9470" y="0"/>
                    <a:pt x="7413" y="360"/>
                  </a:cubicBezTo>
                  <a:cubicBezTo>
                    <a:pt x="5356" y="720"/>
                    <a:pt x="3813" y="1440"/>
                    <a:pt x="2785" y="3600"/>
                  </a:cubicBezTo>
                  <a:cubicBezTo>
                    <a:pt x="1756" y="5760"/>
                    <a:pt x="1242" y="9360"/>
                    <a:pt x="728" y="12300"/>
                  </a:cubicBezTo>
                  <a:cubicBezTo>
                    <a:pt x="213" y="15240"/>
                    <a:pt x="-301" y="17520"/>
                    <a:pt x="213" y="18960"/>
                  </a:cubicBezTo>
                  <a:cubicBezTo>
                    <a:pt x="728" y="20400"/>
                    <a:pt x="2270" y="21000"/>
                    <a:pt x="4585" y="21300"/>
                  </a:cubicBezTo>
                  <a:cubicBezTo>
                    <a:pt x="6899" y="21600"/>
                    <a:pt x="9985" y="21600"/>
                    <a:pt x="13328" y="21180"/>
                  </a:cubicBezTo>
                  <a:cubicBezTo>
                    <a:pt x="16670" y="20760"/>
                    <a:pt x="20270" y="19920"/>
                    <a:pt x="20785" y="18660"/>
                  </a:cubicBezTo>
                  <a:cubicBezTo>
                    <a:pt x="21299" y="17400"/>
                    <a:pt x="18728" y="15720"/>
                    <a:pt x="16156" y="140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8478180" y="5031550"/>
              <a:ext cx="14816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1600"/>
                  </a:moveTo>
                  <a:cubicBezTo>
                    <a:pt x="1543" y="20400"/>
                    <a:pt x="0" y="19200"/>
                    <a:pt x="0" y="17400"/>
                  </a:cubicBezTo>
                  <a:cubicBezTo>
                    <a:pt x="0" y="15600"/>
                    <a:pt x="1543" y="13200"/>
                    <a:pt x="5400" y="10200"/>
                  </a:cubicBezTo>
                  <a:cubicBezTo>
                    <a:pt x="9257" y="7200"/>
                    <a:pt x="154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8651746" y="5056950"/>
              <a:ext cx="114301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3600" y="5184"/>
                    <a:pt x="7200" y="10368"/>
                    <a:pt x="9200" y="13680"/>
                  </a:cubicBezTo>
                  <a:cubicBezTo>
                    <a:pt x="11200" y="16992"/>
                    <a:pt x="11600" y="18432"/>
                    <a:pt x="11000" y="19584"/>
                  </a:cubicBezTo>
                  <a:cubicBezTo>
                    <a:pt x="10400" y="20736"/>
                    <a:pt x="8800" y="21600"/>
                    <a:pt x="7400" y="21456"/>
                  </a:cubicBezTo>
                  <a:cubicBezTo>
                    <a:pt x="6000" y="21312"/>
                    <a:pt x="4800" y="20160"/>
                    <a:pt x="4200" y="18000"/>
                  </a:cubicBezTo>
                  <a:cubicBezTo>
                    <a:pt x="3600" y="15840"/>
                    <a:pt x="3600" y="12672"/>
                    <a:pt x="6600" y="9648"/>
                  </a:cubicBezTo>
                  <a:cubicBezTo>
                    <a:pt x="9600" y="6624"/>
                    <a:pt x="15600" y="3744"/>
                    <a:pt x="21600" y="8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8804146" y="5044250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8823196" y="4942650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8920671" y="4859827"/>
              <a:ext cx="131126" cy="37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95" fill="norm" stroke="1" extrusionOk="0">
                  <a:moveTo>
                    <a:pt x="3754" y="1114"/>
                  </a:moveTo>
                  <a:cubicBezTo>
                    <a:pt x="4097" y="504"/>
                    <a:pt x="4440" y="-106"/>
                    <a:pt x="4611" y="16"/>
                  </a:cubicBezTo>
                  <a:cubicBezTo>
                    <a:pt x="4783" y="138"/>
                    <a:pt x="4783" y="992"/>
                    <a:pt x="4783" y="3799"/>
                  </a:cubicBezTo>
                  <a:cubicBezTo>
                    <a:pt x="4783" y="6606"/>
                    <a:pt x="4783" y="11365"/>
                    <a:pt x="4611" y="14050"/>
                  </a:cubicBezTo>
                  <a:cubicBezTo>
                    <a:pt x="4440" y="16735"/>
                    <a:pt x="4097" y="17345"/>
                    <a:pt x="3411" y="18138"/>
                  </a:cubicBezTo>
                  <a:cubicBezTo>
                    <a:pt x="2726" y="18931"/>
                    <a:pt x="1697" y="19908"/>
                    <a:pt x="1011" y="20091"/>
                  </a:cubicBezTo>
                  <a:cubicBezTo>
                    <a:pt x="326" y="20274"/>
                    <a:pt x="-17" y="19663"/>
                    <a:pt x="154" y="18443"/>
                  </a:cubicBezTo>
                  <a:cubicBezTo>
                    <a:pt x="326" y="17223"/>
                    <a:pt x="1011" y="15392"/>
                    <a:pt x="2383" y="14172"/>
                  </a:cubicBezTo>
                  <a:cubicBezTo>
                    <a:pt x="3754" y="12952"/>
                    <a:pt x="5811" y="12341"/>
                    <a:pt x="7697" y="11975"/>
                  </a:cubicBezTo>
                  <a:cubicBezTo>
                    <a:pt x="9583" y="11609"/>
                    <a:pt x="11297" y="11487"/>
                    <a:pt x="12840" y="11670"/>
                  </a:cubicBezTo>
                  <a:cubicBezTo>
                    <a:pt x="14383" y="11853"/>
                    <a:pt x="15754" y="12341"/>
                    <a:pt x="16783" y="13257"/>
                  </a:cubicBezTo>
                  <a:cubicBezTo>
                    <a:pt x="17811" y="14172"/>
                    <a:pt x="18497" y="15514"/>
                    <a:pt x="17983" y="16735"/>
                  </a:cubicBezTo>
                  <a:cubicBezTo>
                    <a:pt x="17469" y="17955"/>
                    <a:pt x="15754" y="19053"/>
                    <a:pt x="13354" y="19847"/>
                  </a:cubicBezTo>
                  <a:cubicBezTo>
                    <a:pt x="10954" y="20640"/>
                    <a:pt x="7869" y="21128"/>
                    <a:pt x="5469" y="21311"/>
                  </a:cubicBezTo>
                  <a:cubicBezTo>
                    <a:pt x="3069" y="21494"/>
                    <a:pt x="1354" y="21372"/>
                    <a:pt x="497" y="21006"/>
                  </a:cubicBezTo>
                  <a:cubicBezTo>
                    <a:pt x="-360" y="20640"/>
                    <a:pt x="-360" y="20030"/>
                    <a:pt x="2554" y="18992"/>
                  </a:cubicBezTo>
                  <a:cubicBezTo>
                    <a:pt x="5469" y="17955"/>
                    <a:pt x="11297" y="16491"/>
                    <a:pt x="14897" y="15575"/>
                  </a:cubicBezTo>
                  <a:cubicBezTo>
                    <a:pt x="18497" y="14660"/>
                    <a:pt x="19869" y="14294"/>
                    <a:pt x="21240" y="139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9092013" y="4878894"/>
              <a:ext cx="353484" cy="32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59" y="12811"/>
                  </a:moveTo>
                  <a:cubicBezTo>
                    <a:pt x="129" y="14600"/>
                    <a:pt x="0" y="16389"/>
                    <a:pt x="0" y="17696"/>
                  </a:cubicBezTo>
                  <a:cubicBezTo>
                    <a:pt x="0" y="19003"/>
                    <a:pt x="129" y="19828"/>
                    <a:pt x="517" y="20310"/>
                  </a:cubicBezTo>
                  <a:cubicBezTo>
                    <a:pt x="905" y="20791"/>
                    <a:pt x="1552" y="20929"/>
                    <a:pt x="2393" y="19966"/>
                  </a:cubicBezTo>
                  <a:cubicBezTo>
                    <a:pt x="3234" y="19003"/>
                    <a:pt x="4268" y="16939"/>
                    <a:pt x="4915" y="15563"/>
                  </a:cubicBezTo>
                  <a:cubicBezTo>
                    <a:pt x="5562" y="14187"/>
                    <a:pt x="5820" y="13499"/>
                    <a:pt x="5950" y="13568"/>
                  </a:cubicBezTo>
                  <a:cubicBezTo>
                    <a:pt x="6079" y="13637"/>
                    <a:pt x="6079" y="14462"/>
                    <a:pt x="6079" y="15219"/>
                  </a:cubicBezTo>
                  <a:cubicBezTo>
                    <a:pt x="6079" y="15976"/>
                    <a:pt x="6079" y="16664"/>
                    <a:pt x="6144" y="17352"/>
                  </a:cubicBezTo>
                  <a:cubicBezTo>
                    <a:pt x="6208" y="18040"/>
                    <a:pt x="6338" y="18727"/>
                    <a:pt x="6726" y="19140"/>
                  </a:cubicBezTo>
                  <a:cubicBezTo>
                    <a:pt x="7114" y="19553"/>
                    <a:pt x="7760" y="19690"/>
                    <a:pt x="8537" y="18865"/>
                  </a:cubicBezTo>
                  <a:cubicBezTo>
                    <a:pt x="9313" y="18040"/>
                    <a:pt x="10218" y="16251"/>
                    <a:pt x="11253" y="13155"/>
                  </a:cubicBezTo>
                  <a:cubicBezTo>
                    <a:pt x="12287" y="10060"/>
                    <a:pt x="13451" y="5657"/>
                    <a:pt x="14163" y="3112"/>
                  </a:cubicBezTo>
                  <a:cubicBezTo>
                    <a:pt x="14874" y="567"/>
                    <a:pt x="15133" y="-121"/>
                    <a:pt x="15004" y="17"/>
                  </a:cubicBezTo>
                  <a:cubicBezTo>
                    <a:pt x="14874" y="154"/>
                    <a:pt x="14357" y="1117"/>
                    <a:pt x="13904" y="3525"/>
                  </a:cubicBezTo>
                  <a:cubicBezTo>
                    <a:pt x="13451" y="5933"/>
                    <a:pt x="13063" y="9785"/>
                    <a:pt x="12805" y="12536"/>
                  </a:cubicBezTo>
                  <a:cubicBezTo>
                    <a:pt x="12546" y="15288"/>
                    <a:pt x="12417" y="16939"/>
                    <a:pt x="12417" y="18108"/>
                  </a:cubicBezTo>
                  <a:cubicBezTo>
                    <a:pt x="12417" y="19278"/>
                    <a:pt x="12546" y="19966"/>
                    <a:pt x="12934" y="20516"/>
                  </a:cubicBezTo>
                  <a:cubicBezTo>
                    <a:pt x="13322" y="21066"/>
                    <a:pt x="13969" y="21479"/>
                    <a:pt x="14551" y="21410"/>
                  </a:cubicBezTo>
                  <a:cubicBezTo>
                    <a:pt x="15133" y="21341"/>
                    <a:pt x="15650" y="20791"/>
                    <a:pt x="15909" y="19828"/>
                  </a:cubicBezTo>
                  <a:cubicBezTo>
                    <a:pt x="16168" y="18865"/>
                    <a:pt x="16168" y="17489"/>
                    <a:pt x="15974" y="16526"/>
                  </a:cubicBezTo>
                  <a:cubicBezTo>
                    <a:pt x="15780" y="15563"/>
                    <a:pt x="15392" y="15013"/>
                    <a:pt x="14680" y="14600"/>
                  </a:cubicBezTo>
                  <a:cubicBezTo>
                    <a:pt x="13969" y="14187"/>
                    <a:pt x="12934" y="13912"/>
                    <a:pt x="12158" y="13568"/>
                  </a:cubicBezTo>
                  <a:cubicBezTo>
                    <a:pt x="11382" y="13224"/>
                    <a:pt x="10865" y="12811"/>
                    <a:pt x="10929" y="12536"/>
                  </a:cubicBezTo>
                  <a:cubicBezTo>
                    <a:pt x="10994" y="12261"/>
                    <a:pt x="11641" y="12124"/>
                    <a:pt x="12999" y="11986"/>
                  </a:cubicBezTo>
                  <a:cubicBezTo>
                    <a:pt x="14357" y="11848"/>
                    <a:pt x="16426" y="11711"/>
                    <a:pt x="17784" y="11642"/>
                  </a:cubicBezTo>
                  <a:cubicBezTo>
                    <a:pt x="19143" y="11573"/>
                    <a:pt x="19789" y="11573"/>
                    <a:pt x="20177" y="11917"/>
                  </a:cubicBezTo>
                  <a:cubicBezTo>
                    <a:pt x="20565" y="12261"/>
                    <a:pt x="20695" y="12949"/>
                    <a:pt x="20630" y="14050"/>
                  </a:cubicBezTo>
                  <a:cubicBezTo>
                    <a:pt x="20565" y="15150"/>
                    <a:pt x="20307" y="16664"/>
                    <a:pt x="20113" y="17764"/>
                  </a:cubicBezTo>
                  <a:cubicBezTo>
                    <a:pt x="19919" y="18865"/>
                    <a:pt x="19789" y="19553"/>
                    <a:pt x="19789" y="19415"/>
                  </a:cubicBezTo>
                  <a:cubicBezTo>
                    <a:pt x="19789" y="19278"/>
                    <a:pt x="19919" y="18315"/>
                    <a:pt x="20113" y="16457"/>
                  </a:cubicBezTo>
                  <a:cubicBezTo>
                    <a:pt x="20307" y="14600"/>
                    <a:pt x="20565" y="11848"/>
                    <a:pt x="20759" y="10060"/>
                  </a:cubicBezTo>
                  <a:cubicBezTo>
                    <a:pt x="20953" y="8271"/>
                    <a:pt x="21083" y="7446"/>
                    <a:pt x="21212" y="7377"/>
                  </a:cubicBezTo>
                  <a:cubicBezTo>
                    <a:pt x="21341" y="7308"/>
                    <a:pt x="21471" y="7996"/>
                    <a:pt x="21600" y="86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9457676" y="5064947"/>
              <a:ext cx="99198" cy="106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968" fill="norm" stroke="1" extrusionOk="0">
                  <a:moveTo>
                    <a:pt x="16310" y="4662"/>
                  </a:moveTo>
                  <a:cubicBezTo>
                    <a:pt x="14960" y="3000"/>
                    <a:pt x="13610" y="1339"/>
                    <a:pt x="11585" y="508"/>
                  </a:cubicBezTo>
                  <a:cubicBezTo>
                    <a:pt x="9560" y="-323"/>
                    <a:pt x="6860" y="-323"/>
                    <a:pt x="4610" y="1962"/>
                  </a:cubicBezTo>
                  <a:cubicBezTo>
                    <a:pt x="2360" y="4246"/>
                    <a:pt x="560" y="8815"/>
                    <a:pt x="110" y="12139"/>
                  </a:cubicBezTo>
                  <a:cubicBezTo>
                    <a:pt x="-340" y="15462"/>
                    <a:pt x="560" y="17539"/>
                    <a:pt x="3260" y="18992"/>
                  </a:cubicBezTo>
                  <a:cubicBezTo>
                    <a:pt x="5960" y="20446"/>
                    <a:pt x="10460" y="21277"/>
                    <a:pt x="13385" y="20862"/>
                  </a:cubicBezTo>
                  <a:cubicBezTo>
                    <a:pt x="16310" y="20446"/>
                    <a:pt x="17660" y="18785"/>
                    <a:pt x="18785" y="16708"/>
                  </a:cubicBezTo>
                  <a:cubicBezTo>
                    <a:pt x="19910" y="14631"/>
                    <a:pt x="20810" y="12139"/>
                    <a:pt x="21035" y="9646"/>
                  </a:cubicBezTo>
                  <a:cubicBezTo>
                    <a:pt x="21260" y="7154"/>
                    <a:pt x="20810" y="4662"/>
                    <a:pt x="19010" y="3415"/>
                  </a:cubicBezTo>
                  <a:cubicBezTo>
                    <a:pt x="17210" y="2169"/>
                    <a:pt x="14060" y="2169"/>
                    <a:pt x="13835" y="1962"/>
                  </a:cubicBezTo>
                  <a:cubicBezTo>
                    <a:pt x="13610" y="1754"/>
                    <a:pt x="16310" y="1339"/>
                    <a:pt x="19010" y="9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9578846" y="5018140"/>
              <a:ext cx="113359" cy="10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921" fill="norm" stroke="1" extrusionOk="0">
                  <a:moveTo>
                    <a:pt x="0" y="7472"/>
                  </a:moveTo>
                  <a:cubicBezTo>
                    <a:pt x="1600" y="11140"/>
                    <a:pt x="3200" y="14808"/>
                    <a:pt x="4600" y="14604"/>
                  </a:cubicBezTo>
                  <a:cubicBezTo>
                    <a:pt x="6000" y="14400"/>
                    <a:pt x="7200" y="10325"/>
                    <a:pt x="8400" y="7268"/>
                  </a:cubicBezTo>
                  <a:cubicBezTo>
                    <a:pt x="9600" y="4212"/>
                    <a:pt x="10800" y="2174"/>
                    <a:pt x="12400" y="951"/>
                  </a:cubicBezTo>
                  <a:cubicBezTo>
                    <a:pt x="14000" y="-271"/>
                    <a:pt x="16000" y="-679"/>
                    <a:pt x="17800" y="1970"/>
                  </a:cubicBezTo>
                  <a:cubicBezTo>
                    <a:pt x="19600" y="4619"/>
                    <a:pt x="21200" y="10325"/>
                    <a:pt x="21400" y="13993"/>
                  </a:cubicBezTo>
                  <a:cubicBezTo>
                    <a:pt x="21600" y="17661"/>
                    <a:pt x="20400" y="19291"/>
                    <a:pt x="19200" y="209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9782046" y="4847400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9807446" y="4872800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6829296" y="5755450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6887389" y="5780850"/>
              <a:ext cx="3715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10266" y="0"/>
                  </a:moveTo>
                  <a:cubicBezTo>
                    <a:pt x="5466" y="1800"/>
                    <a:pt x="666" y="3600"/>
                    <a:pt x="66" y="6000"/>
                  </a:cubicBezTo>
                  <a:cubicBezTo>
                    <a:pt x="-534" y="8400"/>
                    <a:pt x="3066" y="11400"/>
                    <a:pt x="7266" y="14100"/>
                  </a:cubicBezTo>
                  <a:cubicBezTo>
                    <a:pt x="11466" y="16800"/>
                    <a:pt x="16266" y="19200"/>
                    <a:pt x="2106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7054461" y="5774500"/>
              <a:ext cx="60636" cy="35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517" fill="norm" stroke="1" extrusionOk="0">
                  <a:moveTo>
                    <a:pt x="14128" y="0"/>
                  </a:moveTo>
                  <a:cubicBezTo>
                    <a:pt x="10528" y="2199"/>
                    <a:pt x="6928" y="4398"/>
                    <a:pt x="4408" y="7502"/>
                  </a:cubicBezTo>
                  <a:cubicBezTo>
                    <a:pt x="1888" y="10606"/>
                    <a:pt x="448" y="14616"/>
                    <a:pt x="88" y="17073"/>
                  </a:cubicBezTo>
                  <a:cubicBezTo>
                    <a:pt x="-272" y="19531"/>
                    <a:pt x="448" y="20436"/>
                    <a:pt x="2608" y="20953"/>
                  </a:cubicBezTo>
                  <a:cubicBezTo>
                    <a:pt x="4768" y="21471"/>
                    <a:pt x="8368" y="21600"/>
                    <a:pt x="11968" y="21471"/>
                  </a:cubicBezTo>
                  <a:cubicBezTo>
                    <a:pt x="15568" y="21341"/>
                    <a:pt x="19168" y="20953"/>
                    <a:pt x="20248" y="20048"/>
                  </a:cubicBezTo>
                  <a:cubicBezTo>
                    <a:pt x="21328" y="19143"/>
                    <a:pt x="19888" y="17720"/>
                    <a:pt x="18448" y="162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6988046" y="5926957"/>
              <a:ext cx="527051" cy="16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6" fill="norm" stroke="1" extrusionOk="0">
                  <a:moveTo>
                    <a:pt x="0" y="9835"/>
                  </a:moveTo>
                  <a:cubicBezTo>
                    <a:pt x="781" y="8195"/>
                    <a:pt x="1561" y="6554"/>
                    <a:pt x="2559" y="5461"/>
                  </a:cubicBezTo>
                  <a:cubicBezTo>
                    <a:pt x="3557" y="4367"/>
                    <a:pt x="4771" y="3820"/>
                    <a:pt x="5725" y="5597"/>
                  </a:cubicBezTo>
                  <a:cubicBezTo>
                    <a:pt x="6680" y="7375"/>
                    <a:pt x="7373" y="11476"/>
                    <a:pt x="7677" y="14210"/>
                  </a:cubicBezTo>
                  <a:cubicBezTo>
                    <a:pt x="7981" y="16944"/>
                    <a:pt x="7894" y="18311"/>
                    <a:pt x="7677" y="19405"/>
                  </a:cubicBezTo>
                  <a:cubicBezTo>
                    <a:pt x="7460" y="20499"/>
                    <a:pt x="7113" y="21319"/>
                    <a:pt x="6896" y="20909"/>
                  </a:cubicBezTo>
                  <a:cubicBezTo>
                    <a:pt x="6680" y="20499"/>
                    <a:pt x="6593" y="18858"/>
                    <a:pt x="6680" y="16534"/>
                  </a:cubicBezTo>
                  <a:cubicBezTo>
                    <a:pt x="6766" y="14210"/>
                    <a:pt x="7027" y="11203"/>
                    <a:pt x="7287" y="9152"/>
                  </a:cubicBezTo>
                  <a:cubicBezTo>
                    <a:pt x="7547" y="7101"/>
                    <a:pt x="7807" y="6008"/>
                    <a:pt x="8111" y="5051"/>
                  </a:cubicBezTo>
                  <a:cubicBezTo>
                    <a:pt x="8414" y="4094"/>
                    <a:pt x="8761" y="3273"/>
                    <a:pt x="9108" y="3273"/>
                  </a:cubicBezTo>
                  <a:cubicBezTo>
                    <a:pt x="9455" y="3273"/>
                    <a:pt x="9802" y="4094"/>
                    <a:pt x="9976" y="6281"/>
                  </a:cubicBezTo>
                  <a:cubicBezTo>
                    <a:pt x="10149" y="8468"/>
                    <a:pt x="10149" y="12023"/>
                    <a:pt x="10193" y="14620"/>
                  </a:cubicBezTo>
                  <a:cubicBezTo>
                    <a:pt x="10236" y="17218"/>
                    <a:pt x="10323" y="18858"/>
                    <a:pt x="10540" y="19132"/>
                  </a:cubicBezTo>
                  <a:cubicBezTo>
                    <a:pt x="10757" y="19405"/>
                    <a:pt x="11104" y="18311"/>
                    <a:pt x="11320" y="16944"/>
                  </a:cubicBezTo>
                  <a:cubicBezTo>
                    <a:pt x="11537" y="15577"/>
                    <a:pt x="11624" y="13937"/>
                    <a:pt x="11711" y="12433"/>
                  </a:cubicBezTo>
                  <a:cubicBezTo>
                    <a:pt x="11798" y="10929"/>
                    <a:pt x="11884" y="9562"/>
                    <a:pt x="12014" y="9562"/>
                  </a:cubicBezTo>
                  <a:cubicBezTo>
                    <a:pt x="12145" y="9562"/>
                    <a:pt x="12318" y="10929"/>
                    <a:pt x="12578" y="12296"/>
                  </a:cubicBezTo>
                  <a:cubicBezTo>
                    <a:pt x="12839" y="13663"/>
                    <a:pt x="13186" y="15030"/>
                    <a:pt x="13576" y="15714"/>
                  </a:cubicBezTo>
                  <a:cubicBezTo>
                    <a:pt x="13966" y="16397"/>
                    <a:pt x="14400" y="16397"/>
                    <a:pt x="15051" y="14894"/>
                  </a:cubicBezTo>
                  <a:cubicBezTo>
                    <a:pt x="15701" y="13390"/>
                    <a:pt x="16569" y="10382"/>
                    <a:pt x="17089" y="8195"/>
                  </a:cubicBezTo>
                  <a:cubicBezTo>
                    <a:pt x="17610" y="6008"/>
                    <a:pt x="17783" y="4641"/>
                    <a:pt x="17913" y="3273"/>
                  </a:cubicBezTo>
                  <a:cubicBezTo>
                    <a:pt x="18043" y="1906"/>
                    <a:pt x="18130" y="539"/>
                    <a:pt x="17913" y="129"/>
                  </a:cubicBezTo>
                  <a:cubicBezTo>
                    <a:pt x="17696" y="-281"/>
                    <a:pt x="17176" y="266"/>
                    <a:pt x="16612" y="2043"/>
                  </a:cubicBezTo>
                  <a:cubicBezTo>
                    <a:pt x="16048" y="3820"/>
                    <a:pt x="15441" y="6828"/>
                    <a:pt x="15137" y="9699"/>
                  </a:cubicBezTo>
                  <a:cubicBezTo>
                    <a:pt x="14834" y="12570"/>
                    <a:pt x="14834" y="15304"/>
                    <a:pt x="15007" y="17218"/>
                  </a:cubicBezTo>
                  <a:cubicBezTo>
                    <a:pt x="15181" y="19132"/>
                    <a:pt x="15528" y="20225"/>
                    <a:pt x="16655" y="20089"/>
                  </a:cubicBezTo>
                  <a:cubicBezTo>
                    <a:pt x="17783" y="19952"/>
                    <a:pt x="19692" y="18585"/>
                    <a:pt x="21600" y="172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7927846" y="5924783"/>
              <a:ext cx="193936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0" y="4231"/>
                  </a:moveTo>
                  <a:cubicBezTo>
                    <a:pt x="470" y="8907"/>
                    <a:pt x="939" y="13584"/>
                    <a:pt x="1174" y="16478"/>
                  </a:cubicBezTo>
                  <a:cubicBezTo>
                    <a:pt x="1409" y="19373"/>
                    <a:pt x="1409" y="20487"/>
                    <a:pt x="1526" y="20487"/>
                  </a:cubicBezTo>
                  <a:cubicBezTo>
                    <a:pt x="1643" y="20487"/>
                    <a:pt x="1878" y="19373"/>
                    <a:pt x="2817" y="16144"/>
                  </a:cubicBezTo>
                  <a:cubicBezTo>
                    <a:pt x="3757" y="12915"/>
                    <a:pt x="5400" y="7571"/>
                    <a:pt x="6457" y="4342"/>
                  </a:cubicBezTo>
                  <a:cubicBezTo>
                    <a:pt x="7513" y="1113"/>
                    <a:pt x="7983" y="0"/>
                    <a:pt x="8217" y="0"/>
                  </a:cubicBezTo>
                  <a:cubicBezTo>
                    <a:pt x="8452" y="0"/>
                    <a:pt x="8452" y="1113"/>
                    <a:pt x="8687" y="2895"/>
                  </a:cubicBezTo>
                  <a:cubicBezTo>
                    <a:pt x="8922" y="4676"/>
                    <a:pt x="9391" y="7126"/>
                    <a:pt x="9743" y="8907"/>
                  </a:cubicBezTo>
                  <a:cubicBezTo>
                    <a:pt x="10096" y="10689"/>
                    <a:pt x="10330" y="11802"/>
                    <a:pt x="10565" y="11802"/>
                  </a:cubicBezTo>
                  <a:cubicBezTo>
                    <a:pt x="10800" y="11802"/>
                    <a:pt x="11035" y="10689"/>
                    <a:pt x="12209" y="8796"/>
                  </a:cubicBezTo>
                  <a:cubicBezTo>
                    <a:pt x="13383" y="6903"/>
                    <a:pt x="15496" y="4231"/>
                    <a:pt x="17139" y="2895"/>
                  </a:cubicBezTo>
                  <a:cubicBezTo>
                    <a:pt x="18783" y="1559"/>
                    <a:pt x="19957" y="1559"/>
                    <a:pt x="20661" y="2115"/>
                  </a:cubicBezTo>
                  <a:cubicBezTo>
                    <a:pt x="21365" y="2672"/>
                    <a:pt x="21600" y="3786"/>
                    <a:pt x="21483" y="7126"/>
                  </a:cubicBezTo>
                  <a:cubicBezTo>
                    <a:pt x="21365" y="10466"/>
                    <a:pt x="20896" y="16033"/>
                    <a:pt x="2042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8159451" y="5939591"/>
              <a:ext cx="387024" cy="157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0589" fill="norm" stroke="1" extrusionOk="0">
                  <a:moveTo>
                    <a:pt x="532" y="9970"/>
                  </a:moveTo>
                  <a:cubicBezTo>
                    <a:pt x="1809" y="8586"/>
                    <a:pt x="3087" y="7201"/>
                    <a:pt x="3784" y="5539"/>
                  </a:cubicBezTo>
                  <a:cubicBezTo>
                    <a:pt x="4480" y="3878"/>
                    <a:pt x="4596" y="1939"/>
                    <a:pt x="4306" y="970"/>
                  </a:cubicBezTo>
                  <a:cubicBezTo>
                    <a:pt x="4016" y="1"/>
                    <a:pt x="3319" y="1"/>
                    <a:pt x="2564" y="1109"/>
                  </a:cubicBezTo>
                  <a:cubicBezTo>
                    <a:pt x="1809" y="2216"/>
                    <a:pt x="996" y="4432"/>
                    <a:pt x="474" y="7616"/>
                  </a:cubicBezTo>
                  <a:cubicBezTo>
                    <a:pt x="-49" y="10801"/>
                    <a:pt x="-281" y="14955"/>
                    <a:pt x="532" y="17586"/>
                  </a:cubicBezTo>
                  <a:cubicBezTo>
                    <a:pt x="1345" y="20216"/>
                    <a:pt x="3203" y="21324"/>
                    <a:pt x="5177" y="20078"/>
                  </a:cubicBezTo>
                  <a:cubicBezTo>
                    <a:pt x="7151" y="18832"/>
                    <a:pt x="9242" y="15232"/>
                    <a:pt x="10519" y="12601"/>
                  </a:cubicBezTo>
                  <a:cubicBezTo>
                    <a:pt x="11796" y="9970"/>
                    <a:pt x="12261" y="8309"/>
                    <a:pt x="12493" y="6786"/>
                  </a:cubicBezTo>
                  <a:cubicBezTo>
                    <a:pt x="12725" y="5262"/>
                    <a:pt x="12725" y="3878"/>
                    <a:pt x="12319" y="3186"/>
                  </a:cubicBezTo>
                  <a:cubicBezTo>
                    <a:pt x="11913" y="2493"/>
                    <a:pt x="11100" y="2493"/>
                    <a:pt x="10287" y="4155"/>
                  </a:cubicBezTo>
                  <a:cubicBezTo>
                    <a:pt x="9474" y="5816"/>
                    <a:pt x="8661" y="9139"/>
                    <a:pt x="8196" y="11493"/>
                  </a:cubicBezTo>
                  <a:cubicBezTo>
                    <a:pt x="7732" y="13847"/>
                    <a:pt x="7616" y="15232"/>
                    <a:pt x="7732" y="16478"/>
                  </a:cubicBezTo>
                  <a:cubicBezTo>
                    <a:pt x="7848" y="17724"/>
                    <a:pt x="8196" y="18832"/>
                    <a:pt x="8603" y="18970"/>
                  </a:cubicBezTo>
                  <a:cubicBezTo>
                    <a:pt x="9009" y="19109"/>
                    <a:pt x="9474" y="18278"/>
                    <a:pt x="9880" y="17309"/>
                  </a:cubicBezTo>
                  <a:cubicBezTo>
                    <a:pt x="10287" y="16339"/>
                    <a:pt x="10635" y="15232"/>
                    <a:pt x="10984" y="13432"/>
                  </a:cubicBezTo>
                  <a:cubicBezTo>
                    <a:pt x="11332" y="11632"/>
                    <a:pt x="11680" y="9139"/>
                    <a:pt x="11854" y="8586"/>
                  </a:cubicBezTo>
                  <a:cubicBezTo>
                    <a:pt x="12029" y="8032"/>
                    <a:pt x="12029" y="9416"/>
                    <a:pt x="12029" y="10801"/>
                  </a:cubicBezTo>
                  <a:cubicBezTo>
                    <a:pt x="12029" y="12186"/>
                    <a:pt x="12029" y="13570"/>
                    <a:pt x="12203" y="14816"/>
                  </a:cubicBezTo>
                  <a:cubicBezTo>
                    <a:pt x="12377" y="16062"/>
                    <a:pt x="12725" y="17170"/>
                    <a:pt x="13132" y="17032"/>
                  </a:cubicBezTo>
                  <a:cubicBezTo>
                    <a:pt x="13538" y="16893"/>
                    <a:pt x="14003" y="15509"/>
                    <a:pt x="14409" y="13986"/>
                  </a:cubicBezTo>
                  <a:cubicBezTo>
                    <a:pt x="14816" y="12462"/>
                    <a:pt x="15164" y="10801"/>
                    <a:pt x="15280" y="10662"/>
                  </a:cubicBezTo>
                  <a:cubicBezTo>
                    <a:pt x="15396" y="10524"/>
                    <a:pt x="15280" y="11909"/>
                    <a:pt x="15222" y="13293"/>
                  </a:cubicBezTo>
                  <a:cubicBezTo>
                    <a:pt x="15164" y="14678"/>
                    <a:pt x="15164" y="16062"/>
                    <a:pt x="15106" y="17447"/>
                  </a:cubicBezTo>
                  <a:cubicBezTo>
                    <a:pt x="15048" y="18832"/>
                    <a:pt x="14932" y="20216"/>
                    <a:pt x="14874" y="20216"/>
                  </a:cubicBezTo>
                  <a:cubicBezTo>
                    <a:pt x="14816" y="20216"/>
                    <a:pt x="14816" y="18832"/>
                    <a:pt x="15222" y="16062"/>
                  </a:cubicBezTo>
                  <a:cubicBezTo>
                    <a:pt x="15629" y="13293"/>
                    <a:pt x="16442" y="9139"/>
                    <a:pt x="17022" y="6370"/>
                  </a:cubicBezTo>
                  <a:cubicBezTo>
                    <a:pt x="17603" y="3601"/>
                    <a:pt x="17951" y="2216"/>
                    <a:pt x="18416" y="1247"/>
                  </a:cubicBezTo>
                  <a:cubicBezTo>
                    <a:pt x="18880" y="278"/>
                    <a:pt x="19461" y="-276"/>
                    <a:pt x="19984" y="139"/>
                  </a:cubicBezTo>
                  <a:cubicBezTo>
                    <a:pt x="20506" y="555"/>
                    <a:pt x="20971" y="1939"/>
                    <a:pt x="21145" y="4709"/>
                  </a:cubicBezTo>
                  <a:cubicBezTo>
                    <a:pt x="21319" y="7478"/>
                    <a:pt x="21203" y="11632"/>
                    <a:pt x="21087" y="157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8651746" y="5787200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8677146" y="5787200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6702296" y="6561900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500"/>
                    <a:pt x="2880" y="9000"/>
                    <a:pt x="6480" y="12600"/>
                  </a:cubicBezTo>
                  <a:cubicBezTo>
                    <a:pt x="10080" y="16200"/>
                    <a:pt x="1584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6746746" y="6574600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979326" y="6587300"/>
              <a:ext cx="65871" cy="33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548" fill="norm" stroke="1" extrusionOk="0">
                  <a:moveTo>
                    <a:pt x="4806" y="0"/>
                  </a:moveTo>
                  <a:cubicBezTo>
                    <a:pt x="3456" y="4830"/>
                    <a:pt x="2106" y="9660"/>
                    <a:pt x="1093" y="13148"/>
                  </a:cubicBezTo>
                  <a:cubicBezTo>
                    <a:pt x="81" y="16636"/>
                    <a:pt x="-594" y="18783"/>
                    <a:pt x="756" y="19990"/>
                  </a:cubicBezTo>
                  <a:cubicBezTo>
                    <a:pt x="2106" y="21198"/>
                    <a:pt x="5481" y="21466"/>
                    <a:pt x="8856" y="21533"/>
                  </a:cubicBezTo>
                  <a:cubicBezTo>
                    <a:pt x="12231" y="21600"/>
                    <a:pt x="15606" y="21466"/>
                    <a:pt x="17631" y="20527"/>
                  </a:cubicBezTo>
                  <a:cubicBezTo>
                    <a:pt x="19656" y="19588"/>
                    <a:pt x="20331" y="17843"/>
                    <a:pt x="21006" y="160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6962646" y="6747801"/>
              <a:ext cx="425451" cy="14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3549"/>
                  </a:moveTo>
                  <a:cubicBezTo>
                    <a:pt x="322" y="2278"/>
                    <a:pt x="645" y="1008"/>
                    <a:pt x="1075" y="372"/>
                  </a:cubicBezTo>
                  <a:cubicBezTo>
                    <a:pt x="1504" y="-263"/>
                    <a:pt x="2042" y="-263"/>
                    <a:pt x="2848" y="1802"/>
                  </a:cubicBezTo>
                  <a:cubicBezTo>
                    <a:pt x="3654" y="3866"/>
                    <a:pt x="4728" y="7996"/>
                    <a:pt x="5266" y="11172"/>
                  </a:cubicBezTo>
                  <a:cubicBezTo>
                    <a:pt x="5803" y="14349"/>
                    <a:pt x="5803" y="16572"/>
                    <a:pt x="5642" y="18319"/>
                  </a:cubicBezTo>
                  <a:cubicBezTo>
                    <a:pt x="5481" y="20066"/>
                    <a:pt x="5158" y="21337"/>
                    <a:pt x="4890" y="21178"/>
                  </a:cubicBezTo>
                  <a:cubicBezTo>
                    <a:pt x="4621" y="21019"/>
                    <a:pt x="4406" y="19431"/>
                    <a:pt x="4352" y="17049"/>
                  </a:cubicBezTo>
                  <a:cubicBezTo>
                    <a:pt x="4299" y="14666"/>
                    <a:pt x="4406" y="11490"/>
                    <a:pt x="4675" y="9425"/>
                  </a:cubicBezTo>
                  <a:cubicBezTo>
                    <a:pt x="4943" y="7361"/>
                    <a:pt x="5373" y="6408"/>
                    <a:pt x="5857" y="5455"/>
                  </a:cubicBezTo>
                  <a:cubicBezTo>
                    <a:pt x="6340" y="4502"/>
                    <a:pt x="6878" y="3549"/>
                    <a:pt x="7415" y="3231"/>
                  </a:cubicBezTo>
                  <a:cubicBezTo>
                    <a:pt x="7952" y="2913"/>
                    <a:pt x="8490" y="3231"/>
                    <a:pt x="8758" y="4343"/>
                  </a:cubicBezTo>
                  <a:cubicBezTo>
                    <a:pt x="9027" y="5455"/>
                    <a:pt x="9027" y="7361"/>
                    <a:pt x="9027" y="9108"/>
                  </a:cubicBezTo>
                  <a:cubicBezTo>
                    <a:pt x="9027" y="10855"/>
                    <a:pt x="9027" y="12443"/>
                    <a:pt x="9188" y="13872"/>
                  </a:cubicBezTo>
                  <a:cubicBezTo>
                    <a:pt x="9349" y="15302"/>
                    <a:pt x="9672" y="16572"/>
                    <a:pt x="10101" y="16096"/>
                  </a:cubicBezTo>
                  <a:cubicBezTo>
                    <a:pt x="10531" y="15619"/>
                    <a:pt x="11069" y="13396"/>
                    <a:pt x="11445" y="11490"/>
                  </a:cubicBezTo>
                  <a:cubicBezTo>
                    <a:pt x="11821" y="9584"/>
                    <a:pt x="12036" y="7996"/>
                    <a:pt x="12251" y="6408"/>
                  </a:cubicBezTo>
                  <a:cubicBezTo>
                    <a:pt x="12466" y="4819"/>
                    <a:pt x="12681" y="3231"/>
                    <a:pt x="12734" y="3866"/>
                  </a:cubicBezTo>
                  <a:cubicBezTo>
                    <a:pt x="12788" y="4502"/>
                    <a:pt x="12681" y="7361"/>
                    <a:pt x="12627" y="9743"/>
                  </a:cubicBezTo>
                  <a:cubicBezTo>
                    <a:pt x="12573" y="12125"/>
                    <a:pt x="12573" y="14031"/>
                    <a:pt x="12842" y="15302"/>
                  </a:cubicBezTo>
                  <a:cubicBezTo>
                    <a:pt x="13110" y="16572"/>
                    <a:pt x="13648" y="17208"/>
                    <a:pt x="14185" y="17049"/>
                  </a:cubicBezTo>
                  <a:cubicBezTo>
                    <a:pt x="14722" y="16890"/>
                    <a:pt x="15260" y="15937"/>
                    <a:pt x="15690" y="14825"/>
                  </a:cubicBezTo>
                  <a:cubicBezTo>
                    <a:pt x="16119" y="13713"/>
                    <a:pt x="16442" y="12443"/>
                    <a:pt x="16925" y="10219"/>
                  </a:cubicBezTo>
                  <a:cubicBezTo>
                    <a:pt x="17409" y="7996"/>
                    <a:pt x="18054" y="4819"/>
                    <a:pt x="18107" y="3708"/>
                  </a:cubicBezTo>
                  <a:cubicBezTo>
                    <a:pt x="18161" y="2596"/>
                    <a:pt x="17624" y="3549"/>
                    <a:pt x="17248" y="4819"/>
                  </a:cubicBezTo>
                  <a:cubicBezTo>
                    <a:pt x="16872" y="6090"/>
                    <a:pt x="16657" y="7678"/>
                    <a:pt x="16496" y="9425"/>
                  </a:cubicBezTo>
                  <a:cubicBezTo>
                    <a:pt x="16334" y="11172"/>
                    <a:pt x="16227" y="13078"/>
                    <a:pt x="16818" y="14508"/>
                  </a:cubicBezTo>
                  <a:cubicBezTo>
                    <a:pt x="17409" y="15937"/>
                    <a:pt x="18699" y="16890"/>
                    <a:pt x="19612" y="16731"/>
                  </a:cubicBezTo>
                  <a:cubicBezTo>
                    <a:pt x="20525" y="16572"/>
                    <a:pt x="21063" y="15302"/>
                    <a:pt x="21600" y="140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7864346" y="6707950"/>
              <a:ext cx="152401" cy="19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0"/>
                  </a:moveTo>
                  <a:cubicBezTo>
                    <a:pt x="2700" y="5165"/>
                    <a:pt x="5400" y="10330"/>
                    <a:pt x="6900" y="13617"/>
                  </a:cubicBezTo>
                  <a:cubicBezTo>
                    <a:pt x="8400" y="16904"/>
                    <a:pt x="8700" y="18313"/>
                    <a:pt x="9450" y="19487"/>
                  </a:cubicBezTo>
                  <a:cubicBezTo>
                    <a:pt x="10200" y="20661"/>
                    <a:pt x="11400" y="21600"/>
                    <a:pt x="12300" y="21365"/>
                  </a:cubicBezTo>
                  <a:cubicBezTo>
                    <a:pt x="13200" y="21130"/>
                    <a:pt x="13800" y="19722"/>
                    <a:pt x="14400" y="16435"/>
                  </a:cubicBezTo>
                  <a:cubicBezTo>
                    <a:pt x="15000" y="13148"/>
                    <a:pt x="15600" y="7983"/>
                    <a:pt x="16050" y="4813"/>
                  </a:cubicBezTo>
                  <a:cubicBezTo>
                    <a:pt x="16500" y="1643"/>
                    <a:pt x="16800" y="470"/>
                    <a:pt x="17700" y="352"/>
                  </a:cubicBezTo>
                  <a:cubicBezTo>
                    <a:pt x="18600" y="235"/>
                    <a:pt x="20100" y="1174"/>
                    <a:pt x="21600" y="21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7989945" y="6723092"/>
              <a:ext cx="153802" cy="13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761" fill="norm" stroke="1" extrusionOk="0">
                  <a:moveTo>
                    <a:pt x="14204" y="5351"/>
                  </a:moveTo>
                  <a:cubicBezTo>
                    <a:pt x="12744" y="3445"/>
                    <a:pt x="11285" y="1539"/>
                    <a:pt x="9825" y="586"/>
                  </a:cubicBezTo>
                  <a:cubicBezTo>
                    <a:pt x="8366" y="-367"/>
                    <a:pt x="6906" y="-367"/>
                    <a:pt x="5155" y="2174"/>
                  </a:cubicBezTo>
                  <a:cubicBezTo>
                    <a:pt x="3404" y="4715"/>
                    <a:pt x="1360" y="9798"/>
                    <a:pt x="485" y="13292"/>
                  </a:cubicBezTo>
                  <a:cubicBezTo>
                    <a:pt x="-391" y="16786"/>
                    <a:pt x="-99" y="18692"/>
                    <a:pt x="1506" y="19804"/>
                  </a:cubicBezTo>
                  <a:cubicBezTo>
                    <a:pt x="3112" y="20915"/>
                    <a:pt x="6031" y="21233"/>
                    <a:pt x="8512" y="19804"/>
                  </a:cubicBezTo>
                  <a:cubicBezTo>
                    <a:pt x="10993" y="18374"/>
                    <a:pt x="13036" y="15198"/>
                    <a:pt x="14058" y="13292"/>
                  </a:cubicBezTo>
                  <a:cubicBezTo>
                    <a:pt x="15079" y="11386"/>
                    <a:pt x="15079" y="10751"/>
                    <a:pt x="15079" y="11227"/>
                  </a:cubicBezTo>
                  <a:cubicBezTo>
                    <a:pt x="15079" y="11704"/>
                    <a:pt x="15079" y="13292"/>
                    <a:pt x="16101" y="14404"/>
                  </a:cubicBezTo>
                  <a:cubicBezTo>
                    <a:pt x="17123" y="15515"/>
                    <a:pt x="19166" y="16151"/>
                    <a:pt x="21209" y="167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8175496" y="6707950"/>
              <a:ext cx="152401" cy="15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7674"/>
                  </a:moveTo>
                  <a:cubicBezTo>
                    <a:pt x="1200" y="6821"/>
                    <a:pt x="2400" y="5968"/>
                    <a:pt x="3600" y="5968"/>
                  </a:cubicBezTo>
                  <a:cubicBezTo>
                    <a:pt x="4800" y="5968"/>
                    <a:pt x="6000" y="6821"/>
                    <a:pt x="7500" y="8526"/>
                  </a:cubicBezTo>
                  <a:cubicBezTo>
                    <a:pt x="9000" y="10232"/>
                    <a:pt x="10800" y="12789"/>
                    <a:pt x="11700" y="14779"/>
                  </a:cubicBezTo>
                  <a:cubicBezTo>
                    <a:pt x="12600" y="16768"/>
                    <a:pt x="12600" y="18189"/>
                    <a:pt x="12000" y="19326"/>
                  </a:cubicBezTo>
                  <a:cubicBezTo>
                    <a:pt x="11400" y="20463"/>
                    <a:pt x="10200" y="21316"/>
                    <a:pt x="8850" y="21458"/>
                  </a:cubicBezTo>
                  <a:cubicBezTo>
                    <a:pt x="7500" y="21600"/>
                    <a:pt x="6000" y="21032"/>
                    <a:pt x="5550" y="18616"/>
                  </a:cubicBezTo>
                  <a:cubicBezTo>
                    <a:pt x="5100" y="16200"/>
                    <a:pt x="5700" y="11937"/>
                    <a:pt x="8550" y="8526"/>
                  </a:cubicBezTo>
                  <a:cubicBezTo>
                    <a:pt x="11400" y="5116"/>
                    <a:pt x="16500" y="25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8374677" y="6657150"/>
              <a:ext cx="29420" cy="12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140" fill="norm" stroke="1" extrusionOk="0">
                  <a:moveTo>
                    <a:pt x="7055" y="10966"/>
                  </a:moveTo>
                  <a:cubicBezTo>
                    <a:pt x="2735" y="16283"/>
                    <a:pt x="-1585" y="21600"/>
                    <a:pt x="575" y="19772"/>
                  </a:cubicBezTo>
                  <a:cubicBezTo>
                    <a:pt x="2735" y="17945"/>
                    <a:pt x="11375" y="8972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8431208" y="6698725"/>
              <a:ext cx="263981" cy="17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78" fill="norm" stroke="1" extrusionOk="0">
                  <a:moveTo>
                    <a:pt x="7575" y="8835"/>
                  </a:moveTo>
                  <a:cubicBezTo>
                    <a:pt x="7232" y="7549"/>
                    <a:pt x="6890" y="6264"/>
                    <a:pt x="6632" y="4592"/>
                  </a:cubicBezTo>
                  <a:cubicBezTo>
                    <a:pt x="6375" y="2921"/>
                    <a:pt x="6204" y="864"/>
                    <a:pt x="5690" y="221"/>
                  </a:cubicBezTo>
                  <a:cubicBezTo>
                    <a:pt x="5175" y="-422"/>
                    <a:pt x="4318" y="349"/>
                    <a:pt x="3290" y="2407"/>
                  </a:cubicBezTo>
                  <a:cubicBezTo>
                    <a:pt x="2261" y="4464"/>
                    <a:pt x="1061" y="7807"/>
                    <a:pt x="461" y="10249"/>
                  </a:cubicBezTo>
                  <a:cubicBezTo>
                    <a:pt x="-139" y="12692"/>
                    <a:pt x="-139" y="14235"/>
                    <a:pt x="375" y="15264"/>
                  </a:cubicBezTo>
                  <a:cubicBezTo>
                    <a:pt x="890" y="16292"/>
                    <a:pt x="1918" y="16807"/>
                    <a:pt x="3204" y="15264"/>
                  </a:cubicBezTo>
                  <a:cubicBezTo>
                    <a:pt x="4490" y="13721"/>
                    <a:pt x="6032" y="10121"/>
                    <a:pt x="6975" y="7549"/>
                  </a:cubicBezTo>
                  <a:cubicBezTo>
                    <a:pt x="7918" y="4978"/>
                    <a:pt x="8261" y="3435"/>
                    <a:pt x="8261" y="3564"/>
                  </a:cubicBezTo>
                  <a:cubicBezTo>
                    <a:pt x="8261" y="3692"/>
                    <a:pt x="7918" y="5492"/>
                    <a:pt x="7661" y="7035"/>
                  </a:cubicBezTo>
                  <a:cubicBezTo>
                    <a:pt x="7404" y="8578"/>
                    <a:pt x="7232" y="9864"/>
                    <a:pt x="7147" y="11278"/>
                  </a:cubicBezTo>
                  <a:cubicBezTo>
                    <a:pt x="7061" y="12692"/>
                    <a:pt x="7061" y="14235"/>
                    <a:pt x="7490" y="15135"/>
                  </a:cubicBezTo>
                  <a:cubicBezTo>
                    <a:pt x="7918" y="16035"/>
                    <a:pt x="8775" y="16292"/>
                    <a:pt x="9890" y="14878"/>
                  </a:cubicBezTo>
                  <a:cubicBezTo>
                    <a:pt x="11004" y="13464"/>
                    <a:pt x="12375" y="10378"/>
                    <a:pt x="13318" y="8192"/>
                  </a:cubicBezTo>
                  <a:cubicBezTo>
                    <a:pt x="14261" y="6007"/>
                    <a:pt x="14775" y="4721"/>
                    <a:pt x="14947" y="4849"/>
                  </a:cubicBezTo>
                  <a:cubicBezTo>
                    <a:pt x="15118" y="4978"/>
                    <a:pt x="14947" y="6521"/>
                    <a:pt x="14775" y="7935"/>
                  </a:cubicBezTo>
                  <a:cubicBezTo>
                    <a:pt x="14604" y="9349"/>
                    <a:pt x="14432" y="10635"/>
                    <a:pt x="14261" y="11921"/>
                  </a:cubicBezTo>
                  <a:cubicBezTo>
                    <a:pt x="14090" y="13207"/>
                    <a:pt x="13918" y="14492"/>
                    <a:pt x="13918" y="14364"/>
                  </a:cubicBezTo>
                  <a:cubicBezTo>
                    <a:pt x="13918" y="14235"/>
                    <a:pt x="14090" y="12692"/>
                    <a:pt x="14947" y="10249"/>
                  </a:cubicBezTo>
                  <a:cubicBezTo>
                    <a:pt x="15804" y="7807"/>
                    <a:pt x="17347" y="4464"/>
                    <a:pt x="18547" y="2664"/>
                  </a:cubicBezTo>
                  <a:cubicBezTo>
                    <a:pt x="19747" y="864"/>
                    <a:pt x="20604" y="607"/>
                    <a:pt x="21032" y="1121"/>
                  </a:cubicBezTo>
                  <a:cubicBezTo>
                    <a:pt x="21461" y="1635"/>
                    <a:pt x="21461" y="2921"/>
                    <a:pt x="21204" y="5749"/>
                  </a:cubicBezTo>
                  <a:cubicBezTo>
                    <a:pt x="20947" y="8578"/>
                    <a:pt x="20432" y="12949"/>
                    <a:pt x="20261" y="15778"/>
                  </a:cubicBezTo>
                  <a:cubicBezTo>
                    <a:pt x="20090" y="18607"/>
                    <a:pt x="20261" y="19892"/>
                    <a:pt x="20432" y="211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8773407" y="6705985"/>
              <a:ext cx="246640" cy="16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047" fill="norm" stroke="1" extrusionOk="0">
                  <a:moveTo>
                    <a:pt x="11543" y="1047"/>
                  </a:moveTo>
                  <a:cubicBezTo>
                    <a:pt x="10804" y="247"/>
                    <a:pt x="10066" y="-553"/>
                    <a:pt x="8312" y="514"/>
                  </a:cubicBezTo>
                  <a:cubicBezTo>
                    <a:pt x="6558" y="1580"/>
                    <a:pt x="3789" y="4514"/>
                    <a:pt x="2220" y="7047"/>
                  </a:cubicBezTo>
                  <a:cubicBezTo>
                    <a:pt x="650" y="9580"/>
                    <a:pt x="281" y="11714"/>
                    <a:pt x="97" y="13447"/>
                  </a:cubicBezTo>
                  <a:cubicBezTo>
                    <a:pt x="-88" y="15180"/>
                    <a:pt x="-88" y="16514"/>
                    <a:pt x="835" y="17580"/>
                  </a:cubicBezTo>
                  <a:cubicBezTo>
                    <a:pt x="1758" y="18647"/>
                    <a:pt x="3604" y="19447"/>
                    <a:pt x="6558" y="18114"/>
                  </a:cubicBezTo>
                  <a:cubicBezTo>
                    <a:pt x="9512" y="16780"/>
                    <a:pt x="13574" y="13314"/>
                    <a:pt x="15789" y="10914"/>
                  </a:cubicBezTo>
                  <a:cubicBezTo>
                    <a:pt x="18004" y="8514"/>
                    <a:pt x="18374" y="7180"/>
                    <a:pt x="18466" y="5847"/>
                  </a:cubicBezTo>
                  <a:cubicBezTo>
                    <a:pt x="18558" y="4514"/>
                    <a:pt x="18374" y="3180"/>
                    <a:pt x="17820" y="2647"/>
                  </a:cubicBezTo>
                  <a:cubicBezTo>
                    <a:pt x="17266" y="2114"/>
                    <a:pt x="16343" y="2380"/>
                    <a:pt x="15235" y="3580"/>
                  </a:cubicBezTo>
                  <a:cubicBezTo>
                    <a:pt x="14127" y="4780"/>
                    <a:pt x="12835" y="6914"/>
                    <a:pt x="12281" y="9447"/>
                  </a:cubicBezTo>
                  <a:cubicBezTo>
                    <a:pt x="11727" y="11980"/>
                    <a:pt x="11912" y="14914"/>
                    <a:pt x="13574" y="16914"/>
                  </a:cubicBezTo>
                  <a:cubicBezTo>
                    <a:pt x="15235" y="18914"/>
                    <a:pt x="18374" y="19980"/>
                    <a:pt x="21512" y="210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9051796" y="6574600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9077196" y="6587300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8334246" y="6790500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6" name="Drawing"/>
          <p:cNvGrpSpPr/>
          <p:nvPr/>
        </p:nvGrpSpPr>
        <p:grpSpPr>
          <a:xfrm>
            <a:off x="647649" y="1477835"/>
            <a:ext cx="11836452" cy="3845582"/>
            <a:chOff x="0" y="0"/>
            <a:chExt cx="11836450" cy="3845581"/>
          </a:xfrm>
        </p:grpSpPr>
        <p:sp>
          <p:nvSpPr>
            <p:cNvPr id="871" name="Line"/>
            <p:cNvSpPr/>
            <p:nvPr/>
          </p:nvSpPr>
          <p:spPr>
            <a:xfrm>
              <a:off x="0" y="464757"/>
              <a:ext cx="215951" cy="39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49" fill="norm" stroke="1" extrusionOk="0">
                  <a:moveTo>
                    <a:pt x="634" y="2427"/>
                  </a:moveTo>
                  <a:cubicBezTo>
                    <a:pt x="214" y="2999"/>
                    <a:pt x="-205" y="3570"/>
                    <a:pt x="110" y="3970"/>
                  </a:cubicBezTo>
                  <a:cubicBezTo>
                    <a:pt x="424" y="4370"/>
                    <a:pt x="1473" y="4599"/>
                    <a:pt x="3570" y="4427"/>
                  </a:cubicBezTo>
                  <a:cubicBezTo>
                    <a:pt x="5667" y="4256"/>
                    <a:pt x="8812" y="3684"/>
                    <a:pt x="11119" y="3056"/>
                  </a:cubicBezTo>
                  <a:cubicBezTo>
                    <a:pt x="13426" y="2427"/>
                    <a:pt x="14894" y="1742"/>
                    <a:pt x="16047" y="1170"/>
                  </a:cubicBezTo>
                  <a:cubicBezTo>
                    <a:pt x="17201" y="599"/>
                    <a:pt x="18040" y="142"/>
                    <a:pt x="17935" y="27"/>
                  </a:cubicBezTo>
                  <a:cubicBezTo>
                    <a:pt x="17830" y="-87"/>
                    <a:pt x="16781" y="142"/>
                    <a:pt x="14894" y="999"/>
                  </a:cubicBezTo>
                  <a:cubicBezTo>
                    <a:pt x="13007" y="1856"/>
                    <a:pt x="10280" y="3342"/>
                    <a:pt x="8708" y="4370"/>
                  </a:cubicBezTo>
                  <a:cubicBezTo>
                    <a:pt x="7135" y="5399"/>
                    <a:pt x="6715" y="5970"/>
                    <a:pt x="6925" y="6484"/>
                  </a:cubicBezTo>
                  <a:cubicBezTo>
                    <a:pt x="7135" y="6999"/>
                    <a:pt x="7974" y="7456"/>
                    <a:pt x="8498" y="8256"/>
                  </a:cubicBezTo>
                  <a:cubicBezTo>
                    <a:pt x="9022" y="9056"/>
                    <a:pt x="9232" y="10199"/>
                    <a:pt x="8288" y="11856"/>
                  </a:cubicBezTo>
                  <a:cubicBezTo>
                    <a:pt x="7345" y="13513"/>
                    <a:pt x="5247" y="15684"/>
                    <a:pt x="3989" y="17056"/>
                  </a:cubicBezTo>
                  <a:cubicBezTo>
                    <a:pt x="2731" y="18427"/>
                    <a:pt x="2312" y="18999"/>
                    <a:pt x="2207" y="19570"/>
                  </a:cubicBezTo>
                  <a:cubicBezTo>
                    <a:pt x="2102" y="20142"/>
                    <a:pt x="2312" y="20713"/>
                    <a:pt x="3045" y="21056"/>
                  </a:cubicBezTo>
                  <a:cubicBezTo>
                    <a:pt x="3779" y="21399"/>
                    <a:pt x="5038" y="21513"/>
                    <a:pt x="8183" y="20999"/>
                  </a:cubicBezTo>
                  <a:cubicBezTo>
                    <a:pt x="11329" y="20484"/>
                    <a:pt x="16362" y="19342"/>
                    <a:pt x="21395" y="18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213833" y="594381"/>
              <a:ext cx="332318" cy="23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06" fill="norm" stroke="1" extrusionOk="0">
                  <a:moveTo>
                    <a:pt x="136" y="6227"/>
                  </a:moveTo>
                  <a:cubicBezTo>
                    <a:pt x="0" y="5254"/>
                    <a:pt x="-137" y="4281"/>
                    <a:pt x="273" y="3892"/>
                  </a:cubicBezTo>
                  <a:cubicBezTo>
                    <a:pt x="683" y="3503"/>
                    <a:pt x="1640" y="3697"/>
                    <a:pt x="2939" y="5059"/>
                  </a:cubicBezTo>
                  <a:cubicBezTo>
                    <a:pt x="4238" y="6422"/>
                    <a:pt x="5878" y="8951"/>
                    <a:pt x="6562" y="11286"/>
                  </a:cubicBezTo>
                  <a:cubicBezTo>
                    <a:pt x="7245" y="13622"/>
                    <a:pt x="6972" y="15762"/>
                    <a:pt x="6630" y="17319"/>
                  </a:cubicBezTo>
                  <a:cubicBezTo>
                    <a:pt x="6288" y="18876"/>
                    <a:pt x="5878" y="19849"/>
                    <a:pt x="5331" y="20530"/>
                  </a:cubicBezTo>
                  <a:cubicBezTo>
                    <a:pt x="4785" y="21211"/>
                    <a:pt x="4101" y="21600"/>
                    <a:pt x="3691" y="21308"/>
                  </a:cubicBezTo>
                  <a:cubicBezTo>
                    <a:pt x="3281" y="21016"/>
                    <a:pt x="3144" y="20043"/>
                    <a:pt x="4374" y="17027"/>
                  </a:cubicBezTo>
                  <a:cubicBezTo>
                    <a:pt x="5605" y="14011"/>
                    <a:pt x="8202" y="8951"/>
                    <a:pt x="9706" y="6032"/>
                  </a:cubicBezTo>
                  <a:cubicBezTo>
                    <a:pt x="11210" y="3114"/>
                    <a:pt x="11620" y="2335"/>
                    <a:pt x="12235" y="1557"/>
                  </a:cubicBezTo>
                  <a:cubicBezTo>
                    <a:pt x="12850" y="778"/>
                    <a:pt x="13671" y="0"/>
                    <a:pt x="13807" y="0"/>
                  </a:cubicBezTo>
                  <a:cubicBezTo>
                    <a:pt x="13944" y="0"/>
                    <a:pt x="13397" y="778"/>
                    <a:pt x="12509" y="2530"/>
                  </a:cubicBezTo>
                  <a:cubicBezTo>
                    <a:pt x="11620" y="4281"/>
                    <a:pt x="10390" y="7005"/>
                    <a:pt x="9706" y="8951"/>
                  </a:cubicBezTo>
                  <a:cubicBezTo>
                    <a:pt x="9022" y="10897"/>
                    <a:pt x="8886" y="12065"/>
                    <a:pt x="8954" y="13135"/>
                  </a:cubicBezTo>
                  <a:cubicBezTo>
                    <a:pt x="9022" y="14205"/>
                    <a:pt x="9296" y="15178"/>
                    <a:pt x="10936" y="15665"/>
                  </a:cubicBezTo>
                  <a:cubicBezTo>
                    <a:pt x="12577" y="16151"/>
                    <a:pt x="15585" y="16151"/>
                    <a:pt x="17567" y="15859"/>
                  </a:cubicBezTo>
                  <a:cubicBezTo>
                    <a:pt x="19549" y="15568"/>
                    <a:pt x="20506" y="14984"/>
                    <a:pt x="21463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50850" y="846264"/>
              <a:ext cx="387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7" y="15943"/>
                    <a:pt x="7554" y="10286"/>
                    <a:pt x="11154" y="6686"/>
                  </a:cubicBezTo>
                  <a:cubicBezTo>
                    <a:pt x="14754" y="3086"/>
                    <a:pt x="18177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232883" y="833564"/>
              <a:ext cx="249768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1" y="20184"/>
                  </a:moveTo>
                  <a:cubicBezTo>
                    <a:pt x="915" y="20892"/>
                    <a:pt x="0" y="21600"/>
                    <a:pt x="0" y="21600"/>
                  </a:cubicBezTo>
                  <a:cubicBezTo>
                    <a:pt x="0" y="21600"/>
                    <a:pt x="915" y="20892"/>
                    <a:pt x="4393" y="17528"/>
                  </a:cubicBezTo>
                  <a:cubicBezTo>
                    <a:pt x="7871" y="14164"/>
                    <a:pt x="13912" y="8144"/>
                    <a:pt x="17207" y="4780"/>
                  </a:cubicBezTo>
                  <a:cubicBezTo>
                    <a:pt x="20502" y="1416"/>
                    <a:pt x="21051" y="7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641400" y="579564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666800" y="70021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593900" y="363664"/>
              <a:ext cx="508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431"/>
                    <a:pt x="9000" y="8862"/>
                    <a:pt x="12600" y="12462"/>
                  </a:cubicBezTo>
                  <a:cubicBezTo>
                    <a:pt x="16200" y="16062"/>
                    <a:pt x="1890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575845" y="203828"/>
              <a:ext cx="186392" cy="242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23" fill="norm" stroke="1" extrusionOk="0">
                  <a:moveTo>
                    <a:pt x="600" y="21323"/>
                  </a:moveTo>
                  <a:cubicBezTo>
                    <a:pt x="126" y="16295"/>
                    <a:pt x="-349" y="11268"/>
                    <a:pt x="363" y="7730"/>
                  </a:cubicBezTo>
                  <a:cubicBezTo>
                    <a:pt x="1075" y="4192"/>
                    <a:pt x="2974" y="2144"/>
                    <a:pt x="5704" y="1026"/>
                  </a:cubicBezTo>
                  <a:cubicBezTo>
                    <a:pt x="8433" y="-91"/>
                    <a:pt x="11994" y="-277"/>
                    <a:pt x="14724" y="375"/>
                  </a:cubicBezTo>
                  <a:cubicBezTo>
                    <a:pt x="17453" y="1026"/>
                    <a:pt x="19352" y="2516"/>
                    <a:pt x="20302" y="4378"/>
                  </a:cubicBezTo>
                  <a:cubicBezTo>
                    <a:pt x="21251" y="6240"/>
                    <a:pt x="21251" y="8475"/>
                    <a:pt x="18996" y="11082"/>
                  </a:cubicBezTo>
                  <a:cubicBezTo>
                    <a:pt x="16741" y="13689"/>
                    <a:pt x="12231" y="16668"/>
                    <a:pt x="9383" y="18251"/>
                  </a:cubicBezTo>
                  <a:cubicBezTo>
                    <a:pt x="6535" y="19833"/>
                    <a:pt x="5348" y="20020"/>
                    <a:pt x="5704" y="19926"/>
                  </a:cubicBezTo>
                  <a:cubicBezTo>
                    <a:pt x="6060" y="19833"/>
                    <a:pt x="7959" y="19461"/>
                    <a:pt x="9858" y="19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764218" y="533386"/>
              <a:ext cx="131396" cy="108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0461" fill="norm" stroke="1" extrusionOk="0">
                  <a:moveTo>
                    <a:pt x="11497" y="327"/>
                  </a:moveTo>
                  <a:cubicBezTo>
                    <a:pt x="8754" y="-73"/>
                    <a:pt x="6011" y="-473"/>
                    <a:pt x="3783" y="1527"/>
                  </a:cubicBezTo>
                  <a:cubicBezTo>
                    <a:pt x="1554" y="3527"/>
                    <a:pt x="-160" y="7927"/>
                    <a:pt x="11" y="11727"/>
                  </a:cubicBezTo>
                  <a:cubicBezTo>
                    <a:pt x="183" y="15527"/>
                    <a:pt x="2240" y="18727"/>
                    <a:pt x="5497" y="19927"/>
                  </a:cubicBezTo>
                  <a:cubicBezTo>
                    <a:pt x="8754" y="21127"/>
                    <a:pt x="13211" y="20327"/>
                    <a:pt x="16297" y="17327"/>
                  </a:cubicBezTo>
                  <a:cubicBezTo>
                    <a:pt x="19383" y="14327"/>
                    <a:pt x="21097" y="9127"/>
                    <a:pt x="21269" y="5927"/>
                  </a:cubicBezTo>
                  <a:cubicBezTo>
                    <a:pt x="21440" y="2727"/>
                    <a:pt x="20069" y="1527"/>
                    <a:pt x="17669" y="1527"/>
                  </a:cubicBezTo>
                  <a:cubicBezTo>
                    <a:pt x="15269" y="1527"/>
                    <a:pt x="11840" y="2727"/>
                    <a:pt x="8411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985483" y="262064"/>
              <a:ext cx="4021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2853"/>
                    <a:pt x="-1080" y="5706"/>
                    <a:pt x="2160" y="9306"/>
                  </a:cubicBezTo>
                  <a:cubicBezTo>
                    <a:pt x="5400" y="12906"/>
                    <a:pt x="12960" y="17253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2082850" y="230314"/>
              <a:ext cx="31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60"/>
                    <a:pt x="0" y="5520"/>
                    <a:pt x="2160" y="8520"/>
                  </a:cubicBezTo>
                  <a:cubicBezTo>
                    <a:pt x="4320" y="11520"/>
                    <a:pt x="8640" y="14760"/>
                    <a:pt x="12240" y="16980"/>
                  </a:cubicBezTo>
                  <a:cubicBezTo>
                    <a:pt x="15840" y="19200"/>
                    <a:pt x="1872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2203500" y="446214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2171750" y="350964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2296754" y="392593"/>
              <a:ext cx="148047" cy="13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78" fill="norm" stroke="1" extrusionOk="0">
                  <a:moveTo>
                    <a:pt x="286" y="5427"/>
                  </a:moveTo>
                  <a:cubicBezTo>
                    <a:pt x="-18" y="10080"/>
                    <a:pt x="-322" y="14732"/>
                    <a:pt x="743" y="14233"/>
                  </a:cubicBezTo>
                  <a:cubicBezTo>
                    <a:pt x="1808" y="13735"/>
                    <a:pt x="4241" y="8086"/>
                    <a:pt x="6067" y="4763"/>
                  </a:cubicBezTo>
                  <a:cubicBezTo>
                    <a:pt x="7892" y="1440"/>
                    <a:pt x="9109" y="443"/>
                    <a:pt x="10478" y="110"/>
                  </a:cubicBezTo>
                  <a:cubicBezTo>
                    <a:pt x="11847" y="-222"/>
                    <a:pt x="13368" y="110"/>
                    <a:pt x="14129" y="2270"/>
                  </a:cubicBezTo>
                  <a:cubicBezTo>
                    <a:pt x="14889" y="4430"/>
                    <a:pt x="14889" y="8418"/>
                    <a:pt x="14889" y="11243"/>
                  </a:cubicBezTo>
                  <a:cubicBezTo>
                    <a:pt x="14889" y="14067"/>
                    <a:pt x="14889" y="15729"/>
                    <a:pt x="15954" y="17224"/>
                  </a:cubicBezTo>
                  <a:cubicBezTo>
                    <a:pt x="17019" y="18720"/>
                    <a:pt x="19148" y="20049"/>
                    <a:pt x="21278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2489250" y="336644"/>
              <a:ext cx="163897" cy="494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63" fill="norm" stroke="1" extrusionOk="0">
                  <a:moveTo>
                    <a:pt x="8203" y="5012"/>
                  </a:moveTo>
                  <a:cubicBezTo>
                    <a:pt x="8749" y="4006"/>
                    <a:pt x="9296" y="2999"/>
                    <a:pt x="9706" y="2129"/>
                  </a:cubicBezTo>
                  <a:cubicBezTo>
                    <a:pt x="10116" y="1260"/>
                    <a:pt x="10390" y="528"/>
                    <a:pt x="9843" y="207"/>
                  </a:cubicBezTo>
                  <a:cubicBezTo>
                    <a:pt x="9296" y="-113"/>
                    <a:pt x="7929" y="-21"/>
                    <a:pt x="6835" y="207"/>
                  </a:cubicBezTo>
                  <a:cubicBezTo>
                    <a:pt x="5742" y="436"/>
                    <a:pt x="4922" y="802"/>
                    <a:pt x="4648" y="1489"/>
                  </a:cubicBezTo>
                  <a:cubicBezTo>
                    <a:pt x="4375" y="2175"/>
                    <a:pt x="4648" y="3182"/>
                    <a:pt x="7109" y="4326"/>
                  </a:cubicBezTo>
                  <a:cubicBezTo>
                    <a:pt x="9570" y="5470"/>
                    <a:pt x="14218" y="6751"/>
                    <a:pt x="17225" y="8307"/>
                  </a:cubicBezTo>
                  <a:cubicBezTo>
                    <a:pt x="20233" y="9863"/>
                    <a:pt x="21600" y="11694"/>
                    <a:pt x="21053" y="13662"/>
                  </a:cubicBezTo>
                  <a:cubicBezTo>
                    <a:pt x="20506" y="15629"/>
                    <a:pt x="18046" y="17734"/>
                    <a:pt x="15585" y="19107"/>
                  </a:cubicBezTo>
                  <a:cubicBezTo>
                    <a:pt x="13124" y="20480"/>
                    <a:pt x="10663" y="21121"/>
                    <a:pt x="8066" y="21304"/>
                  </a:cubicBezTo>
                  <a:cubicBezTo>
                    <a:pt x="5468" y="21487"/>
                    <a:pt x="2734" y="21212"/>
                    <a:pt x="0" y="2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3104680" y="82283"/>
              <a:ext cx="178321" cy="421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91" fill="norm" stroke="1" extrusionOk="0">
                  <a:moveTo>
                    <a:pt x="11497" y="15498"/>
                  </a:moveTo>
                  <a:cubicBezTo>
                    <a:pt x="12006" y="14536"/>
                    <a:pt x="12514" y="13573"/>
                    <a:pt x="12006" y="12985"/>
                  </a:cubicBezTo>
                  <a:cubicBezTo>
                    <a:pt x="11497" y="12397"/>
                    <a:pt x="9973" y="12183"/>
                    <a:pt x="7940" y="12611"/>
                  </a:cubicBezTo>
                  <a:cubicBezTo>
                    <a:pt x="5907" y="13038"/>
                    <a:pt x="3366" y="14108"/>
                    <a:pt x="1841" y="15231"/>
                  </a:cubicBezTo>
                  <a:cubicBezTo>
                    <a:pt x="316" y="16353"/>
                    <a:pt x="-192" y="17530"/>
                    <a:pt x="62" y="18599"/>
                  </a:cubicBezTo>
                  <a:cubicBezTo>
                    <a:pt x="316" y="19668"/>
                    <a:pt x="1333" y="20631"/>
                    <a:pt x="2476" y="21058"/>
                  </a:cubicBezTo>
                  <a:cubicBezTo>
                    <a:pt x="3620" y="21486"/>
                    <a:pt x="4890" y="21379"/>
                    <a:pt x="6923" y="20256"/>
                  </a:cubicBezTo>
                  <a:cubicBezTo>
                    <a:pt x="8956" y="19134"/>
                    <a:pt x="11752" y="16995"/>
                    <a:pt x="13403" y="14001"/>
                  </a:cubicBezTo>
                  <a:cubicBezTo>
                    <a:pt x="15055" y="11007"/>
                    <a:pt x="15563" y="7157"/>
                    <a:pt x="15817" y="4912"/>
                  </a:cubicBezTo>
                  <a:cubicBezTo>
                    <a:pt x="16072" y="2666"/>
                    <a:pt x="16072" y="2025"/>
                    <a:pt x="15817" y="1436"/>
                  </a:cubicBezTo>
                  <a:cubicBezTo>
                    <a:pt x="15563" y="848"/>
                    <a:pt x="15055" y="314"/>
                    <a:pt x="14166" y="100"/>
                  </a:cubicBezTo>
                  <a:cubicBezTo>
                    <a:pt x="13276" y="-114"/>
                    <a:pt x="12006" y="-7"/>
                    <a:pt x="11116" y="635"/>
                  </a:cubicBezTo>
                  <a:cubicBezTo>
                    <a:pt x="10227" y="1276"/>
                    <a:pt x="9719" y="2452"/>
                    <a:pt x="10100" y="4805"/>
                  </a:cubicBezTo>
                  <a:cubicBezTo>
                    <a:pt x="10481" y="7157"/>
                    <a:pt x="11752" y="10686"/>
                    <a:pt x="13784" y="13466"/>
                  </a:cubicBezTo>
                  <a:cubicBezTo>
                    <a:pt x="15817" y="16246"/>
                    <a:pt x="18613" y="18278"/>
                    <a:pt x="21408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3323216" y="-1"/>
              <a:ext cx="366185" cy="47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5868" y="16277"/>
                  </a:moveTo>
                  <a:cubicBezTo>
                    <a:pt x="5494" y="15898"/>
                    <a:pt x="5119" y="15519"/>
                    <a:pt x="4620" y="15424"/>
                  </a:cubicBezTo>
                  <a:cubicBezTo>
                    <a:pt x="4120" y="15330"/>
                    <a:pt x="3496" y="15519"/>
                    <a:pt x="2747" y="16040"/>
                  </a:cubicBezTo>
                  <a:cubicBezTo>
                    <a:pt x="1998" y="16561"/>
                    <a:pt x="1124" y="17414"/>
                    <a:pt x="624" y="18172"/>
                  </a:cubicBezTo>
                  <a:cubicBezTo>
                    <a:pt x="125" y="18930"/>
                    <a:pt x="0" y="19593"/>
                    <a:pt x="0" y="20161"/>
                  </a:cubicBezTo>
                  <a:cubicBezTo>
                    <a:pt x="0" y="20730"/>
                    <a:pt x="125" y="21203"/>
                    <a:pt x="812" y="21251"/>
                  </a:cubicBezTo>
                  <a:cubicBezTo>
                    <a:pt x="1498" y="21298"/>
                    <a:pt x="2747" y="20919"/>
                    <a:pt x="3683" y="20351"/>
                  </a:cubicBezTo>
                  <a:cubicBezTo>
                    <a:pt x="4620" y="19782"/>
                    <a:pt x="5244" y="19024"/>
                    <a:pt x="5618" y="18409"/>
                  </a:cubicBezTo>
                  <a:cubicBezTo>
                    <a:pt x="5993" y="17793"/>
                    <a:pt x="6118" y="17319"/>
                    <a:pt x="6243" y="17319"/>
                  </a:cubicBezTo>
                  <a:cubicBezTo>
                    <a:pt x="6368" y="17319"/>
                    <a:pt x="6492" y="17793"/>
                    <a:pt x="6805" y="18172"/>
                  </a:cubicBezTo>
                  <a:cubicBezTo>
                    <a:pt x="7117" y="18551"/>
                    <a:pt x="7616" y="18835"/>
                    <a:pt x="8178" y="19072"/>
                  </a:cubicBezTo>
                  <a:cubicBezTo>
                    <a:pt x="8740" y="19309"/>
                    <a:pt x="9364" y="19498"/>
                    <a:pt x="9988" y="19545"/>
                  </a:cubicBezTo>
                  <a:cubicBezTo>
                    <a:pt x="10613" y="19593"/>
                    <a:pt x="11237" y="19498"/>
                    <a:pt x="11799" y="18930"/>
                  </a:cubicBezTo>
                  <a:cubicBezTo>
                    <a:pt x="12361" y="18361"/>
                    <a:pt x="12860" y="17319"/>
                    <a:pt x="13484" y="15045"/>
                  </a:cubicBezTo>
                  <a:cubicBezTo>
                    <a:pt x="14109" y="12772"/>
                    <a:pt x="14858" y="9266"/>
                    <a:pt x="15357" y="7135"/>
                  </a:cubicBezTo>
                  <a:cubicBezTo>
                    <a:pt x="15857" y="5003"/>
                    <a:pt x="16106" y="4245"/>
                    <a:pt x="16356" y="3156"/>
                  </a:cubicBezTo>
                  <a:cubicBezTo>
                    <a:pt x="16606" y="2066"/>
                    <a:pt x="16855" y="645"/>
                    <a:pt x="16793" y="172"/>
                  </a:cubicBezTo>
                  <a:cubicBezTo>
                    <a:pt x="16731" y="-302"/>
                    <a:pt x="16356" y="172"/>
                    <a:pt x="15982" y="2019"/>
                  </a:cubicBezTo>
                  <a:cubicBezTo>
                    <a:pt x="15607" y="3866"/>
                    <a:pt x="15232" y="7087"/>
                    <a:pt x="15108" y="9930"/>
                  </a:cubicBezTo>
                  <a:cubicBezTo>
                    <a:pt x="14983" y="12772"/>
                    <a:pt x="15108" y="15235"/>
                    <a:pt x="15420" y="16656"/>
                  </a:cubicBezTo>
                  <a:cubicBezTo>
                    <a:pt x="15732" y="18077"/>
                    <a:pt x="16231" y="18456"/>
                    <a:pt x="17105" y="18409"/>
                  </a:cubicBezTo>
                  <a:cubicBezTo>
                    <a:pt x="17979" y="18361"/>
                    <a:pt x="19228" y="17887"/>
                    <a:pt x="20039" y="17224"/>
                  </a:cubicBezTo>
                  <a:cubicBezTo>
                    <a:pt x="20851" y="16561"/>
                    <a:pt x="21225" y="15709"/>
                    <a:pt x="21600" y="14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3574832" y="255714"/>
              <a:ext cx="95519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7103" y="21600"/>
                  </a:moveTo>
                  <a:cubicBezTo>
                    <a:pt x="3816" y="16800"/>
                    <a:pt x="529" y="12000"/>
                    <a:pt x="60" y="8400"/>
                  </a:cubicBezTo>
                  <a:cubicBezTo>
                    <a:pt x="-410" y="4800"/>
                    <a:pt x="1938" y="2400"/>
                    <a:pt x="5929" y="1200"/>
                  </a:cubicBezTo>
                  <a:cubicBezTo>
                    <a:pt x="9920" y="0"/>
                    <a:pt x="15555" y="0"/>
                    <a:pt x="211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3728513" y="212211"/>
              <a:ext cx="252988" cy="1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54" fill="norm" stroke="1" extrusionOk="0">
                  <a:moveTo>
                    <a:pt x="11161" y="2799"/>
                  </a:moveTo>
                  <a:cubicBezTo>
                    <a:pt x="10625" y="1490"/>
                    <a:pt x="10090" y="181"/>
                    <a:pt x="8751" y="18"/>
                  </a:cubicBezTo>
                  <a:cubicBezTo>
                    <a:pt x="7412" y="-146"/>
                    <a:pt x="5270" y="836"/>
                    <a:pt x="3574" y="3945"/>
                  </a:cubicBezTo>
                  <a:cubicBezTo>
                    <a:pt x="1878" y="7054"/>
                    <a:pt x="629" y="12290"/>
                    <a:pt x="182" y="15727"/>
                  </a:cubicBezTo>
                  <a:cubicBezTo>
                    <a:pt x="-264" y="19163"/>
                    <a:pt x="93" y="20799"/>
                    <a:pt x="1432" y="21127"/>
                  </a:cubicBezTo>
                  <a:cubicBezTo>
                    <a:pt x="2771" y="21454"/>
                    <a:pt x="5091" y="20472"/>
                    <a:pt x="7144" y="17527"/>
                  </a:cubicBezTo>
                  <a:cubicBezTo>
                    <a:pt x="9197" y="14581"/>
                    <a:pt x="10982" y="9672"/>
                    <a:pt x="11964" y="6399"/>
                  </a:cubicBezTo>
                  <a:cubicBezTo>
                    <a:pt x="12946" y="3127"/>
                    <a:pt x="13124" y="1490"/>
                    <a:pt x="13035" y="1490"/>
                  </a:cubicBezTo>
                  <a:cubicBezTo>
                    <a:pt x="12946" y="1490"/>
                    <a:pt x="12589" y="3127"/>
                    <a:pt x="12767" y="5745"/>
                  </a:cubicBezTo>
                  <a:cubicBezTo>
                    <a:pt x="12946" y="8363"/>
                    <a:pt x="13660" y="11963"/>
                    <a:pt x="15177" y="14745"/>
                  </a:cubicBezTo>
                  <a:cubicBezTo>
                    <a:pt x="16695" y="17527"/>
                    <a:pt x="19015" y="19490"/>
                    <a:pt x="21336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473250" y="535114"/>
              <a:ext cx="22161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0" y="20777"/>
                    <a:pt x="1279" y="19954"/>
                    <a:pt x="2032" y="19080"/>
                  </a:cubicBezTo>
                  <a:cubicBezTo>
                    <a:pt x="2785" y="18206"/>
                    <a:pt x="3652" y="17280"/>
                    <a:pt x="4518" y="16406"/>
                  </a:cubicBezTo>
                  <a:cubicBezTo>
                    <a:pt x="5385" y="15531"/>
                    <a:pt x="6251" y="14709"/>
                    <a:pt x="7045" y="13886"/>
                  </a:cubicBezTo>
                  <a:cubicBezTo>
                    <a:pt x="7840" y="13063"/>
                    <a:pt x="8562" y="12240"/>
                    <a:pt x="9294" y="11469"/>
                  </a:cubicBezTo>
                  <a:cubicBezTo>
                    <a:pt x="10026" y="10697"/>
                    <a:pt x="10769" y="9977"/>
                    <a:pt x="11512" y="9206"/>
                  </a:cubicBezTo>
                  <a:cubicBezTo>
                    <a:pt x="12254" y="8434"/>
                    <a:pt x="12997" y="7611"/>
                    <a:pt x="13719" y="6891"/>
                  </a:cubicBezTo>
                  <a:cubicBezTo>
                    <a:pt x="14441" y="6171"/>
                    <a:pt x="15143" y="5554"/>
                    <a:pt x="15916" y="4886"/>
                  </a:cubicBezTo>
                  <a:cubicBezTo>
                    <a:pt x="16690" y="4217"/>
                    <a:pt x="17536" y="3497"/>
                    <a:pt x="18340" y="2829"/>
                  </a:cubicBezTo>
                  <a:cubicBezTo>
                    <a:pt x="19145" y="2160"/>
                    <a:pt x="19908" y="1543"/>
                    <a:pt x="20445" y="1080"/>
                  </a:cubicBezTo>
                  <a:cubicBezTo>
                    <a:pt x="20981" y="617"/>
                    <a:pt x="21291" y="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295450" y="655764"/>
              <a:ext cx="245110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1" y="20985"/>
                    <a:pt x="1082" y="20371"/>
                    <a:pt x="1651" y="19756"/>
                  </a:cubicBezTo>
                  <a:cubicBezTo>
                    <a:pt x="2220" y="19141"/>
                    <a:pt x="2817" y="18527"/>
                    <a:pt x="3488" y="17780"/>
                  </a:cubicBezTo>
                  <a:cubicBezTo>
                    <a:pt x="4160" y="17034"/>
                    <a:pt x="4906" y="16156"/>
                    <a:pt x="5549" y="15410"/>
                  </a:cubicBezTo>
                  <a:cubicBezTo>
                    <a:pt x="6193" y="14663"/>
                    <a:pt x="6734" y="14049"/>
                    <a:pt x="7303" y="13478"/>
                  </a:cubicBezTo>
                  <a:cubicBezTo>
                    <a:pt x="7872" y="12907"/>
                    <a:pt x="8468" y="12380"/>
                    <a:pt x="9075" y="11810"/>
                  </a:cubicBezTo>
                  <a:cubicBezTo>
                    <a:pt x="9681" y="11239"/>
                    <a:pt x="10296" y="10624"/>
                    <a:pt x="10921" y="10010"/>
                  </a:cubicBezTo>
                  <a:cubicBezTo>
                    <a:pt x="11546" y="9395"/>
                    <a:pt x="12180" y="8780"/>
                    <a:pt x="12954" y="8034"/>
                  </a:cubicBezTo>
                  <a:cubicBezTo>
                    <a:pt x="13728" y="7288"/>
                    <a:pt x="14642" y="6410"/>
                    <a:pt x="15519" y="5620"/>
                  </a:cubicBezTo>
                  <a:cubicBezTo>
                    <a:pt x="16396" y="4829"/>
                    <a:pt x="17235" y="4127"/>
                    <a:pt x="18037" y="3424"/>
                  </a:cubicBezTo>
                  <a:cubicBezTo>
                    <a:pt x="18839" y="2722"/>
                    <a:pt x="19604" y="2020"/>
                    <a:pt x="20192" y="1449"/>
                  </a:cubicBezTo>
                  <a:cubicBezTo>
                    <a:pt x="20779" y="878"/>
                    <a:pt x="21190" y="4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4114850" y="179514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4102150" y="33826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4724400" y="116138"/>
              <a:ext cx="152451" cy="20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64" fill="norm" stroke="1" extrusionOk="0">
                  <a:moveTo>
                    <a:pt x="895" y="2659"/>
                  </a:moveTo>
                  <a:cubicBezTo>
                    <a:pt x="303" y="1545"/>
                    <a:pt x="-289" y="432"/>
                    <a:pt x="155" y="98"/>
                  </a:cubicBezTo>
                  <a:cubicBezTo>
                    <a:pt x="599" y="-236"/>
                    <a:pt x="2078" y="209"/>
                    <a:pt x="4593" y="2548"/>
                  </a:cubicBezTo>
                  <a:cubicBezTo>
                    <a:pt x="7108" y="4886"/>
                    <a:pt x="10659" y="9117"/>
                    <a:pt x="13618" y="12568"/>
                  </a:cubicBezTo>
                  <a:cubicBezTo>
                    <a:pt x="16577" y="16020"/>
                    <a:pt x="18944" y="18692"/>
                    <a:pt x="21311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4858163" y="122364"/>
              <a:ext cx="88538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1512" y="0"/>
                  </a:moveTo>
                  <a:cubicBezTo>
                    <a:pt x="17398" y="2350"/>
                    <a:pt x="13283" y="4701"/>
                    <a:pt x="10198" y="7387"/>
                  </a:cubicBezTo>
                  <a:cubicBezTo>
                    <a:pt x="7112" y="10073"/>
                    <a:pt x="5055" y="13094"/>
                    <a:pt x="3512" y="15333"/>
                  </a:cubicBezTo>
                  <a:cubicBezTo>
                    <a:pt x="1969" y="17571"/>
                    <a:pt x="941" y="19026"/>
                    <a:pt x="426" y="20033"/>
                  </a:cubicBezTo>
                  <a:cubicBezTo>
                    <a:pt x="-88" y="21040"/>
                    <a:pt x="-88" y="21600"/>
                    <a:pt x="169" y="21600"/>
                  </a:cubicBezTo>
                  <a:cubicBezTo>
                    <a:pt x="426" y="21600"/>
                    <a:pt x="941" y="21040"/>
                    <a:pt x="1455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4947426" y="376314"/>
              <a:ext cx="86586" cy="14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0597" fill="norm" stroke="1" extrusionOk="0">
                  <a:moveTo>
                    <a:pt x="16795" y="933"/>
                  </a:moveTo>
                  <a:cubicBezTo>
                    <a:pt x="14224" y="316"/>
                    <a:pt x="11653" y="-301"/>
                    <a:pt x="9338" y="162"/>
                  </a:cubicBezTo>
                  <a:cubicBezTo>
                    <a:pt x="7024" y="625"/>
                    <a:pt x="4967" y="2168"/>
                    <a:pt x="3424" y="4636"/>
                  </a:cubicBezTo>
                  <a:cubicBezTo>
                    <a:pt x="1881" y="7105"/>
                    <a:pt x="853" y="10499"/>
                    <a:pt x="338" y="13122"/>
                  </a:cubicBezTo>
                  <a:cubicBezTo>
                    <a:pt x="-176" y="15745"/>
                    <a:pt x="-176" y="17596"/>
                    <a:pt x="853" y="18985"/>
                  </a:cubicBezTo>
                  <a:cubicBezTo>
                    <a:pt x="1881" y="20373"/>
                    <a:pt x="3938" y="21299"/>
                    <a:pt x="7538" y="19910"/>
                  </a:cubicBezTo>
                  <a:cubicBezTo>
                    <a:pt x="11138" y="18522"/>
                    <a:pt x="16281" y="14819"/>
                    <a:pt x="18853" y="11425"/>
                  </a:cubicBezTo>
                  <a:cubicBezTo>
                    <a:pt x="21424" y="8030"/>
                    <a:pt x="21424" y="4945"/>
                    <a:pt x="20395" y="2939"/>
                  </a:cubicBezTo>
                  <a:cubicBezTo>
                    <a:pt x="19367" y="933"/>
                    <a:pt x="17310" y="8"/>
                    <a:pt x="15767" y="316"/>
                  </a:cubicBezTo>
                  <a:cubicBezTo>
                    <a:pt x="14224" y="625"/>
                    <a:pt x="13195" y="2168"/>
                    <a:pt x="12938" y="3710"/>
                  </a:cubicBezTo>
                  <a:cubicBezTo>
                    <a:pt x="12681" y="5253"/>
                    <a:pt x="13195" y="6796"/>
                    <a:pt x="13710" y="8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5074341" y="401764"/>
              <a:ext cx="208910" cy="13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48" fill="norm" stroke="1" extrusionOk="0">
                  <a:moveTo>
                    <a:pt x="1243" y="0"/>
                  </a:moveTo>
                  <a:cubicBezTo>
                    <a:pt x="807" y="4652"/>
                    <a:pt x="370" y="9305"/>
                    <a:pt x="152" y="12462"/>
                  </a:cubicBezTo>
                  <a:cubicBezTo>
                    <a:pt x="-66" y="15618"/>
                    <a:pt x="-66" y="17280"/>
                    <a:pt x="261" y="18775"/>
                  </a:cubicBezTo>
                  <a:cubicBezTo>
                    <a:pt x="589" y="20271"/>
                    <a:pt x="1243" y="21600"/>
                    <a:pt x="2007" y="21434"/>
                  </a:cubicBezTo>
                  <a:cubicBezTo>
                    <a:pt x="2770" y="21268"/>
                    <a:pt x="3643" y="19606"/>
                    <a:pt x="4625" y="17280"/>
                  </a:cubicBezTo>
                  <a:cubicBezTo>
                    <a:pt x="5607" y="14954"/>
                    <a:pt x="6698" y="11963"/>
                    <a:pt x="7461" y="9471"/>
                  </a:cubicBezTo>
                  <a:cubicBezTo>
                    <a:pt x="8225" y="6978"/>
                    <a:pt x="8661" y="4985"/>
                    <a:pt x="9098" y="4818"/>
                  </a:cubicBezTo>
                  <a:cubicBezTo>
                    <a:pt x="9534" y="4652"/>
                    <a:pt x="9970" y="6314"/>
                    <a:pt x="10298" y="8474"/>
                  </a:cubicBezTo>
                  <a:cubicBezTo>
                    <a:pt x="10625" y="10634"/>
                    <a:pt x="10843" y="13292"/>
                    <a:pt x="12152" y="15286"/>
                  </a:cubicBezTo>
                  <a:cubicBezTo>
                    <a:pt x="13461" y="17280"/>
                    <a:pt x="15861" y="18609"/>
                    <a:pt x="17607" y="18609"/>
                  </a:cubicBezTo>
                  <a:cubicBezTo>
                    <a:pt x="19352" y="18609"/>
                    <a:pt x="20443" y="17280"/>
                    <a:pt x="21534" y="15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5797600" y="90614"/>
              <a:ext cx="196851" cy="41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0"/>
                  </a:moveTo>
                  <a:cubicBezTo>
                    <a:pt x="929" y="3289"/>
                    <a:pt x="1858" y="6579"/>
                    <a:pt x="2439" y="9923"/>
                  </a:cubicBezTo>
                  <a:cubicBezTo>
                    <a:pt x="3019" y="13267"/>
                    <a:pt x="3252" y="16666"/>
                    <a:pt x="3019" y="18749"/>
                  </a:cubicBezTo>
                  <a:cubicBezTo>
                    <a:pt x="2787" y="20832"/>
                    <a:pt x="2090" y="21600"/>
                    <a:pt x="1742" y="21545"/>
                  </a:cubicBezTo>
                  <a:cubicBezTo>
                    <a:pt x="1394" y="21490"/>
                    <a:pt x="1394" y="20613"/>
                    <a:pt x="1742" y="19133"/>
                  </a:cubicBezTo>
                  <a:cubicBezTo>
                    <a:pt x="2090" y="17653"/>
                    <a:pt x="2787" y="15570"/>
                    <a:pt x="3948" y="14144"/>
                  </a:cubicBezTo>
                  <a:cubicBezTo>
                    <a:pt x="5110" y="12719"/>
                    <a:pt x="6735" y="11951"/>
                    <a:pt x="8129" y="11513"/>
                  </a:cubicBezTo>
                  <a:cubicBezTo>
                    <a:pt x="9523" y="11074"/>
                    <a:pt x="10684" y="10964"/>
                    <a:pt x="11845" y="11019"/>
                  </a:cubicBezTo>
                  <a:cubicBezTo>
                    <a:pt x="13006" y="11074"/>
                    <a:pt x="14168" y="11293"/>
                    <a:pt x="15213" y="12445"/>
                  </a:cubicBezTo>
                  <a:cubicBezTo>
                    <a:pt x="16258" y="13596"/>
                    <a:pt x="17187" y="15679"/>
                    <a:pt x="17535" y="16995"/>
                  </a:cubicBezTo>
                  <a:cubicBezTo>
                    <a:pt x="17884" y="18311"/>
                    <a:pt x="17652" y="18859"/>
                    <a:pt x="18232" y="19023"/>
                  </a:cubicBezTo>
                  <a:cubicBezTo>
                    <a:pt x="18813" y="19188"/>
                    <a:pt x="20206" y="18969"/>
                    <a:pt x="21600" y="18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5991037" y="338256"/>
              <a:ext cx="263764" cy="13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955" fill="norm" stroke="1" extrusionOk="0">
                  <a:moveTo>
                    <a:pt x="6499" y="10640"/>
                  </a:moveTo>
                  <a:cubicBezTo>
                    <a:pt x="7018" y="9028"/>
                    <a:pt x="7536" y="7416"/>
                    <a:pt x="7795" y="5804"/>
                  </a:cubicBezTo>
                  <a:cubicBezTo>
                    <a:pt x="8055" y="4192"/>
                    <a:pt x="8055" y="2580"/>
                    <a:pt x="7623" y="1452"/>
                  </a:cubicBezTo>
                  <a:cubicBezTo>
                    <a:pt x="7191" y="324"/>
                    <a:pt x="6327" y="-321"/>
                    <a:pt x="5117" y="163"/>
                  </a:cubicBezTo>
                  <a:cubicBezTo>
                    <a:pt x="3907" y="646"/>
                    <a:pt x="2352" y="2258"/>
                    <a:pt x="1402" y="4676"/>
                  </a:cubicBezTo>
                  <a:cubicBezTo>
                    <a:pt x="451" y="7094"/>
                    <a:pt x="106" y="10318"/>
                    <a:pt x="19" y="12736"/>
                  </a:cubicBezTo>
                  <a:cubicBezTo>
                    <a:pt x="-67" y="15154"/>
                    <a:pt x="106" y="16766"/>
                    <a:pt x="1143" y="17410"/>
                  </a:cubicBezTo>
                  <a:cubicBezTo>
                    <a:pt x="2179" y="18055"/>
                    <a:pt x="4080" y="17733"/>
                    <a:pt x="5290" y="16927"/>
                  </a:cubicBezTo>
                  <a:cubicBezTo>
                    <a:pt x="6499" y="16121"/>
                    <a:pt x="7018" y="14831"/>
                    <a:pt x="7536" y="12897"/>
                  </a:cubicBezTo>
                  <a:cubicBezTo>
                    <a:pt x="8055" y="10963"/>
                    <a:pt x="8573" y="8383"/>
                    <a:pt x="8746" y="7900"/>
                  </a:cubicBezTo>
                  <a:cubicBezTo>
                    <a:pt x="8919" y="7416"/>
                    <a:pt x="8746" y="9028"/>
                    <a:pt x="8659" y="10640"/>
                  </a:cubicBezTo>
                  <a:cubicBezTo>
                    <a:pt x="8573" y="12252"/>
                    <a:pt x="8573" y="13864"/>
                    <a:pt x="8659" y="15476"/>
                  </a:cubicBezTo>
                  <a:cubicBezTo>
                    <a:pt x="8746" y="17088"/>
                    <a:pt x="8919" y="18700"/>
                    <a:pt x="9437" y="19506"/>
                  </a:cubicBezTo>
                  <a:cubicBezTo>
                    <a:pt x="9955" y="20312"/>
                    <a:pt x="10819" y="20312"/>
                    <a:pt x="11597" y="18700"/>
                  </a:cubicBezTo>
                  <a:cubicBezTo>
                    <a:pt x="12375" y="17088"/>
                    <a:pt x="13066" y="13864"/>
                    <a:pt x="13498" y="11124"/>
                  </a:cubicBezTo>
                  <a:cubicBezTo>
                    <a:pt x="13930" y="8383"/>
                    <a:pt x="14103" y="6127"/>
                    <a:pt x="14103" y="6288"/>
                  </a:cubicBezTo>
                  <a:cubicBezTo>
                    <a:pt x="14103" y="6449"/>
                    <a:pt x="13930" y="9028"/>
                    <a:pt x="13843" y="11124"/>
                  </a:cubicBezTo>
                  <a:cubicBezTo>
                    <a:pt x="13757" y="13219"/>
                    <a:pt x="13757" y="14831"/>
                    <a:pt x="13757" y="16443"/>
                  </a:cubicBezTo>
                  <a:cubicBezTo>
                    <a:pt x="13757" y="18055"/>
                    <a:pt x="13757" y="19667"/>
                    <a:pt x="14189" y="20473"/>
                  </a:cubicBezTo>
                  <a:cubicBezTo>
                    <a:pt x="14621" y="21279"/>
                    <a:pt x="15485" y="21279"/>
                    <a:pt x="16435" y="18861"/>
                  </a:cubicBezTo>
                  <a:cubicBezTo>
                    <a:pt x="17386" y="16443"/>
                    <a:pt x="18423" y="11607"/>
                    <a:pt x="19287" y="8706"/>
                  </a:cubicBezTo>
                  <a:cubicBezTo>
                    <a:pt x="20151" y="5804"/>
                    <a:pt x="20842" y="4837"/>
                    <a:pt x="21533" y="3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6271406" y="346265"/>
              <a:ext cx="154845" cy="1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58" fill="norm" stroke="1" extrusionOk="0">
                  <a:moveTo>
                    <a:pt x="337" y="6239"/>
                  </a:moveTo>
                  <a:cubicBezTo>
                    <a:pt x="45" y="7782"/>
                    <a:pt x="-247" y="9325"/>
                    <a:pt x="337" y="10096"/>
                  </a:cubicBezTo>
                  <a:cubicBezTo>
                    <a:pt x="921" y="10868"/>
                    <a:pt x="2380" y="10868"/>
                    <a:pt x="3694" y="10405"/>
                  </a:cubicBezTo>
                  <a:cubicBezTo>
                    <a:pt x="5007" y="9942"/>
                    <a:pt x="6175" y="9016"/>
                    <a:pt x="7196" y="7936"/>
                  </a:cubicBezTo>
                  <a:cubicBezTo>
                    <a:pt x="8218" y="6856"/>
                    <a:pt x="9094" y="5622"/>
                    <a:pt x="9677" y="4233"/>
                  </a:cubicBezTo>
                  <a:cubicBezTo>
                    <a:pt x="10261" y="2845"/>
                    <a:pt x="10553" y="1302"/>
                    <a:pt x="9823" y="530"/>
                  </a:cubicBezTo>
                  <a:cubicBezTo>
                    <a:pt x="9094" y="-241"/>
                    <a:pt x="7342" y="-241"/>
                    <a:pt x="5445" y="993"/>
                  </a:cubicBezTo>
                  <a:cubicBezTo>
                    <a:pt x="3548" y="2228"/>
                    <a:pt x="1504" y="4696"/>
                    <a:pt x="629" y="7628"/>
                  </a:cubicBezTo>
                  <a:cubicBezTo>
                    <a:pt x="-247" y="10559"/>
                    <a:pt x="45" y="13953"/>
                    <a:pt x="1796" y="16422"/>
                  </a:cubicBezTo>
                  <a:cubicBezTo>
                    <a:pt x="3548" y="18890"/>
                    <a:pt x="6758" y="20433"/>
                    <a:pt x="10261" y="20896"/>
                  </a:cubicBezTo>
                  <a:cubicBezTo>
                    <a:pt x="13764" y="21359"/>
                    <a:pt x="17558" y="20742"/>
                    <a:pt x="21353" y="2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6986866" y="361395"/>
              <a:ext cx="226785" cy="143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871" fill="norm" stroke="1" extrusionOk="0">
                  <a:moveTo>
                    <a:pt x="10628" y="7737"/>
                  </a:moveTo>
                  <a:cubicBezTo>
                    <a:pt x="10628" y="6194"/>
                    <a:pt x="10628" y="4651"/>
                    <a:pt x="10328" y="3263"/>
                  </a:cubicBezTo>
                  <a:cubicBezTo>
                    <a:pt x="10028" y="1874"/>
                    <a:pt x="9428" y="640"/>
                    <a:pt x="8628" y="177"/>
                  </a:cubicBezTo>
                  <a:cubicBezTo>
                    <a:pt x="7828" y="-286"/>
                    <a:pt x="6828" y="23"/>
                    <a:pt x="5328" y="2800"/>
                  </a:cubicBezTo>
                  <a:cubicBezTo>
                    <a:pt x="3828" y="5577"/>
                    <a:pt x="1828" y="10823"/>
                    <a:pt x="828" y="14217"/>
                  </a:cubicBezTo>
                  <a:cubicBezTo>
                    <a:pt x="-172" y="17611"/>
                    <a:pt x="-172" y="19154"/>
                    <a:pt x="328" y="20080"/>
                  </a:cubicBezTo>
                  <a:cubicBezTo>
                    <a:pt x="828" y="21005"/>
                    <a:pt x="1828" y="21314"/>
                    <a:pt x="3628" y="19925"/>
                  </a:cubicBezTo>
                  <a:cubicBezTo>
                    <a:pt x="5428" y="18537"/>
                    <a:pt x="8028" y="15451"/>
                    <a:pt x="9628" y="13137"/>
                  </a:cubicBezTo>
                  <a:cubicBezTo>
                    <a:pt x="11228" y="10823"/>
                    <a:pt x="11828" y="9280"/>
                    <a:pt x="12128" y="9280"/>
                  </a:cubicBezTo>
                  <a:cubicBezTo>
                    <a:pt x="12428" y="9280"/>
                    <a:pt x="12428" y="10823"/>
                    <a:pt x="13428" y="12674"/>
                  </a:cubicBezTo>
                  <a:cubicBezTo>
                    <a:pt x="14428" y="14525"/>
                    <a:pt x="16428" y="16685"/>
                    <a:pt x="17928" y="17765"/>
                  </a:cubicBezTo>
                  <a:cubicBezTo>
                    <a:pt x="19428" y="18845"/>
                    <a:pt x="20428" y="18845"/>
                    <a:pt x="21428" y="18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7800743" y="313776"/>
              <a:ext cx="112201" cy="416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55" fill="norm" stroke="1" extrusionOk="0">
                  <a:moveTo>
                    <a:pt x="5354" y="6826"/>
                  </a:moveTo>
                  <a:cubicBezTo>
                    <a:pt x="4961" y="10535"/>
                    <a:pt x="4569" y="14244"/>
                    <a:pt x="4372" y="16371"/>
                  </a:cubicBezTo>
                  <a:cubicBezTo>
                    <a:pt x="4176" y="18498"/>
                    <a:pt x="4176" y="19044"/>
                    <a:pt x="3783" y="19753"/>
                  </a:cubicBezTo>
                  <a:cubicBezTo>
                    <a:pt x="3391" y="20462"/>
                    <a:pt x="2605" y="21335"/>
                    <a:pt x="2016" y="21444"/>
                  </a:cubicBezTo>
                  <a:cubicBezTo>
                    <a:pt x="1427" y="21553"/>
                    <a:pt x="1034" y="20898"/>
                    <a:pt x="641" y="18553"/>
                  </a:cubicBezTo>
                  <a:cubicBezTo>
                    <a:pt x="249" y="16208"/>
                    <a:pt x="-144" y="12171"/>
                    <a:pt x="52" y="8953"/>
                  </a:cubicBezTo>
                  <a:cubicBezTo>
                    <a:pt x="249" y="5735"/>
                    <a:pt x="1034" y="3335"/>
                    <a:pt x="2212" y="1971"/>
                  </a:cubicBezTo>
                  <a:cubicBezTo>
                    <a:pt x="3391" y="608"/>
                    <a:pt x="4961" y="280"/>
                    <a:pt x="6925" y="117"/>
                  </a:cubicBezTo>
                  <a:cubicBezTo>
                    <a:pt x="8889" y="-47"/>
                    <a:pt x="11245" y="-47"/>
                    <a:pt x="13601" y="171"/>
                  </a:cubicBezTo>
                  <a:cubicBezTo>
                    <a:pt x="15958" y="389"/>
                    <a:pt x="18314" y="826"/>
                    <a:pt x="19689" y="1698"/>
                  </a:cubicBezTo>
                  <a:cubicBezTo>
                    <a:pt x="21063" y="2571"/>
                    <a:pt x="21456" y="3880"/>
                    <a:pt x="19296" y="4971"/>
                  </a:cubicBezTo>
                  <a:cubicBezTo>
                    <a:pt x="17136" y="6062"/>
                    <a:pt x="12423" y="6935"/>
                    <a:pt x="8889" y="7371"/>
                  </a:cubicBezTo>
                  <a:cubicBezTo>
                    <a:pt x="5354" y="7808"/>
                    <a:pt x="2998" y="7808"/>
                    <a:pt x="2998" y="7644"/>
                  </a:cubicBezTo>
                  <a:cubicBezTo>
                    <a:pt x="2998" y="7480"/>
                    <a:pt x="5354" y="7153"/>
                    <a:pt x="7711" y="6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7957545" y="363664"/>
              <a:ext cx="115155" cy="14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140" fill="norm" stroke="1" extrusionOk="0">
                  <a:moveTo>
                    <a:pt x="12557" y="2817"/>
                  </a:moveTo>
                  <a:cubicBezTo>
                    <a:pt x="11399" y="1565"/>
                    <a:pt x="10242" y="313"/>
                    <a:pt x="8699" y="157"/>
                  </a:cubicBezTo>
                  <a:cubicBezTo>
                    <a:pt x="7157" y="0"/>
                    <a:pt x="5228" y="939"/>
                    <a:pt x="3492" y="3287"/>
                  </a:cubicBezTo>
                  <a:cubicBezTo>
                    <a:pt x="1757" y="5635"/>
                    <a:pt x="214" y="9391"/>
                    <a:pt x="21" y="12678"/>
                  </a:cubicBezTo>
                  <a:cubicBezTo>
                    <a:pt x="-172" y="15965"/>
                    <a:pt x="985" y="18783"/>
                    <a:pt x="3492" y="20191"/>
                  </a:cubicBezTo>
                  <a:cubicBezTo>
                    <a:pt x="5999" y="21600"/>
                    <a:pt x="9857" y="21600"/>
                    <a:pt x="13135" y="19096"/>
                  </a:cubicBezTo>
                  <a:cubicBezTo>
                    <a:pt x="16414" y="16591"/>
                    <a:pt x="19114" y="11583"/>
                    <a:pt x="20271" y="8296"/>
                  </a:cubicBezTo>
                  <a:cubicBezTo>
                    <a:pt x="21428" y="5009"/>
                    <a:pt x="21042" y="3443"/>
                    <a:pt x="20078" y="2191"/>
                  </a:cubicBezTo>
                  <a:cubicBezTo>
                    <a:pt x="19114" y="939"/>
                    <a:pt x="17571" y="0"/>
                    <a:pt x="16028" y="0"/>
                  </a:cubicBezTo>
                  <a:cubicBezTo>
                    <a:pt x="14485" y="0"/>
                    <a:pt x="12942" y="939"/>
                    <a:pt x="12364" y="2191"/>
                  </a:cubicBezTo>
                  <a:cubicBezTo>
                    <a:pt x="11785" y="3443"/>
                    <a:pt x="12171" y="5009"/>
                    <a:pt x="12557" y="6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8090313" y="323847"/>
              <a:ext cx="122638" cy="38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41" fill="norm" stroke="1" extrusionOk="0">
                  <a:moveTo>
                    <a:pt x="6527" y="4623"/>
                  </a:moveTo>
                  <a:cubicBezTo>
                    <a:pt x="5795" y="7178"/>
                    <a:pt x="5062" y="9733"/>
                    <a:pt x="4330" y="12056"/>
                  </a:cubicBezTo>
                  <a:cubicBezTo>
                    <a:pt x="3598" y="14378"/>
                    <a:pt x="2866" y="16468"/>
                    <a:pt x="2134" y="18094"/>
                  </a:cubicBezTo>
                  <a:cubicBezTo>
                    <a:pt x="1401" y="19720"/>
                    <a:pt x="669" y="20881"/>
                    <a:pt x="303" y="21172"/>
                  </a:cubicBezTo>
                  <a:cubicBezTo>
                    <a:pt x="-63" y="21462"/>
                    <a:pt x="-63" y="20881"/>
                    <a:pt x="120" y="18675"/>
                  </a:cubicBezTo>
                  <a:cubicBezTo>
                    <a:pt x="303" y="16468"/>
                    <a:pt x="669" y="12636"/>
                    <a:pt x="1768" y="9559"/>
                  </a:cubicBezTo>
                  <a:cubicBezTo>
                    <a:pt x="2866" y="6481"/>
                    <a:pt x="4696" y="4159"/>
                    <a:pt x="6344" y="2707"/>
                  </a:cubicBezTo>
                  <a:cubicBezTo>
                    <a:pt x="7991" y="1256"/>
                    <a:pt x="9456" y="675"/>
                    <a:pt x="11286" y="327"/>
                  </a:cubicBezTo>
                  <a:cubicBezTo>
                    <a:pt x="13117" y="-22"/>
                    <a:pt x="15313" y="-138"/>
                    <a:pt x="17144" y="210"/>
                  </a:cubicBezTo>
                  <a:cubicBezTo>
                    <a:pt x="18974" y="559"/>
                    <a:pt x="20439" y="1372"/>
                    <a:pt x="20988" y="2475"/>
                  </a:cubicBezTo>
                  <a:cubicBezTo>
                    <a:pt x="21537" y="3578"/>
                    <a:pt x="21171" y="4972"/>
                    <a:pt x="18791" y="6365"/>
                  </a:cubicBezTo>
                  <a:cubicBezTo>
                    <a:pt x="16412" y="7759"/>
                    <a:pt x="12018" y="9152"/>
                    <a:pt x="8723" y="9849"/>
                  </a:cubicBezTo>
                  <a:cubicBezTo>
                    <a:pt x="5429" y="10546"/>
                    <a:pt x="3232" y="10546"/>
                    <a:pt x="2134" y="10256"/>
                  </a:cubicBezTo>
                  <a:cubicBezTo>
                    <a:pt x="1035" y="9965"/>
                    <a:pt x="1035" y="9385"/>
                    <a:pt x="1035" y="8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8231766" y="168700"/>
              <a:ext cx="239185" cy="34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3250" y="12058"/>
                  </a:moveTo>
                  <a:cubicBezTo>
                    <a:pt x="2294" y="12188"/>
                    <a:pt x="1338" y="12319"/>
                    <a:pt x="765" y="13432"/>
                  </a:cubicBezTo>
                  <a:cubicBezTo>
                    <a:pt x="191" y="14545"/>
                    <a:pt x="0" y="16639"/>
                    <a:pt x="0" y="18014"/>
                  </a:cubicBezTo>
                  <a:cubicBezTo>
                    <a:pt x="0" y="19388"/>
                    <a:pt x="191" y="20043"/>
                    <a:pt x="669" y="20567"/>
                  </a:cubicBezTo>
                  <a:cubicBezTo>
                    <a:pt x="1147" y="21090"/>
                    <a:pt x="1912" y="21483"/>
                    <a:pt x="3250" y="20828"/>
                  </a:cubicBezTo>
                  <a:cubicBezTo>
                    <a:pt x="4588" y="20174"/>
                    <a:pt x="6499" y="18472"/>
                    <a:pt x="7646" y="17294"/>
                  </a:cubicBezTo>
                  <a:cubicBezTo>
                    <a:pt x="8793" y="16116"/>
                    <a:pt x="9175" y="15461"/>
                    <a:pt x="9462" y="14807"/>
                  </a:cubicBezTo>
                  <a:cubicBezTo>
                    <a:pt x="9749" y="14152"/>
                    <a:pt x="9940" y="13498"/>
                    <a:pt x="10035" y="13498"/>
                  </a:cubicBezTo>
                  <a:cubicBezTo>
                    <a:pt x="10131" y="13498"/>
                    <a:pt x="10131" y="14152"/>
                    <a:pt x="10131" y="14872"/>
                  </a:cubicBezTo>
                  <a:cubicBezTo>
                    <a:pt x="10131" y="15592"/>
                    <a:pt x="10131" y="16378"/>
                    <a:pt x="10227" y="17098"/>
                  </a:cubicBezTo>
                  <a:cubicBezTo>
                    <a:pt x="10322" y="17818"/>
                    <a:pt x="10513" y="18472"/>
                    <a:pt x="11087" y="18930"/>
                  </a:cubicBezTo>
                  <a:cubicBezTo>
                    <a:pt x="11660" y="19388"/>
                    <a:pt x="12616" y="19650"/>
                    <a:pt x="13476" y="19454"/>
                  </a:cubicBezTo>
                  <a:cubicBezTo>
                    <a:pt x="14336" y="19258"/>
                    <a:pt x="15101" y="18603"/>
                    <a:pt x="16439" y="16247"/>
                  </a:cubicBezTo>
                  <a:cubicBezTo>
                    <a:pt x="17777" y="13890"/>
                    <a:pt x="19688" y="9832"/>
                    <a:pt x="20644" y="7083"/>
                  </a:cubicBezTo>
                  <a:cubicBezTo>
                    <a:pt x="21600" y="4334"/>
                    <a:pt x="21600" y="2894"/>
                    <a:pt x="21600" y="1781"/>
                  </a:cubicBezTo>
                  <a:cubicBezTo>
                    <a:pt x="21600" y="668"/>
                    <a:pt x="21600" y="-117"/>
                    <a:pt x="21504" y="14"/>
                  </a:cubicBezTo>
                  <a:cubicBezTo>
                    <a:pt x="21409" y="145"/>
                    <a:pt x="21218" y="1192"/>
                    <a:pt x="20740" y="3548"/>
                  </a:cubicBezTo>
                  <a:cubicBezTo>
                    <a:pt x="20262" y="5905"/>
                    <a:pt x="19497" y="9570"/>
                    <a:pt x="19019" y="12058"/>
                  </a:cubicBezTo>
                  <a:cubicBezTo>
                    <a:pt x="18542" y="14545"/>
                    <a:pt x="18350" y="15854"/>
                    <a:pt x="18542" y="16770"/>
                  </a:cubicBezTo>
                  <a:cubicBezTo>
                    <a:pt x="18733" y="17687"/>
                    <a:pt x="19306" y="18210"/>
                    <a:pt x="19880" y="18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8491159" y="112043"/>
              <a:ext cx="322692" cy="36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83" fill="norm" stroke="1" extrusionOk="0">
                  <a:moveTo>
                    <a:pt x="5852" y="17635"/>
                  </a:moveTo>
                  <a:cubicBezTo>
                    <a:pt x="5852" y="17018"/>
                    <a:pt x="5852" y="16401"/>
                    <a:pt x="5711" y="15722"/>
                  </a:cubicBezTo>
                  <a:cubicBezTo>
                    <a:pt x="5570" y="15043"/>
                    <a:pt x="5288" y="14303"/>
                    <a:pt x="4794" y="13932"/>
                  </a:cubicBezTo>
                  <a:cubicBezTo>
                    <a:pt x="4299" y="13562"/>
                    <a:pt x="3594" y="13562"/>
                    <a:pt x="2747" y="14241"/>
                  </a:cubicBezTo>
                  <a:cubicBezTo>
                    <a:pt x="1899" y="14920"/>
                    <a:pt x="911" y="16277"/>
                    <a:pt x="417" y="17388"/>
                  </a:cubicBezTo>
                  <a:cubicBezTo>
                    <a:pt x="-77" y="18499"/>
                    <a:pt x="-77" y="19363"/>
                    <a:pt x="135" y="20042"/>
                  </a:cubicBezTo>
                  <a:cubicBezTo>
                    <a:pt x="347" y="20721"/>
                    <a:pt x="770" y="21215"/>
                    <a:pt x="1264" y="21276"/>
                  </a:cubicBezTo>
                  <a:cubicBezTo>
                    <a:pt x="1758" y="21338"/>
                    <a:pt x="2323" y="20968"/>
                    <a:pt x="2817" y="20474"/>
                  </a:cubicBezTo>
                  <a:cubicBezTo>
                    <a:pt x="3311" y="19980"/>
                    <a:pt x="3735" y="19363"/>
                    <a:pt x="4229" y="18684"/>
                  </a:cubicBezTo>
                  <a:cubicBezTo>
                    <a:pt x="4723" y="18005"/>
                    <a:pt x="5288" y="17265"/>
                    <a:pt x="5570" y="17203"/>
                  </a:cubicBezTo>
                  <a:cubicBezTo>
                    <a:pt x="5852" y="17141"/>
                    <a:pt x="5852" y="17759"/>
                    <a:pt x="6135" y="18252"/>
                  </a:cubicBezTo>
                  <a:cubicBezTo>
                    <a:pt x="6417" y="18746"/>
                    <a:pt x="6982" y="19116"/>
                    <a:pt x="7476" y="18931"/>
                  </a:cubicBezTo>
                  <a:cubicBezTo>
                    <a:pt x="7970" y="18746"/>
                    <a:pt x="8394" y="18005"/>
                    <a:pt x="9382" y="15660"/>
                  </a:cubicBezTo>
                  <a:cubicBezTo>
                    <a:pt x="10370" y="13315"/>
                    <a:pt x="11923" y="9365"/>
                    <a:pt x="12911" y="6650"/>
                  </a:cubicBezTo>
                  <a:cubicBezTo>
                    <a:pt x="13899" y="3935"/>
                    <a:pt x="14323" y="2453"/>
                    <a:pt x="14535" y="1404"/>
                  </a:cubicBezTo>
                  <a:cubicBezTo>
                    <a:pt x="14747" y="355"/>
                    <a:pt x="14747" y="-262"/>
                    <a:pt x="14464" y="108"/>
                  </a:cubicBezTo>
                  <a:cubicBezTo>
                    <a:pt x="14182" y="479"/>
                    <a:pt x="13617" y="1836"/>
                    <a:pt x="12841" y="4613"/>
                  </a:cubicBezTo>
                  <a:cubicBezTo>
                    <a:pt x="12064" y="7391"/>
                    <a:pt x="11076" y="11587"/>
                    <a:pt x="10582" y="14303"/>
                  </a:cubicBezTo>
                  <a:cubicBezTo>
                    <a:pt x="10088" y="17018"/>
                    <a:pt x="10088" y="18252"/>
                    <a:pt x="10441" y="19116"/>
                  </a:cubicBezTo>
                  <a:cubicBezTo>
                    <a:pt x="10794" y="19980"/>
                    <a:pt x="11499" y="20474"/>
                    <a:pt x="12135" y="20536"/>
                  </a:cubicBezTo>
                  <a:cubicBezTo>
                    <a:pt x="12770" y="20597"/>
                    <a:pt x="13335" y="20227"/>
                    <a:pt x="13970" y="19425"/>
                  </a:cubicBezTo>
                  <a:cubicBezTo>
                    <a:pt x="14605" y="18623"/>
                    <a:pt x="15311" y="17388"/>
                    <a:pt x="15170" y="16092"/>
                  </a:cubicBezTo>
                  <a:cubicBezTo>
                    <a:pt x="15029" y="14796"/>
                    <a:pt x="14041" y="13439"/>
                    <a:pt x="13123" y="12698"/>
                  </a:cubicBezTo>
                  <a:cubicBezTo>
                    <a:pt x="12205" y="11957"/>
                    <a:pt x="11358" y="11834"/>
                    <a:pt x="10582" y="11711"/>
                  </a:cubicBezTo>
                  <a:cubicBezTo>
                    <a:pt x="9805" y="11587"/>
                    <a:pt x="9099" y="11464"/>
                    <a:pt x="9099" y="11464"/>
                  </a:cubicBezTo>
                  <a:cubicBezTo>
                    <a:pt x="9099" y="11464"/>
                    <a:pt x="9805" y="11587"/>
                    <a:pt x="11147" y="11649"/>
                  </a:cubicBezTo>
                  <a:cubicBezTo>
                    <a:pt x="12488" y="11711"/>
                    <a:pt x="14464" y="11711"/>
                    <a:pt x="15805" y="11772"/>
                  </a:cubicBezTo>
                  <a:cubicBezTo>
                    <a:pt x="17147" y="11834"/>
                    <a:pt x="17852" y="11957"/>
                    <a:pt x="18205" y="12328"/>
                  </a:cubicBezTo>
                  <a:cubicBezTo>
                    <a:pt x="18558" y="12698"/>
                    <a:pt x="18558" y="13315"/>
                    <a:pt x="18558" y="13932"/>
                  </a:cubicBezTo>
                  <a:cubicBezTo>
                    <a:pt x="18558" y="14549"/>
                    <a:pt x="18558" y="15167"/>
                    <a:pt x="18417" y="15969"/>
                  </a:cubicBezTo>
                  <a:cubicBezTo>
                    <a:pt x="18276" y="16771"/>
                    <a:pt x="17994" y="17759"/>
                    <a:pt x="18064" y="17697"/>
                  </a:cubicBezTo>
                  <a:cubicBezTo>
                    <a:pt x="18135" y="17635"/>
                    <a:pt x="18558" y="16524"/>
                    <a:pt x="19194" y="14673"/>
                  </a:cubicBezTo>
                  <a:cubicBezTo>
                    <a:pt x="19829" y="12821"/>
                    <a:pt x="20676" y="10229"/>
                    <a:pt x="21523" y="7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8815617" y="318707"/>
              <a:ext cx="110417" cy="10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100" fill="norm" stroke="1" extrusionOk="0">
                  <a:moveTo>
                    <a:pt x="14066" y="3765"/>
                  </a:moveTo>
                  <a:cubicBezTo>
                    <a:pt x="12466" y="2135"/>
                    <a:pt x="10866" y="505"/>
                    <a:pt x="9066" y="98"/>
                  </a:cubicBezTo>
                  <a:cubicBezTo>
                    <a:pt x="7266" y="-310"/>
                    <a:pt x="5266" y="505"/>
                    <a:pt x="3266" y="3562"/>
                  </a:cubicBezTo>
                  <a:cubicBezTo>
                    <a:pt x="1266" y="6618"/>
                    <a:pt x="-734" y="11916"/>
                    <a:pt x="266" y="15584"/>
                  </a:cubicBezTo>
                  <a:cubicBezTo>
                    <a:pt x="1266" y="19252"/>
                    <a:pt x="5266" y="21290"/>
                    <a:pt x="9066" y="21086"/>
                  </a:cubicBezTo>
                  <a:cubicBezTo>
                    <a:pt x="12866" y="20882"/>
                    <a:pt x="16466" y="18437"/>
                    <a:pt x="18466" y="15788"/>
                  </a:cubicBezTo>
                  <a:cubicBezTo>
                    <a:pt x="20466" y="13139"/>
                    <a:pt x="20866" y="10286"/>
                    <a:pt x="20866" y="7841"/>
                  </a:cubicBezTo>
                  <a:cubicBezTo>
                    <a:pt x="20866" y="5396"/>
                    <a:pt x="20466" y="3358"/>
                    <a:pt x="19066" y="2747"/>
                  </a:cubicBezTo>
                  <a:cubicBezTo>
                    <a:pt x="17666" y="2135"/>
                    <a:pt x="15266" y="2950"/>
                    <a:pt x="12866" y="3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8928150" y="276566"/>
              <a:ext cx="123916" cy="175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81" fill="norm" stroke="1" extrusionOk="0">
                  <a:moveTo>
                    <a:pt x="0" y="6724"/>
                  </a:moveTo>
                  <a:cubicBezTo>
                    <a:pt x="1464" y="7495"/>
                    <a:pt x="2929" y="8267"/>
                    <a:pt x="3661" y="9938"/>
                  </a:cubicBezTo>
                  <a:cubicBezTo>
                    <a:pt x="4393" y="11610"/>
                    <a:pt x="4393" y="14181"/>
                    <a:pt x="3844" y="16110"/>
                  </a:cubicBezTo>
                  <a:cubicBezTo>
                    <a:pt x="3295" y="18038"/>
                    <a:pt x="2197" y="19324"/>
                    <a:pt x="1647" y="19324"/>
                  </a:cubicBezTo>
                  <a:cubicBezTo>
                    <a:pt x="1098" y="19324"/>
                    <a:pt x="1098" y="18038"/>
                    <a:pt x="3112" y="14952"/>
                  </a:cubicBezTo>
                  <a:cubicBezTo>
                    <a:pt x="5125" y="11867"/>
                    <a:pt x="9153" y="6981"/>
                    <a:pt x="11898" y="4152"/>
                  </a:cubicBezTo>
                  <a:cubicBezTo>
                    <a:pt x="14644" y="1324"/>
                    <a:pt x="16108" y="552"/>
                    <a:pt x="17756" y="167"/>
                  </a:cubicBezTo>
                  <a:cubicBezTo>
                    <a:pt x="19403" y="-219"/>
                    <a:pt x="21234" y="-219"/>
                    <a:pt x="21417" y="3381"/>
                  </a:cubicBezTo>
                  <a:cubicBezTo>
                    <a:pt x="21600" y="6981"/>
                    <a:pt x="20136" y="14181"/>
                    <a:pt x="18671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7855000" y="586556"/>
              <a:ext cx="819151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1786" y="18473"/>
                    <a:pt x="3572" y="16073"/>
                    <a:pt x="5526" y="12473"/>
                  </a:cubicBezTo>
                  <a:cubicBezTo>
                    <a:pt x="7479" y="8873"/>
                    <a:pt x="9600" y="4073"/>
                    <a:pt x="11916" y="1673"/>
                  </a:cubicBezTo>
                  <a:cubicBezTo>
                    <a:pt x="14233" y="-727"/>
                    <a:pt x="16744" y="-727"/>
                    <a:pt x="18391" y="2873"/>
                  </a:cubicBezTo>
                  <a:cubicBezTo>
                    <a:pt x="20037" y="6473"/>
                    <a:pt x="20819" y="13673"/>
                    <a:pt x="21600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7980868" y="643064"/>
              <a:ext cx="832983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522" y="0"/>
                  </a:moveTo>
                  <a:cubicBezTo>
                    <a:pt x="248" y="7200"/>
                    <a:pt x="-26" y="14400"/>
                    <a:pt x="1" y="18000"/>
                  </a:cubicBezTo>
                  <a:cubicBezTo>
                    <a:pt x="29" y="21600"/>
                    <a:pt x="358" y="21600"/>
                    <a:pt x="1399" y="21600"/>
                  </a:cubicBezTo>
                  <a:cubicBezTo>
                    <a:pt x="2441" y="21600"/>
                    <a:pt x="4195" y="21600"/>
                    <a:pt x="6169" y="18000"/>
                  </a:cubicBezTo>
                  <a:cubicBezTo>
                    <a:pt x="8143" y="14400"/>
                    <a:pt x="10335" y="7200"/>
                    <a:pt x="12638" y="3600"/>
                  </a:cubicBezTo>
                  <a:cubicBezTo>
                    <a:pt x="14940" y="0"/>
                    <a:pt x="17353" y="0"/>
                    <a:pt x="18860" y="0"/>
                  </a:cubicBezTo>
                  <a:cubicBezTo>
                    <a:pt x="20368" y="0"/>
                    <a:pt x="20971" y="0"/>
                    <a:pt x="215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9169450" y="503364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9692558" y="166814"/>
              <a:ext cx="163788" cy="39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549" fill="norm" stroke="1" extrusionOk="0">
                  <a:moveTo>
                    <a:pt x="6173" y="0"/>
                  </a:moveTo>
                  <a:cubicBezTo>
                    <a:pt x="6713" y="4229"/>
                    <a:pt x="7253" y="8457"/>
                    <a:pt x="7118" y="11657"/>
                  </a:cubicBezTo>
                  <a:cubicBezTo>
                    <a:pt x="6983" y="14857"/>
                    <a:pt x="6173" y="17029"/>
                    <a:pt x="5363" y="18514"/>
                  </a:cubicBezTo>
                  <a:cubicBezTo>
                    <a:pt x="4553" y="20000"/>
                    <a:pt x="3743" y="20800"/>
                    <a:pt x="3203" y="20800"/>
                  </a:cubicBezTo>
                  <a:cubicBezTo>
                    <a:pt x="2663" y="20800"/>
                    <a:pt x="2393" y="20000"/>
                    <a:pt x="2663" y="18686"/>
                  </a:cubicBezTo>
                  <a:cubicBezTo>
                    <a:pt x="2933" y="17371"/>
                    <a:pt x="3743" y="15543"/>
                    <a:pt x="4688" y="14400"/>
                  </a:cubicBezTo>
                  <a:cubicBezTo>
                    <a:pt x="5633" y="13257"/>
                    <a:pt x="6713" y="12800"/>
                    <a:pt x="7928" y="12457"/>
                  </a:cubicBezTo>
                  <a:cubicBezTo>
                    <a:pt x="9143" y="12114"/>
                    <a:pt x="10493" y="11886"/>
                    <a:pt x="12383" y="12000"/>
                  </a:cubicBezTo>
                  <a:cubicBezTo>
                    <a:pt x="14273" y="12114"/>
                    <a:pt x="16703" y="12571"/>
                    <a:pt x="18458" y="13657"/>
                  </a:cubicBezTo>
                  <a:cubicBezTo>
                    <a:pt x="20213" y="14743"/>
                    <a:pt x="21293" y="16457"/>
                    <a:pt x="20753" y="17771"/>
                  </a:cubicBezTo>
                  <a:cubicBezTo>
                    <a:pt x="20213" y="19086"/>
                    <a:pt x="18053" y="20000"/>
                    <a:pt x="14543" y="20629"/>
                  </a:cubicBezTo>
                  <a:cubicBezTo>
                    <a:pt x="11033" y="21257"/>
                    <a:pt x="6173" y="21600"/>
                    <a:pt x="3338" y="21543"/>
                  </a:cubicBezTo>
                  <a:cubicBezTo>
                    <a:pt x="503" y="21486"/>
                    <a:pt x="-307" y="21029"/>
                    <a:pt x="98" y="20571"/>
                  </a:cubicBezTo>
                  <a:cubicBezTo>
                    <a:pt x="503" y="20114"/>
                    <a:pt x="2123" y="19657"/>
                    <a:pt x="4148" y="19257"/>
                  </a:cubicBezTo>
                  <a:cubicBezTo>
                    <a:pt x="6173" y="18857"/>
                    <a:pt x="8603" y="18514"/>
                    <a:pt x="11033" y="18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9909489" y="224487"/>
              <a:ext cx="307712" cy="323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78" fill="norm" stroke="1" extrusionOk="0">
                  <a:moveTo>
                    <a:pt x="3311" y="13673"/>
                  </a:moveTo>
                  <a:cubicBezTo>
                    <a:pt x="2571" y="13673"/>
                    <a:pt x="1831" y="13673"/>
                    <a:pt x="1240" y="14158"/>
                  </a:cubicBezTo>
                  <a:cubicBezTo>
                    <a:pt x="648" y="14642"/>
                    <a:pt x="204" y="15612"/>
                    <a:pt x="56" y="16858"/>
                  </a:cubicBezTo>
                  <a:cubicBezTo>
                    <a:pt x="-92" y="18104"/>
                    <a:pt x="56" y="19627"/>
                    <a:pt x="500" y="20458"/>
                  </a:cubicBezTo>
                  <a:cubicBezTo>
                    <a:pt x="944" y="21289"/>
                    <a:pt x="1683" y="21427"/>
                    <a:pt x="2867" y="20735"/>
                  </a:cubicBezTo>
                  <a:cubicBezTo>
                    <a:pt x="4050" y="20042"/>
                    <a:pt x="5678" y="18519"/>
                    <a:pt x="6787" y="17273"/>
                  </a:cubicBezTo>
                  <a:cubicBezTo>
                    <a:pt x="7897" y="16027"/>
                    <a:pt x="8489" y="15058"/>
                    <a:pt x="8637" y="14989"/>
                  </a:cubicBezTo>
                  <a:cubicBezTo>
                    <a:pt x="8785" y="14919"/>
                    <a:pt x="8489" y="15750"/>
                    <a:pt x="8341" y="16581"/>
                  </a:cubicBezTo>
                  <a:cubicBezTo>
                    <a:pt x="8193" y="17412"/>
                    <a:pt x="8193" y="18242"/>
                    <a:pt x="8563" y="18796"/>
                  </a:cubicBezTo>
                  <a:cubicBezTo>
                    <a:pt x="8933" y="19350"/>
                    <a:pt x="9672" y="19627"/>
                    <a:pt x="10338" y="19558"/>
                  </a:cubicBezTo>
                  <a:cubicBezTo>
                    <a:pt x="11004" y="19489"/>
                    <a:pt x="11596" y="19073"/>
                    <a:pt x="12853" y="16858"/>
                  </a:cubicBezTo>
                  <a:cubicBezTo>
                    <a:pt x="14111" y="14642"/>
                    <a:pt x="16034" y="10627"/>
                    <a:pt x="17292" y="7927"/>
                  </a:cubicBezTo>
                  <a:cubicBezTo>
                    <a:pt x="18549" y="5227"/>
                    <a:pt x="19141" y="3842"/>
                    <a:pt x="19511" y="2596"/>
                  </a:cubicBezTo>
                  <a:cubicBezTo>
                    <a:pt x="19881" y="1350"/>
                    <a:pt x="20029" y="242"/>
                    <a:pt x="19807" y="35"/>
                  </a:cubicBezTo>
                  <a:cubicBezTo>
                    <a:pt x="19585" y="-173"/>
                    <a:pt x="18993" y="519"/>
                    <a:pt x="18327" y="2735"/>
                  </a:cubicBezTo>
                  <a:cubicBezTo>
                    <a:pt x="17661" y="4950"/>
                    <a:pt x="16922" y="8689"/>
                    <a:pt x="16478" y="11527"/>
                  </a:cubicBezTo>
                  <a:cubicBezTo>
                    <a:pt x="16034" y="14365"/>
                    <a:pt x="15886" y="16304"/>
                    <a:pt x="16108" y="17550"/>
                  </a:cubicBezTo>
                  <a:cubicBezTo>
                    <a:pt x="16330" y="18796"/>
                    <a:pt x="16922" y="19350"/>
                    <a:pt x="17809" y="19281"/>
                  </a:cubicBezTo>
                  <a:cubicBezTo>
                    <a:pt x="18697" y="19212"/>
                    <a:pt x="19881" y="18519"/>
                    <a:pt x="20546" y="17758"/>
                  </a:cubicBezTo>
                  <a:cubicBezTo>
                    <a:pt x="21212" y="16996"/>
                    <a:pt x="21360" y="16165"/>
                    <a:pt x="21508" y="15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10100582" y="389064"/>
              <a:ext cx="116619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7365" y="21600"/>
                  </a:moveTo>
                  <a:cubicBezTo>
                    <a:pt x="3894" y="19800"/>
                    <a:pt x="422" y="18000"/>
                    <a:pt x="37" y="15300"/>
                  </a:cubicBezTo>
                  <a:cubicBezTo>
                    <a:pt x="-349" y="12600"/>
                    <a:pt x="2351" y="9000"/>
                    <a:pt x="6401" y="6300"/>
                  </a:cubicBezTo>
                  <a:cubicBezTo>
                    <a:pt x="10451" y="3600"/>
                    <a:pt x="15851" y="1800"/>
                    <a:pt x="212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10576983" y="413587"/>
              <a:ext cx="199018" cy="15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877" fill="norm" stroke="1" extrusionOk="0">
                  <a:moveTo>
                    <a:pt x="13730" y="6251"/>
                  </a:moveTo>
                  <a:cubicBezTo>
                    <a:pt x="13505" y="3915"/>
                    <a:pt x="13280" y="1580"/>
                    <a:pt x="12493" y="559"/>
                  </a:cubicBezTo>
                  <a:cubicBezTo>
                    <a:pt x="11705" y="-463"/>
                    <a:pt x="10355" y="-171"/>
                    <a:pt x="8105" y="2164"/>
                  </a:cubicBezTo>
                  <a:cubicBezTo>
                    <a:pt x="5855" y="4499"/>
                    <a:pt x="2705" y="8878"/>
                    <a:pt x="1130" y="11796"/>
                  </a:cubicBezTo>
                  <a:cubicBezTo>
                    <a:pt x="-445" y="14715"/>
                    <a:pt x="-445" y="16175"/>
                    <a:pt x="1580" y="17780"/>
                  </a:cubicBezTo>
                  <a:cubicBezTo>
                    <a:pt x="3605" y="19386"/>
                    <a:pt x="7655" y="21137"/>
                    <a:pt x="11255" y="20845"/>
                  </a:cubicBezTo>
                  <a:cubicBezTo>
                    <a:pt x="14855" y="20553"/>
                    <a:pt x="18005" y="18218"/>
                    <a:pt x="21155" y="15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10714212" y="451355"/>
              <a:ext cx="303652" cy="147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68" fill="norm" stroke="1" extrusionOk="0">
                  <a:moveTo>
                    <a:pt x="9265" y="2028"/>
                  </a:moveTo>
                  <a:cubicBezTo>
                    <a:pt x="7030" y="2337"/>
                    <a:pt x="4796" y="2645"/>
                    <a:pt x="3232" y="4034"/>
                  </a:cubicBezTo>
                  <a:cubicBezTo>
                    <a:pt x="1668" y="5422"/>
                    <a:pt x="774" y="7891"/>
                    <a:pt x="327" y="9897"/>
                  </a:cubicBezTo>
                  <a:cubicBezTo>
                    <a:pt x="-120" y="11902"/>
                    <a:pt x="-120" y="13445"/>
                    <a:pt x="401" y="14217"/>
                  </a:cubicBezTo>
                  <a:cubicBezTo>
                    <a:pt x="923" y="14988"/>
                    <a:pt x="1966" y="14988"/>
                    <a:pt x="2859" y="14525"/>
                  </a:cubicBezTo>
                  <a:cubicBezTo>
                    <a:pt x="3753" y="14062"/>
                    <a:pt x="4498" y="13137"/>
                    <a:pt x="5168" y="12211"/>
                  </a:cubicBezTo>
                  <a:cubicBezTo>
                    <a:pt x="5839" y="11285"/>
                    <a:pt x="6434" y="10359"/>
                    <a:pt x="6807" y="10668"/>
                  </a:cubicBezTo>
                  <a:cubicBezTo>
                    <a:pt x="7179" y="10977"/>
                    <a:pt x="7328" y="12519"/>
                    <a:pt x="7775" y="13445"/>
                  </a:cubicBezTo>
                  <a:cubicBezTo>
                    <a:pt x="8222" y="14371"/>
                    <a:pt x="8967" y="14679"/>
                    <a:pt x="9935" y="13754"/>
                  </a:cubicBezTo>
                  <a:cubicBezTo>
                    <a:pt x="10903" y="12828"/>
                    <a:pt x="12095" y="10668"/>
                    <a:pt x="12840" y="8817"/>
                  </a:cubicBezTo>
                  <a:cubicBezTo>
                    <a:pt x="13585" y="6965"/>
                    <a:pt x="13883" y="5422"/>
                    <a:pt x="13957" y="5577"/>
                  </a:cubicBezTo>
                  <a:cubicBezTo>
                    <a:pt x="14032" y="5731"/>
                    <a:pt x="13883" y="7582"/>
                    <a:pt x="13659" y="9434"/>
                  </a:cubicBezTo>
                  <a:cubicBezTo>
                    <a:pt x="13436" y="11285"/>
                    <a:pt x="13138" y="13137"/>
                    <a:pt x="12914" y="14988"/>
                  </a:cubicBezTo>
                  <a:cubicBezTo>
                    <a:pt x="12691" y="16839"/>
                    <a:pt x="12542" y="18691"/>
                    <a:pt x="12617" y="18845"/>
                  </a:cubicBezTo>
                  <a:cubicBezTo>
                    <a:pt x="12691" y="18999"/>
                    <a:pt x="12989" y="17457"/>
                    <a:pt x="13883" y="14217"/>
                  </a:cubicBezTo>
                  <a:cubicBezTo>
                    <a:pt x="14777" y="10977"/>
                    <a:pt x="16266" y="6039"/>
                    <a:pt x="17383" y="3262"/>
                  </a:cubicBezTo>
                  <a:cubicBezTo>
                    <a:pt x="18501" y="485"/>
                    <a:pt x="19246" y="-132"/>
                    <a:pt x="19916" y="22"/>
                  </a:cubicBezTo>
                  <a:cubicBezTo>
                    <a:pt x="20586" y="177"/>
                    <a:pt x="21182" y="1102"/>
                    <a:pt x="21331" y="4805"/>
                  </a:cubicBezTo>
                  <a:cubicBezTo>
                    <a:pt x="21480" y="8508"/>
                    <a:pt x="21182" y="14988"/>
                    <a:pt x="20884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3609736" y="1074254"/>
              <a:ext cx="128139" cy="18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0561" fill="norm" stroke="1" extrusionOk="0">
                  <a:moveTo>
                    <a:pt x="9665" y="3513"/>
                  </a:moveTo>
                  <a:cubicBezTo>
                    <a:pt x="8653" y="2364"/>
                    <a:pt x="7640" y="1216"/>
                    <a:pt x="6290" y="526"/>
                  </a:cubicBezTo>
                  <a:cubicBezTo>
                    <a:pt x="4940" y="-163"/>
                    <a:pt x="3253" y="-393"/>
                    <a:pt x="1903" y="1216"/>
                  </a:cubicBezTo>
                  <a:cubicBezTo>
                    <a:pt x="553" y="2824"/>
                    <a:pt x="-460" y="6271"/>
                    <a:pt x="215" y="9833"/>
                  </a:cubicBezTo>
                  <a:cubicBezTo>
                    <a:pt x="890" y="13394"/>
                    <a:pt x="3253" y="17071"/>
                    <a:pt x="5446" y="19024"/>
                  </a:cubicBezTo>
                  <a:cubicBezTo>
                    <a:pt x="7640" y="20977"/>
                    <a:pt x="9665" y="21207"/>
                    <a:pt x="12534" y="18909"/>
                  </a:cubicBezTo>
                  <a:cubicBezTo>
                    <a:pt x="15403" y="16611"/>
                    <a:pt x="19115" y="11786"/>
                    <a:pt x="20127" y="8339"/>
                  </a:cubicBezTo>
                  <a:cubicBezTo>
                    <a:pt x="21140" y="4892"/>
                    <a:pt x="19453" y="2824"/>
                    <a:pt x="17596" y="1790"/>
                  </a:cubicBezTo>
                  <a:cubicBezTo>
                    <a:pt x="15740" y="756"/>
                    <a:pt x="13715" y="756"/>
                    <a:pt x="12703" y="1675"/>
                  </a:cubicBezTo>
                  <a:cubicBezTo>
                    <a:pt x="11690" y="2594"/>
                    <a:pt x="11690" y="4433"/>
                    <a:pt x="11690" y="6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3803700" y="1070469"/>
              <a:ext cx="120651" cy="18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3378"/>
                  </a:moveTo>
                  <a:cubicBezTo>
                    <a:pt x="1137" y="8178"/>
                    <a:pt x="2274" y="12978"/>
                    <a:pt x="2842" y="16098"/>
                  </a:cubicBezTo>
                  <a:cubicBezTo>
                    <a:pt x="3411" y="19218"/>
                    <a:pt x="3411" y="20658"/>
                    <a:pt x="3221" y="20658"/>
                  </a:cubicBezTo>
                  <a:cubicBezTo>
                    <a:pt x="3032" y="20658"/>
                    <a:pt x="2653" y="19218"/>
                    <a:pt x="3221" y="15978"/>
                  </a:cubicBezTo>
                  <a:cubicBezTo>
                    <a:pt x="3789" y="12738"/>
                    <a:pt x="5305" y="7698"/>
                    <a:pt x="6632" y="4698"/>
                  </a:cubicBezTo>
                  <a:cubicBezTo>
                    <a:pt x="7958" y="1698"/>
                    <a:pt x="9095" y="738"/>
                    <a:pt x="10800" y="258"/>
                  </a:cubicBezTo>
                  <a:cubicBezTo>
                    <a:pt x="12505" y="-222"/>
                    <a:pt x="14779" y="-222"/>
                    <a:pt x="16674" y="1938"/>
                  </a:cubicBezTo>
                  <a:cubicBezTo>
                    <a:pt x="18568" y="4098"/>
                    <a:pt x="20084" y="8418"/>
                    <a:pt x="20842" y="12018"/>
                  </a:cubicBezTo>
                  <a:cubicBezTo>
                    <a:pt x="21600" y="15618"/>
                    <a:pt x="21600" y="18498"/>
                    <a:pt x="21600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006900" y="916114"/>
              <a:ext cx="169749" cy="547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73" fill="norm" stroke="1" extrusionOk="0">
                  <a:moveTo>
                    <a:pt x="0" y="0"/>
                  </a:moveTo>
                  <a:cubicBezTo>
                    <a:pt x="267" y="1578"/>
                    <a:pt x="533" y="3157"/>
                    <a:pt x="533" y="5026"/>
                  </a:cubicBezTo>
                  <a:cubicBezTo>
                    <a:pt x="533" y="6895"/>
                    <a:pt x="267" y="9055"/>
                    <a:pt x="133" y="10343"/>
                  </a:cubicBezTo>
                  <a:cubicBezTo>
                    <a:pt x="0" y="11631"/>
                    <a:pt x="0" y="12046"/>
                    <a:pt x="667" y="12088"/>
                  </a:cubicBezTo>
                  <a:cubicBezTo>
                    <a:pt x="1333" y="12129"/>
                    <a:pt x="2667" y="11797"/>
                    <a:pt x="3867" y="11174"/>
                  </a:cubicBezTo>
                  <a:cubicBezTo>
                    <a:pt x="5067" y="10551"/>
                    <a:pt x="6133" y="9637"/>
                    <a:pt x="6933" y="8972"/>
                  </a:cubicBezTo>
                  <a:cubicBezTo>
                    <a:pt x="7733" y="8308"/>
                    <a:pt x="8267" y="7892"/>
                    <a:pt x="8933" y="8100"/>
                  </a:cubicBezTo>
                  <a:cubicBezTo>
                    <a:pt x="9600" y="8308"/>
                    <a:pt x="10400" y="9138"/>
                    <a:pt x="11467" y="9637"/>
                  </a:cubicBezTo>
                  <a:cubicBezTo>
                    <a:pt x="12533" y="10135"/>
                    <a:pt x="13867" y="10302"/>
                    <a:pt x="14933" y="10218"/>
                  </a:cubicBezTo>
                  <a:cubicBezTo>
                    <a:pt x="16000" y="10135"/>
                    <a:pt x="16800" y="9803"/>
                    <a:pt x="17333" y="9346"/>
                  </a:cubicBezTo>
                  <a:cubicBezTo>
                    <a:pt x="17867" y="8889"/>
                    <a:pt x="18133" y="8308"/>
                    <a:pt x="18133" y="8349"/>
                  </a:cubicBezTo>
                  <a:cubicBezTo>
                    <a:pt x="18133" y="8391"/>
                    <a:pt x="17867" y="9055"/>
                    <a:pt x="18133" y="10509"/>
                  </a:cubicBezTo>
                  <a:cubicBezTo>
                    <a:pt x="18400" y="11963"/>
                    <a:pt x="19200" y="14206"/>
                    <a:pt x="20000" y="16158"/>
                  </a:cubicBezTo>
                  <a:cubicBezTo>
                    <a:pt x="20800" y="18111"/>
                    <a:pt x="21600" y="19772"/>
                    <a:pt x="21333" y="20645"/>
                  </a:cubicBezTo>
                  <a:cubicBezTo>
                    <a:pt x="21067" y="21517"/>
                    <a:pt x="19733" y="21600"/>
                    <a:pt x="17333" y="21351"/>
                  </a:cubicBezTo>
                  <a:cubicBezTo>
                    <a:pt x="14933" y="21102"/>
                    <a:pt x="11467" y="20520"/>
                    <a:pt x="80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4897446" y="1055290"/>
              <a:ext cx="145661" cy="23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56" fill="norm" stroke="1" extrusionOk="0">
                  <a:moveTo>
                    <a:pt x="14381" y="4635"/>
                  </a:moveTo>
                  <a:cubicBezTo>
                    <a:pt x="14685" y="3679"/>
                    <a:pt x="14989" y="2723"/>
                    <a:pt x="14685" y="1863"/>
                  </a:cubicBezTo>
                  <a:cubicBezTo>
                    <a:pt x="14381" y="1003"/>
                    <a:pt x="13468" y="238"/>
                    <a:pt x="11339" y="47"/>
                  </a:cubicBezTo>
                  <a:cubicBezTo>
                    <a:pt x="9209" y="-144"/>
                    <a:pt x="5863" y="238"/>
                    <a:pt x="3733" y="1290"/>
                  </a:cubicBezTo>
                  <a:cubicBezTo>
                    <a:pt x="1603" y="2341"/>
                    <a:pt x="691" y="4061"/>
                    <a:pt x="234" y="5399"/>
                  </a:cubicBezTo>
                  <a:cubicBezTo>
                    <a:pt x="-222" y="6737"/>
                    <a:pt x="-222" y="7693"/>
                    <a:pt x="2212" y="9031"/>
                  </a:cubicBezTo>
                  <a:cubicBezTo>
                    <a:pt x="4646" y="10369"/>
                    <a:pt x="9513" y="12090"/>
                    <a:pt x="13012" y="13619"/>
                  </a:cubicBezTo>
                  <a:cubicBezTo>
                    <a:pt x="16510" y="15148"/>
                    <a:pt x="18640" y="16486"/>
                    <a:pt x="19857" y="17633"/>
                  </a:cubicBezTo>
                  <a:cubicBezTo>
                    <a:pt x="21074" y="18780"/>
                    <a:pt x="21378" y="19736"/>
                    <a:pt x="20161" y="20405"/>
                  </a:cubicBezTo>
                  <a:cubicBezTo>
                    <a:pt x="18944" y="21074"/>
                    <a:pt x="16206" y="21456"/>
                    <a:pt x="14077" y="21456"/>
                  </a:cubicBezTo>
                  <a:cubicBezTo>
                    <a:pt x="11947" y="21456"/>
                    <a:pt x="10426" y="21074"/>
                    <a:pt x="9970" y="20405"/>
                  </a:cubicBezTo>
                  <a:cubicBezTo>
                    <a:pt x="9513" y="19736"/>
                    <a:pt x="10122" y="18780"/>
                    <a:pt x="11339" y="18111"/>
                  </a:cubicBezTo>
                  <a:cubicBezTo>
                    <a:pt x="12555" y="17442"/>
                    <a:pt x="14381" y="17060"/>
                    <a:pt x="16206" y="16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5077533" y="1131929"/>
              <a:ext cx="161268" cy="135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668" fill="norm" stroke="1" extrusionOk="0">
                  <a:moveTo>
                    <a:pt x="9591" y="10652"/>
                  </a:moveTo>
                  <a:cubicBezTo>
                    <a:pt x="10713" y="9362"/>
                    <a:pt x="11835" y="8072"/>
                    <a:pt x="12396" y="6622"/>
                  </a:cubicBezTo>
                  <a:cubicBezTo>
                    <a:pt x="12957" y="5171"/>
                    <a:pt x="12957" y="3559"/>
                    <a:pt x="11555" y="2108"/>
                  </a:cubicBezTo>
                  <a:cubicBezTo>
                    <a:pt x="10152" y="658"/>
                    <a:pt x="7347" y="-632"/>
                    <a:pt x="5243" y="335"/>
                  </a:cubicBezTo>
                  <a:cubicBezTo>
                    <a:pt x="3139" y="1302"/>
                    <a:pt x="1737" y="4526"/>
                    <a:pt x="895" y="7750"/>
                  </a:cubicBezTo>
                  <a:cubicBezTo>
                    <a:pt x="54" y="10974"/>
                    <a:pt x="-227" y="14198"/>
                    <a:pt x="194" y="16293"/>
                  </a:cubicBezTo>
                  <a:cubicBezTo>
                    <a:pt x="615" y="18389"/>
                    <a:pt x="1737" y="19356"/>
                    <a:pt x="3981" y="18228"/>
                  </a:cubicBezTo>
                  <a:cubicBezTo>
                    <a:pt x="6225" y="17099"/>
                    <a:pt x="9591" y="13875"/>
                    <a:pt x="11415" y="11458"/>
                  </a:cubicBezTo>
                  <a:cubicBezTo>
                    <a:pt x="13238" y="9040"/>
                    <a:pt x="13518" y="7428"/>
                    <a:pt x="13799" y="7428"/>
                  </a:cubicBezTo>
                  <a:cubicBezTo>
                    <a:pt x="14079" y="7428"/>
                    <a:pt x="14360" y="9040"/>
                    <a:pt x="14500" y="10652"/>
                  </a:cubicBezTo>
                  <a:cubicBezTo>
                    <a:pt x="14641" y="12264"/>
                    <a:pt x="14641" y="13875"/>
                    <a:pt x="14921" y="15649"/>
                  </a:cubicBezTo>
                  <a:cubicBezTo>
                    <a:pt x="15202" y="17422"/>
                    <a:pt x="15763" y="19356"/>
                    <a:pt x="16885" y="20162"/>
                  </a:cubicBezTo>
                  <a:cubicBezTo>
                    <a:pt x="18007" y="20968"/>
                    <a:pt x="19690" y="20646"/>
                    <a:pt x="21373" y="20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276900" y="1138356"/>
              <a:ext cx="165101" cy="13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4051"/>
                  </a:moveTo>
                  <a:cubicBezTo>
                    <a:pt x="0" y="2364"/>
                    <a:pt x="0" y="676"/>
                    <a:pt x="138" y="676"/>
                  </a:cubicBezTo>
                  <a:cubicBezTo>
                    <a:pt x="277" y="676"/>
                    <a:pt x="554" y="2364"/>
                    <a:pt x="969" y="6414"/>
                  </a:cubicBezTo>
                  <a:cubicBezTo>
                    <a:pt x="1385" y="10464"/>
                    <a:pt x="1938" y="16876"/>
                    <a:pt x="2769" y="16876"/>
                  </a:cubicBezTo>
                  <a:cubicBezTo>
                    <a:pt x="3600" y="16876"/>
                    <a:pt x="4708" y="10464"/>
                    <a:pt x="5677" y="6414"/>
                  </a:cubicBezTo>
                  <a:cubicBezTo>
                    <a:pt x="6646" y="2364"/>
                    <a:pt x="7477" y="676"/>
                    <a:pt x="8585" y="170"/>
                  </a:cubicBezTo>
                  <a:cubicBezTo>
                    <a:pt x="9692" y="-336"/>
                    <a:pt x="11077" y="339"/>
                    <a:pt x="11908" y="1520"/>
                  </a:cubicBezTo>
                  <a:cubicBezTo>
                    <a:pt x="12738" y="2701"/>
                    <a:pt x="13015" y="4389"/>
                    <a:pt x="13292" y="6414"/>
                  </a:cubicBezTo>
                  <a:cubicBezTo>
                    <a:pt x="13569" y="8439"/>
                    <a:pt x="13846" y="10801"/>
                    <a:pt x="14262" y="10801"/>
                  </a:cubicBezTo>
                  <a:cubicBezTo>
                    <a:pt x="14677" y="10801"/>
                    <a:pt x="15231" y="8439"/>
                    <a:pt x="15785" y="6076"/>
                  </a:cubicBezTo>
                  <a:cubicBezTo>
                    <a:pt x="16338" y="3714"/>
                    <a:pt x="16892" y="1351"/>
                    <a:pt x="17723" y="845"/>
                  </a:cubicBezTo>
                  <a:cubicBezTo>
                    <a:pt x="18554" y="339"/>
                    <a:pt x="19662" y="1689"/>
                    <a:pt x="20354" y="5401"/>
                  </a:cubicBezTo>
                  <a:cubicBezTo>
                    <a:pt x="21046" y="9114"/>
                    <a:pt x="21323" y="15189"/>
                    <a:pt x="21600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492800" y="1118799"/>
              <a:ext cx="106427" cy="459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03" fill="norm" stroke="1" extrusionOk="0">
                  <a:moveTo>
                    <a:pt x="10165" y="903"/>
                  </a:moveTo>
                  <a:cubicBezTo>
                    <a:pt x="8047" y="3738"/>
                    <a:pt x="5929" y="6572"/>
                    <a:pt x="4235" y="9455"/>
                  </a:cubicBezTo>
                  <a:cubicBezTo>
                    <a:pt x="2541" y="12339"/>
                    <a:pt x="1271" y="15271"/>
                    <a:pt x="635" y="17128"/>
                  </a:cubicBezTo>
                  <a:cubicBezTo>
                    <a:pt x="0" y="18985"/>
                    <a:pt x="0" y="19767"/>
                    <a:pt x="0" y="20402"/>
                  </a:cubicBezTo>
                  <a:cubicBezTo>
                    <a:pt x="0" y="21037"/>
                    <a:pt x="0" y="21526"/>
                    <a:pt x="424" y="20940"/>
                  </a:cubicBezTo>
                  <a:cubicBezTo>
                    <a:pt x="847" y="20353"/>
                    <a:pt x="1694" y="18692"/>
                    <a:pt x="2118" y="15955"/>
                  </a:cubicBezTo>
                  <a:cubicBezTo>
                    <a:pt x="2541" y="13218"/>
                    <a:pt x="2541" y="9407"/>
                    <a:pt x="3176" y="6719"/>
                  </a:cubicBezTo>
                  <a:cubicBezTo>
                    <a:pt x="3812" y="4031"/>
                    <a:pt x="5082" y="2467"/>
                    <a:pt x="6353" y="1490"/>
                  </a:cubicBezTo>
                  <a:cubicBezTo>
                    <a:pt x="7624" y="512"/>
                    <a:pt x="8894" y="121"/>
                    <a:pt x="10588" y="24"/>
                  </a:cubicBezTo>
                  <a:cubicBezTo>
                    <a:pt x="12282" y="-74"/>
                    <a:pt x="14400" y="121"/>
                    <a:pt x="16306" y="757"/>
                  </a:cubicBezTo>
                  <a:cubicBezTo>
                    <a:pt x="18212" y="1392"/>
                    <a:pt x="19906" y="2467"/>
                    <a:pt x="20753" y="3493"/>
                  </a:cubicBezTo>
                  <a:cubicBezTo>
                    <a:pt x="21600" y="4520"/>
                    <a:pt x="21600" y="5497"/>
                    <a:pt x="19694" y="6474"/>
                  </a:cubicBezTo>
                  <a:cubicBezTo>
                    <a:pt x="17788" y="7452"/>
                    <a:pt x="13976" y="8429"/>
                    <a:pt x="10800" y="8918"/>
                  </a:cubicBezTo>
                  <a:cubicBezTo>
                    <a:pt x="7624" y="9407"/>
                    <a:pt x="5082" y="9407"/>
                    <a:pt x="3600" y="9309"/>
                  </a:cubicBezTo>
                  <a:cubicBezTo>
                    <a:pt x="2118" y="9211"/>
                    <a:pt x="1694" y="9016"/>
                    <a:pt x="1271" y="8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5640966" y="940385"/>
              <a:ext cx="201085" cy="34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4547" y="1631"/>
                  </a:moveTo>
                  <a:cubicBezTo>
                    <a:pt x="5002" y="850"/>
                    <a:pt x="5457" y="69"/>
                    <a:pt x="5343" y="4"/>
                  </a:cubicBezTo>
                  <a:cubicBezTo>
                    <a:pt x="5229" y="-61"/>
                    <a:pt x="4547" y="590"/>
                    <a:pt x="3638" y="2802"/>
                  </a:cubicBezTo>
                  <a:cubicBezTo>
                    <a:pt x="2728" y="5014"/>
                    <a:pt x="1592" y="8787"/>
                    <a:pt x="909" y="11780"/>
                  </a:cubicBezTo>
                  <a:cubicBezTo>
                    <a:pt x="227" y="14773"/>
                    <a:pt x="0" y="16985"/>
                    <a:pt x="0" y="18481"/>
                  </a:cubicBezTo>
                  <a:cubicBezTo>
                    <a:pt x="0" y="19978"/>
                    <a:pt x="227" y="20758"/>
                    <a:pt x="909" y="21149"/>
                  </a:cubicBezTo>
                  <a:cubicBezTo>
                    <a:pt x="1592" y="21539"/>
                    <a:pt x="2728" y="21539"/>
                    <a:pt x="4775" y="20563"/>
                  </a:cubicBezTo>
                  <a:cubicBezTo>
                    <a:pt x="6821" y="19587"/>
                    <a:pt x="9777" y="17635"/>
                    <a:pt x="11482" y="16269"/>
                  </a:cubicBezTo>
                  <a:cubicBezTo>
                    <a:pt x="13187" y="14903"/>
                    <a:pt x="13642" y="14122"/>
                    <a:pt x="13415" y="13537"/>
                  </a:cubicBezTo>
                  <a:cubicBezTo>
                    <a:pt x="13187" y="12951"/>
                    <a:pt x="12278" y="12561"/>
                    <a:pt x="11368" y="12626"/>
                  </a:cubicBezTo>
                  <a:cubicBezTo>
                    <a:pt x="10459" y="12691"/>
                    <a:pt x="9549" y="13211"/>
                    <a:pt x="8640" y="14122"/>
                  </a:cubicBezTo>
                  <a:cubicBezTo>
                    <a:pt x="7731" y="15033"/>
                    <a:pt x="6821" y="16334"/>
                    <a:pt x="6366" y="17440"/>
                  </a:cubicBezTo>
                  <a:cubicBezTo>
                    <a:pt x="5912" y="18546"/>
                    <a:pt x="5912" y="19457"/>
                    <a:pt x="7162" y="20173"/>
                  </a:cubicBezTo>
                  <a:cubicBezTo>
                    <a:pt x="8413" y="20888"/>
                    <a:pt x="10914" y="21409"/>
                    <a:pt x="13528" y="21474"/>
                  </a:cubicBezTo>
                  <a:cubicBezTo>
                    <a:pt x="16143" y="21539"/>
                    <a:pt x="18872" y="21149"/>
                    <a:pt x="21600" y="20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4978450" y="1366964"/>
              <a:ext cx="673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17" y="20400"/>
                    <a:pt x="5434" y="19200"/>
                    <a:pt x="8049" y="17400"/>
                  </a:cubicBezTo>
                  <a:cubicBezTo>
                    <a:pt x="10664" y="15600"/>
                    <a:pt x="13177" y="13200"/>
                    <a:pt x="15419" y="10200"/>
                  </a:cubicBezTo>
                  <a:cubicBezTo>
                    <a:pt x="17660" y="7200"/>
                    <a:pt x="1963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5212269" y="1386014"/>
              <a:ext cx="458332" cy="4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247" fill="norm" stroke="1" extrusionOk="0">
                  <a:moveTo>
                    <a:pt x="3936" y="12343"/>
                  </a:moveTo>
                  <a:cubicBezTo>
                    <a:pt x="2940" y="13371"/>
                    <a:pt x="1945" y="14400"/>
                    <a:pt x="1198" y="15943"/>
                  </a:cubicBezTo>
                  <a:cubicBezTo>
                    <a:pt x="452" y="17486"/>
                    <a:pt x="-46" y="19543"/>
                    <a:pt x="4" y="20571"/>
                  </a:cubicBezTo>
                  <a:cubicBezTo>
                    <a:pt x="54" y="21600"/>
                    <a:pt x="651" y="21600"/>
                    <a:pt x="2542" y="19543"/>
                  </a:cubicBezTo>
                  <a:cubicBezTo>
                    <a:pt x="4433" y="17486"/>
                    <a:pt x="7619" y="13371"/>
                    <a:pt x="11003" y="9771"/>
                  </a:cubicBezTo>
                  <a:cubicBezTo>
                    <a:pt x="14387" y="6171"/>
                    <a:pt x="17971" y="3086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6303953" y="1203285"/>
              <a:ext cx="217548" cy="10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559" fill="norm" stroke="1" extrusionOk="0">
                  <a:moveTo>
                    <a:pt x="9508" y="6932"/>
                  </a:moveTo>
                  <a:cubicBezTo>
                    <a:pt x="8884" y="4932"/>
                    <a:pt x="8261" y="2932"/>
                    <a:pt x="7223" y="1532"/>
                  </a:cubicBezTo>
                  <a:cubicBezTo>
                    <a:pt x="6184" y="132"/>
                    <a:pt x="4731" y="-668"/>
                    <a:pt x="3381" y="732"/>
                  </a:cubicBezTo>
                  <a:cubicBezTo>
                    <a:pt x="2031" y="2132"/>
                    <a:pt x="784" y="5732"/>
                    <a:pt x="265" y="8532"/>
                  </a:cubicBezTo>
                  <a:cubicBezTo>
                    <a:pt x="-254" y="11332"/>
                    <a:pt x="-46" y="13332"/>
                    <a:pt x="1200" y="14532"/>
                  </a:cubicBezTo>
                  <a:cubicBezTo>
                    <a:pt x="2446" y="15732"/>
                    <a:pt x="4731" y="16132"/>
                    <a:pt x="6600" y="14932"/>
                  </a:cubicBezTo>
                  <a:cubicBezTo>
                    <a:pt x="8469" y="13732"/>
                    <a:pt x="9923" y="10932"/>
                    <a:pt x="10754" y="8532"/>
                  </a:cubicBezTo>
                  <a:cubicBezTo>
                    <a:pt x="11584" y="6132"/>
                    <a:pt x="11792" y="4132"/>
                    <a:pt x="11584" y="3932"/>
                  </a:cubicBezTo>
                  <a:cubicBezTo>
                    <a:pt x="11377" y="3732"/>
                    <a:pt x="10754" y="5332"/>
                    <a:pt x="10442" y="7332"/>
                  </a:cubicBezTo>
                  <a:cubicBezTo>
                    <a:pt x="10131" y="9332"/>
                    <a:pt x="10131" y="11732"/>
                    <a:pt x="11377" y="14132"/>
                  </a:cubicBezTo>
                  <a:cubicBezTo>
                    <a:pt x="12623" y="16532"/>
                    <a:pt x="15115" y="18932"/>
                    <a:pt x="16984" y="19932"/>
                  </a:cubicBezTo>
                  <a:cubicBezTo>
                    <a:pt x="18854" y="20932"/>
                    <a:pt x="20100" y="20532"/>
                    <a:pt x="21346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7126456" y="1187945"/>
              <a:ext cx="106245" cy="203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61" fill="norm" stroke="1" extrusionOk="0">
                  <a:moveTo>
                    <a:pt x="21259" y="1465"/>
                  </a:moveTo>
                  <a:cubicBezTo>
                    <a:pt x="19565" y="797"/>
                    <a:pt x="17871" y="129"/>
                    <a:pt x="15965" y="17"/>
                  </a:cubicBezTo>
                  <a:cubicBezTo>
                    <a:pt x="14059" y="-94"/>
                    <a:pt x="11941" y="351"/>
                    <a:pt x="9824" y="1131"/>
                  </a:cubicBezTo>
                  <a:cubicBezTo>
                    <a:pt x="7706" y="1910"/>
                    <a:pt x="5588" y="3024"/>
                    <a:pt x="4953" y="4582"/>
                  </a:cubicBezTo>
                  <a:cubicBezTo>
                    <a:pt x="4318" y="6141"/>
                    <a:pt x="5165" y="8145"/>
                    <a:pt x="7283" y="9815"/>
                  </a:cubicBezTo>
                  <a:cubicBezTo>
                    <a:pt x="9400" y="11485"/>
                    <a:pt x="12788" y="12821"/>
                    <a:pt x="15118" y="13935"/>
                  </a:cubicBezTo>
                  <a:cubicBezTo>
                    <a:pt x="17447" y="15048"/>
                    <a:pt x="18718" y="15939"/>
                    <a:pt x="17447" y="17164"/>
                  </a:cubicBezTo>
                  <a:cubicBezTo>
                    <a:pt x="16177" y="18388"/>
                    <a:pt x="12365" y="19947"/>
                    <a:pt x="9400" y="20727"/>
                  </a:cubicBezTo>
                  <a:cubicBezTo>
                    <a:pt x="6435" y="21506"/>
                    <a:pt x="4318" y="21506"/>
                    <a:pt x="2624" y="21061"/>
                  </a:cubicBezTo>
                  <a:cubicBezTo>
                    <a:pt x="930" y="20615"/>
                    <a:pt x="-341" y="19725"/>
                    <a:pt x="83" y="18722"/>
                  </a:cubicBezTo>
                  <a:cubicBezTo>
                    <a:pt x="506" y="17720"/>
                    <a:pt x="2624" y="16607"/>
                    <a:pt x="4318" y="15828"/>
                  </a:cubicBezTo>
                  <a:cubicBezTo>
                    <a:pt x="6012" y="15048"/>
                    <a:pt x="7283" y="14603"/>
                    <a:pt x="8553" y="14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7284946" y="1239964"/>
              <a:ext cx="150955" cy="11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855" fill="norm" stroke="1" extrusionOk="0">
                  <a:moveTo>
                    <a:pt x="5195" y="0"/>
                  </a:moveTo>
                  <a:cubicBezTo>
                    <a:pt x="3395" y="3142"/>
                    <a:pt x="1595" y="6284"/>
                    <a:pt x="695" y="9622"/>
                  </a:cubicBezTo>
                  <a:cubicBezTo>
                    <a:pt x="-205" y="12960"/>
                    <a:pt x="-205" y="16495"/>
                    <a:pt x="545" y="18655"/>
                  </a:cubicBezTo>
                  <a:cubicBezTo>
                    <a:pt x="1295" y="20815"/>
                    <a:pt x="2795" y="21600"/>
                    <a:pt x="5045" y="20029"/>
                  </a:cubicBezTo>
                  <a:cubicBezTo>
                    <a:pt x="7295" y="18458"/>
                    <a:pt x="10295" y="14531"/>
                    <a:pt x="12395" y="11782"/>
                  </a:cubicBezTo>
                  <a:cubicBezTo>
                    <a:pt x="14495" y="9033"/>
                    <a:pt x="15695" y="7462"/>
                    <a:pt x="16145" y="7658"/>
                  </a:cubicBezTo>
                  <a:cubicBezTo>
                    <a:pt x="16595" y="7855"/>
                    <a:pt x="16295" y="9818"/>
                    <a:pt x="16295" y="11782"/>
                  </a:cubicBezTo>
                  <a:cubicBezTo>
                    <a:pt x="16295" y="13745"/>
                    <a:pt x="16595" y="15709"/>
                    <a:pt x="17495" y="16887"/>
                  </a:cubicBezTo>
                  <a:cubicBezTo>
                    <a:pt x="18395" y="18065"/>
                    <a:pt x="19895" y="18458"/>
                    <a:pt x="21395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7474000" y="1081214"/>
              <a:ext cx="110301" cy="314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05" fill="norm" stroke="1" extrusionOk="0">
                  <a:moveTo>
                    <a:pt x="6113" y="0"/>
                  </a:moveTo>
                  <a:cubicBezTo>
                    <a:pt x="4483" y="4320"/>
                    <a:pt x="2853" y="8640"/>
                    <a:pt x="2038" y="11520"/>
                  </a:cubicBezTo>
                  <a:cubicBezTo>
                    <a:pt x="1223" y="14400"/>
                    <a:pt x="1223" y="15840"/>
                    <a:pt x="1019" y="16920"/>
                  </a:cubicBezTo>
                  <a:cubicBezTo>
                    <a:pt x="815" y="18000"/>
                    <a:pt x="408" y="18720"/>
                    <a:pt x="611" y="18720"/>
                  </a:cubicBezTo>
                  <a:cubicBezTo>
                    <a:pt x="815" y="18720"/>
                    <a:pt x="1630" y="18000"/>
                    <a:pt x="2649" y="17352"/>
                  </a:cubicBezTo>
                  <a:cubicBezTo>
                    <a:pt x="3668" y="16704"/>
                    <a:pt x="4891" y="16128"/>
                    <a:pt x="6317" y="15552"/>
                  </a:cubicBezTo>
                  <a:cubicBezTo>
                    <a:pt x="7743" y="14976"/>
                    <a:pt x="9374" y="14400"/>
                    <a:pt x="11208" y="14184"/>
                  </a:cubicBezTo>
                  <a:cubicBezTo>
                    <a:pt x="13042" y="13968"/>
                    <a:pt x="15079" y="14112"/>
                    <a:pt x="16913" y="14616"/>
                  </a:cubicBezTo>
                  <a:cubicBezTo>
                    <a:pt x="18747" y="15120"/>
                    <a:pt x="20377" y="15984"/>
                    <a:pt x="20989" y="16776"/>
                  </a:cubicBezTo>
                  <a:cubicBezTo>
                    <a:pt x="21600" y="17568"/>
                    <a:pt x="21192" y="18288"/>
                    <a:pt x="18543" y="19152"/>
                  </a:cubicBezTo>
                  <a:cubicBezTo>
                    <a:pt x="15894" y="20016"/>
                    <a:pt x="11004" y="21024"/>
                    <a:pt x="7540" y="21312"/>
                  </a:cubicBezTo>
                  <a:cubicBezTo>
                    <a:pt x="4075" y="21600"/>
                    <a:pt x="2038" y="21168"/>
                    <a:pt x="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7659704" y="1246279"/>
              <a:ext cx="63675" cy="135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0951" fill="norm" stroke="1" extrusionOk="0">
                  <a:moveTo>
                    <a:pt x="17729" y="3933"/>
                  </a:moveTo>
                  <a:cubicBezTo>
                    <a:pt x="15029" y="2951"/>
                    <a:pt x="12329" y="1969"/>
                    <a:pt x="9291" y="1151"/>
                  </a:cubicBezTo>
                  <a:cubicBezTo>
                    <a:pt x="6254" y="333"/>
                    <a:pt x="2879" y="-322"/>
                    <a:pt x="1191" y="169"/>
                  </a:cubicBezTo>
                  <a:cubicBezTo>
                    <a:pt x="-496" y="660"/>
                    <a:pt x="-496" y="2296"/>
                    <a:pt x="1866" y="4260"/>
                  </a:cubicBezTo>
                  <a:cubicBezTo>
                    <a:pt x="4229" y="6223"/>
                    <a:pt x="8954" y="8514"/>
                    <a:pt x="12329" y="10314"/>
                  </a:cubicBezTo>
                  <a:cubicBezTo>
                    <a:pt x="15704" y="12114"/>
                    <a:pt x="17729" y="13423"/>
                    <a:pt x="19079" y="15223"/>
                  </a:cubicBezTo>
                  <a:cubicBezTo>
                    <a:pt x="20429" y="17023"/>
                    <a:pt x="21104" y="19314"/>
                    <a:pt x="18741" y="20296"/>
                  </a:cubicBezTo>
                  <a:cubicBezTo>
                    <a:pt x="16379" y="21278"/>
                    <a:pt x="10979" y="20951"/>
                    <a:pt x="5579" y="2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7747050" y="1082942"/>
              <a:ext cx="273051" cy="28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15257"/>
                  </a:moveTo>
                  <a:cubicBezTo>
                    <a:pt x="670" y="15723"/>
                    <a:pt x="1340" y="16190"/>
                    <a:pt x="2093" y="16345"/>
                  </a:cubicBezTo>
                  <a:cubicBezTo>
                    <a:pt x="2847" y="16500"/>
                    <a:pt x="3684" y="16345"/>
                    <a:pt x="4521" y="15956"/>
                  </a:cubicBezTo>
                  <a:cubicBezTo>
                    <a:pt x="5358" y="15568"/>
                    <a:pt x="6195" y="14946"/>
                    <a:pt x="6698" y="14092"/>
                  </a:cubicBezTo>
                  <a:cubicBezTo>
                    <a:pt x="7200" y="13237"/>
                    <a:pt x="7367" y="12149"/>
                    <a:pt x="7033" y="11528"/>
                  </a:cubicBezTo>
                  <a:cubicBezTo>
                    <a:pt x="6698" y="10906"/>
                    <a:pt x="5860" y="10751"/>
                    <a:pt x="4856" y="11372"/>
                  </a:cubicBezTo>
                  <a:cubicBezTo>
                    <a:pt x="3851" y="11994"/>
                    <a:pt x="2679" y="13392"/>
                    <a:pt x="2093" y="14558"/>
                  </a:cubicBezTo>
                  <a:cubicBezTo>
                    <a:pt x="1507" y="15723"/>
                    <a:pt x="1507" y="16656"/>
                    <a:pt x="1507" y="17666"/>
                  </a:cubicBezTo>
                  <a:cubicBezTo>
                    <a:pt x="1507" y="18676"/>
                    <a:pt x="1507" y="19764"/>
                    <a:pt x="1926" y="20463"/>
                  </a:cubicBezTo>
                  <a:cubicBezTo>
                    <a:pt x="2344" y="21162"/>
                    <a:pt x="3181" y="21473"/>
                    <a:pt x="4940" y="21007"/>
                  </a:cubicBezTo>
                  <a:cubicBezTo>
                    <a:pt x="6698" y="20541"/>
                    <a:pt x="9377" y="19297"/>
                    <a:pt x="11805" y="16345"/>
                  </a:cubicBezTo>
                  <a:cubicBezTo>
                    <a:pt x="14233" y="13392"/>
                    <a:pt x="16409" y="8731"/>
                    <a:pt x="17665" y="6011"/>
                  </a:cubicBezTo>
                  <a:cubicBezTo>
                    <a:pt x="18921" y="3292"/>
                    <a:pt x="19256" y="2515"/>
                    <a:pt x="19507" y="1738"/>
                  </a:cubicBezTo>
                  <a:cubicBezTo>
                    <a:pt x="19758" y="961"/>
                    <a:pt x="19926" y="184"/>
                    <a:pt x="19591" y="28"/>
                  </a:cubicBezTo>
                  <a:cubicBezTo>
                    <a:pt x="19256" y="-127"/>
                    <a:pt x="18419" y="339"/>
                    <a:pt x="17581" y="1738"/>
                  </a:cubicBezTo>
                  <a:cubicBezTo>
                    <a:pt x="16744" y="3136"/>
                    <a:pt x="15907" y="5467"/>
                    <a:pt x="15405" y="8264"/>
                  </a:cubicBezTo>
                  <a:cubicBezTo>
                    <a:pt x="14902" y="11061"/>
                    <a:pt x="14735" y="14325"/>
                    <a:pt x="14902" y="16500"/>
                  </a:cubicBezTo>
                  <a:cubicBezTo>
                    <a:pt x="15070" y="18676"/>
                    <a:pt x="15572" y="19764"/>
                    <a:pt x="16660" y="20152"/>
                  </a:cubicBezTo>
                  <a:cubicBezTo>
                    <a:pt x="17749" y="20541"/>
                    <a:pt x="19423" y="20230"/>
                    <a:pt x="20344" y="19531"/>
                  </a:cubicBezTo>
                  <a:cubicBezTo>
                    <a:pt x="21265" y="18831"/>
                    <a:pt x="21433" y="17744"/>
                    <a:pt x="21600" y="16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7922733" y="1233614"/>
              <a:ext cx="7196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82" y="21600"/>
                  </a:moveTo>
                  <a:cubicBezTo>
                    <a:pt x="12706" y="20571"/>
                    <a:pt x="9529" y="19543"/>
                    <a:pt x="6353" y="18000"/>
                  </a:cubicBezTo>
                  <a:cubicBezTo>
                    <a:pt x="3176" y="16457"/>
                    <a:pt x="0" y="14400"/>
                    <a:pt x="0" y="12343"/>
                  </a:cubicBezTo>
                  <a:cubicBezTo>
                    <a:pt x="0" y="10286"/>
                    <a:pt x="3176" y="8229"/>
                    <a:pt x="7306" y="6171"/>
                  </a:cubicBezTo>
                  <a:cubicBezTo>
                    <a:pt x="11435" y="4114"/>
                    <a:pt x="1651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8586317" y="1107611"/>
              <a:ext cx="240234" cy="49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87" fill="norm" stroke="1" extrusionOk="0">
                  <a:moveTo>
                    <a:pt x="7862" y="9527"/>
                  </a:moveTo>
                  <a:cubicBezTo>
                    <a:pt x="7862" y="9071"/>
                    <a:pt x="7862" y="8615"/>
                    <a:pt x="7862" y="7977"/>
                  </a:cubicBezTo>
                  <a:cubicBezTo>
                    <a:pt x="7862" y="7339"/>
                    <a:pt x="7862" y="6519"/>
                    <a:pt x="7388" y="6154"/>
                  </a:cubicBezTo>
                  <a:cubicBezTo>
                    <a:pt x="6915" y="5790"/>
                    <a:pt x="5967" y="5881"/>
                    <a:pt x="4830" y="6337"/>
                  </a:cubicBezTo>
                  <a:cubicBezTo>
                    <a:pt x="3693" y="6792"/>
                    <a:pt x="2367" y="7613"/>
                    <a:pt x="1515" y="8296"/>
                  </a:cubicBezTo>
                  <a:cubicBezTo>
                    <a:pt x="662" y="8980"/>
                    <a:pt x="283" y="9527"/>
                    <a:pt x="93" y="10028"/>
                  </a:cubicBezTo>
                  <a:cubicBezTo>
                    <a:pt x="-96" y="10529"/>
                    <a:pt x="-96" y="10985"/>
                    <a:pt x="1041" y="11122"/>
                  </a:cubicBezTo>
                  <a:cubicBezTo>
                    <a:pt x="2178" y="11258"/>
                    <a:pt x="4451" y="11076"/>
                    <a:pt x="5872" y="10256"/>
                  </a:cubicBezTo>
                  <a:cubicBezTo>
                    <a:pt x="7293" y="9435"/>
                    <a:pt x="7862" y="7977"/>
                    <a:pt x="8430" y="6792"/>
                  </a:cubicBezTo>
                  <a:cubicBezTo>
                    <a:pt x="8999" y="5608"/>
                    <a:pt x="9567" y="4696"/>
                    <a:pt x="10704" y="3785"/>
                  </a:cubicBezTo>
                  <a:cubicBezTo>
                    <a:pt x="11841" y="2873"/>
                    <a:pt x="13546" y="1962"/>
                    <a:pt x="15157" y="1233"/>
                  </a:cubicBezTo>
                  <a:cubicBezTo>
                    <a:pt x="16767" y="504"/>
                    <a:pt x="18283" y="-43"/>
                    <a:pt x="18567" y="3"/>
                  </a:cubicBezTo>
                  <a:cubicBezTo>
                    <a:pt x="18851" y="48"/>
                    <a:pt x="17904" y="686"/>
                    <a:pt x="15915" y="2418"/>
                  </a:cubicBezTo>
                  <a:cubicBezTo>
                    <a:pt x="13925" y="4149"/>
                    <a:pt x="10893" y="6975"/>
                    <a:pt x="8904" y="9800"/>
                  </a:cubicBezTo>
                  <a:cubicBezTo>
                    <a:pt x="6915" y="12625"/>
                    <a:pt x="5967" y="15451"/>
                    <a:pt x="5967" y="17410"/>
                  </a:cubicBezTo>
                  <a:cubicBezTo>
                    <a:pt x="5967" y="19370"/>
                    <a:pt x="6915" y="20463"/>
                    <a:pt x="7862" y="21010"/>
                  </a:cubicBezTo>
                  <a:cubicBezTo>
                    <a:pt x="8809" y="21557"/>
                    <a:pt x="9757" y="21557"/>
                    <a:pt x="11272" y="20691"/>
                  </a:cubicBezTo>
                  <a:cubicBezTo>
                    <a:pt x="12788" y="19825"/>
                    <a:pt x="14872" y="18094"/>
                    <a:pt x="16009" y="16727"/>
                  </a:cubicBezTo>
                  <a:cubicBezTo>
                    <a:pt x="17146" y="15360"/>
                    <a:pt x="17336" y="14357"/>
                    <a:pt x="17051" y="13537"/>
                  </a:cubicBezTo>
                  <a:cubicBezTo>
                    <a:pt x="16767" y="12716"/>
                    <a:pt x="16009" y="12079"/>
                    <a:pt x="14967" y="11760"/>
                  </a:cubicBezTo>
                  <a:cubicBezTo>
                    <a:pt x="13925" y="11441"/>
                    <a:pt x="12599" y="11441"/>
                    <a:pt x="12409" y="11441"/>
                  </a:cubicBezTo>
                  <a:cubicBezTo>
                    <a:pt x="12220" y="11441"/>
                    <a:pt x="13167" y="11441"/>
                    <a:pt x="14872" y="11258"/>
                  </a:cubicBezTo>
                  <a:cubicBezTo>
                    <a:pt x="16578" y="11076"/>
                    <a:pt x="19041" y="10711"/>
                    <a:pt x="21504" y="10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9347250" y="1278064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9379000" y="1176464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429"/>
                    <a:pt x="0" y="9257"/>
                    <a:pt x="3600" y="5657"/>
                  </a:cubicBezTo>
                  <a:cubicBezTo>
                    <a:pt x="7200" y="2057"/>
                    <a:pt x="14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9434420" y="1024064"/>
              <a:ext cx="116031" cy="36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26" fill="norm" stroke="1" extrusionOk="0">
                  <a:moveTo>
                    <a:pt x="21144" y="0"/>
                  </a:moveTo>
                  <a:cubicBezTo>
                    <a:pt x="17673" y="2747"/>
                    <a:pt x="14201" y="5494"/>
                    <a:pt x="10730" y="8615"/>
                  </a:cubicBezTo>
                  <a:cubicBezTo>
                    <a:pt x="7258" y="11736"/>
                    <a:pt x="3787" y="15232"/>
                    <a:pt x="1858" y="17480"/>
                  </a:cubicBezTo>
                  <a:cubicBezTo>
                    <a:pt x="-70" y="19727"/>
                    <a:pt x="-456" y="20726"/>
                    <a:pt x="508" y="21163"/>
                  </a:cubicBezTo>
                  <a:cubicBezTo>
                    <a:pt x="1473" y="21600"/>
                    <a:pt x="3787" y="21475"/>
                    <a:pt x="7451" y="20913"/>
                  </a:cubicBezTo>
                  <a:cubicBezTo>
                    <a:pt x="11115" y="20351"/>
                    <a:pt x="16130" y="19353"/>
                    <a:pt x="21144" y="18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9442500" y="1233614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9613950" y="129711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8661450" y="644225"/>
              <a:ext cx="1663701" cy="123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313"/>
                  </a:moveTo>
                  <a:cubicBezTo>
                    <a:pt x="27" y="128"/>
                    <a:pt x="55" y="-57"/>
                    <a:pt x="69" y="17"/>
                  </a:cubicBezTo>
                  <a:cubicBezTo>
                    <a:pt x="82" y="91"/>
                    <a:pt x="82" y="425"/>
                    <a:pt x="110" y="684"/>
                  </a:cubicBezTo>
                  <a:cubicBezTo>
                    <a:pt x="137" y="943"/>
                    <a:pt x="192" y="1129"/>
                    <a:pt x="536" y="1295"/>
                  </a:cubicBezTo>
                  <a:cubicBezTo>
                    <a:pt x="879" y="1462"/>
                    <a:pt x="1511" y="1610"/>
                    <a:pt x="2350" y="1703"/>
                  </a:cubicBezTo>
                  <a:cubicBezTo>
                    <a:pt x="3188" y="1795"/>
                    <a:pt x="4232" y="1833"/>
                    <a:pt x="5345" y="1870"/>
                  </a:cubicBezTo>
                  <a:cubicBezTo>
                    <a:pt x="6458" y="1907"/>
                    <a:pt x="7640" y="1944"/>
                    <a:pt x="8725" y="1999"/>
                  </a:cubicBezTo>
                  <a:cubicBezTo>
                    <a:pt x="9811" y="2055"/>
                    <a:pt x="10800" y="2129"/>
                    <a:pt x="11748" y="2296"/>
                  </a:cubicBezTo>
                  <a:cubicBezTo>
                    <a:pt x="12696" y="2462"/>
                    <a:pt x="13603" y="2722"/>
                    <a:pt x="14510" y="2963"/>
                  </a:cubicBezTo>
                  <a:cubicBezTo>
                    <a:pt x="15417" y="3203"/>
                    <a:pt x="16324" y="3426"/>
                    <a:pt x="17079" y="3666"/>
                  </a:cubicBezTo>
                  <a:cubicBezTo>
                    <a:pt x="17835" y="3907"/>
                    <a:pt x="18440" y="4167"/>
                    <a:pt x="18893" y="4519"/>
                  </a:cubicBezTo>
                  <a:cubicBezTo>
                    <a:pt x="19347" y="4871"/>
                    <a:pt x="19649" y="5315"/>
                    <a:pt x="19910" y="5797"/>
                  </a:cubicBezTo>
                  <a:cubicBezTo>
                    <a:pt x="20171" y="6279"/>
                    <a:pt x="20391" y="6797"/>
                    <a:pt x="20556" y="7705"/>
                  </a:cubicBezTo>
                  <a:cubicBezTo>
                    <a:pt x="20721" y="8613"/>
                    <a:pt x="20831" y="9909"/>
                    <a:pt x="20913" y="11151"/>
                  </a:cubicBezTo>
                  <a:cubicBezTo>
                    <a:pt x="20995" y="12392"/>
                    <a:pt x="21050" y="13577"/>
                    <a:pt x="21133" y="14744"/>
                  </a:cubicBezTo>
                  <a:cubicBezTo>
                    <a:pt x="21215" y="15911"/>
                    <a:pt x="21325" y="17060"/>
                    <a:pt x="21408" y="18190"/>
                  </a:cubicBezTo>
                  <a:cubicBezTo>
                    <a:pt x="21490" y="19320"/>
                    <a:pt x="21545" y="20432"/>
                    <a:pt x="2160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0191800" y="1817814"/>
              <a:ext cx="12065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0"/>
                  </a:moveTo>
                  <a:cubicBezTo>
                    <a:pt x="5305" y="7477"/>
                    <a:pt x="10611" y="14954"/>
                    <a:pt x="14211" y="18277"/>
                  </a:cubicBezTo>
                  <a:cubicBezTo>
                    <a:pt x="17811" y="21600"/>
                    <a:pt x="19705" y="20769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0280700" y="1811464"/>
              <a:ext cx="101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9353600" y="2281364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920"/>
                    <a:pt x="0" y="3840"/>
                    <a:pt x="0" y="7440"/>
                  </a:cubicBezTo>
                  <a:cubicBezTo>
                    <a:pt x="0" y="11040"/>
                    <a:pt x="10800" y="16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9423450" y="2294064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9512775" y="2424864"/>
              <a:ext cx="77892" cy="51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30" fill="norm" stroke="1" extrusionOk="0">
                  <a:moveTo>
                    <a:pt x="3386" y="3003"/>
                  </a:moveTo>
                  <a:cubicBezTo>
                    <a:pt x="4553" y="6252"/>
                    <a:pt x="5721" y="9501"/>
                    <a:pt x="6597" y="12442"/>
                  </a:cubicBezTo>
                  <a:cubicBezTo>
                    <a:pt x="7472" y="15384"/>
                    <a:pt x="8056" y="18018"/>
                    <a:pt x="7764" y="19554"/>
                  </a:cubicBezTo>
                  <a:cubicBezTo>
                    <a:pt x="7472" y="21091"/>
                    <a:pt x="6305" y="21530"/>
                    <a:pt x="5721" y="21530"/>
                  </a:cubicBezTo>
                  <a:cubicBezTo>
                    <a:pt x="5137" y="21530"/>
                    <a:pt x="5137" y="21091"/>
                    <a:pt x="4553" y="19730"/>
                  </a:cubicBezTo>
                  <a:cubicBezTo>
                    <a:pt x="3969" y="18369"/>
                    <a:pt x="2802" y="16086"/>
                    <a:pt x="1926" y="13276"/>
                  </a:cubicBezTo>
                  <a:cubicBezTo>
                    <a:pt x="1051" y="10467"/>
                    <a:pt x="467" y="7130"/>
                    <a:pt x="175" y="5023"/>
                  </a:cubicBezTo>
                  <a:cubicBezTo>
                    <a:pt x="-117" y="2915"/>
                    <a:pt x="-117" y="2037"/>
                    <a:pt x="759" y="1423"/>
                  </a:cubicBezTo>
                  <a:cubicBezTo>
                    <a:pt x="1634" y="808"/>
                    <a:pt x="3386" y="457"/>
                    <a:pt x="5721" y="237"/>
                  </a:cubicBezTo>
                  <a:cubicBezTo>
                    <a:pt x="8056" y="18"/>
                    <a:pt x="10975" y="-70"/>
                    <a:pt x="13310" y="62"/>
                  </a:cubicBezTo>
                  <a:cubicBezTo>
                    <a:pt x="15645" y="193"/>
                    <a:pt x="17397" y="545"/>
                    <a:pt x="18856" y="1335"/>
                  </a:cubicBezTo>
                  <a:cubicBezTo>
                    <a:pt x="20315" y="2125"/>
                    <a:pt x="21483" y="3354"/>
                    <a:pt x="21483" y="4189"/>
                  </a:cubicBezTo>
                  <a:cubicBezTo>
                    <a:pt x="21483" y="5023"/>
                    <a:pt x="20315" y="5462"/>
                    <a:pt x="18856" y="5857"/>
                  </a:cubicBezTo>
                  <a:cubicBezTo>
                    <a:pt x="17397" y="6252"/>
                    <a:pt x="15645" y="6603"/>
                    <a:pt x="13310" y="6647"/>
                  </a:cubicBezTo>
                  <a:cubicBezTo>
                    <a:pt x="10975" y="6691"/>
                    <a:pt x="8056" y="6428"/>
                    <a:pt x="5137" y="6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9639820" y="2464388"/>
              <a:ext cx="79166" cy="136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779" fill="norm" stroke="1" extrusionOk="0">
                  <a:moveTo>
                    <a:pt x="15221" y="2106"/>
                  </a:moveTo>
                  <a:cubicBezTo>
                    <a:pt x="12379" y="817"/>
                    <a:pt x="9537" y="-473"/>
                    <a:pt x="6979" y="172"/>
                  </a:cubicBezTo>
                  <a:cubicBezTo>
                    <a:pt x="4421" y="817"/>
                    <a:pt x="2148" y="3396"/>
                    <a:pt x="1011" y="6458"/>
                  </a:cubicBezTo>
                  <a:cubicBezTo>
                    <a:pt x="-126" y="9521"/>
                    <a:pt x="-126" y="13067"/>
                    <a:pt x="158" y="15646"/>
                  </a:cubicBezTo>
                  <a:cubicBezTo>
                    <a:pt x="442" y="18226"/>
                    <a:pt x="1011" y="19837"/>
                    <a:pt x="4137" y="20482"/>
                  </a:cubicBezTo>
                  <a:cubicBezTo>
                    <a:pt x="7263" y="21127"/>
                    <a:pt x="12948" y="20805"/>
                    <a:pt x="16358" y="18709"/>
                  </a:cubicBezTo>
                  <a:cubicBezTo>
                    <a:pt x="19769" y="16614"/>
                    <a:pt x="20906" y="12745"/>
                    <a:pt x="21190" y="10005"/>
                  </a:cubicBezTo>
                  <a:cubicBezTo>
                    <a:pt x="21474" y="7264"/>
                    <a:pt x="20906" y="5652"/>
                    <a:pt x="19200" y="4685"/>
                  </a:cubicBezTo>
                  <a:cubicBezTo>
                    <a:pt x="17495" y="3718"/>
                    <a:pt x="14653" y="3396"/>
                    <a:pt x="12379" y="3879"/>
                  </a:cubicBezTo>
                  <a:cubicBezTo>
                    <a:pt x="10106" y="4363"/>
                    <a:pt x="8400" y="5652"/>
                    <a:pt x="6695" y="6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9760000" y="2445925"/>
              <a:ext cx="94816" cy="43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13" fill="norm" stroke="1" extrusionOk="0">
                  <a:moveTo>
                    <a:pt x="1409" y="2531"/>
                  </a:moveTo>
                  <a:cubicBezTo>
                    <a:pt x="4226" y="5661"/>
                    <a:pt x="7043" y="8792"/>
                    <a:pt x="8452" y="11713"/>
                  </a:cubicBezTo>
                  <a:cubicBezTo>
                    <a:pt x="9861" y="14635"/>
                    <a:pt x="9861" y="17348"/>
                    <a:pt x="9157" y="19070"/>
                  </a:cubicBezTo>
                  <a:cubicBezTo>
                    <a:pt x="8452" y="20792"/>
                    <a:pt x="7043" y="21522"/>
                    <a:pt x="5870" y="21261"/>
                  </a:cubicBezTo>
                  <a:cubicBezTo>
                    <a:pt x="4696" y="21000"/>
                    <a:pt x="3757" y="19748"/>
                    <a:pt x="2817" y="17609"/>
                  </a:cubicBezTo>
                  <a:cubicBezTo>
                    <a:pt x="1878" y="15470"/>
                    <a:pt x="939" y="12444"/>
                    <a:pt x="1643" y="9522"/>
                  </a:cubicBezTo>
                  <a:cubicBezTo>
                    <a:pt x="2348" y="6600"/>
                    <a:pt x="4696" y="3783"/>
                    <a:pt x="6809" y="2165"/>
                  </a:cubicBezTo>
                  <a:cubicBezTo>
                    <a:pt x="8922" y="548"/>
                    <a:pt x="10800" y="131"/>
                    <a:pt x="12913" y="26"/>
                  </a:cubicBezTo>
                  <a:cubicBezTo>
                    <a:pt x="15026" y="-78"/>
                    <a:pt x="17374" y="131"/>
                    <a:pt x="19017" y="548"/>
                  </a:cubicBezTo>
                  <a:cubicBezTo>
                    <a:pt x="20661" y="965"/>
                    <a:pt x="21600" y="1592"/>
                    <a:pt x="20661" y="2896"/>
                  </a:cubicBezTo>
                  <a:cubicBezTo>
                    <a:pt x="19722" y="4200"/>
                    <a:pt x="16904" y="6183"/>
                    <a:pt x="13148" y="7383"/>
                  </a:cubicBezTo>
                  <a:cubicBezTo>
                    <a:pt x="9391" y="8583"/>
                    <a:pt x="4696" y="9000"/>
                    <a:pt x="0" y="9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9910283" y="2248485"/>
              <a:ext cx="204892" cy="35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36" fill="norm" stroke="1" extrusionOk="0">
                  <a:moveTo>
                    <a:pt x="891" y="13488"/>
                  </a:moveTo>
                  <a:cubicBezTo>
                    <a:pt x="445" y="15661"/>
                    <a:pt x="0" y="17833"/>
                    <a:pt x="0" y="19239"/>
                  </a:cubicBezTo>
                  <a:cubicBezTo>
                    <a:pt x="0" y="20645"/>
                    <a:pt x="445" y="21284"/>
                    <a:pt x="1225" y="21412"/>
                  </a:cubicBezTo>
                  <a:cubicBezTo>
                    <a:pt x="2004" y="21540"/>
                    <a:pt x="3118" y="21157"/>
                    <a:pt x="4231" y="20134"/>
                  </a:cubicBezTo>
                  <a:cubicBezTo>
                    <a:pt x="5344" y="19112"/>
                    <a:pt x="6458" y="17450"/>
                    <a:pt x="7126" y="16300"/>
                  </a:cubicBezTo>
                  <a:cubicBezTo>
                    <a:pt x="7794" y="15149"/>
                    <a:pt x="8016" y="14510"/>
                    <a:pt x="8128" y="14766"/>
                  </a:cubicBezTo>
                  <a:cubicBezTo>
                    <a:pt x="8239" y="15022"/>
                    <a:pt x="8239" y="16172"/>
                    <a:pt x="8462" y="17194"/>
                  </a:cubicBezTo>
                  <a:cubicBezTo>
                    <a:pt x="8685" y="18217"/>
                    <a:pt x="9130" y="19112"/>
                    <a:pt x="10021" y="19687"/>
                  </a:cubicBezTo>
                  <a:cubicBezTo>
                    <a:pt x="10911" y="20262"/>
                    <a:pt x="12247" y="20518"/>
                    <a:pt x="13361" y="20262"/>
                  </a:cubicBezTo>
                  <a:cubicBezTo>
                    <a:pt x="14474" y="20006"/>
                    <a:pt x="15365" y="19239"/>
                    <a:pt x="16590" y="16428"/>
                  </a:cubicBezTo>
                  <a:cubicBezTo>
                    <a:pt x="17814" y="13616"/>
                    <a:pt x="19373" y="8759"/>
                    <a:pt x="20264" y="5947"/>
                  </a:cubicBezTo>
                  <a:cubicBezTo>
                    <a:pt x="21155" y="3135"/>
                    <a:pt x="21377" y="2368"/>
                    <a:pt x="21489" y="1602"/>
                  </a:cubicBezTo>
                  <a:cubicBezTo>
                    <a:pt x="21600" y="835"/>
                    <a:pt x="21600" y="68"/>
                    <a:pt x="21266" y="4"/>
                  </a:cubicBezTo>
                  <a:cubicBezTo>
                    <a:pt x="20932" y="-60"/>
                    <a:pt x="20264" y="579"/>
                    <a:pt x="19707" y="2880"/>
                  </a:cubicBezTo>
                  <a:cubicBezTo>
                    <a:pt x="19151" y="5180"/>
                    <a:pt x="18705" y="9142"/>
                    <a:pt x="18482" y="11826"/>
                  </a:cubicBezTo>
                  <a:cubicBezTo>
                    <a:pt x="18260" y="14510"/>
                    <a:pt x="18260" y="15916"/>
                    <a:pt x="18260" y="16939"/>
                  </a:cubicBezTo>
                  <a:cubicBezTo>
                    <a:pt x="18260" y="17961"/>
                    <a:pt x="18260" y="18600"/>
                    <a:pt x="18482" y="18920"/>
                  </a:cubicBezTo>
                  <a:cubicBezTo>
                    <a:pt x="18705" y="19239"/>
                    <a:pt x="19151" y="19239"/>
                    <a:pt x="19596" y="19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0110702" y="2205878"/>
              <a:ext cx="277949" cy="39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67" fill="norm" stroke="1" extrusionOk="0">
                  <a:moveTo>
                    <a:pt x="8724" y="14627"/>
                  </a:moveTo>
                  <a:cubicBezTo>
                    <a:pt x="8070" y="13945"/>
                    <a:pt x="7415" y="13262"/>
                    <a:pt x="6597" y="12865"/>
                  </a:cubicBezTo>
                  <a:cubicBezTo>
                    <a:pt x="5779" y="12467"/>
                    <a:pt x="4797" y="12353"/>
                    <a:pt x="3652" y="13376"/>
                  </a:cubicBezTo>
                  <a:cubicBezTo>
                    <a:pt x="2506" y="14399"/>
                    <a:pt x="1197" y="16559"/>
                    <a:pt x="543" y="17923"/>
                  </a:cubicBezTo>
                  <a:cubicBezTo>
                    <a:pt x="-112" y="19288"/>
                    <a:pt x="-112" y="19856"/>
                    <a:pt x="215" y="20368"/>
                  </a:cubicBezTo>
                  <a:cubicBezTo>
                    <a:pt x="543" y="20879"/>
                    <a:pt x="1197" y="21334"/>
                    <a:pt x="2343" y="20879"/>
                  </a:cubicBezTo>
                  <a:cubicBezTo>
                    <a:pt x="3488" y="20425"/>
                    <a:pt x="5124" y="19060"/>
                    <a:pt x="5943" y="17923"/>
                  </a:cubicBezTo>
                  <a:cubicBezTo>
                    <a:pt x="6761" y="16787"/>
                    <a:pt x="6761" y="15877"/>
                    <a:pt x="6761" y="15707"/>
                  </a:cubicBezTo>
                  <a:cubicBezTo>
                    <a:pt x="6761" y="15536"/>
                    <a:pt x="6761" y="16105"/>
                    <a:pt x="6843" y="16673"/>
                  </a:cubicBezTo>
                  <a:cubicBezTo>
                    <a:pt x="6924" y="17241"/>
                    <a:pt x="7088" y="17810"/>
                    <a:pt x="7661" y="18208"/>
                  </a:cubicBezTo>
                  <a:cubicBezTo>
                    <a:pt x="8233" y="18606"/>
                    <a:pt x="9215" y="18833"/>
                    <a:pt x="9952" y="18662"/>
                  </a:cubicBezTo>
                  <a:cubicBezTo>
                    <a:pt x="10688" y="18492"/>
                    <a:pt x="11179" y="17923"/>
                    <a:pt x="12324" y="15650"/>
                  </a:cubicBezTo>
                  <a:cubicBezTo>
                    <a:pt x="13470" y="13376"/>
                    <a:pt x="15270" y="9397"/>
                    <a:pt x="16333" y="7010"/>
                  </a:cubicBezTo>
                  <a:cubicBezTo>
                    <a:pt x="17397" y="4622"/>
                    <a:pt x="17724" y="3827"/>
                    <a:pt x="18052" y="2803"/>
                  </a:cubicBezTo>
                  <a:cubicBezTo>
                    <a:pt x="18379" y="1780"/>
                    <a:pt x="18706" y="530"/>
                    <a:pt x="18624" y="132"/>
                  </a:cubicBezTo>
                  <a:cubicBezTo>
                    <a:pt x="18543" y="-266"/>
                    <a:pt x="18052" y="189"/>
                    <a:pt x="17397" y="2121"/>
                  </a:cubicBezTo>
                  <a:cubicBezTo>
                    <a:pt x="16743" y="4054"/>
                    <a:pt x="15924" y="7465"/>
                    <a:pt x="15433" y="10307"/>
                  </a:cubicBezTo>
                  <a:cubicBezTo>
                    <a:pt x="14943" y="13149"/>
                    <a:pt x="14779" y="15422"/>
                    <a:pt x="14779" y="17071"/>
                  </a:cubicBezTo>
                  <a:cubicBezTo>
                    <a:pt x="14779" y="18719"/>
                    <a:pt x="14943" y="19742"/>
                    <a:pt x="15433" y="20311"/>
                  </a:cubicBezTo>
                  <a:cubicBezTo>
                    <a:pt x="15924" y="20879"/>
                    <a:pt x="16743" y="20993"/>
                    <a:pt x="17397" y="20766"/>
                  </a:cubicBezTo>
                  <a:cubicBezTo>
                    <a:pt x="18052" y="20538"/>
                    <a:pt x="18543" y="19970"/>
                    <a:pt x="18870" y="19060"/>
                  </a:cubicBezTo>
                  <a:cubicBezTo>
                    <a:pt x="19197" y="18151"/>
                    <a:pt x="19361" y="16900"/>
                    <a:pt x="18788" y="15877"/>
                  </a:cubicBezTo>
                  <a:cubicBezTo>
                    <a:pt x="18215" y="14854"/>
                    <a:pt x="16906" y="14058"/>
                    <a:pt x="15761" y="13603"/>
                  </a:cubicBezTo>
                  <a:cubicBezTo>
                    <a:pt x="14615" y="13149"/>
                    <a:pt x="13633" y="13035"/>
                    <a:pt x="12652" y="12978"/>
                  </a:cubicBezTo>
                  <a:cubicBezTo>
                    <a:pt x="11670" y="12921"/>
                    <a:pt x="10688" y="12921"/>
                    <a:pt x="10606" y="12865"/>
                  </a:cubicBezTo>
                  <a:cubicBezTo>
                    <a:pt x="10524" y="12808"/>
                    <a:pt x="11343" y="12694"/>
                    <a:pt x="12161" y="12637"/>
                  </a:cubicBezTo>
                  <a:cubicBezTo>
                    <a:pt x="12979" y="12580"/>
                    <a:pt x="13797" y="12580"/>
                    <a:pt x="14615" y="12580"/>
                  </a:cubicBezTo>
                  <a:cubicBezTo>
                    <a:pt x="15433" y="12580"/>
                    <a:pt x="16252" y="12580"/>
                    <a:pt x="16906" y="12808"/>
                  </a:cubicBezTo>
                  <a:cubicBezTo>
                    <a:pt x="17561" y="13035"/>
                    <a:pt x="18052" y="13490"/>
                    <a:pt x="18379" y="14001"/>
                  </a:cubicBezTo>
                  <a:cubicBezTo>
                    <a:pt x="18706" y="14513"/>
                    <a:pt x="18870" y="15081"/>
                    <a:pt x="18952" y="15877"/>
                  </a:cubicBezTo>
                  <a:cubicBezTo>
                    <a:pt x="19033" y="16673"/>
                    <a:pt x="19033" y="17696"/>
                    <a:pt x="19115" y="17867"/>
                  </a:cubicBezTo>
                  <a:cubicBezTo>
                    <a:pt x="19197" y="18037"/>
                    <a:pt x="19361" y="17355"/>
                    <a:pt x="19770" y="15593"/>
                  </a:cubicBezTo>
                  <a:cubicBezTo>
                    <a:pt x="20179" y="13831"/>
                    <a:pt x="20833" y="10989"/>
                    <a:pt x="21488" y="8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0388650" y="2445901"/>
              <a:ext cx="69073" cy="9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0408" fill="norm" stroke="1" extrusionOk="0">
                  <a:moveTo>
                    <a:pt x="17153" y="1439"/>
                  </a:moveTo>
                  <a:cubicBezTo>
                    <a:pt x="13976" y="558"/>
                    <a:pt x="10800" y="-324"/>
                    <a:pt x="7941" y="117"/>
                  </a:cubicBezTo>
                  <a:cubicBezTo>
                    <a:pt x="5082" y="558"/>
                    <a:pt x="2541" y="2321"/>
                    <a:pt x="1271" y="4305"/>
                  </a:cubicBezTo>
                  <a:cubicBezTo>
                    <a:pt x="0" y="6288"/>
                    <a:pt x="0" y="8492"/>
                    <a:pt x="0" y="10917"/>
                  </a:cubicBezTo>
                  <a:cubicBezTo>
                    <a:pt x="0" y="13341"/>
                    <a:pt x="0" y="15986"/>
                    <a:pt x="1588" y="17970"/>
                  </a:cubicBezTo>
                  <a:cubicBezTo>
                    <a:pt x="3176" y="19954"/>
                    <a:pt x="6353" y="21276"/>
                    <a:pt x="10165" y="19733"/>
                  </a:cubicBezTo>
                  <a:cubicBezTo>
                    <a:pt x="13976" y="18190"/>
                    <a:pt x="18424" y="13782"/>
                    <a:pt x="20012" y="10476"/>
                  </a:cubicBezTo>
                  <a:cubicBezTo>
                    <a:pt x="21600" y="7170"/>
                    <a:pt x="20329" y="4966"/>
                    <a:pt x="18424" y="4525"/>
                  </a:cubicBezTo>
                  <a:cubicBezTo>
                    <a:pt x="16518" y="4084"/>
                    <a:pt x="13976" y="5407"/>
                    <a:pt x="11435" y="6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0490250" y="2421122"/>
              <a:ext cx="118320" cy="16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19" fill="norm" stroke="1" extrusionOk="0">
                  <a:moveTo>
                    <a:pt x="0" y="4094"/>
                  </a:moveTo>
                  <a:cubicBezTo>
                    <a:pt x="1516" y="3273"/>
                    <a:pt x="3032" y="2453"/>
                    <a:pt x="3789" y="2727"/>
                  </a:cubicBezTo>
                  <a:cubicBezTo>
                    <a:pt x="4547" y="3000"/>
                    <a:pt x="4547" y="4367"/>
                    <a:pt x="4547" y="6281"/>
                  </a:cubicBezTo>
                  <a:cubicBezTo>
                    <a:pt x="4547" y="8195"/>
                    <a:pt x="4547" y="10656"/>
                    <a:pt x="3979" y="13116"/>
                  </a:cubicBezTo>
                  <a:cubicBezTo>
                    <a:pt x="3411" y="15577"/>
                    <a:pt x="2274" y="18038"/>
                    <a:pt x="1895" y="18585"/>
                  </a:cubicBezTo>
                  <a:cubicBezTo>
                    <a:pt x="1516" y="19132"/>
                    <a:pt x="1895" y="17765"/>
                    <a:pt x="2842" y="14894"/>
                  </a:cubicBezTo>
                  <a:cubicBezTo>
                    <a:pt x="3789" y="12023"/>
                    <a:pt x="5305" y="7648"/>
                    <a:pt x="6632" y="4777"/>
                  </a:cubicBezTo>
                  <a:cubicBezTo>
                    <a:pt x="7958" y="1906"/>
                    <a:pt x="9095" y="539"/>
                    <a:pt x="10611" y="129"/>
                  </a:cubicBezTo>
                  <a:cubicBezTo>
                    <a:pt x="12126" y="-281"/>
                    <a:pt x="14021" y="266"/>
                    <a:pt x="16105" y="2043"/>
                  </a:cubicBezTo>
                  <a:cubicBezTo>
                    <a:pt x="18189" y="3820"/>
                    <a:pt x="20463" y="6828"/>
                    <a:pt x="21032" y="10246"/>
                  </a:cubicBezTo>
                  <a:cubicBezTo>
                    <a:pt x="21600" y="13663"/>
                    <a:pt x="20463" y="17491"/>
                    <a:pt x="19326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0879046" y="2261182"/>
              <a:ext cx="163655" cy="36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13" fill="norm" stroke="1" extrusionOk="0">
                  <a:moveTo>
                    <a:pt x="12273" y="14137"/>
                  </a:moveTo>
                  <a:cubicBezTo>
                    <a:pt x="11719" y="13520"/>
                    <a:pt x="11165" y="12903"/>
                    <a:pt x="10196" y="12533"/>
                  </a:cubicBezTo>
                  <a:cubicBezTo>
                    <a:pt x="9226" y="12162"/>
                    <a:pt x="7842" y="12039"/>
                    <a:pt x="6734" y="12348"/>
                  </a:cubicBezTo>
                  <a:cubicBezTo>
                    <a:pt x="5626" y="12656"/>
                    <a:pt x="4796" y="13397"/>
                    <a:pt x="3688" y="14693"/>
                  </a:cubicBezTo>
                  <a:cubicBezTo>
                    <a:pt x="2580" y="15989"/>
                    <a:pt x="1196" y="17840"/>
                    <a:pt x="503" y="19074"/>
                  </a:cubicBezTo>
                  <a:cubicBezTo>
                    <a:pt x="-189" y="20309"/>
                    <a:pt x="-189" y="20926"/>
                    <a:pt x="642" y="21234"/>
                  </a:cubicBezTo>
                  <a:cubicBezTo>
                    <a:pt x="1473" y="21543"/>
                    <a:pt x="3134" y="21543"/>
                    <a:pt x="5349" y="20494"/>
                  </a:cubicBezTo>
                  <a:cubicBezTo>
                    <a:pt x="7565" y="19445"/>
                    <a:pt x="10334" y="17346"/>
                    <a:pt x="11996" y="14261"/>
                  </a:cubicBezTo>
                  <a:cubicBezTo>
                    <a:pt x="13657" y="11175"/>
                    <a:pt x="14211" y="7102"/>
                    <a:pt x="14488" y="4757"/>
                  </a:cubicBezTo>
                  <a:cubicBezTo>
                    <a:pt x="14765" y="2412"/>
                    <a:pt x="14765" y="1794"/>
                    <a:pt x="14349" y="1177"/>
                  </a:cubicBezTo>
                  <a:cubicBezTo>
                    <a:pt x="13934" y="560"/>
                    <a:pt x="13103" y="-57"/>
                    <a:pt x="12411" y="5"/>
                  </a:cubicBezTo>
                  <a:cubicBezTo>
                    <a:pt x="11719" y="66"/>
                    <a:pt x="11165" y="807"/>
                    <a:pt x="10888" y="2720"/>
                  </a:cubicBezTo>
                  <a:cubicBezTo>
                    <a:pt x="10611" y="4633"/>
                    <a:pt x="10611" y="7719"/>
                    <a:pt x="11026" y="10002"/>
                  </a:cubicBezTo>
                  <a:cubicBezTo>
                    <a:pt x="11442" y="12286"/>
                    <a:pt x="12273" y="13767"/>
                    <a:pt x="13103" y="14878"/>
                  </a:cubicBezTo>
                  <a:cubicBezTo>
                    <a:pt x="13934" y="15989"/>
                    <a:pt x="14765" y="16729"/>
                    <a:pt x="15734" y="16914"/>
                  </a:cubicBezTo>
                  <a:cubicBezTo>
                    <a:pt x="16703" y="17100"/>
                    <a:pt x="17811" y="16729"/>
                    <a:pt x="18780" y="16112"/>
                  </a:cubicBezTo>
                  <a:cubicBezTo>
                    <a:pt x="19749" y="15495"/>
                    <a:pt x="20580" y="14631"/>
                    <a:pt x="21411" y="13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1061750" y="2478214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1068100" y="2384125"/>
              <a:ext cx="50801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0" y="11244"/>
                    <a:pt x="0" y="2407"/>
                    <a:pt x="3600" y="444"/>
                  </a:cubicBezTo>
                  <a:cubicBezTo>
                    <a:pt x="7200" y="-1520"/>
                    <a:pt x="14400" y="3389"/>
                    <a:pt x="21600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1112550" y="2392671"/>
              <a:ext cx="101601" cy="18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1600" y="347"/>
                  </a:moveTo>
                  <a:cubicBezTo>
                    <a:pt x="16200" y="101"/>
                    <a:pt x="10800" y="-144"/>
                    <a:pt x="7200" y="101"/>
                  </a:cubicBezTo>
                  <a:cubicBezTo>
                    <a:pt x="3600" y="347"/>
                    <a:pt x="1800" y="1083"/>
                    <a:pt x="1800" y="2679"/>
                  </a:cubicBezTo>
                  <a:cubicBezTo>
                    <a:pt x="1800" y="4274"/>
                    <a:pt x="3600" y="6729"/>
                    <a:pt x="6300" y="8938"/>
                  </a:cubicBezTo>
                  <a:cubicBezTo>
                    <a:pt x="9000" y="11147"/>
                    <a:pt x="12600" y="13111"/>
                    <a:pt x="14850" y="14951"/>
                  </a:cubicBezTo>
                  <a:cubicBezTo>
                    <a:pt x="17100" y="16792"/>
                    <a:pt x="18000" y="18511"/>
                    <a:pt x="17325" y="19615"/>
                  </a:cubicBezTo>
                  <a:cubicBezTo>
                    <a:pt x="16650" y="20720"/>
                    <a:pt x="14400" y="21211"/>
                    <a:pt x="12150" y="21333"/>
                  </a:cubicBezTo>
                  <a:cubicBezTo>
                    <a:pt x="9900" y="21456"/>
                    <a:pt x="7650" y="21211"/>
                    <a:pt x="5625" y="19124"/>
                  </a:cubicBezTo>
                  <a:cubicBezTo>
                    <a:pt x="3600" y="17038"/>
                    <a:pt x="1800" y="13111"/>
                    <a:pt x="0" y="9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1265375" y="2262314"/>
              <a:ext cx="69426" cy="30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44" fill="norm" stroke="1" extrusionOk="0">
                  <a:moveTo>
                    <a:pt x="11650" y="0"/>
                  </a:moveTo>
                  <a:cubicBezTo>
                    <a:pt x="8377" y="1775"/>
                    <a:pt x="5104" y="3551"/>
                    <a:pt x="3141" y="6436"/>
                  </a:cubicBezTo>
                  <a:cubicBezTo>
                    <a:pt x="1177" y="9321"/>
                    <a:pt x="523" y="13315"/>
                    <a:pt x="195" y="15682"/>
                  </a:cubicBezTo>
                  <a:cubicBezTo>
                    <a:pt x="-132" y="18049"/>
                    <a:pt x="-132" y="18789"/>
                    <a:pt x="850" y="19455"/>
                  </a:cubicBezTo>
                  <a:cubicBezTo>
                    <a:pt x="1832" y="20121"/>
                    <a:pt x="3795" y="20712"/>
                    <a:pt x="6413" y="21082"/>
                  </a:cubicBezTo>
                  <a:cubicBezTo>
                    <a:pt x="9032" y="21452"/>
                    <a:pt x="12304" y="21600"/>
                    <a:pt x="14923" y="21230"/>
                  </a:cubicBezTo>
                  <a:cubicBezTo>
                    <a:pt x="17541" y="20860"/>
                    <a:pt x="19504" y="19973"/>
                    <a:pt x="21468" y="1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1233200" y="2370264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1380533" y="2414714"/>
              <a:ext cx="100318" cy="13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24" fill="norm" stroke="1" extrusionOk="0">
                  <a:moveTo>
                    <a:pt x="3777" y="0"/>
                  </a:moveTo>
                  <a:cubicBezTo>
                    <a:pt x="3777" y="5829"/>
                    <a:pt x="3777" y="11657"/>
                    <a:pt x="4002" y="15429"/>
                  </a:cubicBezTo>
                  <a:cubicBezTo>
                    <a:pt x="4227" y="19200"/>
                    <a:pt x="4677" y="20914"/>
                    <a:pt x="4002" y="21257"/>
                  </a:cubicBezTo>
                  <a:cubicBezTo>
                    <a:pt x="3327" y="21600"/>
                    <a:pt x="1527" y="20571"/>
                    <a:pt x="627" y="19200"/>
                  </a:cubicBezTo>
                  <a:cubicBezTo>
                    <a:pt x="-273" y="17829"/>
                    <a:pt x="-273" y="16114"/>
                    <a:pt x="1077" y="13714"/>
                  </a:cubicBezTo>
                  <a:cubicBezTo>
                    <a:pt x="2427" y="11314"/>
                    <a:pt x="5127" y="8229"/>
                    <a:pt x="8727" y="6343"/>
                  </a:cubicBezTo>
                  <a:cubicBezTo>
                    <a:pt x="12327" y="4457"/>
                    <a:pt x="16827" y="3771"/>
                    <a:pt x="21327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1481908" y="2414714"/>
              <a:ext cx="9366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600" fill="norm" stroke="1" extrusionOk="0">
                  <a:moveTo>
                    <a:pt x="16669" y="5400"/>
                  </a:moveTo>
                  <a:cubicBezTo>
                    <a:pt x="15261" y="3600"/>
                    <a:pt x="13852" y="1800"/>
                    <a:pt x="11974" y="900"/>
                  </a:cubicBezTo>
                  <a:cubicBezTo>
                    <a:pt x="10095" y="0"/>
                    <a:pt x="7748" y="0"/>
                    <a:pt x="5635" y="2025"/>
                  </a:cubicBezTo>
                  <a:cubicBezTo>
                    <a:pt x="3522" y="4050"/>
                    <a:pt x="1643" y="8100"/>
                    <a:pt x="704" y="11250"/>
                  </a:cubicBezTo>
                  <a:cubicBezTo>
                    <a:pt x="-235" y="14400"/>
                    <a:pt x="-235" y="16650"/>
                    <a:pt x="704" y="18450"/>
                  </a:cubicBezTo>
                  <a:cubicBezTo>
                    <a:pt x="1643" y="20250"/>
                    <a:pt x="3522" y="21600"/>
                    <a:pt x="6808" y="21600"/>
                  </a:cubicBezTo>
                  <a:cubicBezTo>
                    <a:pt x="10095" y="21600"/>
                    <a:pt x="14791" y="20250"/>
                    <a:pt x="17608" y="16650"/>
                  </a:cubicBezTo>
                  <a:cubicBezTo>
                    <a:pt x="20426" y="13050"/>
                    <a:pt x="21365" y="7200"/>
                    <a:pt x="20426" y="4050"/>
                  </a:cubicBezTo>
                  <a:cubicBezTo>
                    <a:pt x="19487" y="900"/>
                    <a:pt x="16669" y="450"/>
                    <a:pt x="138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1620550" y="2287714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11652300" y="2294064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9334550" y="3291014"/>
              <a:ext cx="25401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0" y="8100"/>
                    <a:pt x="0" y="16200"/>
                    <a:pt x="3600" y="18900"/>
                  </a:cubicBezTo>
                  <a:cubicBezTo>
                    <a:pt x="7200" y="21600"/>
                    <a:pt x="14400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9372650" y="3284664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00"/>
                    <a:pt x="0" y="8000"/>
                    <a:pt x="3600" y="11600"/>
                  </a:cubicBezTo>
                  <a:cubicBezTo>
                    <a:pt x="7200" y="15200"/>
                    <a:pt x="144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9582994" y="3345730"/>
              <a:ext cx="99524" cy="499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523" fill="norm" stroke="1" extrusionOk="0">
                  <a:moveTo>
                    <a:pt x="3881" y="6941"/>
                  </a:moveTo>
                  <a:cubicBezTo>
                    <a:pt x="5231" y="10222"/>
                    <a:pt x="6581" y="13503"/>
                    <a:pt x="7256" y="15781"/>
                  </a:cubicBezTo>
                  <a:cubicBezTo>
                    <a:pt x="7931" y="18060"/>
                    <a:pt x="7931" y="19336"/>
                    <a:pt x="7706" y="20201"/>
                  </a:cubicBezTo>
                  <a:cubicBezTo>
                    <a:pt x="7481" y="21067"/>
                    <a:pt x="7031" y="21523"/>
                    <a:pt x="6806" y="21523"/>
                  </a:cubicBezTo>
                  <a:cubicBezTo>
                    <a:pt x="6581" y="21523"/>
                    <a:pt x="6581" y="21067"/>
                    <a:pt x="5906" y="19336"/>
                  </a:cubicBezTo>
                  <a:cubicBezTo>
                    <a:pt x="5231" y="17604"/>
                    <a:pt x="3881" y="14596"/>
                    <a:pt x="2756" y="11634"/>
                  </a:cubicBezTo>
                  <a:cubicBezTo>
                    <a:pt x="1631" y="8672"/>
                    <a:pt x="731" y="5756"/>
                    <a:pt x="281" y="3979"/>
                  </a:cubicBezTo>
                  <a:cubicBezTo>
                    <a:pt x="-169" y="2201"/>
                    <a:pt x="-169" y="1564"/>
                    <a:pt x="956" y="1062"/>
                  </a:cubicBezTo>
                  <a:cubicBezTo>
                    <a:pt x="2081" y="561"/>
                    <a:pt x="4331" y="196"/>
                    <a:pt x="6581" y="60"/>
                  </a:cubicBezTo>
                  <a:cubicBezTo>
                    <a:pt x="8831" y="-77"/>
                    <a:pt x="11081" y="14"/>
                    <a:pt x="13556" y="424"/>
                  </a:cubicBezTo>
                  <a:cubicBezTo>
                    <a:pt x="16031" y="834"/>
                    <a:pt x="18731" y="1564"/>
                    <a:pt x="20081" y="2748"/>
                  </a:cubicBezTo>
                  <a:cubicBezTo>
                    <a:pt x="21431" y="3933"/>
                    <a:pt x="21431" y="5574"/>
                    <a:pt x="20531" y="6622"/>
                  </a:cubicBezTo>
                  <a:cubicBezTo>
                    <a:pt x="19631" y="7670"/>
                    <a:pt x="17831" y="8126"/>
                    <a:pt x="15581" y="8445"/>
                  </a:cubicBezTo>
                  <a:cubicBezTo>
                    <a:pt x="13331" y="8764"/>
                    <a:pt x="10631" y="8946"/>
                    <a:pt x="9281" y="8809"/>
                  </a:cubicBezTo>
                  <a:cubicBezTo>
                    <a:pt x="7931" y="8672"/>
                    <a:pt x="7931" y="8217"/>
                    <a:pt x="7931" y="7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9712110" y="3390497"/>
              <a:ext cx="85046" cy="14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70" fill="norm" stroke="1" extrusionOk="0">
                  <a:moveTo>
                    <a:pt x="7178" y="3176"/>
                  </a:moveTo>
                  <a:cubicBezTo>
                    <a:pt x="7178" y="1588"/>
                    <a:pt x="7178" y="0"/>
                    <a:pt x="6124" y="0"/>
                  </a:cubicBezTo>
                  <a:cubicBezTo>
                    <a:pt x="5070" y="0"/>
                    <a:pt x="2963" y="1588"/>
                    <a:pt x="1646" y="4765"/>
                  </a:cubicBezTo>
                  <a:cubicBezTo>
                    <a:pt x="329" y="7941"/>
                    <a:pt x="-198" y="12706"/>
                    <a:pt x="65" y="15882"/>
                  </a:cubicBezTo>
                  <a:cubicBezTo>
                    <a:pt x="329" y="19059"/>
                    <a:pt x="1382" y="20647"/>
                    <a:pt x="4543" y="21124"/>
                  </a:cubicBezTo>
                  <a:cubicBezTo>
                    <a:pt x="7704" y="21600"/>
                    <a:pt x="12973" y="20965"/>
                    <a:pt x="16397" y="18424"/>
                  </a:cubicBezTo>
                  <a:cubicBezTo>
                    <a:pt x="19822" y="15882"/>
                    <a:pt x="21402" y="11435"/>
                    <a:pt x="21139" y="8576"/>
                  </a:cubicBezTo>
                  <a:cubicBezTo>
                    <a:pt x="20875" y="5718"/>
                    <a:pt x="18768" y="4447"/>
                    <a:pt x="16397" y="3812"/>
                  </a:cubicBezTo>
                  <a:cubicBezTo>
                    <a:pt x="14026" y="3176"/>
                    <a:pt x="11392" y="3176"/>
                    <a:pt x="9285" y="3812"/>
                  </a:cubicBezTo>
                  <a:cubicBezTo>
                    <a:pt x="7178" y="4447"/>
                    <a:pt x="5597" y="5718"/>
                    <a:pt x="4017" y="6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9834083" y="3322207"/>
              <a:ext cx="89710" cy="42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385" fill="norm" stroke="1" extrusionOk="0">
                  <a:moveTo>
                    <a:pt x="491" y="5161"/>
                  </a:moveTo>
                  <a:cubicBezTo>
                    <a:pt x="2455" y="8155"/>
                    <a:pt x="4418" y="11149"/>
                    <a:pt x="5645" y="13662"/>
                  </a:cubicBezTo>
                  <a:cubicBezTo>
                    <a:pt x="6873" y="16174"/>
                    <a:pt x="7364" y="18206"/>
                    <a:pt x="7118" y="19543"/>
                  </a:cubicBezTo>
                  <a:cubicBezTo>
                    <a:pt x="6873" y="20879"/>
                    <a:pt x="5891" y="21521"/>
                    <a:pt x="4909" y="21361"/>
                  </a:cubicBezTo>
                  <a:cubicBezTo>
                    <a:pt x="3927" y="21200"/>
                    <a:pt x="2945" y="20238"/>
                    <a:pt x="1964" y="17939"/>
                  </a:cubicBezTo>
                  <a:cubicBezTo>
                    <a:pt x="982" y="15640"/>
                    <a:pt x="0" y="12004"/>
                    <a:pt x="0" y="9010"/>
                  </a:cubicBezTo>
                  <a:cubicBezTo>
                    <a:pt x="0" y="6016"/>
                    <a:pt x="982" y="3664"/>
                    <a:pt x="2455" y="2327"/>
                  </a:cubicBezTo>
                  <a:cubicBezTo>
                    <a:pt x="3927" y="990"/>
                    <a:pt x="5891" y="670"/>
                    <a:pt x="8100" y="402"/>
                  </a:cubicBezTo>
                  <a:cubicBezTo>
                    <a:pt x="10309" y="135"/>
                    <a:pt x="12764" y="-79"/>
                    <a:pt x="14727" y="28"/>
                  </a:cubicBezTo>
                  <a:cubicBezTo>
                    <a:pt x="16691" y="135"/>
                    <a:pt x="18164" y="563"/>
                    <a:pt x="19391" y="1632"/>
                  </a:cubicBezTo>
                  <a:cubicBezTo>
                    <a:pt x="20618" y="2701"/>
                    <a:pt x="21600" y="4412"/>
                    <a:pt x="19882" y="5856"/>
                  </a:cubicBezTo>
                  <a:cubicBezTo>
                    <a:pt x="18164" y="7299"/>
                    <a:pt x="13745" y="8475"/>
                    <a:pt x="10309" y="9064"/>
                  </a:cubicBezTo>
                  <a:cubicBezTo>
                    <a:pt x="6873" y="9652"/>
                    <a:pt x="4418" y="9652"/>
                    <a:pt x="1964" y="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9969550" y="3150183"/>
              <a:ext cx="188384" cy="31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12775"/>
                  </a:moveTo>
                  <a:cubicBezTo>
                    <a:pt x="243" y="15110"/>
                    <a:pt x="485" y="17446"/>
                    <a:pt x="849" y="18978"/>
                  </a:cubicBezTo>
                  <a:cubicBezTo>
                    <a:pt x="1213" y="20510"/>
                    <a:pt x="1699" y="21240"/>
                    <a:pt x="2427" y="21386"/>
                  </a:cubicBezTo>
                  <a:cubicBezTo>
                    <a:pt x="3155" y="21532"/>
                    <a:pt x="4126" y="21094"/>
                    <a:pt x="4854" y="20437"/>
                  </a:cubicBezTo>
                  <a:cubicBezTo>
                    <a:pt x="5582" y="19781"/>
                    <a:pt x="6067" y="18905"/>
                    <a:pt x="6553" y="18102"/>
                  </a:cubicBezTo>
                  <a:cubicBezTo>
                    <a:pt x="7038" y="17300"/>
                    <a:pt x="7524" y="16570"/>
                    <a:pt x="7888" y="16716"/>
                  </a:cubicBezTo>
                  <a:cubicBezTo>
                    <a:pt x="8252" y="16862"/>
                    <a:pt x="8494" y="17883"/>
                    <a:pt x="8980" y="18686"/>
                  </a:cubicBezTo>
                  <a:cubicBezTo>
                    <a:pt x="9465" y="19489"/>
                    <a:pt x="10193" y="20073"/>
                    <a:pt x="11164" y="20437"/>
                  </a:cubicBezTo>
                  <a:cubicBezTo>
                    <a:pt x="12135" y="20802"/>
                    <a:pt x="13348" y="20948"/>
                    <a:pt x="14440" y="20583"/>
                  </a:cubicBezTo>
                  <a:cubicBezTo>
                    <a:pt x="15533" y="20218"/>
                    <a:pt x="16503" y="19343"/>
                    <a:pt x="17596" y="17154"/>
                  </a:cubicBezTo>
                  <a:cubicBezTo>
                    <a:pt x="18688" y="14964"/>
                    <a:pt x="19901" y="11462"/>
                    <a:pt x="20629" y="8616"/>
                  </a:cubicBezTo>
                  <a:cubicBezTo>
                    <a:pt x="21357" y="5770"/>
                    <a:pt x="21600" y="3581"/>
                    <a:pt x="21600" y="2121"/>
                  </a:cubicBezTo>
                  <a:cubicBezTo>
                    <a:pt x="21600" y="662"/>
                    <a:pt x="21357" y="-68"/>
                    <a:pt x="21115" y="5"/>
                  </a:cubicBezTo>
                  <a:cubicBezTo>
                    <a:pt x="20872" y="78"/>
                    <a:pt x="20629" y="954"/>
                    <a:pt x="20265" y="3654"/>
                  </a:cubicBezTo>
                  <a:cubicBezTo>
                    <a:pt x="19901" y="6354"/>
                    <a:pt x="19416" y="10878"/>
                    <a:pt x="19537" y="13870"/>
                  </a:cubicBezTo>
                  <a:cubicBezTo>
                    <a:pt x="19658" y="16862"/>
                    <a:pt x="20387" y="18321"/>
                    <a:pt x="21115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0226989" y="3053947"/>
              <a:ext cx="269612" cy="38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87" fill="norm" stroke="1" extrusionOk="0">
                  <a:moveTo>
                    <a:pt x="8333" y="16141"/>
                  </a:moveTo>
                  <a:cubicBezTo>
                    <a:pt x="7489" y="15547"/>
                    <a:pt x="6645" y="14954"/>
                    <a:pt x="5464" y="14835"/>
                  </a:cubicBezTo>
                  <a:cubicBezTo>
                    <a:pt x="4282" y="14716"/>
                    <a:pt x="2764" y="15073"/>
                    <a:pt x="1751" y="15903"/>
                  </a:cubicBezTo>
                  <a:cubicBezTo>
                    <a:pt x="739" y="16734"/>
                    <a:pt x="232" y="18040"/>
                    <a:pt x="64" y="18989"/>
                  </a:cubicBezTo>
                  <a:cubicBezTo>
                    <a:pt x="-105" y="19938"/>
                    <a:pt x="64" y="20532"/>
                    <a:pt x="570" y="20947"/>
                  </a:cubicBezTo>
                  <a:cubicBezTo>
                    <a:pt x="1076" y="21363"/>
                    <a:pt x="1920" y="21600"/>
                    <a:pt x="2848" y="21125"/>
                  </a:cubicBezTo>
                  <a:cubicBezTo>
                    <a:pt x="3776" y="20651"/>
                    <a:pt x="4789" y="19464"/>
                    <a:pt x="5633" y="18336"/>
                  </a:cubicBezTo>
                  <a:cubicBezTo>
                    <a:pt x="6476" y="17209"/>
                    <a:pt x="7151" y="16141"/>
                    <a:pt x="7489" y="15963"/>
                  </a:cubicBezTo>
                  <a:cubicBezTo>
                    <a:pt x="7826" y="15785"/>
                    <a:pt x="7826" y="16497"/>
                    <a:pt x="7826" y="17149"/>
                  </a:cubicBezTo>
                  <a:cubicBezTo>
                    <a:pt x="7826" y="17802"/>
                    <a:pt x="7826" y="18396"/>
                    <a:pt x="8333" y="18692"/>
                  </a:cubicBezTo>
                  <a:cubicBezTo>
                    <a:pt x="8839" y="18989"/>
                    <a:pt x="9851" y="18989"/>
                    <a:pt x="11033" y="18040"/>
                  </a:cubicBezTo>
                  <a:cubicBezTo>
                    <a:pt x="12214" y="17090"/>
                    <a:pt x="13564" y="15191"/>
                    <a:pt x="14914" y="12224"/>
                  </a:cubicBezTo>
                  <a:cubicBezTo>
                    <a:pt x="16264" y="9257"/>
                    <a:pt x="17614" y="5222"/>
                    <a:pt x="18373" y="2908"/>
                  </a:cubicBezTo>
                  <a:cubicBezTo>
                    <a:pt x="19133" y="593"/>
                    <a:pt x="19301" y="0"/>
                    <a:pt x="19217" y="0"/>
                  </a:cubicBezTo>
                  <a:cubicBezTo>
                    <a:pt x="19133" y="0"/>
                    <a:pt x="18795" y="593"/>
                    <a:pt x="18289" y="3026"/>
                  </a:cubicBezTo>
                  <a:cubicBezTo>
                    <a:pt x="17783" y="5459"/>
                    <a:pt x="17108" y="9732"/>
                    <a:pt x="16770" y="12699"/>
                  </a:cubicBezTo>
                  <a:cubicBezTo>
                    <a:pt x="16433" y="15666"/>
                    <a:pt x="16433" y="17327"/>
                    <a:pt x="16517" y="18514"/>
                  </a:cubicBezTo>
                  <a:cubicBezTo>
                    <a:pt x="16601" y="19701"/>
                    <a:pt x="16770" y="20413"/>
                    <a:pt x="17361" y="20651"/>
                  </a:cubicBezTo>
                  <a:cubicBezTo>
                    <a:pt x="17951" y="20888"/>
                    <a:pt x="18964" y="20651"/>
                    <a:pt x="19723" y="20057"/>
                  </a:cubicBezTo>
                  <a:cubicBezTo>
                    <a:pt x="20483" y="19464"/>
                    <a:pt x="20989" y="18514"/>
                    <a:pt x="21495" y="17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0407700" y="3227514"/>
              <a:ext cx="139701" cy="13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fill="norm" stroke="1" extrusionOk="0">
                  <a:moveTo>
                    <a:pt x="0" y="3869"/>
                  </a:moveTo>
                  <a:cubicBezTo>
                    <a:pt x="3600" y="3546"/>
                    <a:pt x="7200" y="3224"/>
                    <a:pt x="10145" y="4675"/>
                  </a:cubicBezTo>
                  <a:cubicBezTo>
                    <a:pt x="13091" y="6125"/>
                    <a:pt x="15382" y="9349"/>
                    <a:pt x="16691" y="12734"/>
                  </a:cubicBezTo>
                  <a:cubicBezTo>
                    <a:pt x="18000" y="16119"/>
                    <a:pt x="18327" y="19666"/>
                    <a:pt x="18491" y="20633"/>
                  </a:cubicBezTo>
                  <a:cubicBezTo>
                    <a:pt x="18655" y="21600"/>
                    <a:pt x="18655" y="19988"/>
                    <a:pt x="19145" y="16119"/>
                  </a:cubicBezTo>
                  <a:cubicBezTo>
                    <a:pt x="19636" y="12251"/>
                    <a:pt x="20618" y="6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0586443" y="3246564"/>
              <a:ext cx="87958" cy="13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59" fill="norm" stroke="1" extrusionOk="0">
                  <a:moveTo>
                    <a:pt x="12114" y="2945"/>
                  </a:moveTo>
                  <a:cubicBezTo>
                    <a:pt x="9028" y="3600"/>
                    <a:pt x="5942" y="4255"/>
                    <a:pt x="3628" y="7036"/>
                  </a:cubicBezTo>
                  <a:cubicBezTo>
                    <a:pt x="1314" y="9818"/>
                    <a:pt x="-229" y="14727"/>
                    <a:pt x="28" y="17673"/>
                  </a:cubicBezTo>
                  <a:cubicBezTo>
                    <a:pt x="285" y="20618"/>
                    <a:pt x="2342" y="21600"/>
                    <a:pt x="5942" y="20782"/>
                  </a:cubicBezTo>
                  <a:cubicBezTo>
                    <a:pt x="9542" y="19964"/>
                    <a:pt x="14685" y="17345"/>
                    <a:pt x="17514" y="13582"/>
                  </a:cubicBezTo>
                  <a:cubicBezTo>
                    <a:pt x="20342" y="9818"/>
                    <a:pt x="20857" y="4909"/>
                    <a:pt x="213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0699800" y="3228459"/>
              <a:ext cx="120651" cy="11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105"/>
                  </a:moveTo>
                  <a:cubicBezTo>
                    <a:pt x="1137" y="3620"/>
                    <a:pt x="2274" y="5136"/>
                    <a:pt x="2842" y="6842"/>
                  </a:cubicBezTo>
                  <a:cubicBezTo>
                    <a:pt x="3411" y="8547"/>
                    <a:pt x="3411" y="10442"/>
                    <a:pt x="3221" y="12905"/>
                  </a:cubicBezTo>
                  <a:cubicBezTo>
                    <a:pt x="3032" y="15368"/>
                    <a:pt x="2653" y="18399"/>
                    <a:pt x="2274" y="18778"/>
                  </a:cubicBezTo>
                  <a:cubicBezTo>
                    <a:pt x="1895" y="19157"/>
                    <a:pt x="1516" y="16884"/>
                    <a:pt x="2274" y="13663"/>
                  </a:cubicBezTo>
                  <a:cubicBezTo>
                    <a:pt x="3032" y="10442"/>
                    <a:pt x="4926" y="6273"/>
                    <a:pt x="6632" y="3620"/>
                  </a:cubicBezTo>
                  <a:cubicBezTo>
                    <a:pt x="8337" y="968"/>
                    <a:pt x="9853" y="-169"/>
                    <a:pt x="12126" y="20"/>
                  </a:cubicBezTo>
                  <a:cubicBezTo>
                    <a:pt x="14400" y="210"/>
                    <a:pt x="17432" y="1726"/>
                    <a:pt x="19137" y="5515"/>
                  </a:cubicBezTo>
                  <a:cubicBezTo>
                    <a:pt x="20842" y="9305"/>
                    <a:pt x="21221" y="15368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1125250" y="3217899"/>
              <a:ext cx="198967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2011"/>
                  </a:moveTo>
                  <a:cubicBezTo>
                    <a:pt x="919" y="944"/>
                    <a:pt x="1838" y="-122"/>
                    <a:pt x="2528" y="11"/>
                  </a:cubicBezTo>
                  <a:cubicBezTo>
                    <a:pt x="3217" y="144"/>
                    <a:pt x="3677" y="1478"/>
                    <a:pt x="3906" y="4544"/>
                  </a:cubicBezTo>
                  <a:cubicBezTo>
                    <a:pt x="4136" y="7611"/>
                    <a:pt x="4136" y="12411"/>
                    <a:pt x="4021" y="15611"/>
                  </a:cubicBezTo>
                  <a:cubicBezTo>
                    <a:pt x="3906" y="18811"/>
                    <a:pt x="3677" y="20411"/>
                    <a:pt x="3332" y="20411"/>
                  </a:cubicBezTo>
                  <a:cubicBezTo>
                    <a:pt x="2987" y="20411"/>
                    <a:pt x="2528" y="18811"/>
                    <a:pt x="2872" y="15611"/>
                  </a:cubicBezTo>
                  <a:cubicBezTo>
                    <a:pt x="3217" y="12411"/>
                    <a:pt x="4366" y="7611"/>
                    <a:pt x="5515" y="4944"/>
                  </a:cubicBezTo>
                  <a:cubicBezTo>
                    <a:pt x="6664" y="2278"/>
                    <a:pt x="7813" y="1744"/>
                    <a:pt x="8732" y="2278"/>
                  </a:cubicBezTo>
                  <a:cubicBezTo>
                    <a:pt x="9651" y="2811"/>
                    <a:pt x="10340" y="4411"/>
                    <a:pt x="10800" y="6011"/>
                  </a:cubicBezTo>
                  <a:cubicBezTo>
                    <a:pt x="11260" y="7611"/>
                    <a:pt x="11489" y="9211"/>
                    <a:pt x="11604" y="10678"/>
                  </a:cubicBezTo>
                  <a:cubicBezTo>
                    <a:pt x="11719" y="12144"/>
                    <a:pt x="11719" y="13478"/>
                    <a:pt x="11949" y="13478"/>
                  </a:cubicBezTo>
                  <a:cubicBezTo>
                    <a:pt x="12179" y="13478"/>
                    <a:pt x="12638" y="12144"/>
                    <a:pt x="13672" y="9878"/>
                  </a:cubicBezTo>
                  <a:cubicBezTo>
                    <a:pt x="14706" y="7611"/>
                    <a:pt x="16315" y="4411"/>
                    <a:pt x="17579" y="2411"/>
                  </a:cubicBezTo>
                  <a:cubicBezTo>
                    <a:pt x="18843" y="411"/>
                    <a:pt x="19762" y="-389"/>
                    <a:pt x="20451" y="278"/>
                  </a:cubicBezTo>
                  <a:cubicBezTo>
                    <a:pt x="21140" y="944"/>
                    <a:pt x="21600" y="3078"/>
                    <a:pt x="21600" y="6811"/>
                  </a:cubicBezTo>
                  <a:cubicBezTo>
                    <a:pt x="21600" y="10544"/>
                    <a:pt x="21140" y="15878"/>
                    <a:pt x="20681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1369974" y="3217862"/>
              <a:ext cx="396627" cy="164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687" fill="norm" stroke="1" extrusionOk="0">
                  <a:moveTo>
                    <a:pt x="2558" y="6816"/>
                  </a:moveTo>
                  <a:cubicBezTo>
                    <a:pt x="3129" y="6549"/>
                    <a:pt x="3701" y="6283"/>
                    <a:pt x="4215" y="5083"/>
                  </a:cubicBezTo>
                  <a:cubicBezTo>
                    <a:pt x="4729" y="3883"/>
                    <a:pt x="5186" y="1749"/>
                    <a:pt x="5129" y="683"/>
                  </a:cubicBezTo>
                  <a:cubicBezTo>
                    <a:pt x="5072" y="-384"/>
                    <a:pt x="4501" y="-384"/>
                    <a:pt x="3529" y="2016"/>
                  </a:cubicBezTo>
                  <a:cubicBezTo>
                    <a:pt x="2558" y="4416"/>
                    <a:pt x="1186" y="9216"/>
                    <a:pt x="501" y="12549"/>
                  </a:cubicBezTo>
                  <a:cubicBezTo>
                    <a:pt x="-185" y="15883"/>
                    <a:pt x="-185" y="17749"/>
                    <a:pt x="615" y="19083"/>
                  </a:cubicBezTo>
                  <a:cubicBezTo>
                    <a:pt x="1415" y="20416"/>
                    <a:pt x="3015" y="21216"/>
                    <a:pt x="4844" y="20283"/>
                  </a:cubicBezTo>
                  <a:cubicBezTo>
                    <a:pt x="6672" y="19349"/>
                    <a:pt x="8729" y="16683"/>
                    <a:pt x="10158" y="14149"/>
                  </a:cubicBezTo>
                  <a:cubicBezTo>
                    <a:pt x="11586" y="11616"/>
                    <a:pt x="12386" y="9216"/>
                    <a:pt x="12786" y="7349"/>
                  </a:cubicBezTo>
                  <a:cubicBezTo>
                    <a:pt x="13186" y="5483"/>
                    <a:pt x="13186" y="4149"/>
                    <a:pt x="12786" y="3483"/>
                  </a:cubicBezTo>
                  <a:cubicBezTo>
                    <a:pt x="12386" y="2816"/>
                    <a:pt x="11586" y="2816"/>
                    <a:pt x="10672" y="3749"/>
                  </a:cubicBezTo>
                  <a:cubicBezTo>
                    <a:pt x="9758" y="4683"/>
                    <a:pt x="8729" y="6549"/>
                    <a:pt x="8158" y="8149"/>
                  </a:cubicBezTo>
                  <a:cubicBezTo>
                    <a:pt x="7586" y="9749"/>
                    <a:pt x="7472" y="11083"/>
                    <a:pt x="7472" y="12416"/>
                  </a:cubicBezTo>
                  <a:cubicBezTo>
                    <a:pt x="7472" y="13749"/>
                    <a:pt x="7586" y="15083"/>
                    <a:pt x="7929" y="15616"/>
                  </a:cubicBezTo>
                  <a:cubicBezTo>
                    <a:pt x="8272" y="16149"/>
                    <a:pt x="8844" y="15883"/>
                    <a:pt x="9644" y="14683"/>
                  </a:cubicBezTo>
                  <a:cubicBezTo>
                    <a:pt x="10444" y="13483"/>
                    <a:pt x="11472" y="11349"/>
                    <a:pt x="12272" y="9616"/>
                  </a:cubicBezTo>
                  <a:cubicBezTo>
                    <a:pt x="13072" y="7883"/>
                    <a:pt x="13644" y="6549"/>
                    <a:pt x="13815" y="6683"/>
                  </a:cubicBezTo>
                  <a:cubicBezTo>
                    <a:pt x="13986" y="6816"/>
                    <a:pt x="13758" y="8416"/>
                    <a:pt x="13586" y="10016"/>
                  </a:cubicBezTo>
                  <a:cubicBezTo>
                    <a:pt x="13415" y="11616"/>
                    <a:pt x="13301" y="13216"/>
                    <a:pt x="13472" y="14416"/>
                  </a:cubicBezTo>
                  <a:cubicBezTo>
                    <a:pt x="13644" y="15616"/>
                    <a:pt x="14101" y="16416"/>
                    <a:pt x="14558" y="16149"/>
                  </a:cubicBezTo>
                  <a:cubicBezTo>
                    <a:pt x="15015" y="15883"/>
                    <a:pt x="15472" y="14549"/>
                    <a:pt x="15872" y="13083"/>
                  </a:cubicBezTo>
                  <a:cubicBezTo>
                    <a:pt x="16272" y="11616"/>
                    <a:pt x="16615" y="10016"/>
                    <a:pt x="16901" y="8549"/>
                  </a:cubicBezTo>
                  <a:cubicBezTo>
                    <a:pt x="17186" y="7083"/>
                    <a:pt x="17415" y="5749"/>
                    <a:pt x="17415" y="5883"/>
                  </a:cubicBezTo>
                  <a:cubicBezTo>
                    <a:pt x="17415" y="6016"/>
                    <a:pt x="17186" y="7616"/>
                    <a:pt x="16958" y="9349"/>
                  </a:cubicBezTo>
                  <a:cubicBezTo>
                    <a:pt x="16729" y="11083"/>
                    <a:pt x="16501" y="12949"/>
                    <a:pt x="16215" y="14416"/>
                  </a:cubicBezTo>
                  <a:cubicBezTo>
                    <a:pt x="15929" y="15883"/>
                    <a:pt x="15586" y="16949"/>
                    <a:pt x="15586" y="16549"/>
                  </a:cubicBezTo>
                  <a:cubicBezTo>
                    <a:pt x="15586" y="16149"/>
                    <a:pt x="15929" y="14283"/>
                    <a:pt x="16444" y="11749"/>
                  </a:cubicBezTo>
                  <a:cubicBezTo>
                    <a:pt x="16958" y="9216"/>
                    <a:pt x="17644" y="6016"/>
                    <a:pt x="18329" y="4016"/>
                  </a:cubicBezTo>
                  <a:cubicBezTo>
                    <a:pt x="19015" y="2016"/>
                    <a:pt x="19701" y="1216"/>
                    <a:pt x="20158" y="1483"/>
                  </a:cubicBezTo>
                  <a:cubicBezTo>
                    <a:pt x="20615" y="1749"/>
                    <a:pt x="20844" y="3083"/>
                    <a:pt x="21015" y="5749"/>
                  </a:cubicBezTo>
                  <a:cubicBezTo>
                    <a:pt x="21186" y="8416"/>
                    <a:pt x="21301" y="12416"/>
                    <a:pt x="21415" y="1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1785650" y="3087814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1836450" y="3100514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2" name="Drawing"/>
          <p:cNvGrpSpPr/>
          <p:nvPr/>
        </p:nvGrpSpPr>
        <p:grpSpPr>
          <a:xfrm>
            <a:off x="704849" y="1864455"/>
            <a:ext cx="10356851" cy="7616095"/>
            <a:chOff x="0" y="0"/>
            <a:chExt cx="10356849" cy="7616094"/>
          </a:xfrm>
        </p:grpSpPr>
        <p:sp>
          <p:nvSpPr>
            <p:cNvPr id="978" name="Line"/>
            <p:cNvSpPr/>
            <p:nvPr/>
          </p:nvSpPr>
          <p:spPr>
            <a:xfrm>
              <a:off x="90079" y="67220"/>
              <a:ext cx="192583" cy="340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37" fill="norm" stroke="1" extrusionOk="0">
                  <a:moveTo>
                    <a:pt x="2686" y="715"/>
                  </a:moveTo>
                  <a:cubicBezTo>
                    <a:pt x="2217" y="1378"/>
                    <a:pt x="1747" y="2040"/>
                    <a:pt x="2099" y="2438"/>
                  </a:cubicBezTo>
                  <a:cubicBezTo>
                    <a:pt x="2452" y="2835"/>
                    <a:pt x="3626" y="2968"/>
                    <a:pt x="6678" y="2703"/>
                  </a:cubicBezTo>
                  <a:cubicBezTo>
                    <a:pt x="9730" y="2438"/>
                    <a:pt x="14660" y="1775"/>
                    <a:pt x="17595" y="1245"/>
                  </a:cubicBezTo>
                  <a:cubicBezTo>
                    <a:pt x="20530" y="715"/>
                    <a:pt x="21469" y="318"/>
                    <a:pt x="21352" y="119"/>
                  </a:cubicBezTo>
                  <a:cubicBezTo>
                    <a:pt x="21234" y="-80"/>
                    <a:pt x="20060" y="-80"/>
                    <a:pt x="17830" y="516"/>
                  </a:cubicBezTo>
                  <a:cubicBezTo>
                    <a:pt x="15599" y="1113"/>
                    <a:pt x="12312" y="2305"/>
                    <a:pt x="10082" y="3299"/>
                  </a:cubicBezTo>
                  <a:cubicBezTo>
                    <a:pt x="7852" y="4293"/>
                    <a:pt x="6678" y="5088"/>
                    <a:pt x="6795" y="5618"/>
                  </a:cubicBezTo>
                  <a:cubicBezTo>
                    <a:pt x="6912" y="6148"/>
                    <a:pt x="8321" y="6413"/>
                    <a:pt x="9026" y="6943"/>
                  </a:cubicBezTo>
                  <a:cubicBezTo>
                    <a:pt x="9730" y="7473"/>
                    <a:pt x="9730" y="8268"/>
                    <a:pt x="8556" y="9594"/>
                  </a:cubicBezTo>
                  <a:cubicBezTo>
                    <a:pt x="7382" y="10919"/>
                    <a:pt x="5034" y="12774"/>
                    <a:pt x="3391" y="14430"/>
                  </a:cubicBezTo>
                  <a:cubicBezTo>
                    <a:pt x="1747" y="16087"/>
                    <a:pt x="808" y="17545"/>
                    <a:pt x="339" y="18605"/>
                  </a:cubicBezTo>
                  <a:cubicBezTo>
                    <a:pt x="-131" y="19665"/>
                    <a:pt x="-131" y="20327"/>
                    <a:pt x="456" y="20791"/>
                  </a:cubicBezTo>
                  <a:cubicBezTo>
                    <a:pt x="1043" y="21255"/>
                    <a:pt x="2217" y="21520"/>
                    <a:pt x="4682" y="21189"/>
                  </a:cubicBezTo>
                  <a:cubicBezTo>
                    <a:pt x="7147" y="20857"/>
                    <a:pt x="10904" y="19930"/>
                    <a:pt x="14660" y="19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253999" y="202168"/>
              <a:ext cx="215901" cy="146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8714"/>
                  </a:moveTo>
                  <a:cubicBezTo>
                    <a:pt x="212" y="7193"/>
                    <a:pt x="424" y="5672"/>
                    <a:pt x="1376" y="4759"/>
                  </a:cubicBezTo>
                  <a:cubicBezTo>
                    <a:pt x="2329" y="3846"/>
                    <a:pt x="4024" y="3542"/>
                    <a:pt x="5082" y="4150"/>
                  </a:cubicBezTo>
                  <a:cubicBezTo>
                    <a:pt x="6141" y="4759"/>
                    <a:pt x="6565" y="6280"/>
                    <a:pt x="6459" y="8866"/>
                  </a:cubicBezTo>
                  <a:cubicBezTo>
                    <a:pt x="6353" y="11452"/>
                    <a:pt x="5718" y="15102"/>
                    <a:pt x="4976" y="17536"/>
                  </a:cubicBezTo>
                  <a:cubicBezTo>
                    <a:pt x="4235" y="19970"/>
                    <a:pt x="3388" y="21187"/>
                    <a:pt x="2859" y="21035"/>
                  </a:cubicBezTo>
                  <a:cubicBezTo>
                    <a:pt x="2329" y="20883"/>
                    <a:pt x="2118" y="19362"/>
                    <a:pt x="3388" y="16472"/>
                  </a:cubicBezTo>
                  <a:cubicBezTo>
                    <a:pt x="4659" y="13581"/>
                    <a:pt x="7412" y="9322"/>
                    <a:pt x="9106" y="6584"/>
                  </a:cubicBezTo>
                  <a:cubicBezTo>
                    <a:pt x="10800" y="3846"/>
                    <a:pt x="11435" y="2629"/>
                    <a:pt x="12176" y="1564"/>
                  </a:cubicBezTo>
                  <a:cubicBezTo>
                    <a:pt x="12918" y="500"/>
                    <a:pt x="13765" y="-413"/>
                    <a:pt x="13659" y="195"/>
                  </a:cubicBezTo>
                  <a:cubicBezTo>
                    <a:pt x="13553" y="804"/>
                    <a:pt x="12494" y="2933"/>
                    <a:pt x="11541" y="5063"/>
                  </a:cubicBezTo>
                  <a:cubicBezTo>
                    <a:pt x="10588" y="7193"/>
                    <a:pt x="9741" y="9322"/>
                    <a:pt x="9318" y="11604"/>
                  </a:cubicBezTo>
                  <a:cubicBezTo>
                    <a:pt x="8894" y="13886"/>
                    <a:pt x="8894" y="16319"/>
                    <a:pt x="11012" y="17688"/>
                  </a:cubicBezTo>
                  <a:cubicBezTo>
                    <a:pt x="13129" y="19057"/>
                    <a:pt x="17365" y="19362"/>
                    <a:pt x="21600" y="19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26727" y="415194"/>
              <a:ext cx="286024" cy="7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38" fill="norm" stroke="1" extrusionOk="0">
                  <a:moveTo>
                    <a:pt x="1450" y="20366"/>
                  </a:moveTo>
                  <a:cubicBezTo>
                    <a:pt x="656" y="20983"/>
                    <a:pt x="-138" y="21600"/>
                    <a:pt x="21" y="20983"/>
                  </a:cubicBezTo>
                  <a:cubicBezTo>
                    <a:pt x="180" y="20366"/>
                    <a:pt x="1291" y="18514"/>
                    <a:pt x="4309" y="14811"/>
                  </a:cubicBezTo>
                  <a:cubicBezTo>
                    <a:pt x="7327" y="11109"/>
                    <a:pt x="12250" y="5554"/>
                    <a:pt x="15427" y="2777"/>
                  </a:cubicBezTo>
                  <a:cubicBezTo>
                    <a:pt x="18603" y="0"/>
                    <a:pt x="20033" y="0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265568" y="408844"/>
              <a:ext cx="147183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942" y="19059"/>
                  </a:moveTo>
                  <a:cubicBezTo>
                    <a:pt x="1399" y="20329"/>
                    <a:pt x="-144" y="21600"/>
                    <a:pt x="10" y="21600"/>
                  </a:cubicBezTo>
                  <a:cubicBezTo>
                    <a:pt x="165" y="21600"/>
                    <a:pt x="2016" y="20329"/>
                    <a:pt x="5873" y="16518"/>
                  </a:cubicBezTo>
                  <a:cubicBezTo>
                    <a:pt x="9730" y="12706"/>
                    <a:pt x="15593" y="6353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546099" y="173894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552449" y="345344"/>
              <a:ext cx="2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513690" y="30226"/>
              <a:ext cx="207161" cy="34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54" fill="norm" stroke="1" extrusionOk="0">
                  <a:moveTo>
                    <a:pt x="21354" y="2169"/>
                  </a:moveTo>
                  <a:cubicBezTo>
                    <a:pt x="18954" y="1398"/>
                    <a:pt x="16554" y="626"/>
                    <a:pt x="14699" y="241"/>
                  </a:cubicBezTo>
                  <a:cubicBezTo>
                    <a:pt x="12845" y="-145"/>
                    <a:pt x="11536" y="-145"/>
                    <a:pt x="9681" y="819"/>
                  </a:cubicBezTo>
                  <a:cubicBezTo>
                    <a:pt x="7827" y="1784"/>
                    <a:pt x="5427" y="3712"/>
                    <a:pt x="3681" y="6155"/>
                  </a:cubicBezTo>
                  <a:cubicBezTo>
                    <a:pt x="1936" y="8598"/>
                    <a:pt x="845" y="11555"/>
                    <a:pt x="299" y="13741"/>
                  </a:cubicBezTo>
                  <a:cubicBezTo>
                    <a:pt x="-246" y="15926"/>
                    <a:pt x="-246" y="17341"/>
                    <a:pt x="2045" y="18562"/>
                  </a:cubicBezTo>
                  <a:cubicBezTo>
                    <a:pt x="4336" y="19784"/>
                    <a:pt x="8918" y="20812"/>
                    <a:pt x="11972" y="21134"/>
                  </a:cubicBezTo>
                  <a:cubicBezTo>
                    <a:pt x="15027" y="21455"/>
                    <a:pt x="16554" y="21069"/>
                    <a:pt x="18081" y="20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728515" y="248548"/>
              <a:ext cx="120798" cy="12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0328" fill="norm" stroke="1" extrusionOk="0">
                  <a:moveTo>
                    <a:pt x="12736" y="255"/>
                  </a:moveTo>
                  <a:cubicBezTo>
                    <a:pt x="10936" y="-94"/>
                    <a:pt x="9136" y="-442"/>
                    <a:pt x="6796" y="1823"/>
                  </a:cubicBezTo>
                  <a:cubicBezTo>
                    <a:pt x="4456" y="4087"/>
                    <a:pt x="1576" y="8964"/>
                    <a:pt x="496" y="12274"/>
                  </a:cubicBezTo>
                  <a:cubicBezTo>
                    <a:pt x="-584" y="15584"/>
                    <a:pt x="136" y="17326"/>
                    <a:pt x="2296" y="18719"/>
                  </a:cubicBezTo>
                  <a:cubicBezTo>
                    <a:pt x="4456" y="20113"/>
                    <a:pt x="8056" y="21158"/>
                    <a:pt x="11476" y="19416"/>
                  </a:cubicBezTo>
                  <a:cubicBezTo>
                    <a:pt x="14896" y="17674"/>
                    <a:pt x="18136" y="13145"/>
                    <a:pt x="19576" y="10010"/>
                  </a:cubicBezTo>
                  <a:cubicBezTo>
                    <a:pt x="21016" y="6874"/>
                    <a:pt x="20656" y="5132"/>
                    <a:pt x="19756" y="3739"/>
                  </a:cubicBezTo>
                  <a:cubicBezTo>
                    <a:pt x="18856" y="2345"/>
                    <a:pt x="17416" y="1300"/>
                    <a:pt x="15796" y="1126"/>
                  </a:cubicBezTo>
                  <a:cubicBezTo>
                    <a:pt x="14176" y="952"/>
                    <a:pt x="12376" y="1648"/>
                    <a:pt x="11836" y="3042"/>
                  </a:cubicBezTo>
                  <a:cubicBezTo>
                    <a:pt x="11296" y="4435"/>
                    <a:pt x="12016" y="6526"/>
                    <a:pt x="12736" y="8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927406" y="250094"/>
              <a:ext cx="1569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920"/>
                    <a:pt x="3818" y="3840"/>
                    <a:pt x="1118" y="7440"/>
                  </a:cubicBezTo>
                  <a:cubicBezTo>
                    <a:pt x="-1582" y="11040"/>
                    <a:pt x="1118" y="1632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930400" y="199294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001245" y="179774"/>
              <a:ext cx="106955" cy="190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15" fill="norm" stroke="1" extrusionOk="0">
                  <a:moveTo>
                    <a:pt x="1051" y="3613"/>
                  </a:moveTo>
                  <a:cubicBezTo>
                    <a:pt x="220" y="8360"/>
                    <a:pt x="-611" y="13107"/>
                    <a:pt x="635" y="12633"/>
                  </a:cubicBezTo>
                  <a:cubicBezTo>
                    <a:pt x="1881" y="12158"/>
                    <a:pt x="5204" y="6461"/>
                    <a:pt x="8112" y="3375"/>
                  </a:cubicBezTo>
                  <a:cubicBezTo>
                    <a:pt x="11020" y="290"/>
                    <a:pt x="13512" y="-185"/>
                    <a:pt x="15381" y="52"/>
                  </a:cubicBezTo>
                  <a:cubicBezTo>
                    <a:pt x="17251" y="290"/>
                    <a:pt x="18497" y="1239"/>
                    <a:pt x="19327" y="4918"/>
                  </a:cubicBezTo>
                  <a:cubicBezTo>
                    <a:pt x="20158" y="8597"/>
                    <a:pt x="20574" y="15006"/>
                    <a:pt x="20989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2647950" y="97694"/>
              <a:ext cx="317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555"/>
                    <a:pt x="15840" y="9110"/>
                    <a:pt x="12240" y="12710"/>
                  </a:cubicBezTo>
                  <a:cubicBezTo>
                    <a:pt x="8640" y="16310"/>
                    <a:pt x="4320" y="18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654300" y="83100"/>
              <a:ext cx="158750" cy="12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21215"/>
                  </a:moveTo>
                  <a:cubicBezTo>
                    <a:pt x="0" y="17034"/>
                    <a:pt x="0" y="12854"/>
                    <a:pt x="2016" y="9196"/>
                  </a:cubicBezTo>
                  <a:cubicBezTo>
                    <a:pt x="4032" y="5538"/>
                    <a:pt x="8064" y="2402"/>
                    <a:pt x="11664" y="1009"/>
                  </a:cubicBezTo>
                  <a:cubicBezTo>
                    <a:pt x="15264" y="-385"/>
                    <a:pt x="18432" y="-37"/>
                    <a:pt x="21600" y="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2641600" y="180244"/>
              <a:ext cx="196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876550" y="72294"/>
              <a:ext cx="444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168"/>
                    <a:pt x="11314" y="6336"/>
                    <a:pt x="7714" y="9936"/>
                  </a:cubicBezTo>
                  <a:cubicBezTo>
                    <a:pt x="4114" y="13536"/>
                    <a:pt x="2057" y="17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942955" y="228781"/>
              <a:ext cx="28581" cy="13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009" fill="norm" stroke="1" extrusionOk="0">
                  <a:moveTo>
                    <a:pt x="7139" y="10168"/>
                  </a:moveTo>
                  <a:cubicBezTo>
                    <a:pt x="4054" y="12131"/>
                    <a:pt x="968" y="14095"/>
                    <a:pt x="196" y="16222"/>
                  </a:cubicBezTo>
                  <a:cubicBezTo>
                    <a:pt x="-575" y="18350"/>
                    <a:pt x="968" y="20640"/>
                    <a:pt x="4054" y="20968"/>
                  </a:cubicBezTo>
                  <a:cubicBezTo>
                    <a:pt x="7139" y="21295"/>
                    <a:pt x="11768" y="19659"/>
                    <a:pt x="14854" y="16713"/>
                  </a:cubicBezTo>
                  <a:cubicBezTo>
                    <a:pt x="17939" y="13768"/>
                    <a:pt x="19482" y="9513"/>
                    <a:pt x="20254" y="6404"/>
                  </a:cubicBezTo>
                  <a:cubicBezTo>
                    <a:pt x="21025" y="3295"/>
                    <a:pt x="21025" y="1331"/>
                    <a:pt x="20254" y="513"/>
                  </a:cubicBezTo>
                  <a:cubicBezTo>
                    <a:pt x="19482" y="-305"/>
                    <a:pt x="17939" y="22"/>
                    <a:pt x="16396" y="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2987881" y="193855"/>
              <a:ext cx="156575" cy="410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00" fill="norm" stroke="1" extrusionOk="0">
                  <a:moveTo>
                    <a:pt x="5588" y="3607"/>
                  </a:moveTo>
                  <a:cubicBezTo>
                    <a:pt x="5012" y="7484"/>
                    <a:pt x="4436" y="11361"/>
                    <a:pt x="3860" y="14075"/>
                  </a:cubicBezTo>
                  <a:cubicBezTo>
                    <a:pt x="3284" y="16789"/>
                    <a:pt x="2708" y="18340"/>
                    <a:pt x="2132" y="19503"/>
                  </a:cubicBezTo>
                  <a:cubicBezTo>
                    <a:pt x="1556" y="20666"/>
                    <a:pt x="980" y="21441"/>
                    <a:pt x="548" y="21497"/>
                  </a:cubicBezTo>
                  <a:cubicBezTo>
                    <a:pt x="116" y="21552"/>
                    <a:pt x="-172" y="20887"/>
                    <a:pt x="116" y="18672"/>
                  </a:cubicBezTo>
                  <a:cubicBezTo>
                    <a:pt x="404" y="16457"/>
                    <a:pt x="1268" y="12690"/>
                    <a:pt x="3140" y="9478"/>
                  </a:cubicBezTo>
                  <a:cubicBezTo>
                    <a:pt x="5012" y="6266"/>
                    <a:pt x="7892" y="3607"/>
                    <a:pt x="10052" y="2112"/>
                  </a:cubicBezTo>
                  <a:cubicBezTo>
                    <a:pt x="12212" y="617"/>
                    <a:pt x="13652" y="284"/>
                    <a:pt x="15092" y="118"/>
                  </a:cubicBezTo>
                  <a:cubicBezTo>
                    <a:pt x="16532" y="-48"/>
                    <a:pt x="17972" y="-48"/>
                    <a:pt x="19124" y="174"/>
                  </a:cubicBezTo>
                  <a:cubicBezTo>
                    <a:pt x="20276" y="395"/>
                    <a:pt x="21140" y="838"/>
                    <a:pt x="21284" y="1780"/>
                  </a:cubicBezTo>
                  <a:cubicBezTo>
                    <a:pt x="21428" y="2721"/>
                    <a:pt x="20852" y="4161"/>
                    <a:pt x="17684" y="5490"/>
                  </a:cubicBezTo>
                  <a:cubicBezTo>
                    <a:pt x="14516" y="6820"/>
                    <a:pt x="8756" y="8038"/>
                    <a:pt x="2996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3598038" y="211994"/>
              <a:ext cx="275463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1672" y="21600"/>
                  </a:moveTo>
                  <a:cubicBezTo>
                    <a:pt x="1012" y="20250"/>
                    <a:pt x="353" y="18900"/>
                    <a:pt x="105" y="17100"/>
                  </a:cubicBezTo>
                  <a:cubicBezTo>
                    <a:pt x="-142" y="15300"/>
                    <a:pt x="23" y="13050"/>
                    <a:pt x="847" y="10125"/>
                  </a:cubicBezTo>
                  <a:cubicBezTo>
                    <a:pt x="1672" y="7200"/>
                    <a:pt x="3156" y="3600"/>
                    <a:pt x="4475" y="1800"/>
                  </a:cubicBezTo>
                  <a:cubicBezTo>
                    <a:pt x="5794" y="0"/>
                    <a:pt x="6948" y="0"/>
                    <a:pt x="7773" y="1125"/>
                  </a:cubicBezTo>
                  <a:cubicBezTo>
                    <a:pt x="8597" y="2250"/>
                    <a:pt x="9092" y="4500"/>
                    <a:pt x="9834" y="7650"/>
                  </a:cubicBezTo>
                  <a:cubicBezTo>
                    <a:pt x="10576" y="10800"/>
                    <a:pt x="11565" y="14850"/>
                    <a:pt x="12472" y="17100"/>
                  </a:cubicBezTo>
                  <a:cubicBezTo>
                    <a:pt x="13379" y="19350"/>
                    <a:pt x="14203" y="19800"/>
                    <a:pt x="15275" y="17100"/>
                  </a:cubicBezTo>
                  <a:cubicBezTo>
                    <a:pt x="16347" y="14400"/>
                    <a:pt x="17666" y="8550"/>
                    <a:pt x="18737" y="5175"/>
                  </a:cubicBezTo>
                  <a:cubicBezTo>
                    <a:pt x="19809" y="1800"/>
                    <a:pt x="20634" y="900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210050" y="59594"/>
              <a:ext cx="190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093"/>
                    <a:pt x="12000" y="10185"/>
                    <a:pt x="8400" y="13785"/>
                  </a:cubicBezTo>
                  <a:cubicBezTo>
                    <a:pt x="4800" y="17385"/>
                    <a:pt x="2400" y="19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198811" y="6782"/>
              <a:ext cx="138739" cy="334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457" fill="norm" stroke="1" extrusionOk="0">
                  <a:moveTo>
                    <a:pt x="723" y="7057"/>
                  </a:moveTo>
                  <a:cubicBezTo>
                    <a:pt x="97" y="5291"/>
                    <a:pt x="-529" y="3525"/>
                    <a:pt x="723" y="2302"/>
                  </a:cubicBezTo>
                  <a:cubicBezTo>
                    <a:pt x="1975" y="1080"/>
                    <a:pt x="5106" y="400"/>
                    <a:pt x="8236" y="129"/>
                  </a:cubicBezTo>
                  <a:cubicBezTo>
                    <a:pt x="11367" y="-143"/>
                    <a:pt x="14497" y="-7"/>
                    <a:pt x="16688" y="740"/>
                  </a:cubicBezTo>
                  <a:cubicBezTo>
                    <a:pt x="18880" y="1487"/>
                    <a:pt x="20132" y="2846"/>
                    <a:pt x="19349" y="4204"/>
                  </a:cubicBezTo>
                  <a:cubicBezTo>
                    <a:pt x="18567" y="5563"/>
                    <a:pt x="15749" y="6921"/>
                    <a:pt x="13871" y="7872"/>
                  </a:cubicBezTo>
                  <a:cubicBezTo>
                    <a:pt x="11993" y="8823"/>
                    <a:pt x="11054" y="9366"/>
                    <a:pt x="11210" y="9842"/>
                  </a:cubicBezTo>
                  <a:cubicBezTo>
                    <a:pt x="11367" y="10317"/>
                    <a:pt x="12619" y="10725"/>
                    <a:pt x="14654" y="11676"/>
                  </a:cubicBezTo>
                  <a:cubicBezTo>
                    <a:pt x="16688" y="12627"/>
                    <a:pt x="19506" y="14121"/>
                    <a:pt x="20288" y="15751"/>
                  </a:cubicBezTo>
                  <a:cubicBezTo>
                    <a:pt x="21071" y="17382"/>
                    <a:pt x="19819" y="19148"/>
                    <a:pt x="17158" y="20166"/>
                  </a:cubicBezTo>
                  <a:cubicBezTo>
                    <a:pt x="14497" y="21185"/>
                    <a:pt x="10428" y="21457"/>
                    <a:pt x="7610" y="21457"/>
                  </a:cubicBezTo>
                  <a:cubicBezTo>
                    <a:pt x="4793" y="21457"/>
                    <a:pt x="3228" y="21185"/>
                    <a:pt x="3071" y="20370"/>
                  </a:cubicBezTo>
                  <a:cubicBezTo>
                    <a:pt x="2914" y="19555"/>
                    <a:pt x="4167" y="18197"/>
                    <a:pt x="5419" y="16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4356099" y="166264"/>
              <a:ext cx="152401" cy="140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fill="norm" stroke="1" extrusionOk="0">
                  <a:moveTo>
                    <a:pt x="0" y="9722"/>
                  </a:moveTo>
                  <a:cubicBezTo>
                    <a:pt x="3000" y="9722"/>
                    <a:pt x="6000" y="9722"/>
                    <a:pt x="8250" y="9404"/>
                  </a:cubicBezTo>
                  <a:cubicBezTo>
                    <a:pt x="10500" y="9086"/>
                    <a:pt x="12000" y="8451"/>
                    <a:pt x="13050" y="6863"/>
                  </a:cubicBezTo>
                  <a:cubicBezTo>
                    <a:pt x="14100" y="5275"/>
                    <a:pt x="14700" y="2733"/>
                    <a:pt x="14250" y="1304"/>
                  </a:cubicBezTo>
                  <a:cubicBezTo>
                    <a:pt x="13800" y="-125"/>
                    <a:pt x="12300" y="-443"/>
                    <a:pt x="10200" y="669"/>
                  </a:cubicBezTo>
                  <a:cubicBezTo>
                    <a:pt x="8100" y="1781"/>
                    <a:pt x="5400" y="4322"/>
                    <a:pt x="3750" y="7498"/>
                  </a:cubicBezTo>
                  <a:cubicBezTo>
                    <a:pt x="2100" y="10675"/>
                    <a:pt x="1500" y="14486"/>
                    <a:pt x="3300" y="17028"/>
                  </a:cubicBezTo>
                  <a:cubicBezTo>
                    <a:pt x="5100" y="19569"/>
                    <a:pt x="9300" y="20839"/>
                    <a:pt x="12750" y="20998"/>
                  </a:cubicBezTo>
                  <a:cubicBezTo>
                    <a:pt x="16200" y="21157"/>
                    <a:pt x="18900" y="20204"/>
                    <a:pt x="21600" y="19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4521200" y="167028"/>
              <a:ext cx="250598" cy="13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183" fill="norm" stroke="1" extrusionOk="0">
                  <a:moveTo>
                    <a:pt x="0" y="6255"/>
                  </a:moveTo>
                  <a:cubicBezTo>
                    <a:pt x="908" y="5912"/>
                    <a:pt x="1815" y="5570"/>
                    <a:pt x="2632" y="6084"/>
                  </a:cubicBezTo>
                  <a:cubicBezTo>
                    <a:pt x="3449" y="6598"/>
                    <a:pt x="4175" y="7970"/>
                    <a:pt x="4719" y="10027"/>
                  </a:cubicBezTo>
                  <a:cubicBezTo>
                    <a:pt x="5264" y="12084"/>
                    <a:pt x="5627" y="14827"/>
                    <a:pt x="5718" y="17055"/>
                  </a:cubicBezTo>
                  <a:cubicBezTo>
                    <a:pt x="5808" y="19284"/>
                    <a:pt x="5627" y="20998"/>
                    <a:pt x="5264" y="21170"/>
                  </a:cubicBezTo>
                  <a:cubicBezTo>
                    <a:pt x="4901" y="21341"/>
                    <a:pt x="4356" y="19970"/>
                    <a:pt x="4356" y="17227"/>
                  </a:cubicBezTo>
                  <a:cubicBezTo>
                    <a:pt x="4356" y="14484"/>
                    <a:pt x="4901" y="10370"/>
                    <a:pt x="5536" y="7798"/>
                  </a:cubicBezTo>
                  <a:cubicBezTo>
                    <a:pt x="6171" y="5227"/>
                    <a:pt x="6897" y="4198"/>
                    <a:pt x="7714" y="3512"/>
                  </a:cubicBezTo>
                  <a:cubicBezTo>
                    <a:pt x="8531" y="2827"/>
                    <a:pt x="9439" y="2484"/>
                    <a:pt x="10165" y="3855"/>
                  </a:cubicBezTo>
                  <a:cubicBezTo>
                    <a:pt x="10891" y="5227"/>
                    <a:pt x="11435" y="8312"/>
                    <a:pt x="11617" y="11570"/>
                  </a:cubicBezTo>
                  <a:cubicBezTo>
                    <a:pt x="11798" y="14827"/>
                    <a:pt x="11617" y="18255"/>
                    <a:pt x="11798" y="18598"/>
                  </a:cubicBezTo>
                  <a:cubicBezTo>
                    <a:pt x="11980" y="18941"/>
                    <a:pt x="12524" y="16198"/>
                    <a:pt x="13160" y="13112"/>
                  </a:cubicBezTo>
                  <a:cubicBezTo>
                    <a:pt x="13795" y="10027"/>
                    <a:pt x="14521" y="6598"/>
                    <a:pt x="15247" y="4198"/>
                  </a:cubicBezTo>
                  <a:cubicBezTo>
                    <a:pt x="15973" y="1798"/>
                    <a:pt x="16699" y="427"/>
                    <a:pt x="17516" y="84"/>
                  </a:cubicBezTo>
                  <a:cubicBezTo>
                    <a:pt x="18333" y="-259"/>
                    <a:pt x="19240" y="427"/>
                    <a:pt x="19966" y="2655"/>
                  </a:cubicBezTo>
                  <a:cubicBezTo>
                    <a:pt x="20692" y="4884"/>
                    <a:pt x="21237" y="8655"/>
                    <a:pt x="21418" y="11398"/>
                  </a:cubicBezTo>
                  <a:cubicBezTo>
                    <a:pt x="21600" y="14141"/>
                    <a:pt x="21418" y="15855"/>
                    <a:pt x="21055" y="17055"/>
                  </a:cubicBezTo>
                  <a:cubicBezTo>
                    <a:pt x="20692" y="18255"/>
                    <a:pt x="20148" y="18941"/>
                    <a:pt x="19603" y="19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4966646" y="29169"/>
              <a:ext cx="126055" cy="30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80" fill="norm" stroke="1" extrusionOk="0">
                  <a:moveTo>
                    <a:pt x="18199" y="1239"/>
                  </a:moveTo>
                  <a:cubicBezTo>
                    <a:pt x="16759" y="795"/>
                    <a:pt x="15319" y="351"/>
                    <a:pt x="13699" y="129"/>
                  </a:cubicBezTo>
                  <a:cubicBezTo>
                    <a:pt x="12079" y="-93"/>
                    <a:pt x="10279" y="-93"/>
                    <a:pt x="8479" y="647"/>
                  </a:cubicBezTo>
                  <a:cubicBezTo>
                    <a:pt x="6679" y="1386"/>
                    <a:pt x="4879" y="2866"/>
                    <a:pt x="3259" y="5529"/>
                  </a:cubicBezTo>
                  <a:cubicBezTo>
                    <a:pt x="1639" y="8192"/>
                    <a:pt x="199" y="12039"/>
                    <a:pt x="19" y="14923"/>
                  </a:cubicBezTo>
                  <a:cubicBezTo>
                    <a:pt x="-161" y="17808"/>
                    <a:pt x="919" y="19732"/>
                    <a:pt x="4159" y="20619"/>
                  </a:cubicBezTo>
                  <a:cubicBezTo>
                    <a:pt x="7399" y="21507"/>
                    <a:pt x="12799" y="21359"/>
                    <a:pt x="16039" y="20989"/>
                  </a:cubicBezTo>
                  <a:cubicBezTo>
                    <a:pt x="19279" y="20619"/>
                    <a:pt x="20359" y="20028"/>
                    <a:pt x="21439" y="19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5137791" y="73577"/>
              <a:ext cx="117893" cy="41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99" fill="norm" stroke="1" extrusionOk="0">
                  <a:moveTo>
                    <a:pt x="4512" y="6447"/>
                  </a:moveTo>
                  <a:cubicBezTo>
                    <a:pt x="3354" y="8292"/>
                    <a:pt x="2197" y="10137"/>
                    <a:pt x="1812" y="12471"/>
                  </a:cubicBezTo>
                  <a:cubicBezTo>
                    <a:pt x="1426" y="14804"/>
                    <a:pt x="1812" y="17626"/>
                    <a:pt x="2004" y="19309"/>
                  </a:cubicBezTo>
                  <a:cubicBezTo>
                    <a:pt x="2197" y="20991"/>
                    <a:pt x="2197" y="21534"/>
                    <a:pt x="1812" y="21371"/>
                  </a:cubicBezTo>
                  <a:cubicBezTo>
                    <a:pt x="1426" y="21208"/>
                    <a:pt x="654" y="20340"/>
                    <a:pt x="269" y="17898"/>
                  </a:cubicBezTo>
                  <a:cubicBezTo>
                    <a:pt x="-117" y="15456"/>
                    <a:pt x="-117" y="11440"/>
                    <a:pt x="462" y="8509"/>
                  </a:cubicBezTo>
                  <a:cubicBezTo>
                    <a:pt x="1040" y="5578"/>
                    <a:pt x="2197" y="3733"/>
                    <a:pt x="3740" y="2485"/>
                  </a:cubicBezTo>
                  <a:cubicBezTo>
                    <a:pt x="5283" y="1237"/>
                    <a:pt x="7212" y="585"/>
                    <a:pt x="9140" y="260"/>
                  </a:cubicBezTo>
                  <a:cubicBezTo>
                    <a:pt x="11069" y="-66"/>
                    <a:pt x="12997" y="-66"/>
                    <a:pt x="14540" y="151"/>
                  </a:cubicBezTo>
                  <a:cubicBezTo>
                    <a:pt x="16083" y="368"/>
                    <a:pt x="17240" y="802"/>
                    <a:pt x="18590" y="1779"/>
                  </a:cubicBezTo>
                  <a:cubicBezTo>
                    <a:pt x="19940" y="2756"/>
                    <a:pt x="21483" y="4276"/>
                    <a:pt x="21483" y="5632"/>
                  </a:cubicBezTo>
                  <a:cubicBezTo>
                    <a:pt x="21483" y="6989"/>
                    <a:pt x="19940" y="8183"/>
                    <a:pt x="17047" y="9160"/>
                  </a:cubicBezTo>
                  <a:cubicBezTo>
                    <a:pt x="14154" y="10137"/>
                    <a:pt x="9912" y="10897"/>
                    <a:pt x="6826" y="11222"/>
                  </a:cubicBezTo>
                  <a:cubicBezTo>
                    <a:pt x="3740" y="11548"/>
                    <a:pt x="1812" y="11440"/>
                    <a:pt x="1233" y="10625"/>
                  </a:cubicBezTo>
                  <a:cubicBezTo>
                    <a:pt x="654" y="9811"/>
                    <a:pt x="1426" y="8292"/>
                    <a:pt x="2197" y="6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5232399" y="0"/>
              <a:ext cx="121634" cy="37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496" fill="norm" stroke="1" extrusionOk="0">
                  <a:moveTo>
                    <a:pt x="10800" y="141"/>
                  </a:moveTo>
                  <a:cubicBezTo>
                    <a:pt x="12600" y="19"/>
                    <a:pt x="14400" y="-104"/>
                    <a:pt x="15840" y="141"/>
                  </a:cubicBezTo>
                  <a:cubicBezTo>
                    <a:pt x="17280" y="387"/>
                    <a:pt x="18360" y="1001"/>
                    <a:pt x="19440" y="3026"/>
                  </a:cubicBezTo>
                  <a:cubicBezTo>
                    <a:pt x="20520" y="5051"/>
                    <a:pt x="21600" y="8487"/>
                    <a:pt x="19440" y="11616"/>
                  </a:cubicBezTo>
                  <a:cubicBezTo>
                    <a:pt x="17280" y="14746"/>
                    <a:pt x="11880" y="17569"/>
                    <a:pt x="8100" y="19164"/>
                  </a:cubicBezTo>
                  <a:cubicBezTo>
                    <a:pt x="4320" y="20760"/>
                    <a:pt x="2160" y="21128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5047979" y="564600"/>
              <a:ext cx="305072" cy="5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744" fill="norm" stroke="1" extrusionOk="0">
                  <a:moveTo>
                    <a:pt x="1360" y="3667"/>
                  </a:moveTo>
                  <a:cubicBezTo>
                    <a:pt x="5978" y="2836"/>
                    <a:pt x="10596" y="2005"/>
                    <a:pt x="13277" y="1175"/>
                  </a:cubicBezTo>
                  <a:cubicBezTo>
                    <a:pt x="15958" y="344"/>
                    <a:pt x="16703" y="-487"/>
                    <a:pt x="16629" y="344"/>
                  </a:cubicBezTo>
                  <a:cubicBezTo>
                    <a:pt x="16554" y="1175"/>
                    <a:pt x="15660" y="3667"/>
                    <a:pt x="13575" y="6159"/>
                  </a:cubicBezTo>
                  <a:cubicBezTo>
                    <a:pt x="11489" y="8651"/>
                    <a:pt x="8212" y="11144"/>
                    <a:pt x="5978" y="12805"/>
                  </a:cubicBezTo>
                  <a:cubicBezTo>
                    <a:pt x="3743" y="14467"/>
                    <a:pt x="2551" y="15298"/>
                    <a:pt x="1583" y="16544"/>
                  </a:cubicBezTo>
                  <a:cubicBezTo>
                    <a:pt x="615" y="17790"/>
                    <a:pt x="-130" y="19451"/>
                    <a:pt x="19" y="20282"/>
                  </a:cubicBezTo>
                  <a:cubicBezTo>
                    <a:pt x="168" y="21113"/>
                    <a:pt x="1211" y="21113"/>
                    <a:pt x="4488" y="17790"/>
                  </a:cubicBezTo>
                  <a:cubicBezTo>
                    <a:pt x="7765" y="14467"/>
                    <a:pt x="13277" y="7821"/>
                    <a:pt x="16480" y="4913"/>
                  </a:cubicBezTo>
                  <a:cubicBezTo>
                    <a:pt x="19682" y="2005"/>
                    <a:pt x="20576" y="2836"/>
                    <a:pt x="21470" y="3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5181549" y="643794"/>
              <a:ext cx="323901" cy="30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11" fill="norm" stroke="1" extrusionOk="0">
                  <a:moveTo>
                    <a:pt x="845" y="0"/>
                  </a:moveTo>
                  <a:cubicBezTo>
                    <a:pt x="985" y="4555"/>
                    <a:pt x="1125" y="9110"/>
                    <a:pt x="1055" y="12269"/>
                  </a:cubicBezTo>
                  <a:cubicBezTo>
                    <a:pt x="985" y="15429"/>
                    <a:pt x="705" y="17192"/>
                    <a:pt x="424" y="18514"/>
                  </a:cubicBezTo>
                  <a:cubicBezTo>
                    <a:pt x="144" y="19837"/>
                    <a:pt x="-137" y="20718"/>
                    <a:pt x="73" y="21159"/>
                  </a:cubicBezTo>
                  <a:cubicBezTo>
                    <a:pt x="284" y="21600"/>
                    <a:pt x="985" y="21600"/>
                    <a:pt x="3510" y="21306"/>
                  </a:cubicBezTo>
                  <a:cubicBezTo>
                    <a:pt x="6034" y="21012"/>
                    <a:pt x="10382" y="20424"/>
                    <a:pt x="13679" y="20057"/>
                  </a:cubicBezTo>
                  <a:cubicBezTo>
                    <a:pt x="16975" y="19690"/>
                    <a:pt x="19219" y="19543"/>
                    <a:pt x="21463" y="19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5435600" y="885094"/>
              <a:ext cx="9769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0" y="0"/>
                  </a:moveTo>
                  <a:cubicBezTo>
                    <a:pt x="5055" y="300"/>
                    <a:pt x="10111" y="600"/>
                    <a:pt x="14017" y="2100"/>
                  </a:cubicBezTo>
                  <a:cubicBezTo>
                    <a:pt x="17923" y="3600"/>
                    <a:pt x="20681" y="6300"/>
                    <a:pt x="21140" y="9300"/>
                  </a:cubicBezTo>
                  <a:cubicBezTo>
                    <a:pt x="21600" y="12300"/>
                    <a:pt x="19762" y="15600"/>
                    <a:pt x="17923" y="17700"/>
                  </a:cubicBezTo>
                  <a:cubicBezTo>
                    <a:pt x="16085" y="19800"/>
                    <a:pt x="14247" y="20700"/>
                    <a:pt x="12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5702770" y="878744"/>
              <a:ext cx="25062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2138" y="0"/>
                  </a:moveTo>
                  <a:cubicBezTo>
                    <a:pt x="1412" y="617"/>
                    <a:pt x="686" y="1234"/>
                    <a:pt x="323" y="4114"/>
                  </a:cubicBezTo>
                  <a:cubicBezTo>
                    <a:pt x="-40" y="6994"/>
                    <a:pt x="-40" y="12137"/>
                    <a:pt x="51" y="15223"/>
                  </a:cubicBezTo>
                  <a:cubicBezTo>
                    <a:pt x="142" y="18309"/>
                    <a:pt x="323" y="19337"/>
                    <a:pt x="777" y="20160"/>
                  </a:cubicBezTo>
                  <a:cubicBezTo>
                    <a:pt x="1231" y="20983"/>
                    <a:pt x="1957" y="21600"/>
                    <a:pt x="2683" y="21086"/>
                  </a:cubicBezTo>
                  <a:cubicBezTo>
                    <a:pt x="3409" y="20571"/>
                    <a:pt x="4135" y="18926"/>
                    <a:pt x="4861" y="16869"/>
                  </a:cubicBezTo>
                  <a:cubicBezTo>
                    <a:pt x="5587" y="14811"/>
                    <a:pt x="6313" y="12343"/>
                    <a:pt x="6948" y="10594"/>
                  </a:cubicBezTo>
                  <a:cubicBezTo>
                    <a:pt x="7584" y="8846"/>
                    <a:pt x="8128" y="7817"/>
                    <a:pt x="8400" y="7920"/>
                  </a:cubicBezTo>
                  <a:cubicBezTo>
                    <a:pt x="8673" y="8023"/>
                    <a:pt x="8673" y="9257"/>
                    <a:pt x="8582" y="11006"/>
                  </a:cubicBezTo>
                  <a:cubicBezTo>
                    <a:pt x="8491" y="12754"/>
                    <a:pt x="8310" y="15017"/>
                    <a:pt x="8310" y="16663"/>
                  </a:cubicBezTo>
                  <a:cubicBezTo>
                    <a:pt x="8310" y="18309"/>
                    <a:pt x="8491" y="19337"/>
                    <a:pt x="9036" y="19954"/>
                  </a:cubicBezTo>
                  <a:cubicBezTo>
                    <a:pt x="9580" y="20571"/>
                    <a:pt x="10488" y="20777"/>
                    <a:pt x="11395" y="19749"/>
                  </a:cubicBezTo>
                  <a:cubicBezTo>
                    <a:pt x="12303" y="18720"/>
                    <a:pt x="13210" y="16457"/>
                    <a:pt x="13936" y="14709"/>
                  </a:cubicBezTo>
                  <a:cubicBezTo>
                    <a:pt x="14663" y="12960"/>
                    <a:pt x="15207" y="11726"/>
                    <a:pt x="15389" y="11726"/>
                  </a:cubicBezTo>
                  <a:cubicBezTo>
                    <a:pt x="15570" y="11726"/>
                    <a:pt x="15389" y="12960"/>
                    <a:pt x="15116" y="13783"/>
                  </a:cubicBezTo>
                  <a:cubicBezTo>
                    <a:pt x="14844" y="14606"/>
                    <a:pt x="14481" y="15017"/>
                    <a:pt x="14299" y="14606"/>
                  </a:cubicBezTo>
                  <a:cubicBezTo>
                    <a:pt x="14118" y="14194"/>
                    <a:pt x="14118" y="12960"/>
                    <a:pt x="14572" y="11623"/>
                  </a:cubicBezTo>
                  <a:cubicBezTo>
                    <a:pt x="15026" y="10286"/>
                    <a:pt x="15933" y="8846"/>
                    <a:pt x="16841" y="8126"/>
                  </a:cubicBezTo>
                  <a:cubicBezTo>
                    <a:pt x="17748" y="7406"/>
                    <a:pt x="18656" y="7406"/>
                    <a:pt x="19382" y="7920"/>
                  </a:cubicBezTo>
                  <a:cubicBezTo>
                    <a:pt x="20108" y="8434"/>
                    <a:pt x="20652" y="9463"/>
                    <a:pt x="21015" y="11109"/>
                  </a:cubicBezTo>
                  <a:cubicBezTo>
                    <a:pt x="21378" y="12754"/>
                    <a:pt x="21560" y="15017"/>
                    <a:pt x="21469" y="16869"/>
                  </a:cubicBezTo>
                  <a:cubicBezTo>
                    <a:pt x="21378" y="18720"/>
                    <a:pt x="21015" y="20160"/>
                    <a:pt x="206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5997305" y="840644"/>
              <a:ext cx="92345" cy="30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18" fill="norm" stroke="1" extrusionOk="0">
                  <a:moveTo>
                    <a:pt x="8162" y="0"/>
                  </a:moveTo>
                  <a:cubicBezTo>
                    <a:pt x="7181" y="4469"/>
                    <a:pt x="6199" y="8938"/>
                    <a:pt x="5708" y="11917"/>
                  </a:cubicBezTo>
                  <a:cubicBezTo>
                    <a:pt x="5217" y="14897"/>
                    <a:pt x="5217" y="16386"/>
                    <a:pt x="4726" y="17876"/>
                  </a:cubicBezTo>
                  <a:cubicBezTo>
                    <a:pt x="4235" y="19366"/>
                    <a:pt x="3253" y="20855"/>
                    <a:pt x="2272" y="21228"/>
                  </a:cubicBezTo>
                  <a:cubicBezTo>
                    <a:pt x="1290" y="21600"/>
                    <a:pt x="308" y="20855"/>
                    <a:pt x="62" y="18323"/>
                  </a:cubicBezTo>
                  <a:cubicBezTo>
                    <a:pt x="-183" y="15790"/>
                    <a:pt x="308" y="11470"/>
                    <a:pt x="1290" y="8938"/>
                  </a:cubicBezTo>
                  <a:cubicBezTo>
                    <a:pt x="2272" y="6406"/>
                    <a:pt x="3744" y="5661"/>
                    <a:pt x="5708" y="5437"/>
                  </a:cubicBezTo>
                  <a:cubicBezTo>
                    <a:pt x="7672" y="5214"/>
                    <a:pt x="10126" y="5512"/>
                    <a:pt x="12090" y="6480"/>
                  </a:cubicBezTo>
                  <a:cubicBezTo>
                    <a:pt x="14053" y="7448"/>
                    <a:pt x="15526" y="9087"/>
                    <a:pt x="15772" y="10651"/>
                  </a:cubicBezTo>
                  <a:cubicBezTo>
                    <a:pt x="16017" y="12215"/>
                    <a:pt x="15035" y="13705"/>
                    <a:pt x="12826" y="14673"/>
                  </a:cubicBezTo>
                  <a:cubicBezTo>
                    <a:pt x="10617" y="15641"/>
                    <a:pt x="7181" y="16088"/>
                    <a:pt x="5708" y="16684"/>
                  </a:cubicBezTo>
                  <a:cubicBezTo>
                    <a:pt x="4235" y="17280"/>
                    <a:pt x="4726" y="18025"/>
                    <a:pt x="6199" y="18695"/>
                  </a:cubicBezTo>
                  <a:cubicBezTo>
                    <a:pt x="7672" y="19366"/>
                    <a:pt x="10126" y="19961"/>
                    <a:pt x="12826" y="20185"/>
                  </a:cubicBezTo>
                  <a:cubicBezTo>
                    <a:pt x="15526" y="20408"/>
                    <a:pt x="18472" y="20259"/>
                    <a:pt x="21417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131106" y="973994"/>
              <a:ext cx="85544" cy="16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73" fill="norm" stroke="1" extrusionOk="0">
                  <a:moveTo>
                    <a:pt x="3906" y="0"/>
                  </a:moveTo>
                  <a:cubicBezTo>
                    <a:pt x="3379" y="6289"/>
                    <a:pt x="2852" y="12577"/>
                    <a:pt x="2325" y="16405"/>
                  </a:cubicBezTo>
                  <a:cubicBezTo>
                    <a:pt x="1798" y="20233"/>
                    <a:pt x="1271" y="21600"/>
                    <a:pt x="745" y="21463"/>
                  </a:cubicBezTo>
                  <a:cubicBezTo>
                    <a:pt x="218" y="21327"/>
                    <a:pt x="-309" y="19686"/>
                    <a:pt x="218" y="16678"/>
                  </a:cubicBezTo>
                  <a:cubicBezTo>
                    <a:pt x="745" y="13671"/>
                    <a:pt x="2325" y="9296"/>
                    <a:pt x="4959" y="6699"/>
                  </a:cubicBezTo>
                  <a:cubicBezTo>
                    <a:pt x="7593" y="4101"/>
                    <a:pt x="11281" y="3281"/>
                    <a:pt x="13652" y="3554"/>
                  </a:cubicBezTo>
                  <a:cubicBezTo>
                    <a:pt x="16023" y="3828"/>
                    <a:pt x="17076" y="5195"/>
                    <a:pt x="17603" y="7246"/>
                  </a:cubicBezTo>
                  <a:cubicBezTo>
                    <a:pt x="18130" y="9296"/>
                    <a:pt x="18130" y="12030"/>
                    <a:pt x="18130" y="14218"/>
                  </a:cubicBezTo>
                  <a:cubicBezTo>
                    <a:pt x="18130" y="16405"/>
                    <a:pt x="18130" y="18046"/>
                    <a:pt x="18657" y="18866"/>
                  </a:cubicBezTo>
                  <a:cubicBezTo>
                    <a:pt x="19184" y="19686"/>
                    <a:pt x="20237" y="19686"/>
                    <a:pt x="21291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6250516" y="1005475"/>
              <a:ext cx="71754" cy="12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0634" fill="norm" stroke="1" extrusionOk="0">
                  <a:moveTo>
                    <a:pt x="14194" y="5270"/>
                  </a:moveTo>
                  <a:cubicBezTo>
                    <a:pt x="12343" y="2831"/>
                    <a:pt x="10491" y="393"/>
                    <a:pt x="8331" y="44"/>
                  </a:cubicBezTo>
                  <a:cubicBezTo>
                    <a:pt x="6171" y="-304"/>
                    <a:pt x="3703" y="1438"/>
                    <a:pt x="2160" y="4225"/>
                  </a:cubicBezTo>
                  <a:cubicBezTo>
                    <a:pt x="617" y="7012"/>
                    <a:pt x="0" y="10844"/>
                    <a:pt x="0" y="13631"/>
                  </a:cubicBezTo>
                  <a:cubicBezTo>
                    <a:pt x="0" y="16419"/>
                    <a:pt x="617" y="18161"/>
                    <a:pt x="2777" y="19380"/>
                  </a:cubicBezTo>
                  <a:cubicBezTo>
                    <a:pt x="4937" y="20599"/>
                    <a:pt x="8640" y="21296"/>
                    <a:pt x="12343" y="19728"/>
                  </a:cubicBezTo>
                  <a:cubicBezTo>
                    <a:pt x="16046" y="18161"/>
                    <a:pt x="19749" y="14328"/>
                    <a:pt x="20674" y="11541"/>
                  </a:cubicBezTo>
                  <a:cubicBezTo>
                    <a:pt x="21600" y="8754"/>
                    <a:pt x="19749" y="7012"/>
                    <a:pt x="17897" y="5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6357143" y="1024794"/>
              <a:ext cx="157015" cy="8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07" fill="norm" stroke="1" extrusionOk="0">
                  <a:moveTo>
                    <a:pt x="2484" y="0"/>
                  </a:moveTo>
                  <a:cubicBezTo>
                    <a:pt x="1620" y="2571"/>
                    <a:pt x="756" y="5143"/>
                    <a:pt x="324" y="7971"/>
                  </a:cubicBezTo>
                  <a:cubicBezTo>
                    <a:pt x="-108" y="10800"/>
                    <a:pt x="-108" y="13886"/>
                    <a:pt x="324" y="16457"/>
                  </a:cubicBezTo>
                  <a:cubicBezTo>
                    <a:pt x="756" y="19029"/>
                    <a:pt x="1620" y="21086"/>
                    <a:pt x="3204" y="20571"/>
                  </a:cubicBezTo>
                  <a:cubicBezTo>
                    <a:pt x="4788" y="20057"/>
                    <a:pt x="7092" y="16971"/>
                    <a:pt x="8388" y="14143"/>
                  </a:cubicBezTo>
                  <a:cubicBezTo>
                    <a:pt x="9684" y="11314"/>
                    <a:pt x="9972" y="8743"/>
                    <a:pt x="9828" y="8743"/>
                  </a:cubicBezTo>
                  <a:cubicBezTo>
                    <a:pt x="9684" y="8743"/>
                    <a:pt x="9108" y="11314"/>
                    <a:pt x="9108" y="13886"/>
                  </a:cubicBezTo>
                  <a:cubicBezTo>
                    <a:pt x="9108" y="16457"/>
                    <a:pt x="9684" y="19029"/>
                    <a:pt x="10692" y="20314"/>
                  </a:cubicBezTo>
                  <a:cubicBezTo>
                    <a:pt x="11700" y="21600"/>
                    <a:pt x="13140" y="21600"/>
                    <a:pt x="14580" y="21086"/>
                  </a:cubicBezTo>
                  <a:cubicBezTo>
                    <a:pt x="16020" y="20571"/>
                    <a:pt x="17460" y="19543"/>
                    <a:pt x="18756" y="17486"/>
                  </a:cubicBezTo>
                  <a:cubicBezTo>
                    <a:pt x="20052" y="15429"/>
                    <a:pt x="21204" y="12343"/>
                    <a:pt x="21348" y="9771"/>
                  </a:cubicBezTo>
                  <a:cubicBezTo>
                    <a:pt x="21492" y="7200"/>
                    <a:pt x="20628" y="5143"/>
                    <a:pt x="19764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6534150" y="988221"/>
              <a:ext cx="100895" cy="15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111" fill="norm" stroke="1" extrusionOk="0">
                  <a:moveTo>
                    <a:pt x="0" y="4058"/>
                  </a:moveTo>
                  <a:cubicBezTo>
                    <a:pt x="441" y="8606"/>
                    <a:pt x="882" y="13153"/>
                    <a:pt x="882" y="16137"/>
                  </a:cubicBezTo>
                  <a:cubicBezTo>
                    <a:pt x="882" y="19122"/>
                    <a:pt x="441" y="20543"/>
                    <a:pt x="220" y="20258"/>
                  </a:cubicBezTo>
                  <a:cubicBezTo>
                    <a:pt x="0" y="19974"/>
                    <a:pt x="0" y="17985"/>
                    <a:pt x="1102" y="14432"/>
                  </a:cubicBezTo>
                  <a:cubicBezTo>
                    <a:pt x="2204" y="10879"/>
                    <a:pt x="4408" y="5764"/>
                    <a:pt x="6612" y="2922"/>
                  </a:cubicBezTo>
                  <a:cubicBezTo>
                    <a:pt x="8816" y="79"/>
                    <a:pt x="11020" y="-489"/>
                    <a:pt x="13665" y="364"/>
                  </a:cubicBezTo>
                  <a:cubicBezTo>
                    <a:pt x="16310" y="1216"/>
                    <a:pt x="19396" y="3490"/>
                    <a:pt x="20498" y="7185"/>
                  </a:cubicBezTo>
                  <a:cubicBezTo>
                    <a:pt x="21600" y="10879"/>
                    <a:pt x="20718" y="15995"/>
                    <a:pt x="19837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5780221" y="383444"/>
              <a:ext cx="487229" cy="29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29" fill="norm" stroke="1" extrusionOk="0">
                  <a:moveTo>
                    <a:pt x="766" y="0"/>
                  </a:moveTo>
                  <a:cubicBezTo>
                    <a:pt x="859" y="4629"/>
                    <a:pt x="953" y="9257"/>
                    <a:pt x="1093" y="12574"/>
                  </a:cubicBezTo>
                  <a:cubicBezTo>
                    <a:pt x="1233" y="15891"/>
                    <a:pt x="1420" y="17897"/>
                    <a:pt x="1888" y="19286"/>
                  </a:cubicBezTo>
                  <a:cubicBezTo>
                    <a:pt x="2355" y="20674"/>
                    <a:pt x="3103" y="21446"/>
                    <a:pt x="3664" y="21523"/>
                  </a:cubicBezTo>
                  <a:cubicBezTo>
                    <a:pt x="4225" y="21600"/>
                    <a:pt x="4599" y="20983"/>
                    <a:pt x="4973" y="20289"/>
                  </a:cubicBezTo>
                  <a:cubicBezTo>
                    <a:pt x="5347" y="19594"/>
                    <a:pt x="5721" y="18823"/>
                    <a:pt x="5908" y="17897"/>
                  </a:cubicBezTo>
                  <a:cubicBezTo>
                    <a:pt x="6095" y="16971"/>
                    <a:pt x="6095" y="15891"/>
                    <a:pt x="5908" y="15120"/>
                  </a:cubicBezTo>
                  <a:cubicBezTo>
                    <a:pt x="5721" y="14349"/>
                    <a:pt x="5347" y="13886"/>
                    <a:pt x="4506" y="13577"/>
                  </a:cubicBezTo>
                  <a:cubicBezTo>
                    <a:pt x="3664" y="13269"/>
                    <a:pt x="2355" y="13114"/>
                    <a:pt x="1467" y="13037"/>
                  </a:cubicBezTo>
                  <a:cubicBezTo>
                    <a:pt x="579" y="12960"/>
                    <a:pt x="111" y="12960"/>
                    <a:pt x="18" y="12651"/>
                  </a:cubicBezTo>
                  <a:cubicBezTo>
                    <a:pt x="-76" y="12343"/>
                    <a:pt x="205" y="11726"/>
                    <a:pt x="906" y="11186"/>
                  </a:cubicBezTo>
                  <a:cubicBezTo>
                    <a:pt x="1607" y="10646"/>
                    <a:pt x="2729" y="10183"/>
                    <a:pt x="3524" y="9951"/>
                  </a:cubicBezTo>
                  <a:cubicBezTo>
                    <a:pt x="4319" y="9720"/>
                    <a:pt x="4786" y="9720"/>
                    <a:pt x="5301" y="9874"/>
                  </a:cubicBezTo>
                  <a:cubicBezTo>
                    <a:pt x="5815" y="10029"/>
                    <a:pt x="6376" y="10337"/>
                    <a:pt x="6797" y="11263"/>
                  </a:cubicBezTo>
                  <a:cubicBezTo>
                    <a:pt x="7218" y="12189"/>
                    <a:pt x="7498" y="13731"/>
                    <a:pt x="7638" y="14889"/>
                  </a:cubicBezTo>
                  <a:cubicBezTo>
                    <a:pt x="7779" y="16046"/>
                    <a:pt x="7779" y="16817"/>
                    <a:pt x="7732" y="17589"/>
                  </a:cubicBezTo>
                  <a:cubicBezTo>
                    <a:pt x="7685" y="18360"/>
                    <a:pt x="7592" y="19131"/>
                    <a:pt x="7405" y="19209"/>
                  </a:cubicBezTo>
                  <a:cubicBezTo>
                    <a:pt x="7218" y="19286"/>
                    <a:pt x="6937" y="18669"/>
                    <a:pt x="6797" y="17589"/>
                  </a:cubicBezTo>
                  <a:cubicBezTo>
                    <a:pt x="6656" y="16509"/>
                    <a:pt x="6656" y="14966"/>
                    <a:pt x="6890" y="13500"/>
                  </a:cubicBezTo>
                  <a:cubicBezTo>
                    <a:pt x="7124" y="12034"/>
                    <a:pt x="7592" y="10646"/>
                    <a:pt x="8153" y="9874"/>
                  </a:cubicBezTo>
                  <a:cubicBezTo>
                    <a:pt x="8714" y="9103"/>
                    <a:pt x="9368" y="8949"/>
                    <a:pt x="9695" y="9257"/>
                  </a:cubicBezTo>
                  <a:cubicBezTo>
                    <a:pt x="10023" y="9566"/>
                    <a:pt x="10023" y="10337"/>
                    <a:pt x="10023" y="11109"/>
                  </a:cubicBezTo>
                  <a:cubicBezTo>
                    <a:pt x="10023" y="11880"/>
                    <a:pt x="10023" y="12651"/>
                    <a:pt x="10116" y="13423"/>
                  </a:cubicBezTo>
                  <a:cubicBezTo>
                    <a:pt x="10210" y="14194"/>
                    <a:pt x="10397" y="14966"/>
                    <a:pt x="10724" y="15429"/>
                  </a:cubicBezTo>
                  <a:cubicBezTo>
                    <a:pt x="11051" y="15891"/>
                    <a:pt x="11519" y="16046"/>
                    <a:pt x="11893" y="15814"/>
                  </a:cubicBezTo>
                  <a:cubicBezTo>
                    <a:pt x="12267" y="15583"/>
                    <a:pt x="12547" y="14966"/>
                    <a:pt x="12781" y="14271"/>
                  </a:cubicBezTo>
                  <a:cubicBezTo>
                    <a:pt x="13015" y="13577"/>
                    <a:pt x="13202" y="12806"/>
                    <a:pt x="13295" y="11803"/>
                  </a:cubicBezTo>
                  <a:cubicBezTo>
                    <a:pt x="13389" y="10800"/>
                    <a:pt x="13389" y="9566"/>
                    <a:pt x="13342" y="9489"/>
                  </a:cubicBezTo>
                  <a:cubicBezTo>
                    <a:pt x="13295" y="9411"/>
                    <a:pt x="13202" y="10491"/>
                    <a:pt x="13202" y="11494"/>
                  </a:cubicBezTo>
                  <a:cubicBezTo>
                    <a:pt x="13202" y="12497"/>
                    <a:pt x="13295" y="13423"/>
                    <a:pt x="13529" y="14194"/>
                  </a:cubicBezTo>
                  <a:cubicBezTo>
                    <a:pt x="13763" y="14966"/>
                    <a:pt x="14137" y="15583"/>
                    <a:pt x="14558" y="15814"/>
                  </a:cubicBezTo>
                  <a:cubicBezTo>
                    <a:pt x="14979" y="16046"/>
                    <a:pt x="15446" y="15891"/>
                    <a:pt x="15867" y="15429"/>
                  </a:cubicBezTo>
                  <a:cubicBezTo>
                    <a:pt x="16288" y="14966"/>
                    <a:pt x="16662" y="14194"/>
                    <a:pt x="16802" y="13269"/>
                  </a:cubicBezTo>
                  <a:cubicBezTo>
                    <a:pt x="16942" y="12343"/>
                    <a:pt x="16849" y="11263"/>
                    <a:pt x="16615" y="11109"/>
                  </a:cubicBezTo>
                  <a:cubicBezTo>
                    <a:pt x="16381" y="10954"/>
                    <a:pt x="16007" y="11726"/>
                    <a:pt x="15820" y="12497"/>
                  </a:cubicBezTo>
                  <a:cubicBezTo>
                    <a:pt x="15633" y="13269"/>
                    <a:pt x="15633" y="14040"/>
                    <a:pt x="15867" y="14503"/>
                  </a:cubicBezTo>
                  <a:cubicBezTo>
                    <a:pt x="16101" y="14966"/>
                    <a:pt x="16568" y="15120"/>
                    <a:pt x="17550" y="14966"/>
                  </a:cubicBezTo>
                  <a:cubicBezTo>
                    <a:pt x="18532" y="14811"/>
                    <a:pt x="20028" y="14349"/>
                    <a:pt x="21524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6470649" y="351694"/>
              <a:ext cx="103718" cy="249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0"/>
                  </a:moveTo>
                  <a:cubicBezTo>
                    <a:pt x="1322" y="4901"/>
                    <a:pt x="2645" y="9802"/>
                    <a:pt x="3306" y="12797"/>
                  </a:cubicBezTo>
                  <a:cubicBezTo>
                    <a:pt x="3967" y="15792"/>
                    <a:pt x="3967" y="16881"/>
                    <a:pt x="3747" y="17879"/>
                  </a:cubicBezTo>
                  <a:cubicBezTo>
                    <a:pt x="3527" y="18877"/>
                    <a:pt x="3086" y="19785"/>
                    <a:pt x="2645" y="19694"/>
                  </a:cubicBezTo>
                  <a:cubicBezTo>
                    <a:pt x="2204" y="19603"/>
                    <a:pt x="1763" y="18514"/>
                    <a:pt x="2424" y="17062"/>
                  </a:cubicBezTo>
                  <a:cubicBezTo>
                    <a:pt x="3086" y="15610"/>
                    <a:pt x="4849" y="13795"/>
                    <a:pt x="7053" y="12797"/>
                  </a:cubicBezTo>
                  <a:cubicBezTo>
                    <a:pt x="9257" y="11798"/>
                    <a:pt x="11902" y="11617"/>
                    <a:pt x="14106" y="11798"/>
                  </a:cubicBezTo>
                  <a:cubicBezTo>
                    <a:pt x="16310" y="11980"/>
                    <a:pt x="18073" y="12524"/>
                    <a:pt x="19396" y="13250"/>
                  </a:cubicBezTo>
                  <a:cubicBezTo>
                    <a:pt x="20718" y="13976"/>
                    <a:pt x="21600" y="14884"/>
                    <a:pt x="21600" y="15792"/>
                  </a:cubicBezTo>
                  <a:cubicBezTo>
                    <a:pt x="21600" y="16699"/>
                    <a:pt x="20718" y="17607"/>
                    <a:pt x="18294" y="18605"/>
                  </a:cubicBezTo>
                  <a:cubicBezTo>
                    <a:pt x="15869" y="19603"/>
                    <a:pt x="11902" y="20692"/>
                    <a:pt x="8816" y="21146"/>
                  </a:cubicBezTo>
                  <a:cubicBezTo>
                    <a:pt x="5731" y="21600"/>
                    <a:pt x="3527" y="21418"/>
                    <a:pt x="2645" y="20874"/>
                  </a:cubicBezTo>
                  <a:cubicBezTo>
                    <a:pt x="1763" y="20329"/>
                    <a:pt x="2204" y="19422"/>
                    <a:pt x="4188" y="18514"/>
                  </a:cubicBezTo>
                  <a:cubicBezTo>
                    <a:pt x="6171" y="17607"/>
                    <a:pt x="9698" y="16699"/>
                    <a:pt x="13224" y="15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6598829" y="277232"/>
              <a:ext cx="297271" cy="33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64" fill="norm" stroke="1" extrusionOk="0">
                  <a:moveTo>
                    <a:pt x="1753" y="12444"/>
                  </a:moveTo>
                  <a:cubicBezTo>
                    <a:pt x="1141" y="14604"/>
                    <a:pt x="528" y="16764"/>
                    <a:pt x="221" y="18182"/>
                  </a:cubicBezTo>
                  <a:cubicBezTo>
                    <a:pt x="-85" y="19599"/>
                    <a:pt x="-85" y="20274"/>
                    <a:pt x="298" y="20747"/>
                  </a:cubicBezTo>
                  <a:cubicBezTo>
                    <a:pt x="681" y="21219"/>
                    <a:pt x="1447" y="21489"/>
                    <a:pt x="2366" y="21017"/>
                  </a:cubicBezTo>
                  <a:cubicBezTo>
                    <a:pt x="3285" y="20544"/>
                    <a:pt x="4358" y="19329"/>
                    <a:pt x="5047" y="18384"/>
                  </a:cubicBezTo>
                  <a:cubicBezTo>
                    <a:pt x="5736" y="17439"/>
                    <a:pt x="6043" y="16764"/>
                    <a:pt x="6272" y="16089"/>
                  </a:cubicBezTo>
                  <a:cubicBezTo>
                    <a:pt x="6502" y="15414"/>
                    <a:pt x="6655" y="14739"/>
                    <a:pt x="6655" y="14739"/>
                  </a:cubicBezTo>
                  <a:cubicBezTo>
                    <a:pt x="6655" y="14739"/>
                    <a:pt x="6502" y="15414"/>
                    <a:pt x="6426" y="16157"/>
                  </a:cubicBezTo>
                  <a:cubicBezTo>
                    <a:pt x="6349" y="16899"/>
                    <a:pt x="6349" y="17709"/>
                    <a:pt x="6426" y="18451"/>
                  </a:cubicBezTo>
                  <a:cubicBezTo>
                    <a:pt x="6502" y="19194"/>
                    <a:pt x="6655" y="19869"/>
                    <a:pt x="7115" y="20274"/>
                  </a:cubicBezTo>
                  <a:cubicBezTo>
                    <a:pt x="7575" y="20679"/>
                    <a:pt x="8341" y="20814"/>
                    <a:pt x="9413" y="20274"/>
                  </a:cubicBezTo>
                  <a:cubicBezTo>
                    <a:pt x="10485" y="19734"/>
                    <a:pt x="11864" y="18519"/>
                    <a:pt x="13319" y="15684"/>
                  </a:cubicBezTo>
                  <a:cubicBezTo>
                    <a:pt x="14775" y="12849"/>
                    <a:pt x="16306" y="8394"/>
                    <a:pt x="17149" y="5762"/>
                  </a:cubicBezTo>
                  <a:cubicBezTo>
                    <a:pt x="17992" y="3129"/>
                    <a:pt x="18145" y="2319"/>
                    <a:pt x="18298" y="1577"/>
                  </a:cubicBezTo>
                  <a:cubicBezTo>
                    <a:pt x="18451" y="834"/>
                    <a:pt x="18604" y="159"/>
                    <a:pt x="18375" y="24"/>
                  </a:cubicBezTo>
                  <a:cubicBezTo>
                    <a:pt x="18145" y="-111"/>
                    <a:pt x="17532" y="294"/>
                    <a:pt x="16766" y="1914"/>
                  </a:cubicBezTo>
                  <a:cubicBezTo>
                    <a:pt x="16000" y="3534"/>
                    <a:pt x="15081" y="6369"/>
                    <a:pt x="14621" y="9137"/>
                  </a:cubicBezTo>
                  <a:cubicBezTo>
                    <a:pt x="14162" y="11904"/>
                    <a:pt x="14162" y="14604"/>
                    <a:pt x="14545" y="16562"/>
                  </a:cubicBezTo>
                  <a:cubicBezTo>
                    <a:pt x="14928" y="18519"/>
                    <a:pt x="15694" y="19734"/>
                    <a:pt x="16536" y="20342"/>
                  </a:cubicBezTo>
                  <a:cubicBezTo>
                    <a:pt x="17379" y="20949"/>
                    <a:pt x="18298" y="20949"/>
                    <a:pt x="19141" y="20274"/>
                  </a:cubicBezTo>
                  <a:cubicBezTo>
                    <a:pt x="19983" y="19599"/>
                    <a:pt x="20749" y="18249"/>
                    <a:pt x="21515" y="16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6770097" y="427894"/>
              <a:ext cx="16410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4024" y="21600"/>
                  </a:moveTo>
                  <a:cubicBezTo>
                    <a:pt x="2085" y="18000"/>
                    <a:pt x="147" y="14400"/>
                    <a:pt x="8" y="11700"/>
                  </a:cubicBezTo>
                  <a:cubicBezTo>
                    <a:pt x="-130" y="9000"/>
                    <a:pt x="1532" y="7200"/>
                    <a:pt x="5408" y="5400"/>
                  </a:cubicBezTo>
                  <a:cubicBezTo>
                    <a:pt x="9285" y="3600"/>
                    <a:pt x="15378" y="1800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1791341" y="1788885"/>
              <a:ext cx="186287" cy="54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79" fill="norm" stroke="1" extrusionOk="0">
                  <a:moveTo>
                    <a:pt x="654" y="4922"/>
                  </a:moveTo>
                  <a:cubicBezTo>
                    <a:pt x="1139" y="6923"/>
                    <a:pt x="1625" y="8925"/>
                    <a:pt x="1989" y="11510"/>
                  </a:cubicBezTo>
                  <a:cubicBezTo>
                    <a:pt x="2353" y="14096"/>
                    <a:pt x="2596" y="17265"/>
                    <a:pt x="2596" y="19099"/>
                  </a:cubicBezTo>
                  <a:cubicBezTo>
                    <a:pt x="2596" y="20934"/>
                    <a:pt x="2353" y="21435"/>
                    <a:pt x="2110" y="21476"/>
                  </a:cubicBezTo>
                  <a:cubicBezTo>
                    <a:pt x="1868" y="21518"/>
                    <a:pt x="1625" y="21101"/>
                    <a:pt x="1261" y="19558"/>
                  </a:cubicBezTo>
                  <a:cubicBezTo>
                    <a:pt x="897" y="18015"/>
                    <a:pt x="411" y="15347"/>
                    <a:pt x="169" y="12636"/>
                  </a:cubicBezTo>
                  <a:cubicBezTo>
                    <a:pt x="-74" y="9926"/>
                    <a:pt x="-74" y="7174"/>
                    <a:pt x="290" y="5339"/>
                  </a:cubicBezTo>
                  <a:cubicBezTo>
                    <a:pt x="654" y="3504"/>
                    <a:pt x="1382" y="2587"/>
                    <a:pt x="2960" y="1836"/>
                  </a:cubicBezTo>
                  <a:cubicBezTo>
                    <a:pt x="4537" y="1086"/>
                    <a:pt x="6964" y="502"/>
                    <a:pt x="8784" y="210"/>
                  </a:cubicBezTo>
                  <a:cubicBezTo>
                    <a:pt x="10605" y="-82"/>
                    <a:pt x="11818" y="-82"/>
                    <a:pt x="13517" y="293"/>
                  </a:cubicBezTo>
                  <a:cubicBezTo>
                    <a:pt x="15216" y="669"/>
                    <a:pt x="17400" y="1419"/>
                    <a:pt x="18856" y="2503"/>
                  </a:cubicBezTo>
                  <a:cubicBezTo>
                    <a:pt x="20313" y="3587"/>
                    <a:pt x="21041" y="5005"/>
                    <a:pt x="21283" y="5923"/>
                  </a:cubicBezTo>
                  <a:cubicBezTo>
                    <a:pt x="21526" y="6840"/>
                    <a:pt x="21283" y="7257"/>
                    <a:pt x="19099" y="7716"/>
                  </a:cubicBezTo>
                  <a:cubicBezTo>
                    <a:pt x="16915" y="8174"/>
                    <a:pt x="12789" y="8675"/>
                    <a:pt x="9391" y="8967"/>
                  </a:cubicBezTo>
                  <a:cubicBezTo>
                    <a:pt x="5993" y="9259"/>
                    <a:pt x="3324" y="9342"/>
                    <a:pt x="654" y="9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1795068" y="1508339"/>
              <a:ext cx="179782" cy="17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60" fill="norm" stroke="1" extrusionOk="0">
                  <a:moveTo>
                    <a:pt x="6263" y="6204"/>
                  </a:moveTo>
                  <a:cubicBezTo>
                    <a:pt x="5259" y="10155"/>
                    <a:pt x="4254" y="14106"/>
                    <a:pt x="3124" y="16872"/>
                  </a:cubicBezTo>
                  <a:cubicBezTo>
                    <a:pt x="1993" y="19638"/>
                    <a:pt x="738" y="21219"/>
                    <a:pt x="235" y="21350"/>
                  </a:cubicBezTo>
                  <a:cubicBezTo>
                    <a:pt x="-267" y="21482"/>
                    <a:pt x="-16" y="20165"/>
                    <a:pt x="1491" y="16741"/>
                  </a:cubicBezTo>
                  <a:cubicBezTo>
                    <a:pt x="2998" y="13316"/>
                    <a:pt x="5761" y="7784"/>
                    <a:pt x="7519" y="4492"/>
                  </a:cubicBezTo>
                  <a:cubicBezTo>
                    <a:pt x="9277" y="1199"/>
                    <a:pt x="10031" y="145"/>
                    <a:pt x="11035" y="14"/>
                  </a:cubicBezTo>
                  <a:cubicBezTo>
                    <a:pt x="12040" y="-118"/>
                    <a:pt x="13296" y="672"/>
                    <a:pt x="14300" y="2384"/>
                  </a:cubicBezTo>
                  <a:cubicBezTo>
                    <a:pt x="15305" y="4097"/>
                    <a:pt x="16059" y="6731"/>
                    <a:pt x="17189" y="8970"/>
                  </a:cubicBezTo>
                  <a:cubicBezTo>
                    <a:pt x="18319" y="11209"/>
                    <a:pt x="19826" y="13053"/>
                    <a:pt x="21333" y="14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2222499" y="1977294"/>
              <a:ext cx="3048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4050" y="20057"/>
                    <a:pt x="8100" y="21600"/>
                    <a:pt x="11700" y="18514"/>
                  </a:cubicBezTo>
                  <a:cubicBezTo>
                    <a:pt x="15300" y="15429"/>
                    <a:pt x="18450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2448983" y="1932844"/>
              <a:ext cx="12171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3661" y="0"/>
                  </a:moveTo>
                  <a:cubicBezTo>
                    <a:pt x="1831" y="313"/>
                    <a:pt x="0" y="626"/>
                    <a:pt x="0" y="939"/>
                  </a:cubicBezTo>
                  <a:cubicBezTo>
                    <a:pt x="0" y="1252"/>
                    <a:pt x="1831" y="1565"/>
                    <a:pt x="5492" y="2035"/>
                  </a:cubicBezTo>
                  <a:cubicBezTo>
                    <a:pt x="9153" y="2504"/>
                    <a:pt x="14644" y="3130"/>
                    <a:pt x="17756" y="4226"/>
                  </a:cubicBezTo>
                  <a:cubicBezTo>
                    <a:pt x="20868" y="5322"/>
                    <a:pt x="21600" y="6887"/>
                    <a:pt x="20685" y="9861"/>
                  </a:cubicBezTo>
                  <a:cubicBezTo>
                    <a:pt x="19769" y="12835"/>
                    <a:pt x="17207" y="17217"/>
                    <a:pt x="146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2876550" y="1926578"/>
              <a:ext cx="392521" cy="37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165" fill="norm" stroke="1" extrusionOk="0">
                  <a:moveTo>
                    <a:pt x="0" y="1427"/>
                  </a:moveTo>
                  <a:cubicBezTo>
                    <a:pt x="581" y="1785"/>
                    <a:pt x="1161" y="2143"/>
                    <a:pt x="1452" y="3217"/>
                  </a:cubicBezTo>
                  <a:cubicBezTo>
                    <a:pt x="1742" y="4291"/>
                    <a:pt x="1742" y="6082"/>
                    <a:pt x="1626" y="7335"/>
                  </a:cubicBezTo>
                  <a:cubicBezTo>
                    <a:pt x="1510" y="8588"/>
                    <a:pt x="1277" y="9304"/>
                    <a:pt x="1103" y="9363"/>
                  </a:cubicBezTo>
                  <a:cubicBezTo>
                    <a:pt x="929" y="9423"/>
                    <a:pt x="813" y="8826"/>
                    <a:pt x="987" y="7394"/>
                  </a:cubicBezTo>
                  <a:cubicBezTo>
                    <a:pt x="1161" y="5962"/>
                    <a:pt x="1626" y="3695"/>
                    <a:pt x="2090" y="2263"/>
                  </a:cubicBezTo>
                  <a:cubicBezTo>
                    <a:pt x="2555" y="831"/>
                    <a:pt x="3019" y="234"/>
                    <a:pt x="3542" y="55"/>
                  </a:cubicBezTo>
                  <a:cubicBezTo>
                    <a:pt x="4065" y="-124"/>
                    <a:pt x="4645" y="115"/>
                    <a:pt x="5110" y="1069"/>
                  </a:cubicBezTo>
                  <a:cubicBezTo>
                    <a:pt x="5574" y="2024"/>
                    <a:pt x="5923" y="3695"/>
                    <a:pt x="6097" y="4828"/>
                  </a:cubicBezTo>
                  <a:cubicBezTo>
                    <a:pt x="6271" y="5962"/>
                    <a:pt x="6271" y="6559"/>
                    <a:pt x="6213" y="6559"/>
                  </a:cubicBezTo>
                  <a:cubicBezTo>
                    <a:pt x="6155" y="6559"/>
                    <a:pt x="6039" y="5962"/>
                    <a:pt x="6329" y="4948"/>
                  </a:cubicBezTo>
                  <a:cubicBezTo>
                    <a:pt x="6619" y="3933"/>
                    <a:pt x="7316" y="2501"/>
                    <a:pt x="8013" y="1666"/>
                  </a:cubicBezTo>
                  <a:cubicBezTo>
                    <a:pt x="8710" y="831"/>
                    <a:pt x="9406" y="592"/>
                    <a:pt x="9871" y="890"/>
                  </a:cubicBezTo>
                  <a:cubicBezTo>
                    <a:pt x="10335" y="1189"/>
                    <a:pt x="10568" y="2024"/>
                    <a:pt x="10626" y="3098"/>
                  </a:cubicBezTo>
                  <a:cubicBezTo>
                    <a:pt x="10684" y="4172"/>
                    <a:pt x="10568" y="5485"/>
                    <a:pt x="10510" y="6440"/>
                  </a:cubicBezTo>
                  <a:cubicBezTo>
                    <a:pt x="10452" y="7394"/>
                    <a:pt x="10452" y="7991"/>
                    <a:pt x="10626" y="7991"/>
                  </a:cubicBezTo>
                  <a:cubicBezTo>
                    <a:pt x="10800" y="7991"/>
                    <a:pt x="11148" y="7394"/>
                    <a:pt x="11671" y="6320"/>
                  </a:cubicBezTo>
                  <a:cubicBezTo>
                    <a:pt x="12194" y="5246"/>
                    <a:pt x="12890" y="3695"/>
                    <a:pt x="13297" y="2621"/>
                  </a:cubicBezTo>
                  <a:cubicBezTo>
                    <a:pt x="13703" y="1547"/>
                    <a:pt x="13819" y="950"/>
                    <a:pt x="13877" y="1069"/>
                  </a:cubicBezTo>
                  <a:cubicBezTo>
                    <a:pt x="13935" y="1189"/>
                    <a:pt x="13935" y="2024"/>
                    <a:pt x="13935" y="2740"/>
                  </a:cubicBezTo>
                  <a:cubicBezTo>
                    <a:pt x="13935" y="3456"/>
                    <a:pt x="13935" y="4053"/>
                    <a:pt x="14052" y="4649"/>
                  </a:cubicBezTo>
                  <a:cubicBezTo>
                    <a:pt x="14168" y="5246"/>
                    <a:pt x="14400" y="5843"/>
                    <a:pt x="14806" y="6261"/>
                  </a:cubicBezTo>
                  <a:cubicBezTo>
                    <a:pt x="15213" y="6678"/>
                    <a:pt x="15794" y="6917"/>
                    <a:pt x="16374" y="6857"/>
                  </a:cubicBezTo>
                  <a:cubicBezTo>
                    <a:pt x="16955" y="6798"/>
                    <a:pt x="17535" y="6440"/>
                    <a:pt x="18058" y="5843"/>
                  </a:cubicBezTo>
                  <a:cubicBezTo>
                    <a:pt x="18581" y="5246"/>
                    <a:pt x="19045" y="4411"/>
                    <a:pt x="19394" y="3516"/>
                  </a:cubicBezTo>
                  <a:cubicBezTo>
                    <a:pt x="19742" y="2621"/>
                    <a:pt x="19974" y="1666"/>
                    <a:pt x="20032" y="1606"/>
                  </a:cubicBezTo>
                  <a:cubicBezTo>
                    <a:pt x="20090" y="1547"/>
                    <a:pt x="19974" y="2382"/>
                    <a:pt x="20206" y="4769"/>
                  </a:cubicBezTo>
                  <a:cubicBezTo>
                    <a:pt x="20439" y="7156"/>
                    <a:pt x="21019" y="11094"/>
                    <a:pt x="21310" y="14017"/>
                  </a:cubicBezTo>
                  <a:cubicBezTo>
                    <a:pt x="21600" y="16941"/>
                    <a:pt x="21600" y="18851"/>
                    <a:pt x="21368" y="19984"/>
                  </a:cubicBezTo>
                  <a:cubicBezTo>
                    <a:pt x="21135" y="21118"/>
                    <a:pt x="20671" y="21476"/>
                    <a:pt x="19626" y="20879"/>
                  </a:cubicBezTo>
                  <a:cubicBezTo>
                    <a:pt x="18581" y="20283"/>
                    <a:pt x="16955" y="18731"/>
                    <a:pt x="15329" y="17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3636960" y="1972105"/>
              <a:ext cx="173041" cy="164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0786" fill="norm" stroke="1" extrusionOk="0">
                  <a:moveTo>
                    <a:pt x="3279" y="5454"/>
                  </a:moveTo>
                  <a:cubicBezTo>
                    <a:pt x="4565" y="5720"/>
                    <a:pt x="5851" y="5987"/>
                    <a:pt x="7136" y="6120"/>
                  </a:cubicBezTo>
                  <a:cubicBezTo>
                    <a:pt x="8422" y="6254"/>
                    <a:pt x="9708" y="6254"/>
                    <a:pt x="10736" y="5587"/>
                  </a:cubicBezTo>
                  <a:cubicBezTo>
                    <a:pt x="11765" y="4920"/>
                    <a:pt x="12536" y="3587"/>
                    <a:pt x="12665" y="2254"/>
                  </a:cubicBezTo>
                  <a:cubicBezTo>
                    <a:pt x="12793" y="920"/>
                    <a:pt x="12279" y="-413"/>
                    <a:pt x="10222" y="120"/>
                  </a:cubicBezTo>
                  <a:cubicBezTo>
                    <a:pt x="8165" y="654"/>
                    <a:pt x="4565" y="3054"/>
                    <a:pt x="2379" y="6520"/>
                  </a:cubicBezTo>
                  <a:cubicBezTo>
                    <a:pt x="193" y="9987"/>
                    <a:pt x="-578" y="14520"/>
                    <a:pt x="451" y="17320"/>
                  </a:cubicBezTo>
                  <a:cubicBezTo>
                    <a:pt x="1479" y="20120"/>
                    <a:pt x="4308" y="21187"/>
                    <a:pt x="8036" y="20654"/>
                  </a:cubicBezTo>
                  <a:cubicBezTo>
                    <a:pt x="11765" y="20120"/>
                    <a:pt x="16393" y="17987"/>
                    <a:pt x="21022" y="15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3825265" y="1968500"/>
              <a:ext cx="89599" cy="20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210" fill="norm" stroke="1" extrusionOk="0">
                  <a:moveTo>
                    <a:pt x="18550" y="249"/>
                  </a:moveTo>
                  <a:cubicBezTo>
                    <a:pt x="16096" y="33"/>
                    <a:pt x="13641" y="-183"/>
                    <a:pt x="10450" y="249"/>
                  </a:cubicBezTo>
                  <a:cubicBezTo>
                    <a:pt x="7260" y="681"/>
                    <a:pt x="3332" y="1761"/>
                    <a:pt x="1369" y="2949"/>
                  </a:cubicBezTo>
                  <a:cubicBezTo>
                    <a:pt x="-595" y="4137"/>
                    <a:pt x="-595" y="5433"/>
                    <a:pt x="2350" y="6945"/>
                  </a:cubicBezTo>
                  <a:cubicBezTo>
                    <a:pt x="5296" y="8457"/>
                    <a:pt x="11187" y="10185"/>
                    <a:pt x="15114" y="12021"/>
                  </a:cubicBezTo>
                  <a:cubicBezTo>
                    <a:pt x="19041" y="13857"/>
                    <a:pt x="21005" y="15801"/>
                    <a:pt x="20760" y="17313"/>
                  </a:cubicBezTo>
                  <a:cubicBezTo>
                    <a:pt x="20514" y="18825"/>
                    <a:pt x="18060" y="19905"/>
                    <a:pt x="15360" y="20553"/>
                  </a:cubicBezTo>
                  <a:cubicBezTo>
                    <a:pt x="12660" y="21201"/>
                    <a:pt x="9714" y="21417"/>
                    <a:pt x="7750" y="20985"/>
                  </a:cubicBezTo>
                  <a:cubicBezTo>
                    <a:pt x="5787" y="20553"/>
                    <a:pt x="4805" y="19473"/>
                    <a:pt x="4314" y="18393"/>
                  </a:cubicBezTo>
                  <a:cubicBezTo>
                    <a:pt x="3823" y="17313"/>
                    <a:pt x="3823" y="16233"/>
                    <a:pt x="3823" y="15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4008966" y="1831244"/>
              <a:ext cx="61385" cy="34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14897" y="0"/>
                  </a:moveTo>
                  <a:cubicBezTo>
                    <a:pt x="11172" y="390"/>
                    <a:pt x="7448" y="781"/>
                    <a:pt x="5214" y="2342"/>
                  </a:cubicBezTo>
                  <a:cubicBezTo>
                    <a:pt x="2979" y="3904"/>
                    <a:pt x="2234" y="6636"/>
                    <a:pt x="1490" y="9499"/>
                  </a:cubicBezTo>
                  <a:cubicBezTo>
                    <a:pt x="745" y="12361"/>
                    <a:pt x="0" y="15354"/>
                    <a:pt x="0" y="17436"/>
                  </a:cubicBezTo>
                  <a:cubicBezTo>
                    <a:pt x="0" y="19518"/>
                    <a:pt x="745" y="20689"/>
                    <a:pt x="2979" y="21145"/>
                  </a:cubicBezTo>
                  <a:cubicBezTo>
                    <a:pt x="5214" y="21600"/>
                    <a:pt x="8938" y="21340"/>
                    <a:pt x="12290" y="20364"/>
                  </a:cubicBezTo>
                  <a:cubicBezTo>
                    <a:pt x="15641" y="19388"/>
                    <a:pt x="18621" y="17696"/>
                    <a:pt x="21600" y="16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3978185" y="2009986"/>
              <a:ext cx="117566" cy="3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959" fill="norm" stroke="1" extrusionOk="0">
                  <a:moveTo>
                    <a:pt x="2910" y="20959"/>
                  </a:moveTo>
                  <a:cubicBezTo>
                    <a:pt x="1367" y="16639"/>
                    <a:pt x="-176" y="12319"/>
                    <a:pt x="17" y="7999"/>
                  </a:cubicBezTo>
                  <a:cubicBezTo>
                    <a:pt x="210" y="3679"/>
                    <a:pt x="2138" y="-641"/>
                    <a:pt x="5995" y="79"/>
                  </a:cubicBezTo>
                  <a:cubicBezTo>
                    <a:pt x="9853" y="799"/>
                    <a:pt x="15638" y="6559"/>
                    <a:pt x="21424" y="12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4102525" y="1970944"/>
              <a:ext cx="18626" cy="17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72" fill="norm" stroke="1" extrusionOk="0">
                  <a:moveTo>
                    <a:pt x="6718" y="12800"/>
                  </a:moveTo>
                  <a:cubicBezTo>
                    <a:pt x="6718" y="14133"/>
                    <a:pt x="6718" y="15467"/>
                    <a:pt x="5518" y="17333"/>
                  </a:cubicBezTo>
                  <a:cubicBezTo>
                    <a:pt x="4318" y="19200"/>
                    <a:pt x="1918" y="21600"/>
                    <a:pt x="718" y="21467"/>
                  </a:cubicBezTo>
                  <a:cubicBezTo>
                    <a:pt x="-482" y="21333"/>
                    <a:pt x="-482" y="18667"/>
                    <a:pt x="3118" y="14667"/>
                  </a:cubicBezTo>
                  <a:cubicBezTo>
                    <a:pt x="6718" y="10667"/>
                    <a:pt x="13918" y="5333"/>
                    <a:pt x="211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4169022" y="1977294"/>
              <a:ext cx="174378" cy="17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78" fill="norm" stroke="1" extrusionOk="0">
                  <a:moveTo>
                    <a:pt x="359" y="0"/>
                  </a:moveTo>
                  <a:cubicBezTo>
                    <a:pt x="1400" y="5845"/>
                    <a:pt x="2441" y="11689"/>
                    <a:pt x="2441" y="15501"/>
                  </a:cubicBezTo>
                  <a:cubicBezTo>
                    <a:pt x="2441" y="19313"/>
                    <a:pt x="1400" y="21092"/>
                    <a:pt x="750" y="21346"/>
                  </a:cubicBezTo>
                  <a:cubicBezTo>
                    <a:pt x="99" y="21600"/>
                    <a:pt x="-161" y="20329"/>
                    <a:pt x="99" y="17534"/>
                  </a:cubicBezTo>
                  <a:cubicBezTo>
                    <a:pt x="359" y="14739"/>
                    <a:pt x="1140" y="10419"/>
                    <a:pt x="1921" y="7751"/>
                  </a:cubicBezTo>
                  <a:cubicBezTo>
                    <a:pt x="2702" y="5082"/>
                    <a:pt x="3482" y="4066"/>
                    <a:pt x="4523" y="3685"/>
                  </a:cubicBezTo>
                  <a:cubicBezTo>
                    <a:pt x="5564" y="3304"/>
                    <a:pt x="6866" y="3558"/>
                    <a:pt x="7646" y="4955"/>
                  </a:cubicBezTo>
                  <a:cubicBezTo>
                    <a:pt x="8427" y="6353"/>
                    <a:pt x="8687" y="8894"/>
                    <a:pt x="8817" y="10800"/>
                  </a:cubicBezTo>
                  <a:cubicBezTo>
                    <a:pt x="8947" y="12706"/>
                    <a:pt x="8947" y="13976"/>
                    <a:pt x="9208" y="13976"/>
                  </a:cubicBezTo>
                  <a:cubicBezTo>
                    <a:pt x="9468" y="13976"/>
                    <a:pt x="9988" y="12706"/>
                    <a:pt x="10899" y="10927"/>
                  </a:cubicBezTo>
                  <a:cubicBezTo>
                    <a:pt x="11810" y="9148"/>
                    <a:pt x="13111" y="6861"/>
                    <a:pt x="14673" y="5336"/>
                  </a:cubicBezTo>
                  <a:cubicBezTo>
                    <a:pt x="16234" y="3812"/>
                    <a:pt x="18056" y="3049"/>
                    <a:pt x="19097" y="3304"/>
                  </a:cubicBezTo>
                  <a:cubicBezTo>
                    <a:pt x="20138" y="3558"/>
                    <a:pt x="20398" y="4828"/>
                    <a:pt x="20398" y="6861"/>
                  </a:cubicBezTo>
                  <a:cubicBezTo>
                    <a:pt x="20398" y="8894"/>
                    <a:pt x="20138" y="11689"/>
                    <a:pt x="20008" y="13849"/>
                  </a:cubicBezTo>
                  <a:cubicBezTo>
                    <a:pt x="19878" y="16009"/>
                    <a:pt x="19878" y="17534"/>
                    <a:pt x="20138" y="18424"/>
                  </a:cubicBezTo>
                  <a:cubicBezTo>
                    <a:pt x="20398" y="19313"/>
                    <a:pt x="20919" y="19567"/>
                    <a:pt x="21439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4379040" y="1817414"/>
              <a:ext cx="262811" cy="29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39" fill="norm" stroke="1" extrusionOk="0">
                  <a:moveTo>
                    <a:pt x="4348" y="18006"/>
                  </a:moveTo>
                  <a:cubicBezTo>
                    <a:pt x="4866" y="17393"/>
                    <a:pt x="5385" y="16780"/>
                    <a:pt x="5730" y="15861"/>
                  </a:cubicBezTo>
                  <a:cubicBezTo>
                    <a:pt x="6076" y="14942"/>
                    <a:pt x="6249" y="13716"/>
                    <a:pt x="5903" y="13257"/>
                  </a:cubicBezTo>
                  <a:cubicBezTo>
                    <a:pt x="5557" y="12797"/>
                    <a:pt x="4693" y="13103"/>
                    <a:pt x="3657" y="13946"/>
                  </a:cubicBezTo>
                  <a:cubicBezTo>
                    <a:pt x="2620" y="14789"/>
                    <a:pt x="1410" y="16167"/>
                    <a:pt x="719" y="17240"/>
                  </a:cubicBezTo>
                  <a:cubicBezTo>
                    <a:pt x="28" y="18312"/>
                    <a:pt x="-145" y="19078"/>
                    <a:pt x="114" y="19691"/>
                  </a:cubicBezTo>
                  <a:cubicBezTo>
                    <a:pt x="373" y="20303"/>
                    <a:pt x="1065" y="20763"/>
                    <a:pt x="1756" y="20763"/>
                  </a:cubicBezTo>
                  <a:cubicBezTo>
                    <a:pt x="2447" y="20763"/>
                    <a:pt x="3138" y="20303"/>
                    <a:pt x="4175" y="19920"/>
                  </a:cubicBezTo>
                  <a:cubicBezTo>
                    <a:pt x="5212" y="19538"/>
                    <a:pt x="6594" y="19231"/>
                    <a:pt x="7285" y="19538"/>
                  </a:cubicBezTo>
                  <a:cubicBezTo>
                    <a:pt x="7977" y="19844"/>
                    <a:pt x="7977" y="20763"/>
                    <a:pt x="8409" y="21146"/>
                  </a:cubicBezTo>
                  <a:cubicBezTo>
                    <a:pt x="8841" y="21529"/>
                    <a:pt x="9705" y="21376"/>
                    <a:pt x="10655" y="20380"/>
                  </a:cubicBezTo>
                  <a:cubicBezTo>
                    <a:pt x="11605" y="19384"/>
                    <a:pt x="12642" y="17546"/>
                    <a:pt x="14025" y="14329"/>
                  </a:cubicBezTo>
                  <a:cubicBezTo>
                    <a:pt x="15407" y="11112"/>
                    <a:pt x="17135" y="6516"/>
                    <a:pt x="18085" y="3759"/>
                  </a:cubicBezTo>
                  <a:cubicBezTo>
                    <a:pt x="19036" y="1001"/>
                    <a:pt x="19209" y="82"/>
                    <a:pt x="18949" y="6"/>
                  </a:cubicBezTo>
                  <a:cubicBezTo>
                    <a:pt x="18690" y="-71"/>
                    <a:pt x="17999" y="695"/>
                    <a:pt x="17135" y="3299"/>
                  </a:cubicBezTo>
                  <a:cubicBezTo>
                    <a:pt x="16271" y="5903"/>
                    <a:pt x="15234" y="10346"/>
                    <a:pt x="14802" y="13486"/>
                  </a:cubicBezTo>
                  <a:cubicBezTo>
                    <a:pt x="14370" y="16627"/>
                    <a:pt x="14543" y="18465"/>
                    <a:pt x="14975" y="19614"/>
                  </a:cubicBezTo>
                  <a:cubicBezTo>
                    <a:pt x="15407" y="20763"/>
                    <a:pt x="16098" y="21223"/>
                    <a:pt x="17221" y="20686"/>
                  </a:cubicBezTo>
                  <a:cubicBezTo>
                    <a:pt x="18345" y="20150"/>
                    <a:pt x="19900" y="18618"/>
                    <a:pt x="21455" y="17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4548484" y="1979410"/>
              <a:ext cx="106066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4705" y="21600"/>
                  </a:moveTo>
                  <a:cubicBezTo>
                    <a:pt x="2164" y="10800"/>
                    <a:pt x="-377" y="0"/>
                    <a:pt x="47" y="0"/>
                  </a:cubicBezTo>
                  <a:cubicBezTo>
                    <a:pt x="470" y="0"/>
                    <a:pt x="3858" y="10800"/>
                    <a:pt x="7882" y="16200"/>
                  </a:cubicBezTo>
                  <a:cubicBezTo>
                    <a:pt x="11905" y="21600"/>
                    <a:pt x="16564" y="21600"/>
                    <a:pt x="212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4676351" y="1947660"/>
              <a:ext cx="162350" cy="140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049" fill="norm" stroke="1" extrusionOk="0">
                  <a:moveTo>
                    <a:pt x="2925" y="6353"/>
                  </a:moveTo>
                  <a:cubicBezTo>
                    <a:pt x="4293" y="6670"/>
                    <a:pt x="5660" y="6988"/>
                    <a:pt x="7163" y="5876"/>
                  </a:cubicBezTo>
                  <a:cubicBezTo>
                    <a:pt x="8667" y="4764"/>
                    <a:pt x="10308" y="2223"/>
                    <a:pt x="10308" y="953"/>
                  </a:cubicBezTo>
                  <a:cubicBezTo>
                    <a:pt x="10308" y="-318"/>
                    <a:pt x="8667" y="-318"/>
                    <a:pt x="6753" y="953"/>
                  </a:cubicBezTo>
                  <a:cubicBezTo>
                    <a:pt x="4839" y="2223"/>
                    <a:pt x="2652" y="4764"/>
                    <a:pt x="1285" y="7782"/>
                  </a:cubicBezTo>
                  <a:cubicBezTo>
                    <a:pt x="-82" y="10800"/>
                    <a:pt x="-629" y="14294"/>
                    <a:pt x="1012" y="16676"/>
                  </a:cubicBezTo>
                  <a:cubicBezTo>
                    <a:pt x="2652" y="19058"/>
                    <a:pt x="6480" y="20329"/>
                    <a:pt x="10171" y="20806"/>
                  </a:cubicBezTo>
                  <a:cubicBezTo>
                    <a:pt x="13862" y="21282"/>
                    <a:pt x="17417" y="20964"/>
                    <a:pt x="20971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5237015" y="1804712"/>
              <a:ext cx="268435" cy="55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20" fill="norm" stroke="1" extrusionOk="0">
                  <a:moveTo>
                    <a:pt x="8745" y="8389"/>
                  </a:moveTo>
                  <a:cubicBezTo>
                    <a:pt x="8407" y="7735"/>
                    <a:pt x="8070" y="7080"/>
                    <a:pt x="7057" y="6589"/>
                  </a:cubicBezTo>
                  <a:cubicBezTo>
                    <a:pt x="6045" y="6098"/>
                    <a:pt x="4357" y="5771"/>
                    <a:pt x="2923" y="6139"/>
                  </a:cubicBezTo>
                  <a:cubicBezTo>
                    <a:pt x="1489" y="6507"/>
                    <a:pt x="307" y="7571"/>
                    <a:pt x="54" y="8471"/>
                  </a:cubicBezTo>
                  <a:cubicBezTo>
                    <a:pt x="-199" y="9371"/>
                    <a:pt x="476" y="10107"/>
                    <a:pt x="1320" y="10517"/>
                  </a:cubicBezTo>
                  <a:cubicBezTo>
                    <a:pt x="2164" y="10926"/>
                    <a:pt x="3176" y="11007"/>
                    <a:pt x="4273" y="10476"/>
                  </a:cubicBezTo>
                  <a:cubicBezTo>
                    <a:pt x="5370" y="9944"/>
                    <a:pt x="6551" y="8798"/>
                    <a:pt x="7226" y="7489"/>
                  </a:cubicBezTo>
                  <a:cubicBezTo>
                    <a:pt x="7901" y="6180"/>
                    <a:pt x="8070" y="4707"/>
                    <a:pt x="8745" y="3685"/>
                  </a:cubicBezTo>
                  <a:cubicBezTo>
                    <a:pt x="9420" y="2662"/>
                    <a:pt x="10601" y="2089"/>
                    <a:pt x="11529" y="1680"/>
                  </a:cubicBezTo>
                  <a:cubicBezTo>
                    <a:pt x="12457" y="1271"/>
                    <a:pt x="13132" y="1026"/>
                    <a:pt x="14313" y="698"/>
                  </a:cubicBezTo>
                  <a:cubicBezTo>
                    <a:pt x="15495" y="371"/>
                    <a:pt x="17182" y="-38"/>
                    <a:pt x="17689" y="3"/>
                  </a:cubicBezTo>
                  <a:cubicBezTo>
                    <a:pt x="18195" y="44"/>
                    <a:pt x="17520" y="535"/>
                    <a:pt x="15748" y="2212"/>
                  </a:cubicBezTo>
                  <a:cubicBezTo>
                    <a:pt x="13976" y="3889"/>
                    <a:pt x="11107" y="6753"/>
                    <a:pt x="9251" y="9657"/>
                  </a:cubicBezTo>
                  <a:cubicBezTo>
                    <a:pt x="7395" y="12562"/>
                    <a:pt x="6551" y="15507"/>
                    <a:pt x="6129" y="17226"/>
                  </a:cubicBezTo>
                  <a:cubicBezTo>
                    <a:pt x="5707" y="18944"/>
                    <a:pt x="5707" y="19435"/>
                    <a:pt x="5792" y="19926"/>
                  </a:cubicBezTo>
                  <a:cubicBezTo>
                    <a:pt x="5876" y="20417"/>
                    <a:pt x="6045" y="20907"/>
                    <a:pt x="6551" y="21194"/>
                  </a:cubicBezTo>
                  <a:cubicBezTo>
                    <a:pt x="7057" y="21480"/>
                    <a:pt x="7901" y="21562"/>
                    <a:pt x="9082" y="21030"/>
                  </a:cubicBezTo>
                  <a:cubicBezTo>
                    <a:pt x="10263" y="20498"/>
                    <a:pt x="11782" y="19353"/>
                    <a:pt x="12795" y="18207"/>
                  </a:cubicBezTo>
                  <a:cubicBezTo>
                    <a:pt x="13807" y="17062"/>
                    <a:pt x="14313" y="15917"/>
                    <a:pt x="14482" y="15098"/>
                  </a:cubicBezTo>
                  <a:cubicBezTo>
                    <a:pt x="14651" y="14280"/>
                    <a:pt x="14482" y="13789"/>
                    <a:pt x="14904" y="13503"/>
                  </a:cubicBezTo>
                  <a:cubicBezTo>
                    <a:pt x="15326" y="13217"/>
                    <a:pt x="16338" y="13135"/>
                    <a:pt x="17520" y="12930"/>
                  </a:cubicBezTo>
                  <a:cubicBezTo>
                    <a:pt x="18701" y="12726"/>
                    <a:pt x="20051" y="12398"/>
                    <a:pt x="21401" y="12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5932079" y="1774094"/>
              <a:ext cx="75021" cy="32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67" fill="norm" stroke="1" extrusionOk="0">
                  <a:moveTo>
                    <a:pt x="21266" y="0"/>
                  </a:moveTo>
                  <a:cubicBezTo>
                    <a:pt x="16466" y="3852"/>
                    <a:pt x="11666" y="7704"/>
                    <a:pt x="8066" y="10800"/>
                  </a:cubicBezTo>
                  <a:cubicBezTo>
                    <a:pt x="4466" y="13896"/>
                    <a:pt x="2066" y="16234"/>
                    <a:pt x="866" y="17817"/>
                  </a:cubicBezTo>
                  <a:cubicBezTo>
                    <a:pt x="-334" y="19399"/>
                    <a:pt x="-334" y="20224"/>
                    <a:pt x="1166" y="20775"/>
                  </a:cubicBezTo>
                  <a:cubicBezTo>
                    <a:pt x="2666" y="21325"/>
                    <a:pt x="5666" y="21600"/>
                    <a:pt x="8666" y="21118"/>
                  </a:cubicBezTo>
                  <a:cubicBezTo>
                    <a:pt x="11666" y="20637"/>
                    <a:pt x="14666" y="19399"/>
                    <a:pt x="15566" y="18436"/>
                  </a:cubicBezTo>
                  <a:cubicBezTo>
                    <a:pt x="16466" y="17473"/>
                    <a:pt x="15266" y="16785"/>
                    <a:pt x="14066" y="16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5878968" y="1841827"/>
              <a:ext cx="388482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1119" y="11166"/>
                  </a:moveTo>
                  <a:cubicBezTo>
                    <a:pt x="532" y="11166"/>
                    <a:pt x="-55" y="11166"/>
                    <a:pt x="4" y="10892"/>
                  </a:cubicBezTo>
                  <a:cubicBezTo>
                    <a:pt x="62" y="10617"/>
                    <a:pt x="767" y="10068"/>
                    <a:pt x="2234" y="8512"/>
                  </a:cubicBezTo>
                  <a:cubicBezTo>
                    <a:pt x="3702" y="6956"/>
                    <a:pt x="5932" y="4393"/>
                    <a:pt x="7341" y="2654"/>
                  </a:cubicBezTo>
                  <a:cubicBezTo>
                    <a:pt x="8749" y="915"/>
                    <a:pt x="9336" y="0"/>
                    <a:pt x="9571" y="0"/>
                  </a:cubicBezTo>
                  <a:cubicBezTo>
                    <a:pt x="9806" y="0"/>
                    <a:pt x="9688" y="915"/>
                    <a:pt x="9160" y="3753"/>
                  </a:cubicBezTo>
                  <a:cubicBezTo>
                    <a:pt x="8632" y="6590"/>
                    <a:pt x="7693" y="11349"/>
                    <a:pt x="7106" y="14278"/>
                  </a:cubicBezTo>
                  <a:cubicBezTo>
                    <a:pt x="6519" y="17207"/>
                    <a:pt x="6284" y="18305"/>
                    <a:pt x="6167" y="19312"/>
                  </a:cubicBezTo>
                  <a:cubicBezTo>
                    <a:pt x="6049" y="20319"/>
                    <a:pt x="6049" y="21234"/>
                    <a:pt x="6167" y="21234"/>
                  </a:cubicBezTo>
                  <a:cubicBezTo>
                    <a:pt x="6284" y="21234"/>
                    <a:pt x="6519" y="20319"/>
                    <a:pt x="6988" y="18946"/>
                  </a:cubicBezTo>
                  <a:cubicBezTo>
                    <a:pt x="7458" y="17573"/>
                    <a:pt x="8162" y="15742"/>
                    <a:pt x="8808" y="14553"/>
                  </a:cubicBezTo>
                  <a:cubicBezTo>
                    <a:pt x="9454" y="13363"/>
                    <a:pt x="10041" y="12814"/>
                    <a:pt x="10393" y="12997"/>
                  </a:cubicBezTo>
                  <a:cubicBezTo>
                    <a:pt x="10745" y="13180"/>
                    <a:pt x="10862" y="14095"/>
                    <a:pt x="10921" y="15010"/>
                  </a:cubicBezTo>
                  <a:cubicBezTo>
                    <a:pt x="10980" y="15925"/>
                    <a:pt x="10980" y="16841"/>
                    <a:pt x="10921" y="17756"/>
                  </a:cubicBezTo>
                  <a:cubicBezTo>
                    <a:pt x="10862" y="18671"/>
                    <a:pt x="10745" y="19586"/>
                    <a:pt x="10921" y="20319"/>
                  </a:cubicBezTo>
                  <a:cubicBezTo>
                    <a:pt x="11097" y="21051"/>
                    <a:pt x="11567" y="21600"/>
                    <a:pt x="12095" y="21600"/>
                  </a:cubicBezTo>
                  <a:cubicBezTo>
                    <a:pt x="12623" y="21600"/>
                    <a:pt x="13210" y="21051"/>
                    <a:pt x="13973" y="19953"/>
                  </a:cubicBezTo>
                  <a:cubicBezTo>
                    <a:pt x="14736" y="18854"/>
                    <a:pt x="15675" y="17207"/>
                    <a:pt x="16438" y="15559"/>
                  </a:cubicBezTo>
                  <a:cubicBezTo>
                    <a:pt x="17202" y="13912"/>
                    <a:pt x="17788" y="12264"/>
                    <a:pt x="17671" y="11624"/>
                  </a:cubicBezTo>
                  <a:cubicBezTo>
                    <a:pt x="17554" y="10983"/>
                    <a:pt x="16732" y="11349"/>
                    <a:pt x="15910" y="12356"/>
                  </a:cubicBezTo>
                  <a:cubicBezTo>
                    <a:pt x="15088" y="13363"/>
                    <a:pt x="14267" y="15010"/>
                    <a:pt x="13915" y="16383"/>
                  </a:cubicBezTo>
                  <a:cubicBezTo>
                    <a:pt x="13562" y="17756"/>
                    <a:pt x="13680" y="18854"/>
                    <a:pt x="14443" y="19586"/>
                  </a:cubicBezTo>
                  <a:cubicBezTo>
                    <a:pt x="15206" y="20319"/>
                    <a:pt x="16615" y="20685"/>
                    <a:pt x="17906" y="20685"/>
                  </a:cubicBezTo>
                  <a:cubicBezTo>
                    <a:pt x="19197" y="20685"/>
                    <a:pt x="20371" y="20319"/>
                    <a:pt x="21545" y="19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6652683" y="1742344"/>
              <a:ext cx="510118" cy="36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6005" y="0"/>
                  </a:moveTo>
                  <a:cubicBezTo>
                    <a:pt x="5557" y="125"/>
                    <a:pt x="5109" y="250"/>
                    <a:pt x="4750" y="999"/>
                  </a:cubicBezTo>
                  <a:cubicBezTo>
                    <a:pt x="4392" y="1748"/>
                    <a:pt x="4123" y="3121"/>
                    <a:pt x="3764" y="5993"/>
                  </a:cubicBezTo>
                  <a:cubicBezTo>
                    <a:pt x="3406" y="8865"/>
                    <a:pt x="2958" y="13235"/>
                    <a:pt x="2734" y="15732"/>
                  </a:cubicBezTo>
                  <a:cubicBezTo>
                    <a:pt x="2510" y="18229"/>
                    <a:pt x="2510" y="18853"/>
                    <a:pt x="2510" y="19477"/>
                  </a:cubicBezTo>
                  <a:cubicBezTo>
                    <a:pt x="2510" y="20102"/>
                    <a:pt x="2510" y="20726"/>
                    <a:pt x="2734" y="21101"/>
                  </a:cubicBezTo>
                  <a:cubicBezTo>
                    <a:pt x="2958" y="21475"/>
                    <a:pt x="3406" y="21600"/>
                    <a:pt x="3764" y="21350"/>
                  </a:cubicBezTo>
                  <a:cubicBezTo>
                    <a:pt x="4123" y="21101"/>
                    <a:pt x="4392" y="20476"/>
                    <a:pt x="4526" y="19353"/>
                  </a:cubicBezTo>
                  <a:cubicBezTo>
                    <a:pt x="4661" y="18229"/>
                    <a:pt x="4661" y="16606"/>
                    <a:pt x="4257" y="15357"/>
                  </a:cubicBezTo>
                  <a:cubicBezTo>
                    <a:pt x="3854" y="14109"/>
                    <a:pt x="3047" y="13235"/>
                    <a:pt x="2420" y="12735"/>
                  </a:cubicBezTo>
                  <a:cubicBezTo>
                    <a:pt x="1793" y="12236"/>
                    <a:pt x="1344" y="12111"/>
                    <a:pt x="896" y="11861"/>
                  </a:cubicBezTo>
                  <a:cubicBezTo>
                    <a:pt x="448" y="11612"/>
                    <a:pt x="0" y="11237"/>
                    <a:pt x="0" y="10925"/>
                  </a:cubicBezTo>
                  <a:cubicBezTo>
                    <a:pt x="0" y="10613"/>
                    <a:pt x="448" y="10363"/>
                    <a:pt x="1389" y="10425"/>
                  </a:cubicBezTo>
                  <a:cubicBezTo>
                    <a:pt x="2330" y="10488"/>
                    <a:pt x="3764" y="10862"/>
                    <a:pt x="4840" y="11549"/>
                  </a:cubicBezTo>
                  <a:cubicBezTo>
                    <a:pt x="5915" y="12236"/>
                    <a:pt x="6632" y="13235"/>
                    <a:pt x="7036" y="14046"/>
                  </a:cubicBezTo>
                  <a:cubicBezTo>
                    <a:pt x="7439" y="14858"/>
                    <a:pt x="7529" y="15482"/>
                    <a:pt x="7529" y="16106"/>
                  </a:cubicBezTo>
                  <a:cubicBezTo>
                    <a:pt x="7529" y="16731"/>
                    <a:pt x="7439" y="17355"/>
                    <a:pt x="7170" y="17792"/>
                  </a:cubicBezTo>
                  <a:cubicBezTo>
                    <a:pt x="6901" y="18229"/>
                    <a:pt x="6453" y="18479"/>
                    <a:pt x="6005" y="18479"/>
                  </a:cubicBezTo>
                  <a:cubicBezTo>
                    <a:pt x="5557" y="18479"/>
                    <a:pt x="5109" y="18229"/>
                    <a:pt x="4885" y="17792"/>
                  </a:cubicBezTo>
                  <a:cubicBezTo>
                    <a:pt x="4661" y="17355"/>
                    <a:pt x="4661" y="16731"/>
                    <a:pt x="5154" y="15420"/>
                  </a:cubicBezTo>
                  <a:cubicBezTo>
                    <a:pt x="5646" y="14109"/>
                    <a:pt x="6632" y="12111"/>
                    <a:pt x="7394" y="11050"/>
                  </a:cubicBezTo>
                  <a:cubicBezTo>
                    <a:pt x="8156" y="9988"/>
                    <a:pt x="8694" y="9864"/>
                    <a:pt x="9007" y="10113"/>
                  </a:cubicBezTo>
                  <a:cubicBezTo>
                    <a:pt x="9321" y="10363"/>
                    <a:pt x="9411" y="10987"/>
                    <a:pt x="9456" y="11736"/>
                  </a:cubicBezTo>
                  <a:cubicBezTo>
                    <a:pt x="9500" y="12486"/>
                    <a:pt x="9500" y="13360"/>
                    <a:pt x="9545" y="14109"/>
                  </a:cubicBezTo>
                  <a:cubicBezTo>
                    <a:pt x="9590" y="14858"/>
                    <a:pt x="9680" y="15482"/>
                    <a:pt x="9949" y="15732"/>
                  </a:cubicBezTo>
                  <a:cubicBezTo>
                    <a:pt x="10217" y="15982"/>
                    <a:pt x="10666" y="15857"/>
                    <a:pt x="11024" y="15545"/>
                  </a:cubicBezTo>
                  <a:cubicBezTo>
                    <a:pt x="11383" y="15232"/>
                    <a:pt x="11651" y="14733"/>
                    <a:pt x="12010" y="13984"/>
                  </a:cubicBezTo>
                  <a:cubicBezTo>
                    <a:pt x="12368" y="13235"/>
                    <a:pt x="12817" y="12236"/>
                    <a:pt x="12996" y="12173"/>
                  </a:cubicBezTo>
                  <a:cubicBezTo>
                    <a:pt x="13175" y="12111"/>
                    <a:pt x="13085" y="12985"/>
                    <a:pt x="12996" y="13797"/>
                  </a:cubicBezTo>
                  <a:cubicBezTo>
                    <a:pt x="12906" y="14608"/>
                    <a:pt x="12817" y="15357"/>
                    <a:pt x="12906" y="15982"/>
                  </a:cubicBezTo>
                  <a:cubicBezTo>
                    <a:pt x="12996" y="16606"/>
                    <a:pt x="13265" y="17105"/>
                    <a:pt x="13623" y="17292"/>
                  </a:cubicBezTo>
                  <a:cubicBezTo>
                    <a:pt x="13982" y="17480"/>
                    <a:pt x="14430" y="17355"/>
                    <a:pt x="15237" y="16418"/>
                  </a:cubicBezTo>
                  <a:cubicBezTo>
                    <a:pt x="16043" y="15482"/>
                    <a:pt x="17208" y="13734"/>
                    <a:pt x="17880" y="12423"/>
                  </a:cubicBezTo>
                  <a:cubicBezTo>
                    <a:pt x="18553" y="11112"/>
                    <a:pt x="18732" y="10238"/>
                    <a:pt x="18598" y="9926"/>
                  </a:cubicBezTo>
                  <a:cubicBezTo>
                    <a:pt x="18463" y="9614"/>
                    <a:pt x="18015" y="9864"/>
                    <a:pt x="17432" y="10488"/>
                  </a:cubicBezTo>
                  <a:cubicBezTo>
                    <a:pt x="16850" y="11112"/>
                    <a:pt x="16133" y="12111"/>
                    <a:pt x="15954" y="13360"/>
                  </a:cubicBezTo>
                  <a:cubicBezTo>
                    <a:pt x="15774" y="14608"/>
                    <a:pt x="16133" y="16106"/>
                    <a:pt x="17163" y="16793"/>
                  </a:cubicBezTo>
                  <a:cubicBezTo>
                    <a:pt x="18194" y="17480"/>
                    <a:pt x="19897" y="17355"/>
                    <a:pt x="21600" y="1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7590169" y="1767744"/>
              <a:ext cx="136870" cy="32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87" fill="norm" stroke="1" extrusionOk="0">
                  <a:moveTo>
                    <a:pt x="6576" y="0"/>
                  </a:moveTo>
                  <a:cubicBezTo>
                    <a:pt x="7558" y="5684"/>
                    <a:pt x="8539" y="11368"/>
                    <a:pt x="8867" y="14566"/>
                  </a:cubicBezTo>
                  <a:cubicBezTo>
                    <a:pt x="9194" y="17763"/>
                    <a:pt x="8867" y="18474"/>
                    <a:pt x="8376" y="19326"/>
                  </a:cubicBezTo>
                  <a:cubicBezTo>
                    <a:pt x="7885" y="20179"/>
                    <a:pt x="7230" y="21174"/>
                    <a:pt x="6903" y="21316"/>
                  </a:cubicBezTo>
                  <a:cubicBezTo>
                    <a:pt x="6576" y="21458"/>
                    <a:pt x="6576" y="20747"/>
                    <a:pt x="7230" y="19397"/>
                  </a:cubicBezTo>
                  <a:cubicBezTo>
                    <a:pt x="7885" y="18047"/>
                    <a:pt x="9194" y="16058"/>
                    <a:pt x="10339" y="14708"/>
                  </a:cubicBezTo>
                  <a:cubicBezTo>
                    <a:pt x="11485" y="13358"/>
                    <a:pt x="12467" y="12647"/>
                    <a:pt x="13776" y="12434"/>
                  </a:cubicBezTo>
                  <a:cubicBezTo>
                    <a:pt x="15085" y="12221"/>
                    <a:pt x="16721" y="12505"/>
                    <a:pt x="18030" y="13429"/>
                  </a:cubicBezTo>
                  <a:cubicBezTo>
                    <a:pt x="19339" y="14353"/>
                    <a:pt x="20321" y="15916"/>
                    <a:pt x="20812" y="17124"/>
                  </a:cubicBezTo>
                  <a:cubicBezTo>
                    <a:pt x="21303" y="18332"/>
                    <a:pt x="21303" y="19184"/>
                    <a:pt x="20648" y="19895"/>
                  </a:cubicBezTo>
                  <a:cubicBezTo>
                    <a:pt x="19994" y="20605"/>
                    <a:pt x="18685" y="21174"/>
                    <a:pt x="15739" y="21387"/>
                  </a:cubicBezTo>
                  <a:cubicBezTo>
                    <a:pt x="12794" y="21600"/>
                    <a:pt x="8212" y="21458"/>
                    <a:pt x="5267" y="21103"/>
                  </a:cubicBezTo>
                  <a:cubicBezTo>
                    <a:pt x="2321" y="20747"/>
                    <a:pt x="1012" y="20179"/>
                    <a:pt x="358" y="19539"/>
                  </a:cubicBezTo>
                  <a:cubicBezTo>
                    <a:pt x="-297" y="18900"/>
                    <a:pt x="-297" y="18189"/>
                    <a:pt x="2485" y="17337"/>
                  </a:cubicBezTo>
                  <a:cubicBezTo>
                    <a:pt x="5267" y="16484"/>
                    <a:pt x="10830" y="15489"/>
                    <a:pt x="16394" y="14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7766844" y="1761139"/>
              <a:ext cx="304006" cy="322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67" fill="norm" stroke="1" extrusionOk="0">
                  <a:moveTo>
                    <a:pt x="2644" y="12220"/>
                  </a:moveTo>
                  <a:cubicBezTo>
                    <a:pt x="2044" y="13622"/>
                    <a:pt x="1444" y="15025"/>
                    <a:pt x="994" y="16217"/>
                  </a:cubicBezTo>
                  <a:cubicBezTo>
                    <a:pt x="544" y="17409"/>
                    <a:pt x="244" y="18391"/>
                    <a:pt x="94" y="19233"/>
                  </a:cubicBezTo>
                  <a:cubicBezTo>
                    <a:pt x="-56" y="20074"/>
                    <a:pt x="-56" y="20776"/>
                    <a:pt x="319" y="21126"/>
                  </a:cubicBezTo>
                  <a:cubicBezTo>
                    <a:pt x="694" y="21477"/>
                    <a:pt x="1444" y="21477"/>
                    <a:pt x="2344" y="20916"/>
                  </a:cubicBezTo>
                  <a:cubicBezTo>
                    <a:pt x="3244" y="20355"/>
                    <a:pt x="4294" y="19233"/>
                    <a:pt x="4969" y="18321"/>
                  </a:cubicBezTo>
                  <a:cubicBezTo>
                    <a:pt x="5644" y="17409"/>
                    <a:pt x="5944" y="16708"/>
                    <a:pt x="6244" y="16989"/>
                  </a:cubicBezTo>
                  <a:cubicBezTo>
                    <a:pt x="6544" y="17269"/>
                    <a:pt x="6844" y="18532"/>
                    <a:pt x="7594" y="19233"/>
                  </a:cubicBezTo>
                  <a:cubicBezTo>
                    <a:pt x="8344" y="19934"/>
                    <a:pt x="9544" y="20074"/>
                    <a:pt x="10744" y="19443"/>
                  </a:cubicBezTo>
                  <a:cubicBezTo>
                    <a:pt x="11944" y="18812"/>
                    <a:pt x="13144" y="17409"/>
                    <a:pt x="14494" y="14745"/>
                  </a:cubicBezTo>
                  <a:cubicBezTo>
                    <a:pt x="15844" y="12080"/>
                    <a:pt x="17344" y="8152"/>
                    <a:pt x="18244" y="5838"/>
                  </a:cubicBezTo>
                  <a:cubicBezTo>
                    <a:pt x="19144" y="3524"/>
                    <a:pt x="19444" y="2822"/>
                    <a:pt x="19669" y="1981"/>
                  </a:cubicBezTo>
                  <a:cubicBezTo>
                    <a:pt x="19894" y="1139"/>
                    <a:pt x="20044" y="158"/>
                    <a:pt x="19894" y="17"/>
                  </a:cubicBezTo>
                  <a:cubicBezTo>
                    <a:pt x="19744" y="-123"/>
                    <a:pt x="19294" y="578"/>
                    <a:pt x="18544" y="3313"/>
                  </a:cubicBezTo>
                  <a:cubicBezTo>
                    <a:pt x="17794" y="6048"/>
                    <a:pt x="16744" y="10817"/>
                    <a:pt x="16219" y="13552"/>
                  </a:cubicBezTo>
                  <a:cubicBezTo>
                    <a:pt x="15694" y="16287"/>
                    <a:pt x="15694" y="16989"/>
                    <a:pt x="15844" y="17690"/>
                  </a:cubicBezTo>
                  <a:cubicBezTo>
                    <a:pt x="15994" y="18391"/>
                    <a:pt x="16294" y="19093"/>
                    <a:pt x="17269" y="19093"/>
                  </a:cubicBezTo>
                  <a:cubicBezTo>
                    <a:pt x="18244" y="19093"/>
                    <a:pt x="19894" y="18391"/>
                    <a:pt x="21544" y="17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7936394" y="1901094"/>
              <a:ext cx="19795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3567" y="21600"/>
                  </a:moveTo>
                  <a:cubicBezTo>
                    <a:pt x="1728" y="20571"/>
                    <a:pt x="-110" y="19543"/>
                    <a:pt x="5" y="16971"/>
                  </a:cubicBezTo>
                  <a:cubicBezTo>
                    <a:pt x="120" y="14400"/>
                    <a:pt x="2188" y="10286"/>
                    <a:pt x="6094" y="7200"/>
                  </a:cubicBezTo>
                  <a:cubicBezTo>
                    <a:pt x="10001" y="4114"/>
                    <a:pt x="15745" y="2057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8573141" y="1880914"/>
              <a:ext cx="282224" cy="20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03" fill="norm" stroke="1" extrusionOk="0">
                  <a:moveTo>
                    <a:pt x="1392" y="2707"/>
                  </a:moveTo>
                  <a:cubicBezTo>
                    <a:pt x="1232" y="1411"/>
                    <a:pt x="1072" y="115"/>
                    <a:pt x="992" y="7"/>
                  </a:cubicBezTo>
                  <a:cubicBezTo>
                    <a:pt x="912" y="-101"/>
                    <a:pt x="912" y="979"/>
                    <a:pt x="752" y="3787"/>
                  </a:cubicBezTo>
                  <a:cubicBezTo>
                    <a:pt x="592" y="6595"/>
                    <a:pt x="272" y="11131"/>
                    <a:pt x="112" y="14047"/>
                  </a:cubicBezTo>
                  <a:cubicBezTo>
                    <a:pt x="-48" y="16963"/>
                    <a:pt x="-48" y="18259"/>
                    <a:pt x="192" y="19339"/>
                  </a:cubicBezTo>
                  <a:cubicBezTo>
                    <a:pt x="432" y="20419"/>
                    <a:pt x="912" y="21283"/>
                    <a:pt x="1552" y="21391"/>
                  </a:cubicBezTo>
                  <a:cubicBezTo>
                    <a:pt x="2192" y="21499"/>
                    <a:pt x="2992" y="20851"/>
                    <a:pt x="3952" y="19123"/>
                  </a:cubicBezTo>
                  <a:cubicBezTo>
                    <a:pt x="4912" y="17395"/>
                    <a:pt x="6032" y="14587"/>
                    <a:pt x="6752" y="12535"/>
                  </a:cubicBezTo>
                  <a:cubicBezTo>
                    <a:pt x="7472" y="10483"/>
                    <a:pt x="7792" y="9187"/>
                    <a:pt x="7792" y="9295"/>
                  </a:cubicBezTo>
                  <a:cubicBezTo>
                    <a:pt x="7792" y="9403"/>
                    <a:pt x="7472" y="10915"/>
                    <a:pt x="7232" y="12211"/>
                  </a:cubicBezTo>
                  <a:cubicBezTo>
                    <a:pt x="6992" y="13507"/>
                    <a:pt x="6832" y="14587"/>
                    <a:pt x="6832" y="15667"/>
                  </a:cubicBezTo>
                  <a:cubicBezTo>
                    <a:pt x="6832" y="16747"/>
                    <a:pt x="6992" y="17827"/>
                    <a:pt x="7872" y="18259"/>
                  </a:cubicBezTo>
                  <a:cubicBezTo>
                    <a:pt x="8752" y="18691"/>
                    <a:pt x="10352" y="18475"/>
                    <a:pt x="11552" y="17611"/>
                  </a:cubicBezTo>
                  <a:cubicBezTo>
                    <a:pt x="12752" y="16747"/>
                    <a:pt x="13552" y="15235"/>
                    <a:pt x="14192" y="13399"/>
                  </a:cubicBezTo>
                  <a:cubicBezTo>
                    <a:pt x="14832" y="11563"/>
                    <a:pt x="15312" y="9403"/>
                    <a:pt x="15312" y="8755"/>
                  </a:cubicBezTo>
                  <a:cubicBezTo>
                    <a:pt x="15312" y="8107"/>
                    <a:pt x="14832" y="8971"/>
                    <a:pt x="14272" y="10699"/>
                  </a:cubicBezTo>
                  <a:cubicBezTo>
                    <a:pt x="13712" y="12427"/>
                    <a:pt x="13072" y="15019"/>
                    <a:pt x="12512" y="17071"/>
                  </a:cubicBezTo>
                  <a:cubicBezTo>
                    <a:pt x="11952" y="19123"/>
                    <a:pt x="11472" y="20635"/>
                    <a:pt x="11232" y="20851"/>
                  </a:cubicBezTo>
                  <a:cubicBezTo>
                    <a:pt x="10992" y="21067"/>
                    <a:pt x="10992" y="19987"/>
                    <a:pt x="11792" y="17179"/>
                  </a:cubicBezTo>
                  <a:cubicBezTo>
                    <a:pt x="12592" y="14371"/>
                    <a:pt x="14192" y="9835"/>
                    <a:pt x="15392" y="7351"/>
                  </a:cubicBezTo>
                  <a:cubicBezTo>
                    <a:pt x="16592" y="4867"/>
                    <a:pt x="17392" y="4435"/>
                    <a:pt x="18192" y="4327"/>
                  </a:cubicBezTo>
                  <a:cubicBezTo>
                    <a:pt x="18992" y="4219"/>
                    <a:pt x="19792" y="4435"/>
                    <a:pt x="20432" y="5947"/>
                  </a:cubicBezTo>
                  <a:cubicBezTo>
                    <a:pt x="21072" y="7459"/>
                    <a:pt x="21552" y="10267"/>
                    <a:pt x="21232" y="12967"/>
                  </a:cubicBezTo>
                  <a:cubicBezTo>
                    <a:pt x="20912" y="15667"/>
                    <a:pt x="19792" y="18259"/>
                    <a:pt x="18672" y="20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8897509" y="1755044"/>
              <a:ext cx="10295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16611" y="0"/>
                  </a:moveTo>
                  <a:cubicBezTo>
                    <a:pt x="14451" y="2769"/>
                    <a:pt x="12291" y="5538"/>
                    <a:pt x="10131" y="8792"/>
                  </a:cubicBezTo>
                  <a:cubicBezTo>
                    <a:pt x="7971" y="12046"/>
                    <a:pt x="5811" y="15785"/>
                    <a:pt x="4083" y="17931"/>
                  </a:cubicBezTo>
                  <a:cubicBezTo>
                    <a:pt x="2355" y="20077"/>
                    <a:pt x="1059" y="20631"/>
                    <a:pt x="411" y="20354"/>
                  </a:cubicBezTo>
                  <a:cubicBezTo>
                    <a:pt x="-237" y="20077"/>
                    <a:pt x="-237" y="18969"/>
                    <a:pt x="1275" y="17308"/>
                  </a:cubicBezTo>
                  <a:cubicBezTo>
                    <a:pt x="2787" y="15646"/>
                    <a:pt x="5811" y="13431"/>
                    <a:pt x="8187" y="11977"/>
                  </a:cubicBezTo>
                  <a:cubicBezTo>
                    <a:pt x="10563" y="10523"/>
                    <a:pt x="12291" y="9831"/>
                    <a:pt x="14235" y="9415"/>
                  </a:cubicBezTo>
                  <a:cubicBezTo>
                    <a:pt x="16179" y="9000"/>
                    <a:pt x="18339" y="8862"/>
                    <a:pt x="19635" y="9138"/>
                  </a:cubicBezTo>
                  <a:cubicBezTo>
                    <a:pt x="20931" y="9415"/>
                    <a:pt x="21363" y="10108"/>
                    <a:pt x="20715" y="11077"/>
                  </a:cubicBezTo>
                  <a:cubicBezTo>
                    <a:pt x="20067" y="12046"/>
                    <a:pt x="18339" y="13292"/>
                    <a:pt x="16395" y="14262"/>
                  </a:cubicBezTo>
                  <a:cubicBezTo>
                    <a:pt x="14451" y="15231"/>
                    <a:pt x="12291" y="15923"/>
                    <a:pt x="9915" y="16477"/>
                  </a:cubicBezTo>
                  <a:cubicBezTo>
                    <a:pt x="7539" y="17031"/>
                    <a:pt x="4947" y="17446"/>
                    <a:pt x="3435" y="18000"/>
                  </a:cubicBezTo>
                  <a:cubicBezTo>
                    <a:pt x="1923" y="18554"/>
                    <a:pt x="1491" y="19246"/>
                    <a:pt x="4083" y="19869"/>
                  </a:cubicBezTo>
                  <a:cubicBezTo>
                    <a:pt x="6675" y="20492"/>
                    <a:pt x="12291" y="21046"/>
                    <a:pt x="179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9033562" y="1939194"/>
              <a:ext cx="9138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9413" y="0"/>
                  </a:moveTo>
                  <a:cubicBezTo>
                    <a:pt x="7940" y="3429"/>
                    <a:pt x="6468" y="6857"/>
                    <a:pt x="4750" y="10629"/>
                  </a:cubicBezTo>
                  <a:cubicBezTo>
                    <a:pt x="3031" y="14400"/>
                    <a:pt x="1068" y="18514"/>
                    <a:pt x="331" y="19543"/>
                  </a:cubicBezTo>
                  <a:cubicBezTo>
                    <a:pt x="-405" y="20571"/>
                    <a:pt x="86" y="18514"/>
                    <a:pt x="1804" y="15257"/>
                  </a:cubicBezTo>
                  <a:cubicBezTo>
                    <a:pt x="3522" y="12000"/>
                    <a:pt x="6468" y="7543"/>
                    <a:pt x="8922" y="4629"/>
                  </a:cubicBezTo>
                  <a:cubicBezTo>
                    <a:pt x="11377" y="1714"/>
                    <a:pt x="13340" y="343"/>
                    <a:pt x="15304" y="171"/>
                  </a:cubicBezTo>
                  <a:cubicBezTo>
                    <a:pt x="17268" y="0"/>
                    <a:pt x="19231" y="1029"/>
                    <a:pt x="19968" y="3943"/>
                  </a:cubicBezTo>
                  <a:cubicBezTo>
                    <a:pt x="20704" y="6857"/>
                    <a:pt x="20213" y="11657"/>
                    <a:pt x="20213" y="14914"/>
                  </a:cubicBezTo>
                  <a:cubicBezTo>
                    <a:pt x="20213" y="18171"/>
                    <a:pt x="20704" y="19886"/>
                    <a:pt x="211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9165141" y="1969398"/>
              <a:ext cx="109474" cy="125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0683" fill="norm" stroke="1" extrusionOk="0">
                  <a:moveTo>
                    <a:pt x="16405" y="255"/>
                  </a:moveTo>
                  <a:cubicBezTo>
                    <a:pt x="13605" y="-94"/>
                    <a:pt x="10805" y="-442"/>
                    <a:pt x="8005" y="1823"/>
                  </a:cubicBezTo>
                  <a:cubicBezTo>
                    <a:pt x="5205" y="4087"/>
                    <a:pt x="2405" y="8964"/>
                    <a:pt x="1005" y="12274"/>
                  </a:cubicBezTo>
                  <a:cubicBezTo>
                    <a:pt x="-395" y="15584"/>
                    <a:pt x="-395" y="17326"/>
                    <a:pt x="1405" y="18719"/>
                  </a:cubicBezTo>
                  <a:cubicBezTo>
                    <a:pt x="3205" y="20113"/>
                    <a:pt x="6805" y="21158"/>
                    <a:pt x="10405" y="20461"/>
                  </a:cubicBezTo>
                  <a:cubicBezTo>
                    <a:pt x="14005" y="19764"/>
                    <a:pt x="17605" y="17326"/>
                    <a:pt x="19405" y="14887"/>
                  </a:cubicBezTo>
                  <a:cubicBezTo>
                    <a:pt x="21205" y="12448"/>
                    <a:pt x="21205" y="10010"/>
                    <a:pt x="18805" y="8616"/>
                  </a:cubicBezTo>
                  <a:cubicBezTo>
                    <a:pt x="16405" y="7223"/>
                    <a:pt x="11605" y="6874"/>
                    <a:pt x="6805" y="6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9299315" y="1970944"/>
              <a:ext cx="159100" cy="12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20" fill="norm" stroke="1" extrusionOk="0">
                  <a:moveTo>
                    <a:pt x="1314" y="1117"/>
                  </a:moveTo>
                  <a:cubicBezTo>
                    <a:pt x="746" y="4841"/>
                    <a:pt x="177" y="8566"/>
                    <a:pt x="35" y="11731"/>
                  </a:cubicBezTo>
                  <a:cubicBezTo>
                    <a:pt x="-107" y="14897"/>
                    <a:pt x="177" y="17503"/>
                    <a:pt x="1030" y="18807"/>
                  </a:cubicBezTo>
                  <a:cubicBezTo>
                    <a:pt x="1882" y="20110"/>
                    <a:pt x="3304" y="20110"/>
                    <a:pt x="4440" y="19366"/>
                  </a:cubicBezTo>
                  <a:cubicBezTo>
                    <a:pt x="5577" y="18621"/>
                    <a:pt x="6430" y="17131"/>
                    <a:pt x="7425" y="15828"/>
                  </a:cubicBezTo>
                  <a:cubicBezTo>
                    <a:pt x="8419" y="14524"/>
                    <a:pt x="9556" y="13407"/>
                    <a:pt x="10125" y="13779"/>
                  </a:cubicBezTo>
                  <a:cubicBezTo>
                    <a:pt x="10693" y="14152"/>
                    <a:pt x="10693" y="16014"/>
                    <a:pt x="11119" y="17690"/>
                  </a:cubicBezTo>
                  <a:cubicBezTo>
                    <a:pt x="11546" y="19366"/>
                    <a:pt x="12398" y="20855"/>
                    <a:pt x="13677" y="21228"/>
                  </a:cubicBezTo>
                  <a:cubicBezTo>
                    <a:pt x="14956" y="21600"/>
                    <a:pt x="16661" y="20855"/>
                    <a:pt x="18225" y="18807"/>
                  </a:cubicBezTo>
                  <a:cubicBezTo>
                    <a:pt x="19788" y="16759"/>
                    <a:pt x="21209" y="13407"/>
                    <a:pt x="21351" y="10055"/>
                  </a:cubicBezTo>
                  <a:cubicBezTo>
                    <a:pt x="21493" y="6703"/>
                    <a:pt x="20356" y="3352"/>
                    <a:pt x="192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9512805" y="1971440"/>
              <a:ext cx="133972" cy="13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202" fill="norm" stroke="1" extrusionOk="0">
                  <a:moveTo>
                    <a:pt x="918" y="1859"/>
                  </a:moveTo>
                  <a:cubicBezTo>
                    <a:pt x="918" y="7017"/>
                    <a:pt x="918" y="12175"/>
                    <a:pt x="752" y="15560"/>
                  </a:cubicBezTo>
                  <a:cubicBezTo>
                    <a:pt x="586" y="18945"/>
                    <a:pt x="253" y="20557"/>
                    <a:pt x="87" y="19912"/>
                  </a:cubicBezTo>
                  <a:cubicBezTo>
                    <a:pt x="-79" y="19268"/>
                    <a:pt x="-79" y="16366"/>
                    <a:pt x="752" y="13142"/>
                  </a:cubicBezTo>
                  <a:cubicBezTo>
                    <a:pt x="1583" y="9918"/>
                    <a:pt x="3244" y="6372"/>
                    <a:pt x="5736" y="3793"/>
                  </a:cubicBezTo>
                  <a:cubicBezTo>
                    <a:pt x="8229" y="1214"/>
                    <a:pt x="11552" y="-398"/>
                    <a:pt x="14543" y="86"/>
                  </a:cubicBezTo>
                  <a:cubicBezTo>
                    <a:pt x="17533" y="569"/>
                    <a:pt x="20192" y="3148"/>
                    <a:pt x="20856" y="7017"/>
                  </a:cubicBezTo>
                  <a:cubicBezTo>
                    <a:pt x="21521" y="10886"/>
                    <a:pt x="20192" y="16044"/>
                    <a:pt x="18863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0116729" y="1904650"/>
              <a:ext cx="150149" cy="34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510" fill="norm" stroke="1" extrusionOk="0">
                  <a:moveTo>
                    <a:pt x="6049" y="4946"/>
                  </a:moveTo>
                  <a:cubicBezTo>
                    <a:pt x="6049" y="7331"/>
                    <a:pt x="6049" y="9716"/>
                    <a:pt x="5605" y="12168"/>
                  </a:cubicBezTo>
                  <a:cubicBezTo>
                    <a:pt x="5161" y="14619"/>
                    <a:pt x="4273" y="17137"/>
                    <a:pt x="3238" y="18860"/>
                  </a:cubicBezTo>
                  <a:cubicBezTo>
                    <a:pt x="2202" y="20582"/>
                    <a:pt x="1019" y="21510"/>
                    <a:pt x="427" y="21510"/>
                  </a:cubicBezTo>
                  <a:cubicBezTo>
                    <a:pt x="-165" y="21510"/>
                    <a:pt x="-165" y="20582"/>
                    <a:pt x="575" y="18065"/>
                  </a:cubicBezTo>
                  <a:cubicBezTo>
                    <a:pt x="1314" y="15547"/>
                    <a:pt x="2794" y="11439"/>
                    <a:pt x="4125" y="8325"/>
                  </a:cubicBezTo>
                  <a:cubicBezTo>
                    <a:pt x="5457" y="5211"/>
                    <a:pt x="6640" y="3090"/>
                    <a:pt x="7824" y="1831"/>
                  </a:cubicBezTo>
                  <a:cubicBezTo>
                    <a:pt x="9008" y="573"/>
                    <a:pt x="10191" y="175"/>
                    <a:pt x="11523" y="43"/>
                  </a:cubicBezTo>
                  <a:cubicBezTo>
                    <a:pt x="12854" y="-90"/>
                    <a:pt x="14334" y="43"/>
                    <a:pt x="16109" y="1103"/>
                  </a:cubicBezTo>
                  <a:cubicBezTo>
                    <a:pt x="17884" y="2163"/>
                    <a:pt x="19956" y="4150"/>
                    <a:pt x="20695" y="5542"/>
                  </a:cubicBezTo>
                  <a:cubicBezTo>
                    <a:pt x="21435" y="6933"/>
                    <a:pt x="20843" y="7728"/>
                    <a:pt x="18180" y="8391"/>
                  </a:cubicBezTo>
                  <a:cubicBezTo>
                    <a:pt x="15517" y="9054"/>
                    <a:pt x="10783" y="9584"/>
                    <a:pt x="7528" y="9782"/>
                  </a:cubicBezTo>
                  <a:cubicBezTo>
                    <a:pt x="4273" y="9981"/>
                    <a:pt x="2498" y="9849"/>
                    <a:pt x="1610" y="9451"/>
                  </a:cubicBezTo>
                  <a:cubicBezTo>
                    <a:pt x="723" y="9054"/>
                    <a:pt x="723" y="8391"/>
                    <a:pt x="723" y="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0337799" y="2072544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831850" y="2955458"/>
              <a:ext cx="8959850" cy="418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6" fill="norm" stroke="1" extrusionOk="0">
                  <a:moveTo>
                    <a:pt x="0" y="3586"/>
                  </a:moveTo>
                  <a:cubicBezTo>
                    <a:pt x="189" y="3368"/>
                    <a:pt x="378" y="3150"/>
                    <a:pt x="574" y="3095"/>
                  </a:cubicBezTo>
                  <a:cubicBezTo>
                    <a:pt x="771" y="3041"/>
                    <a:pt x="975" y="3150"/>
                    <a:pt x="1186" y="3204"/>
                  </a:cubicBezTo>
                  <a:cubicBezTo>
                    <a:pt x="1398" y="3259"/>
                    <a:pt x="1618" y="3259"/>
                    <a:pt x="1811" y="3204"/>
                  </a:cubicBezTo>
                  <a:cubicBezTo>
                    <a:pt x="2005" y="3150"/>
                    <a:pt x="2174" y="3041"/>
                    <a:pt x="2355" y="2822"/>
                  </a:cubicBezTo>
                  <a:cubicBezTo>
                    <a:pt x="2536" y="2604"/>
                    <a:pt x="2730" y="2277"/>
                    <a:pt x="2903" y="2059"/>
                  </a:cubicBezTo>
                  <a:cubicBezTo>
                    <a:pt x="3077" y="1841"/>
                    <a:pt x="3230" y="1731"/>
                    <a:pt x="3383" y="1568"/>
                  </a:cubicBezTo>
                  <a:cubicBezTo>
                    <a:pt x="3536" y="1404"/>
                    <a:pt x="3689" y="1186"/>
                    <a:pt x="3847" y="1022"/>
                  </a:cubicBezTo>
                  <a:cubicBezTo>
                    <a:pt x="4006" y="859"/>
                    <a:pt x="4169" y="750"/>
                    <a:pt x="4345" y="641"/>
                  </a:cubicBezTo>
                  <a:cubicBezTo>
                    <a:pt x="4521" y="531"/>
                    <a:pt x="4710" y="422"/>
                    <a:pt x="4891" y="368"/>
                  </a:cubicBezTo>
                  <a:cubicBezTo>
                    <a:pt x="5072" y="313"/>
                    <a:pt x="5246" y="313"/>
                    <a:pt x="5434" y="259"/>
                  </a:cubicBezTo>
                  <a:cubicBezTo>
                    <a:pt x="5623" y="204"/>
                    <a:pt x="5827" y="95"/>
                    <a:pt x="6029" y="41"/>
                  </a:cubicBezTo>
                  <a:cubicBezTo>
                    <a:pt x="6230" y="-14"/>
                    <a:pt x="6429" y="-14"/>
                    <a:pt x="6636" y="41"/>
                  </a:cubicBezTo>
                  <a:cubicBezTo>
                    <a:pt x="6843" y="95"/>
                    <a:pt x="7057" y="204"/>
                    <a:pt x="7274" y="313"/>
                  </a:cubicBezTo>
                  <a:cubicBezTo>
                    <a:pt x="7491" y="422"/>
                    <a:pt x="7710" y="531"/>
                    <a:pt x="7884" y="641"/>
                  </a:cubicBezTo>
                  <a:cubicBezTo>
                    <a:pt x="8057" y="750"/>
                    <a:pt x="8185" y="859"/>
                    <a:pt x="8376" y="968"/>
                  </a:cubicBezTo>
                  <a:cubicBezTo>
                    <a:pt x="8568" y="1077"/>
                    <a:pt x="8823" y="1186"/>
                    <a:pt x="9004" y="1295"/>
                  </a:cubicBezTo>
                  <a:cubicBezTo>
                    <a:pt x="9185" y="1404"/>
                    <a:pt x="9292" y="1513"/>
                    <a:pt x="9420" y="1568"/>
                  </a:cubicBezTo>
                  <a:cubicBezTo>
                    <a:pt x="9547" y="1622"/>
                    <a:pt x="9695" y="1622"/>
                    <a:pt x="9828" y="1677"/>
                  </a:cubicBezTo>
                  <a:cubicBezTo>
                    <a:pt x="9961" y="1731"/>
                    <a:pt x="10078" y="1841"/>
                    <a:pt x="10206" y="1950"/>
                  </a:cubicBezTo>
                  <a:cubicBezTo>
                    <a:pt x="10333" y="2059"/>
                    <a:pt x="10471" y="2168"/>
                    <a:pt x="10606" y="2277"/>
                  </a:cubicBezTo>
                  <a:cubicBezTo>
                    <a:pt x="10741" y="2386"/>
                    <a:pt x="10874" y="2495"/>
                    <a:pt x="11007" y="2550"/>
                  </a:cubicBezTo>
                  <a:cubicBezTo>
                    <a:pt x="11139" y="2604"/>
                    <a:pt x="11272" y="2604"/>
                    <a:pt x="11412" y="2659"/>
                  </a:cubicBezTo>
                  <a:cubicBezTo>
                    <a:pt x="11553" y="2713"/>
                    <a:pt x="11701" y="2822"/>
                    <a:pt x="11844" y="2931"/>
                  </a:cubicBezTo>
                  <a:cubicBezTo>
                    <a:pt x="11986" y="3041"/>
                    <a:pt x="12124" y="3150"/>
                    <a:pt x="12249" y="3259"/>
                  </a:cubicBezTo>
                  <a:cubicBezTo>
                    <a:pt x="12374" y="3368"/>
                    <a:pt x="12486" y="3477"/>
                    <a:pt x="12614" y="3586"/>
                  </a:cubicBezTo>
                  <a:cubicBezTo>
                    <a:pt x="12742" y="3695"/>
                    <a:pt x="12884" y="3804"/>
                    <a:pt x="13032" y="3968"/>
                  </a:cubicBezTo>
                  <a:cubicBezTo>
                    <a:pt x="13180" y="4131"/>
                    <a:pt x="13334" y="4350"/>
                    <a:pt x="13535" y="4568"/>
                  </a:cubicBezTo>
                  <a:cubicBezTo>
                    <a:pt x="13737" y="4786"/>
                    <a:pt x="13987" y="5004"/>
                    <a:pt x="14188" y="5222"/>
                  </a:cubicBezTo>
                  <a:cubicBezTo>
                    <a:pt x="14390" y="5441"/>
                    <a:pt x="14543" y="5659"/>
                    <a:pt x="14678" y="5877"/>
                  </a:cubicBezTo>
                  <a:cubicBezTo>
                    <a:pt x="14813" y="6095"/>
                    <a:pt x="14931" y="6313"/>
                    <a:pt x="15058" y="6531"/>
                  </a:cubicBezTo>
                  <a:cubicBezTo>
                    <a:pt x="15186" y="6750"/>
                    <a:pt x="15324" y="6968"/>
                    <a:pt x="15459" y="7186"/>
                  </a:cubicBezTo>
                  <a:cubicBezTo>
                    <a:pt x="15594" y="7404"/>
                    <a:pt x="15727" y="7622"/>
                    <a:pt x="15852" y="7841"/>
                  </a:cubicBezTo>
                  <a:cubicBezTo>
                    <a:pt x="15977" y="8059"/>
                    <a:pt x="16094" y="8277"/>
                    <a:pt x="16214" y="8495"/>
                  </a:cubicBezTo>
                  <a:cubicBezTo>
                    <a:pt x="16334" y="8713"/>
                    <a:pt x="16456" y="8931"/>
                    <a:pt x="16581" y="9150"/>
                  </a:cubicBezTo>
                  <a:cubicBezTo>
                    <a:pt x="16706" y="9368"/>
                    <a:pt x="16834" y="9586"/>
                    <a:pt x="16951" y="9859"/>
                  </a:cubicBezTo>
                  <a:cubicBezTo>
                    <a:pt x="17069" y="10131"/>
                    <a:pt x="17176" y="10459"/>
                    <a:pt x="17291" y="10731"/>
                  </a:cubicBezTo>
                  <a:cubicBezTo>
                    <a:pt x="17406" y="11004"/>
                    <a:pt x="17528" y="11222"/>
                    <a:pt x="17699" y="11659"/>
                  </a:cubicBezTo>
                  <a:cubicBezTo>
                    <a:pt x="17870" y="12095"/>
                    <a:pt x="18089" y="12750"/>
                    <a:pt x="18301" y="13350"/>
                  </a:cubicBezTo>
                  <a:cubicBezTo>
                    <a:pt x="18513" y="13950"/>
                    <a:pt x="18717" y="14495"/>
                    <a:pt x="18908" y="15041"/>
                  </a:cubicBezTo>
                  <a:cubicBezTo>
                    <a:pt x="19100" y="15586"/>
                    <a:pt x="19278" y="16131"/>
                    <a:pt x="19498" y="16731"/>
                  </a:cubicBezTo>
                  <a:cubicBezTo>
                    <a:pt x="19717" y="17331"/>
                    <a:pt x="19977" y="17986"/>
                    <a:pt x="20217" y="18586"/>
                  </a:cubicBezTo>
                  <a:cubicBezTo>
                    <a:pt x="20457" y="19186"/>
                    <a:pt x="20676" y="19731"/>
                    <a:pt x="20903" y="20222"/>
                  </a:cubicBezTo>
                  <a:cubicBezTo>
                    <a:pt x="21131" y="20713"/>
                    <a:pt x="21365" y="21150"/>
                    <a:pt x="21600" y="21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38099" y="3492827"/>
              <a:ext cx="167218" cy="29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1065"/>
                  </a:moveTo>
                  <a:cubicBezTo>
                    <a:pt x="4922" y="1065"/>
                    <a:pt x="9843" y="1065"/>
                    <a:pt x="12987" y="989"/>
                  </a:cubicBezTo>
                  <a:cubicBezTo>
                    <a:pt x="16132" y="913"/>
                    <a:pt x="17499" y="761"/>
                    <a:pt x="18866" y="532"/>
                  </a:cubicBezTo>
                  <a:cubicBezTo>
                    <a:pt x="20233" y="304"/>
                    <a:pt x="21600" y="0"/>
                    <a:pt x="21600" y="0"/>
                  </a:cubicBezTo>
                  <a:cubicBezTo>
                    <a:pt x="21600" y="0"/>
                    <a:pt x="20233" y="304"/>
                    <a:pt x="18319" y="913"/>
                  </a:cubicBezTo>
                  <a:cubicBezTo>
                    <a:pt x="16405" y="1521"/>
                    <a:pt x="13944" y="2434"/>
                    <a:pt x="12167" y="3118"/>
                  </a:cubicBezTo>
                  <a:cubicBezTo>
                    <a:pt x="10390" y="3803"/>
                    <a:pt x="9296" y="4259"/>
                    <a:pt x="9570" y="4944"/>
                  </a:cubicBezTo>
                  <a:cubicBezTo>
                    <a:pt x="9843" y="5628"/>
                    <a:pt x="11484" y="6541"/>
                    <a:pt x="12167" y="7377"/>
                  </a:cubicBezTo>
                  <a:cubicBezTo>
                    <a:pt x="12851" y="8214"/>
                    <a:pt x="12577" y="8975"/>
                    <a:pt x="10663" y="10648"/>
                  </a:cubicBezTo>
                  <a:cubicBezTo>
                    <a:pt x="8749" y="12321"/>
                    <a:pt x="5195" y="14907"/>
                    <a:pt x="3144" y="16656"/>
                  </a:cubicBezTo>
                  <a:cubicBezTo>
                    <a:pt x="1094" y="18406"/>
                    <a:pt x="547" y="19318"/>
                    <a:pt x="957" y="20003"/>
                  </a:cubicBezTo>
                  <a:cubicBezTo>
                    <a:pt x="1367" y="20687"/>
                    <a:pt x="2734" y="21144"/>
                    <a:pt x="4785" y="21372"/>
                  </a:cubicBezTo>
                  <a:cubicBezTo>
                    <a:pt x="6835" y="21600"/>
                    <a:pt x="9570" y="21600"/>
                    <a:pt x="11484" y="21372"/>
                  </a:cubicBezTo>
                  <a:cubicBezTo>
                    <a:pt x="13397" y="21144"/>
                    <a:pt x="14491" y="20687"/>
                    <a:pt x="15585" y="20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09549" y="3634644"/>
              <a:ext cx="209551" cy="147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1825"/>
                  </a:moveTo>
                  <a:cubicBezTo>
                    <a:pt x="873" y="913"/>
                    <a:pt x="1745" y="0"/>
                    <a:pt x="2618" y="0"/>
                  </a:cubicBezTo>
                  <a:cubicBezTo>
                    <a:pt x="3491" y="0"/>
                    <a:pt x="4364" y="913"/>
                    <a:pt x="5564" y="3499"/>
                  </a:cubicBezTo>
                  <a:cubicBezTo>
                    <a:pt x="6764" y="6085"/>
                    <a:pt x="8291" y="10344"/>
                    <a:pt x="9055" y="13234"/>
                  </a:cubicBezTo>
                  <a:cubicBezTo>
                    <a:pt x="9818" y="16124"/>
                    <a:pt x="9818" y="17645"/>
                    <a:pt x="9491" y="19014"/>
                  </a:cubicBezTo>
                  <a:cubicBezTo>
                    <a:pt x="9164" y="20383"/>
                    <a:pt x="8509" y="21600"/>
                    <a:pt x="8182" y="20992"/>
                  </a:cubicBezTo>
                  <a:cubicBezTo>
                    <a:pt x="7855" y="20383"/>
                    <a:pt x="7855" y="17949"/>
                    <a:pt x="8182" y="15059"/>
                  </a:cubicBezTo>
                  <a:cubicBezTo>
                    <a:pt x="8509" y="12169"/>
                    <a:pt x="9164" y="8823"/>
                    <a:pt x="9709" y="6389"/>
                  </a:cubicBezTo>
                  <a:cubicBezTo>
                    <a:pt x="10255" y="3955"/>
                    <a:pt x="10691" y="2434"/>
                    <a:pt x="10800" y="2434"/>
                  </a:cubicBezTo>
                  <a:cubicBezTo>
                    <a:pt x="10909" y="2434"/>
                    <a:pt x="10691" y="3955"/>
                    <a:pt x="10364" y="5628"/>
                  </a:cubicBezTo>
                  <a:cubicBezTo>
                    <a:pt x="10036" y="7301"/>
                    <a:pt x="9600" y="9127"/>
                    <a:pt x="9382" y="10800"/>
                  </a:cubicBezTo>
                  <a:cubicBezTo>
                    <a:pt x="9164" y="12473"/>
                    <a:pt x="9164" y="13994"/>
                    <a:pt x="11236" y="14907"/>
                  </a:cubicBezTo>
                  <a:cubicBezTo>
                    <a:pt x="13309" y="15820"/>
                    <a:pt x="17455" y="16124"/>
                    <a:pt x="21600" y="16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605580" y="3539394"/>
              <a:ext cx="2942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257"/>
                    <a:pt x="2735" y="6514"/>
                    <a:pt x="575" y="10114"/>
                  </a:cubicBezTo>
                  <a:cubicBezTo>
                    <a:pt x="-1585" y="13714"/>
                    <a:pt x="2735" y="1765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0" y="3920394"/>
              <a:ext cx="6159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2" y="18000"/>
                    <a:pt x="5344" y="14400"/>
                    <a:pt x="8165" y="11400"/>
                  </a:cubicBezTo>
                  <a:cubicBezTo>
                    <a:pt x="10986" y="8400"/>
                    <a:pt x="13955" y="6000"/>
                    <a:pt x="16219" y="4200"/>
                  </a:cubicBezTo>
                  <a:cubicBezTo>
                    <a:pt x="18482" y="2400"/>
                    <a:pt x="2004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425449" y="3945794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793749" y="3628294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793749" y="379974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728146" y="3529779"/>
              <a:ext cx="126055" cy="402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6" fill="norm" stroke="1" extrusionOk="0">
                  <a:moveTo>
                    <a:pt x="21439" y="853"/>
                  </a:moveTo>
                  <a:cubicBezTo>
                    <a:pt x="20359" y="400"/>
                    <a:pt x="19279" y="-52"/>
                    <a:pt x="16039" y="5"/>
                  </a:cubicBezTo>
                  <a:cubicBezTo>
                    <a:pt x="12799" y="61"/>
                    <a:pt x="7399" y="627"/>
                    <a:pt x="4159" y="1192"/>
                  </a:cubicBezTo>
                  <a:cubicBezTo>
                    <a:pt x="919" y="1757"/>
                    <a:pt x="-161" y="2323"/>
                    <a:pt x="19" y="2775"/>
                  </a:cubicBezTo>
                  <a:cubicBezTo>
                    <a:pt x="199" y="3228"/>
                    <a:pt x="1639" y="3567"/>
                    <a:pt x="4699" y="4358"/>
                  </a:cubicBezTo>
                  <a:cubicBezTo>
                    <a:pt x="7759" y="5150"/>
                    <a:pt x="12439" y="6394"/>
                    <a:pt x="14239" y="7695"/>
                  </a:cubicBezTo>
                  <a:cubicBezTo>
                    <a:pt x="16039" y="8995"/>
                    <a:pt x="14959" y="10352"/>
                    <a:pt x="12799" y="11427"/>
                  </a:cubicBezTo>
                  <a:cubicBezTo>
                    <a:pt x="10639" y="12501"/>
                    <a:pt x="7399" y="13293"/>
                    <a:pt x="4879" y="13745"/>
                  </a:cubicBezTo>
                  <a:cubicBezTo>
                    <a:pt x="2359" y="14197"/>
                    <a:pt x="559" y="14310"/>
                    <a:pt x="559" y="14254"/>
                  </a:cubicBezTo>
                  <a:cubicBezTo>
                    <a:pt x="559" y="14197"/>
                    <a:pt x="2359" y="13971"/>
                    <a:pt x="3619" y="14141"/>
                  </a:cubicBezTo>
                  <a:cubicBezTo>
                    <a:pt x="4879" y="14310"/>
                    <a:pt x="5599" y="14876"/>
                    <a:pt x="5779" y="15780"/>
                  </a:cubicBezTo>
                  <a:cubicBezTo>
                    <a:pt x="5959" y="16685"/>
                    <a:pt x="5599" y="17929"/>
                    <a:pt x="5419" y="18947"/>
                  </a:cubicBezTo>
                  <a:cubicBezTo>
                    <a:pt x="5239" y="19965"/>
                    <a:pt x="5239" y="20756"/>
                    <a:pt x="6139" y="21152"/>
                  </a:cubicBezTo>
                  <a:cubicBezTo>
                    <a:pt x="7039" y="21548"/>
                    <a:pt x="8839" y="21548"/>
                    <a:pt x="11179" y="21378"/>
                  </a:cubicBezTo>
                  <a:cubicBezTo>
                    <a:pt x="13519" y="21209"/>
                    <a:pt x="16399" y="20869"/>
                    <a:pt x="19279" y="20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2006599" y="3545744"/>
              <a:ext cx="190501" cy="35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0"/>
                  </a:moveTo>
                  <a:cubicBezTo>
                    <a:pt x="15600" y="254"/>
                    <a:pt x="9600" y="508"/>
                    <a:pt x="6000" y="762"/>
                  </a:cubicBezTo>
                  <a:cubicBezTo>
                    <a:pt x="2400" y="1016"/>
                    <a:pt x="1200" y="1271"/>
                    <a:pt x="600" y="1715"/>
                  </a:cubicBezTo>
                  <a:cubicBezTo>
                    <a:pt x="0" y="2160"/>
                    <a:pt x="0" y="2795"/>
                    <a:pt x="0" y="4193"/>
                  </a:cubicBezTo>
                  <a:cubicBezTo>
                    <a:pt x="0" y="5591"/>
                    <a:pt x="0" y="7751"/>
                    <a:pt x="0" y="9148"/>
                  </a:cubicBezTo>
                  <a:cubicBezTo>
                    <a:pt x="0" y="10546"/>
                    <a:pt x="0" y="11181"/>
                    <a:pt x="360" y="11245"/>
                  </a:cubicBezTo>
                  <a:cubicBezTo>
                    <a:pt x="720" y="11308"/>
                    <a:pt x="1440" y="10800"/>
                    <a:pt x="2280" y="10355"/>
                  </a:cubicBezTo>
                  <a:cubicBezTo>
                    <a:pt x="3120" y="9911"/>
                    <a:pt x="4080" y="9529"/>
                    <a:pt x="5400" y="9339"/>
                  </a:cubicBezTo>
                  <a:cubicBezTo>
                    <a:pt x="6720" y="9148"/>
                    <a:pt x="8400" y="9148"/>
                    <a:pt x="9960" y="9974"/>
                  </a:cubicBezTo>
                  <a:cubicBezTo>
                    <a:pt x="11520" y="10800"/>
                    <a:pt x="12960" y="12452"/>
                    <a:pt x="13320" y="14294"/>
                  </a:cubicBezTo>
                  <a:cubicBezTo>
                    <a:pt x="13680" y="16136"/>
                    <a:pt x="12960" y="18169"/>
                    <a:pt x="11520" y="19440"/>
                  </a:cubicBezTo>
                  <a:cubicBezTo>
                    <a:pt x="10080" y="20711"/>
                    <a:pt x="7920" y="21219"/>
                    <a:pt x="6240" y="21409"/>
                  </a:cubicBezTo>
                  <a:cubicBezTo>
                    <a:pt x="4560" y="21600"/>
                    <a:pt x="3360" y="21473"/>
                    <a:pt x="2400" y="20838"/>
                  </a:cubicBezTo>
                  <a:cubicBezTo>
                    <a:pt x="1440" y="20202"/>
                    <a:pt x="720" y="19059"/>
                    <a:pt x="0" y="17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2309671" y="3583844"/>
              <a:ext cx="16682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600" fill="norm" stroke="1" extrusionOk="0">
                  <a:moveTo>
                    <a:pt x="4271" y="0"/>
                  </a:moveTo>
                  <a:cubicBezTo>
                    <a:pt x="4541" y="4856"/>
                    <a:pt x="4811" y="9712"/>
                    <a:pt x="4676" y="12977"/>
                  </a:cubicBezTo>
                  <a:cubicBezTo>
                    <a:pt x="4541" y="16242"/>
                    <a:pt x="4001" y="17916"/>
                    <a:pt x="3596" y="19172"/>
                  </a:cubicBezTo>
                  <a:cubicBezTo>
                    <a:pt x="3191" y="20428"/>
                    <a:pt x="2921" y="21265"/>
                    <a:pt x="2381" y="21265"/>
                  </a:cubicBezTo>
                  <a:cubicBezTo>
                    <a:pt x="1841" y="21265"/>
                    <a:pt x="1031" y="20428"/>
                    <a:pt x="491" y="19507"/>
                  </a:cubicBezTo>
                  <a:cubicBezTo>
                    <a:pt x="-49" y="18586"/>
                    <a:pt x="-319" y="17581"/>
                    <a:pt x="626" y="17079"/>
                  </a:cubicBezTo>
                  <a:cubicBezTo>
                    <a:pt x="1571" y="16577"/>
                    <a:pt x="3731" y="16577"/>
                    <a:pt x="6431" y="15823"/>
                  </a:cubicBezTo>
                  <a:cubicBezTo>
                    <a:pt x="9131" y="15070"/>
                    <a:pt x="12371" y="13563"/>
                    <a:pt x="14936" y="11302"/>
                  </a:cubicBezTo>
                  <a:cubicBezTo>
                    <a:pt x="17501" y="9042"/>
                    <a:pt x="19391" y="6028"/>
                    <a:pt x="20201" y="5191"/>
                  </a:cubicBezTo>
                  <a:cubicBezTo>
                    <a:pt x="21011" y="4353"/>
                    <a:pt x="20741" y="5693"/>
                    <a:pt x="20741" y="8791"/>
                  </a:cubicBezTo>
                  <a:cubicBezTo>
                    <a:pt x="20741" y="11888"/>
                    <a:pt x="21011" y="16744"/>
                    <a:pt x="21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2520949" y="3869594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760"/>
                    <a:pt x="21600" y="11520"/>
                    <a:pt x="18000" y="15120"/>
                  </a:cubicBezTo>
                  <a:cubicBezTo>
                    <a:pt x="14400" y="18720"/>
                    <a:pt x="72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2839398" y="3598281"/>
              <a:ext cx="170502" cy="30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21" fill="norm" stroke="1" extrusionOk="0">
                  <a:moveTo>
                    <a:pt x="21481" y="2127"/>
                  </a:moveTo>
                  <a:cubicBezTo>
                    <a:pt x="21214" y="1377"/>
                    <a:pt x="20948" y="627"/>
                    <a:pt x="20148" y="252"/>
                  </a:cubicBezTo>
                  <a:cubicBezTo>
                    <a:pt x="19348" y="-123"/>
                    <a:pt x="18014" y="-123"/>
                    <a:pt x="14814" y="552"/>
                  </a:cubicBezTo>
                  <a:cubicBezTo>
                    <a:pt x="11614" y="1227"/>
                    <a:pt x="6548" y="2577"/>
                    <a:pt x="3614" y="3627"/>
                  </a:cubicBezTo>
                  <a:cubicBezTo>
                    <a:pt x="681" y="4677"/>
                    <a:pt x="-119" y="5427"/>
                    <a:pt x="14" y="6552"/>
                  </a:cubicBezTo>
                  <a:cubicBezTo>
                    <a:pt x="148" y="7677"/>
                    <a:pt x="1214" y="9177"/>
                    <a:pt x="3348" y="10002"/>
                  </a:cubicBezTo>
                  <a:cubicBezTo>
                    <a:pt x="5481" y="10827"/>
                    <a:pt x="8681" y="10977"/>
                    <a:pt x="10948" y="11127"/>
                  </a:cubicBezTo>
                  <a:cubicBezTo>
                    <a:pt x="13214" y="11277"/>
                    <a:pt x="14548" y="11427"/>
                    <a:pt x="15748" y="11802"/>
                  </a:cubicBezTo>
                  <a:cubicBezTo>
                    <a:pt x="16948" y="12177"/>
                    <a:pt x="18014" y="12777"/>
                    <a:pt x="18548" y="13452"/>
                  </a:cubicBezTo>
                  <a:cubicBezTo>
                    <a:pt x="19081" y="14127"/>
                    <a:pt x="19081" y="14877"/>
                    <a:pt x="18014" y="16077"/>
                  </a:cubicBezTo>
                  <a:cubicBezTo>
                    <a:pt x="16948" y="17277"/>
                    <a:pt x="14814" y="18927"/>
                    <a:pt x="13081" y="19902"/>
                  </a:cubicBezTo>
                  <a:cubicBezTo>
                    <a:pt x="11348" y="20877"/>
                    <a:pt x="10014" y="21177"/>
                    <a:pt x="8281" y="21327"/>
                  </a:cubicBezTo>
                  <a:cubicBezTo>
                    <a:pt x="6548" y="21477"/>
                    <a:pt x="4414" y="21477"/>
                    <a:pt x="3214" y="21102"/>
                  </a:cubicBezTo>
                  <a:cubicBezTo>
                    <a:pt x="2014" y="20727"/>
                    <a:pt x="1748" y="19977"/>
                    <a:pt x="2281" y="19452"/>
                  </a:cubicBezTo>
                  <a:cubicBezTo>
                    <a:pt x="2814" y="18927"/>
                    <a:pt x="4148" y="18627"/>
                    <a:pt x="5481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3321050" y="3628294"/>
              <a:ext cx="254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838"/>
                    <a:pt x="14400" y="11676"/>
                    <a:pt x="12600" y="15081"/>
                  </a:cubicBezTo>
                  <a:cubicBezTo>
                    <a:pt x="10800" y="18486"/>
                    <a:pt x="10800" y="19459"/>
                    <a:pt x="9000" y="20141"/>
                  </a:cubicBezTo>
                  <a:cubicBezTo>
                    <a:pt x="7200" y="20822"/>
                    <a:pt x="3600" y="21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3187700" y="3621944"/>
              <a:ext cx="2032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9029"/>
                    <a:pt x="450" y="16457"/>
                    <a:pt x="3263" y="13371"/>
                  </a:cubicBezTo>
                  <a:cubicBezTo>
                    <a:pt x="6075" y="10286"/>
                    <a:pt x="11475" y="6686"/>
                    <a:pt x="14962" y="4371"/>
                  </a:cubicBezTo>
                  <a:cubicBezTo>
                    <a:pt x="18450" y="2057"/>
                    <a:pt x="2002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3524250" y="3490182"/>
              <a:ext cx="83482" cy="43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419" fill="norm" stroke="1" extrusionOk="0">
                  <a:moveTo>
                    <a:pt x="0" y="1162"/>
                  </a:moveTo>
                  <a:cubicBezTo>
                    <a:pt x="1580" y="749"/>
                    <a:pt x="3161" y="335"/>
                    <a:pt x="5268" y="129"/>
                  </a:cubicBezTo>
                  <a:cubicBezTo>
                    <a:pt x="7376" y="-78"/>
                    <a:pt x="10010" y="-78"/>
                    <a:pt x="12907" y="439"/>
                  </a:cubicBezTo>
                  <a:cubicBezTo>
                    <a:pt x="15805" y="955"/>
                    <a:pt x="18966" y="1989"/>
                    <a:pt x="19756" y="3178"/>
                  </a:cubicBezTo>
                  <a:cubicBezTo>
                    <a:pt x="20546" y="4366"/>
                    <a:pt x="18966" y="5710"/>
                    <a:pt x="16332" y="6846"/>
                  </a:cubicBezTo>
                  <a:cubicBezTo>
                    <a:pt x="13698" y="7983"/>
                    <a:pt x="10010" y="8913"/>
                    <a:pt x="7639" y="9637"/>
                  </a:cubicBezTo>
                  <a:cubicBezTo>
                    <a:pt x="5268" y="10360"/>
                    <a:pt x="4215" y="10877"/>
                    <a:pt x="6849" y="12014"/>
                  </a:cubicBezTo>
                  <a:cubicBezTo>
                    <a:pt x="9483" y="13151"/>
                    <a:pt x="15805" y="14908"/>
                    <a:pt x="18702" y="16355"/>
                  </a:cubicBezTo>
                  <a:cubicBezTo>
                    <a:pt x="21600" y="17801"/>
                    <a:pt x="21073" y="18938"/>
                    <a:pt x="19493" y="19765"/>
                  </a:cubicBezTo>
                  <a:cubicBezTo>
                    <a:pt x="17912" y="20592"/>
                    <a:pt x="15278" y="21109"/>
                    <a:pt x="12644" y="21315"/>
                  </a:cubicBezTo>
                  <a:cubicBezTo>
                    <a:pt x="10010" y="21522"/>
                    <a:pt x="7376" y="21419"/>
                    <a:pt x="5532" y="21005"/>
                  </a:cubicBezTo>
                  <a:cubicBezTo>
                    <a:pt x="3688" y="20592"/>
                    <a:pt x="2634" y="19868"/>
                    <a:pt x="1580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956050" y="3685444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3968114" y="3837844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4995001" y="3674760"/>
              <a:ext cx="189862" cy="462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61" fill="norm" stroke="1" extrusionOk="0">
                  <a:moveTo>
                    <a:pt x="3835" y="4913"/>
                  </a:moveTo>
                  <a:cubicBezTo>
                    <a:pt x="3360" y="6779"/>
                    <a:pt x="2886" y="8644"/>
                    <a:pt x="2767" y="11197"/>
                  </a:cubicBezTo>
                  <a:cubicBezTo>
                    <a:pt x="2648" y="13750"/>
                    <a:pt x="2886" y="16990"/>
                    <a:pt x="3004" y="18904"/>
                  </a:cubicBezTo>
                  <a:cubicBezTo>
                    <a:pt x="3123" y="20819"/>
                    <a:pt x="3123" y="21408"/>
                    <a:pt x="2886" y="21457"/>
                  </a:cubicBezTo>
                  <a:cubicBezTo>
                    <a:pt x="2648" y="21506"/>
                    <a:pt x="2174" y="21015"/>
                    <a:pt x="1462" y="19002"/>
                  </a:cubicBezTo>
                  <a:cubicBezTo>
                    <a:pt x="749" y="16990"/>
                    <a:pt x="-200" y="13455"/>
                    <a:pt x="37" y="10510"/>
                  </a:cubicBezTo>
                  <a:cubicBezTo>
                    <a:pt x="275" y="7564"/>
                    <a:pt x="1699" y="5208"/>
                    <a:pt x="4191" y="3539"/>
                  </a:cubicBezTo>
                  <a:cubicBezTo>
                    <a:pt x="6684" y="1870"/>
                    <a:pt x="10244" y="888"/>
                    <a:pt x="12855" y="397"/>
                  </a:cubicBezTo>
                  <a:cubicBezTo>
                    <a:pt x="15466" y="-94"/>
                    <a:pt x="17127" y="-94"/>
                    <a:pt x="18552" y="201"/>
                  </a:cubicBezTo>
                  <a:cubicBezTo>
                    <a:pt x="19976" y="495"/>
                    <a:pt x="21163" y="1084"/>
                    <a:pt x="21281" y="2164"/>
                  </a:cubicBezTo>
                  <a:cubicBezTo>
                    <a:pt x="21400" y="3244"/>
                    <a:pt x="20451" y="4815"/>
                    <a:pt x="18196" y="6190"/>
                  </a:cubicBezTo>
                  <a:cubicBezTo>
                    <a:pt x="15941" y="7564"/>
                    <a:pt x="12380" y="8742"/>
                    <a:pt x="9413" y="9430"/>
                  </a:cubicBezTo>
                  <a:cubicBezTo>
                    <a:pt x="6446" y="10117"/>
                    <a:pt x="4073" y="10313"/>
                    <a:pt x="1699" y="1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5082116" y="3466281"/>
              <a:ext cx="137584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665" y="6896"/>
                  </a:moveTo>
                  <a:cubicBezTo>
                    <a:pt x="665" y="9596"/>
                    <a:pt x="665" y="12296"/>
                    <a:pt x="498" y="14456"/>
                  </a:cubicBezTo>
                  <a:cubicBezTo>
                    <a:pt x="332" y="16616"/>
                    <a:pt x="0" y="18236"/>
                    <a:pt x="0" y="18371"/>
                  </a:cubicBezTo>
                  <a:cubicBezTo>
                    <a:pt x="0" y="18506"/>
                    <a:pt x="332" y="17156"/>
                    <a:pt x="1329" y="14186"/>
                  </a:cubicBezTo>
                  <a:cubicBezTo>
                    <a:pt x="2326" y="11216"/>
                    <a:pt x="3988" y="6626"/>
                    <a:pt x="5649" y="3791"/>
                  </a:cubicBezTo>
                  <a:cubicBezTo>
                    <a:pt x="7311" y="956"/>
                    <a:pt x="8972" y="-124"/>
                    <a:pt x="10302" y="11"/>
                  </a:cubicBezTo>
                  <a:cubicBezTo>
                    <a:pt x="11631" y="146"/>
                    <a:pt x="12628" y="1496"/>
                    <a:pt x="14455" y="5276"/>
                  </a:cubicBezTo>
                  <a:cubicBezTo>
                    <a:pt x="16283" y="9056"/>
                    <a:pt x="18942" y="1526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5391150" y="3736244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5378450" y="3888644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5814483" y="3674640"/>
              <a:ext cx="132028" cy="21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06" fill="norm" stroke="1" extrusionOk="0">
                  <a:moveTo>
                    <a:pt x="16800" y="6044"/>
                  </a:moveTo>
                  <a:cubicBezTo>
                    <a:pt x="16800" y="4175"/>
                    <a:pt x="16800" y="2306"/>
                    <a:pt x="15943" y="1164"/>
                  </a:cubicBezTo>
                  <a:cubicBezTo>
                    <a:pt x="15086" y="21"/>
                    <a:pt x="13371" y="-394"/>
                    <a:pt x="11143" y="437"/>
                  </a:cubicBezTo>
                  <a:cubicBezTo>
                    <a:pt x="8914" y="1268"/>
                    <a:pt x="6171" y="3344"/>
                    <a:pt x="3943" y="6252"/>
                  </a:cubicBezTo>
                  <a:cubicBezTo>
                    <a:pt x="1714" y="9160"/>
                    <a:pt x="0" y="12898"/>
                    <a:pt x="0" y="15910"/>
                  </a:cubicBezTo>
                  <a:cubicBezTo>
                    <a:pt x="0" y="18921"/>
                    <a:pt x="1714" y="21206"/>
                    <a:pt x="5143" y="21206"/>
                  </a:cubicBezTo>
                  <a:cubicBezTo>
                    <a:pt x="8571" y="21206"/>
                    <a:pt x="13714" y="18921"/>
                    <a:pt x="16800" y="16221"/>
                  </a:cubicBezTo>
                  <a:cubicBezTo>
                    <a:pt x="19886" y="13521"/>
                    <a:pt x="20914" y="10406"/>
                    <a:pt x="21257" y="8225"/>
                  </a:cubicBezTo>
                  <a:cubicBezTo>
                    <a:pt x="21600" y="6044"/>
                    <a:pt x="21257" y="4798"/>
                    <a:pt x="20229" y="4383"/>
                  </a:cubicBezTo>
                  <a:cubicBezTo>
                    <a:pt x="19200" y="3968"/>
                    <a:pt x="17486" y="4383"/>
                    <a:pt x="15771" y="4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038850" y="385689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6100108" y="3707850"/>
              <a:ext cx="135507" cy="23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399" fill="norm" stroke="1" extrusionOk="0">
                  <a:moveTo>
                    <a:pt x="13882" y="273"/>
                  </a:moveTo>
                  <a:cubicBezTo>
                    <a:pt x="10336" y="80"/>
                    <a:pt x="6790" y="-113"/>
                    <a:pt x="4372" y="80"/>
                  </a:cubicBezTo>
                  <a:cubicBezTo>
                    <a:pt x="1954" y="273"/>
                    <a:pt x="664" y="851"/>
                    <a:pt x="181" y="1719"/>
                  </a:cubicBezTo>
                  <a:cubicBezTo>
                    <a:pt x="-303" y="2587"/>
                    <a:pt x="19" y="3744"/>
                    <a:pt x="3243" y="5576"/>
                  </a:cubicBezTo>
                  <a:cubicBezTo>
                    <a:pt x="6467" y="7408"/>
                    <a:pt x="12593" y="9916"/>
                    <a:pt x="16300" y="12326"/>
                  </a:cubicBezTo>
                  <a:cubicBezTo>
                    <a:pt x="20007" y="14737"/>
                    <a:pt x="21297" y="17051"/>
                    <a:pt x="20330" y="18691"/>
                  </a:cubicBezTo>
                  <a:cubicBezTo>
                    <a:pt x="19363" y="20330"/>
                    <a:pt x="16139" y="21294"/>
                    <a:pt x="13237" y="21391"/>
                  </a:cubicBezTo>
                  <a:cubicBezTo>
                    <a:pt x="10336" y="21487"/>
                    <a:pt x="7757" y="20716"/>
                    <a:pt x="5178" y="19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6178550" y="3634644"/>
              <a:ext cx="2222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1" y="17673"/>
                    <a:pt x="6583" y="13745"/>
                    <a:pt x="10183" y="10145"/>
                  </a:cubicBezTo>
                  <a:cubicBezTo>
                    <a:pt x="13783" y="6545"/>
                    <a:pt x="17691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690706" y="4318032"/>
              <a:ext cx="163495" cy="457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37" fill="norm" stroke="1" extrusionOk="0">
                  <a:moveTo>
                    <a:pt x="17018" y="1005"/>
                  </a:moveTo>
                  <a:cubicBezTo>
                    <a:pt x="16197" y="609"/>
                    <a:pt x="15377" y="212"/>
                    <a:pt x="13600" y="64"/>
                  </a:cubicBezTo>
                  <a:cubicBezTo>
                    <a:pt x="11823" y="-85"/>
                    <a:pt x="9089" y="14"/>
                    <a:pt x="6491" y="509"/>
                  </a:cubicBezTo>
                  <a:cubicBezTo>
                    <a:pt x="3894" y="1005"/>
                    <a:pt x="1433" y="1897"/>
                    <a:pt x="476" y="2590"/>
                  </a:cubicBezTo>
                  <a:cubicBezTo>
                    <a:pt x="-481" y="3284"/>
                    <a:pt x="66" y="3779"/>
                    <a:pt x="1570" y="4423"/>
                  </a:cubicBezTo>
                  <a:cubicBezTo>
                    <a:pt x="3073" y="5067"/>
                    <a:pt x="5534" y="5860"/>
                    <a:pt x="7175" y="6801"/>
                  </a:cubicBezTo>
                  <a:cubicBezTo>
                    <a:pt x="8815" y="7743"/>
                    <a:pt x="9635" y="8832"/>
                    <a:pt x="8952" y="9873"/>
                  </a:cubicBezTo>
                  <a:cubicBezTo>
                    <a:pt x="8268" y="10913"/>
                    <a:pt x="6081" y="11904"/>
                    <a:pt x="4304" y="12449"/>
                  </a:cubicBezTo>
                  <a:cubicBezTo>
                    <a:pt x="2527" y="12994"/>
                    <a:pt x="1160" y="13093"/>
                    <a:pt x="1023" y="12994"/>
                  </a:cubicBezTo>
                  <a:cubicBezTo>
                    <a:pt x="886" y="12895"/>
                    <a:pt x="1980" y="12598"/>
                    <a:pt x="3073" y="12647"/>
                  </a:cubicBezTo>
                  <a:cubicBezTo>
                    <a:pt x="4167" y="12697"/>
                    <a:pt x="5261" y="13093"/>
                    <a:pt x="5534" y="13886"/>
                  </a:cubicBezTo>
                  <a:cubicBezTo>
                    <a:pt x="5808" y="14678"/>
                    <a:pt x="5261" y="15867"/>
                    <a:pt x="4441" y="16957"/>
                  </a:cubicBezTo>
                  <a:cubicBezTo>
                    <a:pt x="3620" y="18047"/>
                    <a:pt x="2527" y="19038"/>
                    <a:pt x="2116" y="19781"/>
                  </a:cubicBezTo>
                  <a:cubicBezTo>
                    <a:pt x="1706" y="20524"/>
                    <a:pt x="1980" y="21020"/>
                    <a:pt x="3073" y="21267"/>
                  </a:cubicBezTo>
                  <a:cubicBezTo>
                    <a:pt x="4167" y="21515"/>
                    <a:pt x="6081" y="21515"/>
                    <a:pt x="9225" y="21119"/>
                  </a:cubicBezTo>
                  <a:cubicBezTo>
                    <a:pt x="12370" y="20722"/>
                    <a:pt x="16744" y="19930"/>
                    <a:pt x="21119" y="19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2035518" y="4362216"/>
              <a:ext cx="123483" cy="29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93" fill="norm" stroke="1" extrusionOk="0">
                  <a:moveTo>
                    <a:pt x="21358" y="192"/>
                  </a:moveTo>
                  <a:cubicBezTo>
                    <a:pt x="19527" y="40"/>
                    <a:pt x="17697" y="-112"/>
                    <a:pt x="16233" y="116"/>
                  </a:cubicBezTo>
                  <a:cubicBezTo>
                    <a:pt x="14768" y="344"/>
                    <a:pt x="13670" y="953"/>
                    <a:pt x="11107" y="3387"/>
                  </a:cubicBezTo>
                  <a:cubicBezTo>
                    <a:pt x="8544" y="5820"/>
                    <a:pt x="4517" y="10080"/>
                    <a:pt x="2321" y="12970"/>
                  </a:cubicBezTo>
                  <a:cubicBezTo>
                    <a:pt x="124" y="15860"/>
                    <a:pt x="-242" y="17381"/>
                    <a:pt x="124" y="18522"/>
                  </a:cubicBezTo>
                  <a:cubicBezTo>
                    <a:pt x="490" y="19663"/>
                    <a:pt x="1589" y="20423"/>
                    <a:pt x="3602" y="20880"/>
                  </a:cubicBezTo>
                  <a:cubicBezTo>
                    <a:pt x="5616" y="21336"/>
                    <a:pt x="8544" y="21488"/>
                    <a:pt x="10924" y="21336"/>
                  </a:cubicBezTo>
                  <a:cubicBezTo>
                    <a:pt x="13304" y="21184"/>
                    <a:pt x="15134" y="20727"/>
                    <a:pt x="16599" y="20119"/>
                  </a:cubicBezTo>
                  <a:cubicBezTo>
                    <a:pt x="18063" y="19511"/>
                    <a:pt x="19161" y="18750"/>
                    <a:pt x="19527" y="17913"/>
                  </a:cubicBezTo>
                  <a:cubicBezTo>
                    <a:pt x="19894" y="17077"/>
                    <a:pt x="19527" y="16164"/>
                    <a:pt x="17331" y="15175"/>
                  </a:cubicBezTo>
                  <a:cubicBezTo>
                    <a:pt x="15134" y="14187"/>
                    <a:pt x="11107" y="13122"/>
                    <a:pt x="7812" y="12665"/>
                  </a:cubicBezTo>
                  <a:cubicBezTo>
                    <a:pt x="4517" y="12209"/>
                    <a:pt x="1955" y="12361"/>
                    <a:pt x="1222" y="12742"/>
                  </a:cubicBezTo>
                  <a:cubicBezTo>
                    <a:pt x="490" y="13122"/>
                    <a:pt x="1589" y="13730"/>
                    <a:pt x="2687" y="14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111250" y="3583844"/>
              <a:ext cx="254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43"/>
                    <a:pt x="7200" y="10286"/>
                    <a:pt x="10800" y="13886"/>
                  </a:cubicBezTo>
                  <a:cubicBezTo>
                    <a:pt x="14400" y="17486"/>
                    <a:pt x="180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1162050" y="3672744"/>
              <a:ext cx="141538" cy="15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037" fill="norm" stroke="1" extrusionOk="0">
                  <a:moveTo>
                    <a:pt x="6574" y="0"/>
                  </a:moveTo>
                  <a:cubicBezTo>
                    <a:pt x="4696" y="3795"/>
                    <a:pt x="2817" y="7589"/>
                    <a:pt x="2348" y="11238"/>
                  </a:cubicBezTo>
                  <a:cubicBezTo>
                    <a:pt x="1878" y="14886"/>
                    <a:pt x="2817" y="18389"/>
                    <a:pt x="4852" y="19995"/>
                  </a:cubicBezTo>
                  <a:cubicBezTo>
                    <a:pt x="6887" y="21600"/>
                    <a:pt x="10017" y="21308"/>
                    <a:pt x="13148" y="19411"/>
                  </a:cubicBezTo>
                  <a:cubicBezTo>
                    <a:pt x="16278" y="17514"/>
                    <a:pt x="19409" y="14011"/>
                    <a:pt x="20504" y="10070"/>
                  </a:cubicBezTo>
                  <a:cubicBezTo>
                    <a:pt x="21600" y="6130"/>
                    <a:pt x="20661" y="1751"/>
                    <a:pt x="16904" y="876"/>
                  </a:cubicBezTo>
                  <a:cubicBezTo>
                    <a:pt x="13148" y="0"/>
                    <a:pt x="6574" y="2627"/>
                    <a:pt x="0" y="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1101443" y="4434744"/>
              <a:ext cx="980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364"/>
                    <a:pt x="-1585" y="8727"/>
                    <a:pt x="575" y="12327"/>
                  </a:cubicBezTo>
                  <a:cubicBezTo>
                    <a:pt x="2735" y="15927"/>
                    <a:pt x="11375" y="1876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163502" y="4441094"/>
              <a:ext cx="107757" cy="16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267" fill="norm" stroke="1" extrusionOk="0">
                  <a:moveTo>
                    <a:pt x="9501" y="3366"/>
                  </a:moveTo>
                  <a:cubicBezTo>
                    <a:pt x="6241" y="5610"/>
                    <a:pt x="2980" y="7855"/>
                    <a:pt x="1350" y="10519"/>
                  </a:cubicBezTo>
                  <a:cubicBezTo>
                    <a:pt x="-280" y="13184"/>
                    <a:pt x="-280" y="16270"/>
                    <a:pt x="535" y="18374"/>
                  </a:cubicBezTo>
                  <a:cubicBezTo>
                    <a:pt x="1350" y="20478"/>
                    <a:pt x="2980" y="21600"/>
                    <a:pt x="6445" y="21179"/>
                  </a:cubicBezTo>
                  <a:cubicBezTo>
                    <a:pt x="9909" y="20758"/>
                    <a:pt x="15207" y="18795"/>
                    <a:pt x="18060" y="16270"/>
                  </a:cubicBezTo>
                  <a:cubicBezTo>
                    <a:pt x="20912" y="13745"/>
                    <a:pt x="21320" y="10660"/>
                    <a:pt x="20097" y="8135"/>
                  </a:cubicBezTo>
                  <a:cubicBezTo>
                    <a:pt x="18875" y="5610"/>
                    <a:pt x="16022" y="3647"/>
                    <a:pt x="13373" y="2525"/>
                  </a:cubicBezTo>
                  <a:cubicBezTo>
                    <a:pt x="10724" y="1403"/>
                    <a:pt x="8278" y="1122"/>
                    <a:pt x="6852" y="842"/>
                  </a:cubicBezTo>
                  <a:cubicBezTo>
                    <a:pt x="5426" y="561"/>
                    <a:pt x="5018" y="281"/>
                    <a:pt x="46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2279650" y="4361665"/>
              <a:ext cx="228600" cy="27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1736"/>
                  </a:moveTo>
                  <a:cubicBezTo>
                    <a:pt x="200" y="911"/>
                    <a:pt x="400" y="87"/>
                    <a:pt x="500" y="417"/>
                  </a:cubicBezTo>
                  <a:cubicBezTo>
                    <a:pt x="600" y="746"/>
                    <a:pt x="600" y="2230"/>
                    <a:pt x="800" y="5940"/>
                  </a:cubicBezTo>
                  <a:cubicBezTo>
                    <a:pt x="1000" y="9650"/>
                    <a:pt x="1400" y="15586"/>
                    <a:pt x="1600" y="17730"/>
                  </a:cubicBezTo>
                  <a:cubicBezTo>
                    <a:pt x="1800" y="19873"/>
                    <a:pt x="1800" y="18224"/>
                    <a:pt x="1700" y="16905"/>
                  </a:cubicBezTo>
                  <a:cubicBezTo>
                    <a:pt x="1600" y="15586"/>
                    <a:pt x="1400" y="14597"/>
                    <a:pt x="2200" y="14020"/>
                  </a:cubicBezTo>
                  <a:cubicBezTo>
                    <a:pt x="3000" y="13443"/>
                    <a:pt x="4800" y="13278"/>
                    <a:pt x="7200" y="12288"/>
                  </a:cubicBezTo>
                  <a:cubicBezTo>
                    <a:pt x="9600" y="11299"/>
                    <a:pt x="12600" y="9485"/>
                    <a:pt x="14600" y="7672"/>
                  </a:cubicBezTo>
                  <a:cubicBezTo>
                    <a:pt x="16600" y="5858"/>
                    <a:pt x="17600" y="4044"/>
                    <a:pt x="18200" y="2560"/>
                  </a:cubicBezTo>
                  <a:cubicBezTo>
                    <a:pt x="18800" y="1076"/>
                    <a:pt x="19000" y="-78"/>
                    <a:pt x="19100" y="4"/>
                  </a:cubicBezTo>
                  <a:cubicBezTo>
                    <a:pt x="19200" y="87"/>
                    <a:pt x="19200" y="1406"/>
                    <a:pt x="19300" y="4209"/>
                  </a:cubicBezTo>
                  <a:cubicBezTo>
                    <a:pt x="19400" y="7012"/>
                    <a:pt x="19600" y="11299"/>
                    <a:pt x="20000" y="14432"/>
                  </a:cubicBezTo>
                  <a:cubicBezTo>
                    <a:pt x="20400" y="17565"/>
                    <a:pt x="21000" y="19543"/>
                    <a:pt x="2160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2520950" y="4612544"/>
              <a:ext cx="6522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250" y="0"/>
                  </a:moveTo>
                  <a:cubicBezTo>
                    <a:pt x="20925" y="1800"/>
                    <a:pt x="21600" y="3600"/>
                    <a:pt x="18225" y="7200"/>
                  </a:cubicBezTo>
                  <a:cubicBezTo>
                    <a:pt x="14850" y="10800"/>
                    <a:pt x="7425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2924862" y="4352194"/>
              <a:ext cx="173938" cy="3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63" fill="norm" stroke="1" extrusionOk="0">
                  <a:moveTo>
                    <a:pt x="7332" y="0"/>
                  </a:moveTo>
                  <a:cubicBezTo>
                    <a:pt x="5771" y="1403"/>
                    <a:pt x="4209" y="2805"/>
                    <a:pt x="2908" y="4839"/>
                  </a:cubicBezTo>
                  <a:cubicBezTo>
                    <a:pt x="1607" y="6873"/>
                    <a:pt x="566" y="9538"/>
                    <a:pt x="175" y="11221"/>
                  </a:cubicBezTo>
                  <a:cubicBezTo>
                    <a:pt x="-215" y="12904"/>
                    <a:pt x="45" y="13605"/>
                    <a:pt x="956" y="13745"/>
                  </a:cubicBezTo>
                  <a:cubicBezTo>
                    <a:pt x="1867" y="13886"/>
                    <a:pt x="3428" y="13465"/>
                    <a:pt x="4860" y="13044"/>
                  </a:cubicBezTo>
                  <a:cubicBezTo>
                    <a:pt x="6291" y="12623"/>
                    <a:pt x="7592" y="12203"/>
                    <a:pt x="9414" y="11782"/>
                  </a:cubicBezTo>
                  <a:cubicBezTo>
                    <a:pt x="11236" y="11361"/>
                    <a:pt x="13578" y="10940"/>
                    <a:pt x="14749" y="11221"/>
                  </a:cubicBezTo>
                  <a:cubicBezTo>
                    <a:pt x="15920" y="11501"/>
                    <a:pt x="15920" y="12483"/>
                    <a:pt x="15790" y="14026"/>
                  </a:cubicBezTo>
                  <a:cubicBezTo>
                    <a:pt x="15660" y="15569"/>
                    <a:pt x="15399" y="17673"/>
                    <a:pt x="15530" y="19075"/>
                  </a:cubicBezTo>
                  <a:cubicBezTo>
                    <a:pt x="15660" y="20478"/>
                    <a:pt x="16180" y="21179"/>
                    <a:pt x="17221" y="21390"/>
                  </a:cubicBezTo>
                  <a:cubicBezTo>
                    <a:pt x="18262" y="21600"/>
                    <a:pt x="19824" y="21319"/>
                    <a:pt x="21385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3330286" y="4422044"/>
              <a:ext cx="981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20029" y="0"/>
                  </a:moveTo>
                  <a:cubicBezTo>
                    <a:pt x="11389" y="5143"/>
                    <a:pt x="2749" y="10286"/>
                    <a:pt x="589" y="13371"/>
                  </a:cubicBezTo>
                  <a:cubicBezTo>
                    <a:pt x="-1571" y="16457"/>
                    <a:pt x="2749" y="17486"/>
                    <a:pt x="4909" y="18514"/>
                  </a:cubicBezTo>
                  <a:cubicBezTo>
                    <a:pt x="7069" y="19543"/>
                    <a:pt x="7069" y="20571"/>
                    <a:pt x="9229" y="21086"/>
                  </a:cubicBezTo>
                  <a:cubicBezTo>
                    <a:pt x="11389" y="21600"/>
                    <a:pt x="15709" y="21600"/>
                    <a:pt x="20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3244850" y="4409344"/>
              <a:ext cx="2540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" y="19482"/>
                    <a:pt x="360" y="17365"/>
                    <a:pt x="3330" y="14400"/>
                  </a:cubicBezTo>
                  <a:cubicBezTo>
                    <a:pt x="6300" y="11435"/>
                    <a:pt x="12060" y="7624"/>
                    <a:pt x="15570" y="5082"/>
                  </a:cubicBezTo>
                  <a:cubicBezTo>
                    <a:pt x="19080" y="2541"/>
                    <a:pt x="20340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3556000" y="4318921"/>
              <a:ext cx="99927" cy="45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361" fill="norm" stroke="1" extrusionOk="0">
                  <a:moveTo>
                    <a:pt x="0" y="1557"/>
                  </a:moveTo>
                  <a:cubicBezTo>
                    <a:pt x="1322" y="1062"/>
                    <a:pt x="2645" y="567"/>
                    <a:pt x="4408" y="269"/>
                  </a:cubicBezTo>
                  <a:cubicBezTo>
                    <a:pt x="6171" y="-28"/>
                    <a:pt x="8376" y="-127"/>
                    <a:pt x="10800" y="220"/>
                  </a:cubicBezTo>
                  <a:cubicBezTo>
                    <a:pt x="13224" y="567"/>
                    <a:pt x="15869" y="1359"/>
                    <a:pt x="16310" y="2499"/>
                  </a:cubicBezTo>
                  <a:cubicBezTo>
                    <a:pt x="16751" y="3638"/>
                    <a:pt x="14988" y="5124"/>
                    <a:pt x="12784" y="6313"/>
                  </a:cubicBezTo>
                  <a:cubicBezTo>
                    <a:pt x="10580" y="7502"/>
                    <a:pt x="7935" y="8394"/>
                    <a:pt x="6392" y="9088"/>
                  </a:cubicBezTo>
                  <a:cubicBezTo>
                    <a:pt x="4849" y="9781"/>
                    <a:pt x="4408" y="10277"/>
                    <a:pt x="5069" y="10723"/>
                  </a:cubicBezTo>
                  <a:cubicBezTo>
                    <a:pt x="5731" y="11168"/>
                    <a:pt x="7494" y="11565"/>
                    <a:pt x="10580" y="12456"/>
                  </a:cubicBezTo>
                  <a:cubicBezTo>
                    <a:pt x="13665" y="13348"/>
                    <a:pt x="18073" y="14735"/>
                    <a:pt x="19837" y="16222"/>
                  </a:cubicBezTo>
                  <a:cubicBezTo>
                    <a:pt x="21600" y="17708"/>
                    <a:pt x="20718" y="19293"/>
                    <a:pt x="19176" y="20234"/>
                  </a:cubicBezTo>
                  <a:cubicBezTo>
                    <a:pt x="17633" y="21176"/>
                    <a:pt x="15429" y="21473"/>
                    <a:pt x="14327" y="21324"/>
                  </a:cubicBezTo>
                  <a:cubicBezTo>
                    <a:pt x="13224" y="21176"/>
                    <a:pt x="13224" y="20581"/>
                    <a:pt x="13445" y="20036"/>
                  </a:cubicBezTo>
                  <a:cubicBezTo>
                    <a:pt x="13665" y="19491"/>
                    <a:pt x="14106" y="18996"/>
                    <a:pt x="14547" y="18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3765550" y="4498244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759200" y="466334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5020854" y="4530513"/>
              <a:ext cx="170821" cy="41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65" fill="norm" stroke="1" extrusionOk="0">
                  <a:moveTo>
                    <a:pt x="5711" y="3881"/>
                  </a:moveTo>
                  <a:cubicBezTo>
                    <a:pt x="4670" y="5509"/>
                    <a:pt x="3629" y="7137"/>
                    <a:pt x="3108" y="9851"/>
                  </a:cubicBezTo>
                  <a:cubicBezTo>
                    <a:pt x="2588" y="12564"/>
                    <a:pt x="2588" y="16363"/>
                    <a:pt x="2327" y="18589"/>
                  </a:cubicBezTo>
                  <a:cubicBezTo>
                    <a:pt x="2067" y="20814"/>
                    <a:pt x="1547" y="21465"/>
                    <a:pt x="1156" y="21465"/>
                  </a:cubicBezTo>
                  <a:cubicBezTo>
                    <a:pt x="766" y="21465"/>
                    <a:pt x="506" y="20814"/>
                    <a:pt x="245" y="18643"/>
                  </a:cubicBezTo>
                  <a:cubicBezTo>
                    <a:pt x="-15" y="16472"/>
                    <a:pt x="-275" y="12782"/>
                    <a:pt x="636" y="9580"/>
                  </a:cubicBezTo>
                  <a:cubicBezTo>
                    <a:pt x="1547" y="6378"/>
                    <a:pt x="3629" y="3664"/>
                    <a:pt x="6101" y="2036"/>
                  </a:cubicBezTo>
                  <a:cubicBezTo>
                    <a:pt x="8573" y="408"/>
                    <a:pt x="11436" y="-135"/>
                    <a:pt x="14038" y="28"/>
                  </a:cubicBezTo>
                  <a:cubicBezTo>
                    <a:pt x="16641" y="191"/>
                    <a:pt x="18983" y="1059"/>
                    <a:pt x="20154" y="2416"/>
                  </a:cubicBezTo>
                  <a:cubicBezTo>
                    <a:pt x="21325" y="3773"/>
                    <a:pt x="21325" y="5618"/>
                    <a:pt x="19894" y="7029"/>
                  </a:cubicBezTo>
                  <a:cubicBezTo>
                    <a:pt x="18462" y="8440"/>
                    <a:pt x="15600" y="9417"/>
                    <a:pt x="13388" y="10014"/>
                  </a:cubicBezTo>
                  <a:cubicBezTo>
                    <a:pt x="11176" y="10611"/>
                    <a:pt x="9614" y="10828"/>
                    <a:pt x="8183" y="10122"/>
                  </a:cubicBezTo>
                  <a:cubicBezTo>
                    <a:pt x="6752" y="9417"/>
                    <a:pt x="5450" y="7789"/>
                    <a:pt x="4149" y="6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5073650" y="4356427"/>
              <a:ext cx="152400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273"/>
                  </a:moveTo>
                  <a:cubicBezTo>
                    <a:pt x="3900" y="273"/>
                    <a:pt x="2400" y="273"/>
                    <a:pt x="1500" y="957"/>
                  </a:cubicBezTo>
                  <a:cubicBezTo>
                    <a:pt x="600" y="1641"/>
                    <a:pt x="300" y="3008"/>
                    <a:pt x="150" y="4375"/>
                  </a:cubicBezTo>
                  <a:cubicBezTo>
                    <a:pt x="0" y="5742"/>
                    <a:pt x="0" y="7109"/>
                    <a:pt x="0" y="8476"/>
                  </a:cubicBezTo>
                  <a:cubicBezTo>
                    <a:pt x="0" y="9843"/>
                    <a:pt x="0" y="11210"/>
                    <a:pt x="450" y="11073"/>
                  </a:cubicBezTo>
                  <a:cubicBezTo>
                    <a:pt x="900" y="10937"/>
                    <a:pt x="1800" y="9296"/>
                    <a:pt x="2700" y="7656"/>
                  </a:cubicBezTo>
                  <a:cubicBezTo>
                    <a:pt x="3600" y="6015"/>
                    <a:pt x="4500" y="4375"/>
                    <a:pt x="6150" y="2871"/>
                  </a:cubicBezTo>
                  <a:cubicBezTo>
                    <a:pt x="7800" y="1367"/>
                    <a:pt x="10200" y="0"/>
                    <a:pt x="11550" y="0"/>
                  </a:cubicBezTo>
                  <a:cubicBezTo>
                    <a:pt x="12900" y="0"/>
                    <a:pt x="13200" y="1367"/>
                    <a:pt x="14100" y="4785"/>
                  </a:cubicBezTo>
                  <a:cubicBezTo>
                    <a:pt x="15000" y="8203"/>
                    <a:pt x="16500" y="13671"/>
                    <a:pt x="17850" y="16815"/>
                  </a:cubicBezTo>
                  <a:cubicBezTo>
                    <a:pt x="19200" y="19959"/>
                    <a:pt x="20400" y="207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5321300" y="4587144"/>
              <a:ext cx="889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5314950" y="4720494"/>
              <a:ext cx="1143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1600" y="9257"/>
                    <a:pt x="3200" y="18514"/>
                    <a:pt x="6800" y="20057"/>
                  </a:cubicBezTo>
                  <a:cubicBezTo>
                    <a:pt x="10400" y="21600"/>
                    <a:pt x="16000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5777368" y="4514616"/>
              <a:ext cx="107290" cy="20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014" fill="norm" stroke="1" extrusionOk="0">
                  <a:moveTo>
                    <a:pt x="14889" y="279"/>
                  </a:moveTo>
                  <a:cubicBezTo>
                    <a:pt x="12852" y="58"/>
                    <a:pt x="10814" y="-162"/>
                    <a:pt x="9184" y="169"/>
                  </a:cubicBezTo>
                  <a:cubicBezTo>
                    <a:pt x="7553" y="499"/>
                    <a:pt x="6331" y="1381"/>
                    <a:pt x="4497" y="3805"/>
                  </a:cubicBezTo>
                  <a:cubicBezTo>
                    <a:pt x="2663" y="6230"/>
                    <a:pt x="218" y="10197"/>
                    <a:pt x="14" y="13393"/>
                  </a:cubicBezTo>
                  <a:cubicBezTo>
                    <a:pt x="-190" y="16589"/>
                    <a:pt x="1848" y="19014"/>
                    <a:pt x="3885" y="20226"/>
                  </a:cubicBezTo>
                  <a:cubicBezTo>
                    <a:pt x="5923" y="21438"/>
                    <a:pt x="7961" y="21438"/>
                    <a:pt x="11018" y="18903"/>
                  </a:cubicBezTo>
                  <a:cubicBezTo>
                    <a:pt x="14074" y="16369"/>
                    <a:pt x="18150" y="11299"/>
                    <a:pt x="19780" y="7993"/>
                  </a:cubicBezTo>
                  <a:cubicBezTo>
                    <a:pt x="21410" y="4687"/>
                    <a:pt x="20595" y="3144"/>
                    <a:pt x="18761" y="2152"/>
                  </a:cubicBezTo>
                  <a:cubicBezTo>
                    <a:pt x="16927" y="1160"/>
                    <a:pt x="14074" y="720"/>
                    <a:pt x="12036" y="1271"/>
                  </a:cubicBezTo>
                  <a:cubicBezTo>
                    <a:pt x="9999" y="1822"/>
                    <a:pt x="8776" y="3365"/>
                    <a:pt x="7553" y="4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5975350" y="4612544"/>
              <a:ext cx="50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6082785" y="4429080"/>
              <a:ext cx="109900" cy="24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101" fill="norm" stroke="1" extrusionOk="0">
                  <a:moveTo>
                    <a:pt x="16590" y="2687"/>
                  </a:moveTo>
                  <a:cubicBezTo>
                    <a:pt x="16983" y="1589"/>
                    <a:pt x="17375" y="490"/>
                    <a:pt x="16590" y="124"/>
                  </a:cubicBezTo>
                  <a:cubicBezTo>
                    <a:pt x="15805" y="-242"/>
                    <a:pt x="13841" y="124"/>
                    <a:pt x="10895" y="2321"/>
                  </a:cubicBezTo>
                  <a:cubicBezTo>
                    <a:pt x="7950" y="4517"/>
                    <a:pt x="4023" y="8544"/>
                    <a:pt x="1863" y="11839"/>
                  </a:cubicBezTo>
                  <a:cubicBezTo>
                    <a:pt x="-297" y="15134"/>
                    <a:pt x="-690" y="17697"/>
                    <a:pt x="1274" y="19253"/>
                  </a:cubicBezTo>
                  <a:cubicBezTo>
                    <a:pt x="3237" y="20809"/>
                    <a:pt x="7557" y="21358"/>
                    <a:pt x="11288" y="20992"/>
                  </a:cubicBezTo>
                  <a:cubicBezTo>
                    <a:pt x="15019" y="20626"/>
                    <a:pt x="18161" y="19344"/>
                    <a:pt x="19535" y="18246"/>
                  </a:cubicBezTo>
                  <a:cubicBezTo>
                    <a:pt x="20910" y="17148"/>
                    <a:pt x="20517" y="16233"/>
                    <a:pt x="19143" y="15683"/>
                  </a:cubicBezTo>
                  <a:cubicBezTo>
                    <a:pt x="17768" y="15134"/>
                    <a:pt x="15412" y="14951"/>
                    <a:pt x="12663" y="15409"/>
                  </a:cubicBezTo>
                  <a:cubicBezTo>
                    <a:pt x="9914" y="15866"/>
                    <a:pt x="6772" y="16965"/>
                    <a:pt x="5397" y="17972"/>
                  </a:cubicBezTo>
                  <a:cubicBezTo>
                    <a:pt x="4023" y="18978"/>
                    <a:pt x="4415" y="19894"/>
                    <a:pt x="4808" y="2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6318249" y="4726844"/>
              <a:ext cx="762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6712527" y="4503131"/>
              <a:ext cx="121281" cy="178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890" fill="norm" stroke="1" extrusionOk="0">
                  <a:moveTo>
                    <a:pt x="15539" y="3896"/>
                  </a:moveTo>
                  <a:cubicBezTo>
                    <a:pt x="13305" y="3399"/>
                    <a:pt x="11070" y="2903"/>
                    <a:pt x="8464" y="4641"/>
                  </a:cubicBezTo>
                  <a:cubicBezTo>
                    <a:pt x="5857" y="6378"/>
                    <a:pt x="2877" y="10351"/>
                    <a:pt x="1388" y="13082"/>
                  </a:cubicBezTo>
                  <a:cubicBezTo>
                    <a:pt x="-102" y="15813"/>
                    <a:pt x="-102" y="17303"/>
                    <a:pt x="84" y="18668"/>
                  </a:cubicBezTo>
                  <a:cubicBezTo>
                    <a:pt x="270" y="20034"/>
                    <a:pt x="643" y="21275"/>
                    <a:pt x="3995" y="20778"/>
                  </a:cubicBezTo>
                  <a:cubicBezTo>
                    <a:pt x="7346" y="20282"/>
                    <a:pt x="13677" y="18047"/>
                    <a:pt x="17215" y="14820"/>
                  </a:cubicBezTo>
                  <a:cubicBezTo>
                    <a:pt x="20753" y="11592"/>
                    <a:pt x="21498" y="7372"/>
                    <a:pt x="21312" y="4765"/>
                  </a:cubicBezTo>
                  <a:cubicBezTo>
                    <a:pt x="21126" y="2158"/>
                    <a:pt x="20008" y="1165"/>
                    <a:pt x="18519" y="544"/>
                  </a:cubicBezTo>
                  <a:cubicBezTo>
                    <a:pt x="17029" y="-77"/>
                    <a:pt x="15167" y="-325"/>
                    <a:pt x="14422" y="668"/>
                  </a:cubicBezTo>
                  <a:cubicBezTo>
                    <a:pt x="13677" y="1661"/>
                    <a:pt x="14050" y="3896"/>
                    <a:pt x="14422" y="6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6927849" y="4574444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7023099" y="4465171"/>
              <a:ext cx="84478" cy="23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256" fill="norm" stroke="1" extrusionOk="0">
                  <a:moveTo>
                    <a:pt x="20546" y="2372"/>
                  </a:moveTo>
                  <a:cubicBezTo>
                    <a:pt x="18439" y="1620"/>
                    <a:pt x="16332" y="869"/>
                    <a:pt x="13961" y="399"/>
                  </a:cubicBezTo>
                  <a:cubicBezTo>
                    <a:pt x="11590" y="-70"/>
                    <a:pt x="8956" y="-258"/>
                    <a:pt x="6585" y="587"/>
                  </a:cubicBezTo>
                  <a:cubicBezTo>
                    <a:pt x="4215" y="1432"/>
                    <a:pt x="2107" y="3311"/>
                    <a:pt x="4478" y="6222"/>
                  </a:cubicBezTo>
                  <a:cubicBezTo>
                    <a:pt x="6849" y="9133"/>
                    <a:pt x="13698" y="13078"/>
                    <a:pt x="17385" y="15519"/>
                  </a:cubicBezTo>
                  <a:cubicBezTo>
                    <a:pt x="21073" y="17961"/>
                    <a:pt x="21600" y="18900"/>
                    <a:pt x="20546" y="19745"/>
                  </a:cubicBezTo>
                  <a:cubicBezTo>
                    <a:pt x="19493" y="20591"/>
                    <a:pt x="16859" y="21342"/>
                    <a:pt x="13171" y="21248"/>
                  </a:cubicBezTo>
                  <a:cubicBezTo>
                    <a:pt x="9483" y="21154"/>
                    <a:pt x="4741" y="20215"/>
                    <a:pt x="0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6991350" y="4472844"/>
              <a:ext cx="2476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4400"/>
                    <a:pt x="4431" y="7200"/>
                    <a:pt x="8031" y="3600"/>
                  </a:cubicBezTo>
                  <a:cubicBezTo>
                    <a:pt x="11631" y="0"/>
                    <a:pt x="166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7150100" y="4688744"/>
              <a:ext cx="889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6171"/>
                    <a:pt x="11314" y="12343"/>
                    <a:pt x="7714" y="15943"/>
                  </a:cubicBezTo>
                  <a:cubicBezTo>
                    <a:pt x="4114" y="19543"/>
                    <a:pt x="2057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7601574" y="4545118"/>
              <a:ext cx="133933" cy="19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693" fill="norm" stroke="1" extrusionOk="0">
                  <a:moveTo>
                    <a:pt x="15087" y="3085"/>
                  </a:moveTo>
                  <a:cubicBezTo>
                    <a:pt x="15087" y="1749"/>
                    <a:pt x="15087" y="413"/>
                    <a:pt x="14412" y="79"/>
                  </a:cubicBezTo>
                  <a:cubicBezTo>
                    <a:pt x="13737" y="-255"/>
                    <a:pt x="12387" y="413"/>
                    <a:pt x="9856" y="3197"/>
                  </a:cubicBezTo>
                  <a:cubicBezTo>
                    <a:pt x="7325" y="5980"/>
                    <a:pt x="3612" y="10879"/>
                    <a:pt x="1756" y="13885"/>
                  </a:cubicBezTo>
                  <a:cubicBezTo>
                    <a:pt x="-100" y="16891"/>
                    <a:pt x="-100" y="18005"/>
                    <a:pt x="69" y="19118"/>
                  </a:cubicBezTo>
                  <a:cubicBezTo>
                    <a:pt x="237" y="20232"/>
                    <a:pt x="575" y="21345"/>
                    <a:pt x="3950" y="20232"/>
                  </a:cubicBezTo>
                  <a:cubicBezTo>
                    <a:pt x="7325" y="19118"/>
                    <a:pt x="13737" y="15778"/>
                    <a:pt x="17281" y="12549"/>
                  </a:cubicBezTo>
                  <a:cubicBezTo>
                    <a:pt x="20825" y="9320"/>
                    <a:pt x="21500" y="6203"/>
                    <a:pt x="21331" y="4199"/>
                  </a:cubicBezTo>
                  <a:cubicBezTo>
                    <a:pt x="21162" y="2194"/>
                    <a:pt x="20150" y="1304"/>
                    <a:pt x="18294" y="858"/>
                  </a:cubicBezTo>
                  <a:cubicBezTo>
                    <a:pt x="16438" y="413"/>
                    <a:pt x="13737" y="413"/>
                    <a:pt x="12725" y="1081"/>
                  </a:cubicBezTo>
                  <a:cubicBezTo>
                    <a:pt x="11712" y="1749"/>
                    <a:pt x="12387" y="3085"/>
                    <a:pt x="13062" y="4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7848600" y="4650644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7956549" y="4524321"/>
              <a:ext cx="130466" cy="30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52" fill="norm" stroke="1" extrusionOk="0">
                  <a:moveTo>
                    <a:pt x="0" y="4902"/>
                  </a:moveTo>
                  <a:cubicBezTo>
                    <a:pt x="0" y="4152"/>
                    <a:pt x="0" y="3402"/>
                    <a:pt x="1714" y="2652"/>
                  </a:cubicBezTo>
                  <a:cubicBezTo>
                    <a:pt x="3429" y="1902"/>
                    <a:pt x="6857" y="1152"/>
                    <a:pt x="9429" y="702"/>
                  </a:cubicBezTo>
                  <a:cubicBezTo>
                    <a:pt x="12000" y="252"/>
                    <a:pt x="13714" y="102"/>
                    <a:pt x="15771" y="27"/>
                  </a:cubicBezTo>
                  <a:cubicBezTo>
                    <a:pt x="17829" y="-48"/>
                    <a:pt x="20229" y="-48"/>
                    <a:pt x="20914" y="1152"/>
                  </a:cubicBezTo>
                  <a:cubicBezTo>
                    <a:pt x="21600" y="2352"/>
                    <a:pt x="20571" y="4752"/>
                    <a:pt x="19200" y="8352"/>
                  </a:cubicBezTo>
                  <a:cubicBezTo>
                    <a:pt x="17829" y="11952"/>
                    <a:pt x="16114" y="16752"/>
                    <a:pt x="1440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7988300" y="4682394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8187037" y="4572327"/>
              <a:ext cx="84897" cy="23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56" fill="norm" stroke="1" extrusionOk="0">
                  <a:moveTo>
                    <a:pt x="16915" y="3731"/>
                  </a:moveTo>
                  <a:cubicBezTo>
                    <a:pt x="16389" y="2749"/>
                    <a:pt x="15862" y="1767"/>
                    <a:pt x="14281" y="1080"/>
                  </a:cubicBezTo>
                  <a:cubicBezTo>
                    <a:pt x="12701" y="393"/>
                    <a:pt x="10067" y="0"/>
                    <a:pt x="7432" y="0"/>
                  </a:cubicBezTo>
                  <a:cubicBezTo>
                    <a:pt x="4798" y="0"/>
                    <a:pt x="2164" y="393"/>
                    <a:pt x="847" y="1080"/>
                  </a:cubicBezTo>
                  <a:cubicBezTo>
                    <a:pt x="-470" y="1767"/>
                    <a:pt x="-470" y="2749"/>
                    <a:pt x="2428" y="4615"/>
                  </a:cubicBezTo>
                  <a:cubicBezTo>
                    <a:pt x="5325" y="6480"/>
                    <a:pt x="11120" y="9229"/>
                    <a:pt x="15071" y="11880"/>
                  </a:cubicBezTo>
                  <a:cubicBezTo>
                    <a:pt x="19023" y="14531"/>
                    <a:pt x="21130" y="17084"/>
                    <a:pt x="21130" y="18753"/>
                  </a:cubicBezTo>
                  <a:cubicBezTo>
                    <a:pt x="21130" y="20422"/>
                    <a:pt x="19023" y="21207"/>
                    <a:pt x="16389" y="21404"/>
                  </a:cubicBezTo>
                  <a:cubicBezTo>
                    <a:pt x="13754" y="21600"/>
                    <a:pt x="10593" y="21207"/>
                    <a:pt x="7432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8204200" y="4574444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6800"/>
                    <a:pt x="11040" y="12000"/>
                    <a:pt x="14640" y="8400"/>
                  </a:cubicBezTo>
                  <a:cubicBezTo>
                    <a:pt x="18240" y="4800"/>
                    <a:pt x="199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060450" y="5368194"/>
              <a:ext cx="254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174750" y="5435927"/>
              <a:ext cx="124874" cy="99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788" fill="norm" stroke="1" extrusionOk="0">
                  <a:moveTo>
                    <a:pt x="0" y="4408"/>
                  </a:moveTo>
                  <a:cubicBezTo>
                    <a:pt x="720" y="2204"/>
                    <a:pt x="1440" y="0"/>
                    <a:pt x="1620" y="0"/>
                  </a:cubicBezTo>
                  <a:cubicBezTo>
                    <a:pt x="1800" y="0"/>
                    <a:pt x="1440" y="2204"/>
                    <a:pt x="1260" y="5731"/>
                  </a:cubicBezTo>
                  <a:cubicBezTo>
                    <a:pt x="1080" y="9257"/>
                    <a:pt x="1080" y="14106"/>
                    <a:pt x="1800" y="17192"/>
                  </a:cubicBezTo>
                  <a:cubicBezTo>
                    <a:pt x="2520" y="20278"/>
                    <a:pt x="3960" y="21600"/>
                    <a:pt x="7380" y="20278"/>
                  </a:cubicBezTo>
                  <a:cubicBezTo>
                    <a:pt x="10800" y="18955"/>
                    <a:pt x="16200" y="14988"/>
                    <a:pt x="18900" y="11902"/>
                  </a:cubicBezTo>
                  <a:cubicBezTo>
                    <a:pt x="21600" y="8816"/>
                    <a:pt x="21600" y="6612"/>
                    <a:pt x="20700" y="4849"/>
                  </a:cubicBezTo>
                  <a:cubicBezTo>
                    <a:pt x="19800" y="3086"/>
                    <a:pt x="18000" y="1763"/>
                    <a:pt x="15120" y="1102"/>
                  </a:cubicBezTo>
                  <a:cubicBezTo>
                    <a:pt x="12240" y="441"/>
                    <a:pt x="8280" y="441"/>
                    <a:pt x="4320" y="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726353" y="5221871"/>
              <a:ext cx="140547" cy="402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78" fill="norm" stroke="1" extrusionOk="0">
                  <a:moveTo>
                    <a:pt x="20139" y="1702"/>
                  </a:moveTo>
                  <a:cubicBezTo>
                    <a:pt x="16963" y="915"/>
                    <a:pt x="13786" y="127"/>
                    <a:pt x="10451" y="15"/>
                  </a:cubicBezTo>
                  <a:cubicBezTo>
                    <a:pt x="7116" y="-98"/>
                    <a:pt x="3621" y="465"/>
                    <a:pt x="1716" y="1027"/>
                  </a:cubicBezTo>
                  <a:cubicBezTo>
                    <a:pt x="-190" y="1590"/>
                    <a:pt x="-508" y="2152"/>
                    <a:pt x="763" y="2715"/>
                  </a:cubicBezTo>
                  <a:cubicBezTo>
                    <a:pt x="2033" y="3277"/>
                    <a:pt x="4892" y="3840"/>
                    <a:pt x="7910" y="4402"/>
                  </a:cubicBezTo>
                  <a:cubicBezTo>
                    <a:pt x="10927" y="4965"/>
                    <a:pt x="14104" y="5527"/>
                    <a:pt x="15692" y="6146"/>
                  </a:cubicBezTo>
                  <a:cubicBezTo>
                    <a:pt x="17280" y="6765"/>
                    <a:pt x="17280" y="7440"/>
                    <a:pt x="15851" y="8171"/>
                  </a:cubicBezTo>
                  <a:cubicBezTo>
                    <a:pt x="14421" y="8902"/>
                    <a:pt x="11563" y="9690"/>
                    <a:pt x="9498" y="10252"/>
                  </a:cubicBezTo>
                  <a:cubicBezTo>
                    <a:pt x="7433" y="10815"/>
                    <a:pt x="6163" y="11152"/>
                    <a:pt x="5527" y="11602"/>
                  </a:cubicBezTo>
                  <a:cubicBezTo>
                    <a:pt x="4892" y="12052"/>
                    <a:pt x="4892" y="12615"/>
                    <a:pt x="4416" y="13515"/>
                  </a:cubicBezTo>
                  <a:cubicBezTo>
                    <a:pt x="3939" y="14414"/>
                    <a:pt x="2986" y="15652"/>
                    <a:pt x="2510" y="16552"/>
                  </a:cubicBezTo>
                  <a:cubicBezTo>
                    <a:pt x="2033" y="17452"/>
                    <a:pt x="2033" y="18015"/>
                    <a:pt x="2827" y="18802"/>
                  </a:cubicBezTo>
                  <a:cubicBezTo>
                    <a:pt x="3621" y="19590"/>
                    <a:pt x="5210" y="20602"/>
                    <a:pt x="8386" y="21052"/>
                  </a:cubicBezTo>
                  <a:cubicBezTo>
                    <a:pt x="11563" y="21502"/>
                    <a:pt x="16327" y="21390"/>
                    <a:pt x="21092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2032641" y="5323744"/>
              <a:ext cx="94609" cy="22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06" fill="norm" stroke="1" extrusionOk="0">
                  <a:moveTo>
                    <a:pt x="4175" y="0"/>
                  </a:moveTo>
                  <a:cubicBezTo>
                    <a:pt x="2735" y="5400"/>
                    <a:pt x="1295" y="10800"/>
                    <a:pt x="575" y="14000"/>
                  </a:cubicBezTo>
                  <a:cubicBezTo>
                    <a:pt x="-145" y="17200"/>
                    <a:pt x="-145" y="18200"/>
                    <a:pt x="335" y="19300"/>
                  </a:cubicBezTo>
                  <a:cubicBezTo>
                    <a:pt x="815" y="20400"/>
                    <a:pt x="1775" y="21600"/>
                    <a:pt x="5375" y="21500"/>
                  </a:cubicBezTo>
                  <a:cubicBezTo>
                    <a:pt x="8975" y="21400"/>
                    <a:pt x="15215" y="20000"/>
                    <a:pt x="21455" y="18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2113673" y="5366980"/>
              <a:ext cx="151286" cy="16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0698" fill="norm" stroke="1" extrusionOk="0">
                  <a:moveTo>
                    <a:pt x="11351" y="5078"/>
                  </a:moveTo>
                  <a:cubicBezTo>
                    <a:pt x="9623" y="4531"/>
                    <a:pt x="7895" y="3984"/>
                    <a:pt x="5879" y="5078"/>
                  </a:cubicBezTo>
                  <a:cubicBezTo>
                    <a:pt x="3863" y="6172"/>
                    <a:pt x="1559" y="8906"/>
                    <a:pt x="551" y="11640"/>
                  </a:cubicBezTo>
                  <a:cubicBezTo>
                    <a:pt x="-457" y="14374"/>
                    <a:pt x="-169" y="17108"/>
                    <a:pt x="2135" y="18886"/>
                  </a:cubicBezTo>
                  <a:cubicBezTo>
                    <a:pt x="4439" y="20663"/>
                    <a:pt x="8759" y="21483"/>
                    <a:pt x="12359" y="19706"/>
                  </a:cubicBezTo>
                  <a:cubicBezTo>
                    <a:pt x="15959" y="17929"/>
                    <a:pt x="18839" y="13554"/>
                    <a:pt x="19991" y="9999"/>
                  </a:cubicBezTo>
                  <a:cubicBezTo>
                    <a:pt x="21143" y="6445"/>
                    <a:pt x="20567" y="3711"/>
                    <a:pt x="18695" y="2070"/>
                  </a:cubicBezTo>
                  <a:cubicBezTo>
                    <a:pt x="16823" y="430"/>
                    <a:pt x="13655" y="-117"/>
                    <a:pt x="11495" y="20"/>
                  </a:cubicBezTo>
                  <a:cubicBezTo>
                    <a:pt x="9335" y="156"/>
                    <a:pt x="8183" y="977"/>
                    <a:pt x="7031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2413000" y="5295899"/>
              <a:ext cx="184150" cy="273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6703" y="2664"/>
                  </a:moveTo>
                  <a:cubicBezTo>
                    <a:pt x="5959" y="1510"/>
                    <a:pt x="5214" y="356"/>
                    <a:pt x="4717" y="356"/>
                  </a:cubicBezTo>
                  <a:cubicBezTo>
                    <a:pt x="4221" y="356"/>
                    <a:pt x="3972" y="1510"/>
                    <a:pt x="3600" y="4395"/>
                  </a:cubicBezTo>
                  <a:cubicBezTo>
                    <a:pt x="3228" y="7281"/>
                    <a:pt x="2731" y="11898"/>
                    <a:pt x="2483" y="14701"/>
                  </a:cubicBezTo>
                  <a:cubicBezTo>
                    <a:pt x="2234" y="17504"/>
                    <a:pt x="2234" y="18493"/>
                    <a:pt x="2110" y="19482"/>
                  </a:cubicBezTo>
                  <a:cubicBezTo>
                    <a:pt x="1986" y="20472"/>
                    <a:pt x="1738" y="21461"/>
                    <a:pt x="1366" y="21296"/>
                  </a:cubicBezTo>
                  <a:cubicBezTo>
                    <a:pt x="993" y="21131"/>
                    <a:pt x="497" y="19812"/>
                    <a:pt x="248" y="18740"/>
                  </a:cubicBezTo>
                  <a:cubicBezTo>
                    <a:pt x="0" y="17669"/>
                    <a:pt x="0" y="16844"/>
                    <a:pt x="0" y="16020"/>
                  </a:cubicBezTo>
                  <a:cubicBezTo>
                    <a:pt x="0" y="15195"/>
                    <a:pt x="0" y="14371"/>
                    <a:pt x="621" y="13711"/>
                  </a:cubicBezTo>
                  <a:cubicBezTo>
                    <a:pt x="1241" y="13052"/>
                    <a:pt x="2483" y="12557"/>
                    <a:pt x="4345" y="11980"/>
                  </a:cubicBezTo>
                  <a:cubicBezTo>
                    <a:pt x="6207" y="11403"/>
                    <a:pt x="8690" y="10743"/>
                    <a:pt x="11172" y="9342"/>
                  </a:cubicBezTo>
                  <a:cubicBezTo>
                    <a:pt x="13655" y="7940"/>
                    <a:pt x="16138" y="5797"/>
                    <a:pt x="17503" y="4313"/>
                  </a:cubicBezTo>
                  <a:cubicBezTo>
                    <a:pt x="18869" y="2829"/>
                    <a:pt x="19117" y="2005"/>
                    <a:pt x="19614" y="1263"/>
                  </a:cubicBezTo>
                  <a:cubicBezTo>
                    <a:pt x="20110" y="521"/>
                    <a:pt x="20855" y="-139"/>
                    <a:pt x="21228" y="26"/>
                  </a:cubicBezTo>
                  <a:cubicBezTo>
                    <a:pt x="21600" y="191"/>
                    <a:pt x="21600" y="1180"/>
                    <a:pt x="21476" y="4230"/>
                  </a:cubicBezTo>
                  <a:cubicBezTo>
                    <a:pt x="21352" y="7281"/>
                    <a:pt x="21103" y="12392"/>
                    <a:pt x="21103" y="15525"/>
                  </a:cubicBezTo>
                  <a:cubicBezTo>
                    <a:pt x="21103" y="18658"/>
                    <a:pt x="21352" y="19812"/>
                    <a:pt x="21600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628900" y="5552344"/>
              <a:ext cx="698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3097154" y="5341338"/>
              <a:ext cx="141384" cy="178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1" h="20683" fill="norm" stroke="1" extrusionOk="0">
                  <a:moveTo>
                    <a:pt x="15752" y="3851"/>
                  </a:moveTo>
                  <a:cubicBezTo>
                    <a:pt x="14839" y="2869"/>
                    <a:pt x="13927" y="1887"/>
                    <a:pt x="12710" y="1396"/>
                  </a:cubicBezTo>
                  <a:cubicBezTo>
                    <a:pt x="11493" y="905"/>
                    <a:pt x="9972" y="905"/>
                    <a:pt x="7538" y="2869"/>
                  </a:cubicBezTo>
                  <a:cubicBezTo>
                    <a:pt x="5104" y="4833"/>
                    <a:pt x="1758" y="8760"/>
                    <a:pt x="541" y="12073"/>
                  </a:cubicBezTo>
                  <a:cubicBezTo>
                    <a:pt x="-676" y="15387"/>
                    <a:pt x="237" y="18087"/>
                    <a:pt x="2518" y="19560"/>
                  </a:cubicBezTo>
                  <a:cubicBezTo>
                    <a:pt x="4800" y="21033"/>
                    <a:pt x="8451" y="21278"/>
                    <a:pt x="12101" y="18946"/>
                  </a:cubicBezTo>
                  <a:cubicBezTo>
                    <a:pt x="15752" y="16614"/>
                    <a:pt x="19403" y="11705"/>
                    <a:pt x="20163" y="8146"/>
                  </a:cubicBezTo>
                  <a:cubicBezTo>
                    <a:pt x="20924" y="4587"/>
                    <a:pt x="18794" y="2378"/>
                    <a:pt x="16665" y="1151"/>
                  </a:cubicBezTo>
                  <a:cubicBezTo>
                    <a:pt x="14535" y="-77"/>
                    <a:pt x="12406" y="-322"/>
                    <a:pt x="11493" y="414"/>
                  </a:cubicBezTo>
                  <a:cubicBezTo>
                    <a:pt x="10580" y="1151"/>
                    <a:pt x="10885" y="2869"/>
                    <a:pt x="11189" y="4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3435349" y="5323744"/>
              <a:ext cx="1567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0" y="2469"/>
                  </a:moveTo>
                  <a:cubicBezTo>
                    <a:pt x="8100" y="1234"/>
                    <a:pt x="16200" y="0"/>
                    <a:pt x="18900" y="0"/>
                  </a:cubicBezTo>
                  <a:cubicBezTo>
                    <a:pt x="21600" y="0"/>
                    <a:pt x="18900" y="1234"/>
                    <a:pt x="14850" y="4423"/>
                  </a:cubicBezTo>
                  <a:cubicBezTo>
                    <a:pt x="10800" y="7611"/>
                    <a:pt x="5400" y="12754"/>
                    <a:pt x="4050" y="15943"/>
                  </a:cubicBezTo>
                  <a:cubicBezTo>
                    <a:pt x="2700" y="19131"/>
                    <a:pt x="5400" y="20366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3333750" y="5304694"/>
              <a:ext cx="2286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0" y="16560"/>
                    <a:pt x="4400" y="11520"/>
                    <a:pt x="8000" y="7920"/>
                  </a:cubicBezTo>
                  <a:cubicBezTo>
                    <a:pt x="11600" y="4320"/>
                    <a:pt x="166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3606799" y="5201217"/>
              <a:ext cx="124709" cy="395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72" fill="norm" stroke="1" extrusionOk="0">
                  <a:moveTo>
                    <a:pt x="0" y="1481"/>
                  </a:moveTo>
                  <a:cubicBezTo>
                    <a:pt x="3240" y="906"/>
                    <a:pt x="6480" y="332"/>
                    <a:pt x="9000" y="102"/>
                  </a:cubicBezTo>
                  <a:cubicBezTo>
                    <a:pt x="11520" y="-128"/>
                    <a:pt x="13320" y="-13"/>
                    <a:pt x="14580" y="906"/>
                  </a:cubicBezTo>
                  <a:cubicBezTo>
                    <a:pt x="15840" y="1825"/>
                    <a:pt x="16560" y="3549"/>
                    <a:pt x="15120" y="5387"/>
                  </a:cubicBezTo>
                  <a:cubicBezTo>
                    <a:pt x="13680" y="7225"/>
                    <a:pt x="10080" y="9178"/>
                    <a:pt x="8280" y="10442"/>
                  </a:cubicBezTo>
                  <a:cubicBezTo>
                    <a:pt x="6480" y="11706"/>
                    <a:pt x="6480" y="12281"/>
                    <a:pt x="7740" y="12970"/>
                  </a:cubicBezTo>
                  <a:cubicBezTo>
                    <a:pt x="9000" y="13659"/>
                    <a:pt x="11520" y="14463"/>
                    <a:pt x="14040" y="15440"/>
                  </a:cubicBezTo>
                  <a:cubicBezTo>
                    <a:pt x="16560" y="16417"/>
                    <a:pt x="19080" y="17566"/>
                    <a:pt x="20340" y="18485"/>
                  </a:cubicBezTo>
                  <a:cubicBezTo>
                    <a:pt x="21600" y="19404"/>
                    <a:pt x="21600" y="20093"/>
                    <a:pt x="19620" y="20553"/>
                  </a:cubicBezTo>
                  <a:cubicBezTo>
                    <a:pt x="17640" y="21012"/>
                    <a:pt x="13680" y="21242"/>
                    <a:pt x="972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3854450" y="5374544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3854450" y="550154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4929716" y="5386312"/>
              <a:ext cx="169851" cy="45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97" fill="norm" stroke="1" extrusionOk="0">
                  <a:moveTo>
                    <a:pt x="9220" y="8744"/>
                  </a:moveTo>
                  <a:cubicBezTo>
                    <a:pt x="7639" y="12044"/>
                    <a:pt x="6059" y="15344"/>
                    <a:pt x="5268" y="17244"/>
                  </a:cubicBezTo>
                  <a:cubicBezTo>
                    <a:pt x="4478" y="19144"/>
                    <a:pt x="4478" y="19644"/>
                    <a:pt x="4346" y="20194"/>
                  </a:cubicBezTo>
                  <a:cubicBezTo>
                    <a:pt x="4215" y="20744"/>
                    <a:pt x="3951" y="21344"/>
                    <a:pt x="3556" y="21394"/>
                  </a:cubicBezTo>
                  <a:cubicBezTo>
                    <a:pt x="3161" y="21444"/>
                    <a:pt x="2634" y="20944"/>
                    <a:pt x="1844" y="18944"/>
                  </a:cubicBezTo>
                  <a:cubicBezTo>
                    <a:pt x="1054" y="16944"/>
                    <a:pt x="0" y="13444"/>
                    <a:pt x="0" y="10344"/>
                  </a:cubicBezTo>
                  <a:cubicBezTo>
                    <a:pt x="0" y="7244"/>
                    <a:pt x="1054" y="4544"/>
                    <a:pt x="2371" y="2894"/>
                  </a:cubicBezTo>
                  <a:cubicBezTo>
                    <a:pt x="3688" y="1244"/>
                    <a:pt x="5268" y="644"/>
                    <a:pt x="6717" y="294"/>
                  </a:cubicBezTo>
                  <a:cubicBezTo>
                    <a:pt x="8166" y="-56"/>
                    <a:pt x="9483" y="-156"/>
                    <a:pt x="11590" y="344"/>
                  </a:cubicBezTo>
                  <a:cubicBezTo>
                    <a:pt x="13698" y="844"/>
                    <a:pt x="16595" y="1944"/>
                    <a:pt x="18571" y="3394"/>
                  </a:cubicBezTo>
                  <a:cubicBezTo>
                    <a:pt x="20546" y="4844"/>
                    <a:pt x="21600" y="6644"/>
                    <a:pt x="20941" y="8044"/>
                  </a:cubicBezTo>
                  <a:cubicBezTo>
                    <a:pt x="20283" y="9444"/>
                    <a:pt x="17912" y="10444"/>
                    <a:pt x="14488" y="10544"/>
                  </a:cubicBezTo>
                  <a:cubicBezTo>
                    <a:pt x="11063" y="10644"/>
                    <a:pt x="6585" y="9844"/>
                    <a:pt x="2107" y="9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965699" y="5193112"/>
              <a:ext cx="152401" cy="20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5400" y="5111"/>
                  </a:moveTo>
                  <a:cubicBezTo>
                    <a:pt x="3600" y="8711"/>
                    <a:pt x="1800" y="12311"/>
                    <a:pt x="900" y="14786"/>
                  </a:cubicBezTo>
                  <a:cubicBezTo>
                    <a:pt x="0" y="17261"/>
                    <a:pt x="0" y="18611"/>
                    <a:pt x="0" y="18611"/>
                  </a:cubicBezTo>
                  <a:cubicBezTo>
                    <a:pt x="0" y="18611"/>
                    <a:pt x="0" y="17261"/>
                    <a:pt x="750" y="14449"/>
                  </a:cubicBezTo>
                  <a:cubicBezTo>
                    <a:pt x="1500" y="11636"/>
                    <a:pt x="3000" y="7361"/>
                    <a:pt x="4200" y="4661"/>
                  </a:cubicBezTo>
                  <a:cubicBezTo>
                    <a:pt x="5400" y="1961"/>
                    <a:pt x="6300" y="836"/>
                    <a:pt x="7500" y="274"/>
                  </a:cubicBezTo>
                  <a:cubicBezTo>
                    <a:pt x="8700" y="-289"/>
                    <a:pt x="10200" y="-289"/>
                    <a:pt x="12600" y="3311"/>
                  </a:cubicBezTo>
                  <a:cubicBezTo>
                    <a:pt x="15000" y="6911"/>
                    <a:pt x="18300" y="14111"/>
                    <a:pt x="2160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5207000" y="5438044"/>
              <a:ext cx="63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5226049" y="5539644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9200"/>
                    <a:pt x="11368" y="16800"/>
                    <a:pt x="14968" y="13200"/>
                  </a:cubicBezTo>
                  <a:cubicBezTo>
                    <a:pt x="18568" y="9600"/>
                    <a:pt x="2008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5472477" y="5412644"/>
              <a:ext cx="1392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673"/>
                    <a:pt x="-1303" y="11345"/>
                    <a:pt x="240" y="14945"/>
                  </a:cubicBezTo>
                  <a:cubicBezTo>
                    <a:pt x="1783" y="18545"/>
                    <a:pt x="11040" y="20073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1008427" y="6314344"/>
              <a:ext cx="13923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215"/>
                    <a:pt x="-1303" y="8429"/>
                    <a:pt x="240" y="12029"/>
                  </a:cubicBezTo>
                  <a:cubicBezTo>
                    <a:pt x="1783" y="15629"/>
                    <a:pt x="11040" y="1861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117075" y="6301644"/>
              <a:ext cx="133821" cy="2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346" fill="norm" stroke="1" extrusionOk="0">
                  <a:moveTo>
                    <a:pt x="9899" y="0"/>
                  </a:moveTo>
                  <a:cubicBezTo>
                    <a:pt x="6954" y="1834"/>
                    <a:pt x="4009" y="3668"/>
                    <a:pt x="2209" y="6928"/>
                  </a:cubicBezTo>
                  <a:cubicBezTo>
                    <a:pt x="409" y="10189"/>
                    <a:pt x="-246" y="14875"/>
                    <a:pt x="81" y="17728"/>
                  </a:cubicBezTo>
                  <a:cubicBezTo>
                    <a:pt x="409" y="20581"/>
                    <a:pt x="1718" y="21600"/>
                    <a:pt x="4990" y="21294"/>
                  </a:cubicBezTo>
                  <a:cubicBezTo>
                    <a:pt x="8263" y="20989"/>
                    <a:pt x="13499" y="19358"/>
                    <a:pt x="16772" y="17626"/>
                  </a:cubicBezTo>
                  <a:cubicBezTo>
                    <a:pt x="20045" y="15894"/>
                    <a:pt x="21354" y="14060"/>
                    <a:pt x="20372" y="11819"/>
                  </a:cubicBezTo>
                  <a:cubicBezTo>
                    <a:pt x="19390" y="9577"/>
                    <a:pt x="16118" y="6928"/>
                    <a:pt x="13499" y="5502"/>
                  </a:cubicBezTo>
                  <a:cubicBezTo>
                    <a:pt x="10881" y="4075"/>
                    <a:pt x="8918" y="3872"/>
                    <a:pt x="6954" y="3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270000" y="6073044"/>
              <a:ext cx="76200" cy="211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1600" y="0"/>
                  </a:moveTo>
                  <a:cubicBezTo>
                    <a:pt x="17400" y="3422"/>
                    <a:pt x="13200" y="6844"/>
                    <a:pt x="10200" y="9945"/>
                  </a:cubicBezTo>
                  <a:cubicBezTo>
                    <a:pt x="7200" y="13046"/>
                    <a:pt x="5400" y="15826"/>
                    <a:pt x="4800" y="17750"/>
                  </a:cubicBezTo>
                  <a:cubicBezTo>
                    <a:pt x="4200" y="19675"/>
                    <a:pt x="4800" y="20745"/>
                    <a:pt x="6600" y="21172"/>
                  </a:cubicBezTo>
                  <a:cubicBezTo>
                    <a:pt x="8400" y="21600"/>
                    <a:pt x="11400" y="21386"/>
                    <a:pt x="14100" y="20638"/>
                  </a:cubicBezTo>
                  <a:cubicBezTo>
                    <a:pt x="16800" y="19889"/>
                    <a:pt x="19200" y="18606"/>
                    <a:pt x="20400" y="17430"/>
                  </a:cubicBezTo>
                  <a:cubicBezTo>
                    <a:pt x="21600" y="16253"/>
                    <a:pt x="21600" y="15184"/>
                    <a:pt x="20100" y="14543"/>
                  </a:cubicBezTo>
                  <a:cubicBezTo>
                    <a:pt x="18600" y="13901"/>
                    <a:pt x="15600" y="13687"/>
                    <a:pt x="12000" y="14329"/>
                  </a:cubicBezTo>
                  <a:cubicBezTo>
                    <a:pt x="8400" y="14970"/>
                    <a:pt x="4200" y="16467"/>
                    <a:pt x="0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878439" y="6133550"/>
              <a:ext cx="140861" cy="47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08" fill="norm" stroke="1" extrusionOk="0">
                  <a:moveTo>
                    <a:pt x="21139" y="1855"/>
                  </a:moveTo>
                  <a:cubicBezTo>
                    <a:pt x="18280" y="1090"/>
                    <a:pt x="15421" y="326"/>
                    <a:pt x="12404" y="87"/>
                  </a:cubicBezTo>
                  <a:cubicBezTo>
                    <a:pt x="9386" y="-152"/>
                    <a:pt x="6210" y="135"/>
                    <a:pt x="4145" y="517"/>
                  </a:cubicBezTo>
                  <a:cubicBezTo>
                    <a:pt x="2080" y="899"/>
                    <a:pt x="1127" y="1377"/>
                    <a:pt x="492" y="1855"/>
                  </a:cubicBezTo>
                  <a:cubicBezTo>
                    <a:pt x="-143" y="2333"/>
                    <a:pt x="-461" y="2811"/>
                    <a:pt x="1445" y="3575"/>
                  </a:cubicBezTo>
                  <a:cubicBezTo>
                    <a:pt x="3351" y="4340"/>
                    <a:pt x="7480" y="5391"/>
                    <a:pt x="10180" y="6204"/>
                  </a:cubicBezTo>
                  <a:cubicBezTo>
                    <a:pt x="12880" y="7016"/>
                    <a:pt x="14151" y="7590"/>
                    <a:pt x="14786" y="8211"/>
                  </a:cubicBezTo>
                  <a:cubicBezTo>
                    <a:pt x="15421" y="8832"/>
                    <a:pt x="15421" y="9501"/>
                    <a:pt x="14151" y="10075"/>
                  </a:cubicBezTo>
                  <a:cubicBezTo>
                    <a:pt x="12880" y="10648"/>
                    <a:pt x="10339" y="11126"/>
                    <a:pt x="8115" y="11413"/>
                  </a:cubicBezTo>
                  <a:cubicBezTo>
                    <a:pt x="5892" y="11699"/>
                    <a:pt x="3986" y="11795"/>
                    <a:pt x="3351" y="12082"/>
                  </a:cubicBezTo>
                  <a:cubicBezTo>
                    <a:pt x="2715" y="12368"/>
                    <a:pt x="3351" y="12846"/>
                    <a:pt x="3192" y="14041"/>
                  </a:cubicBezTo>
                  <a:cubicBezTo>
                    <a:pt x="3033" y="15236"/>
                    <a:pt x="2080" y="17147"/>
                    <a:pt x="1604" y="18390"/>
                  </a:cubicBezTo>
                  <a:cubicBezTo>
                    <a:pt x="1127" y="19632"/>
                    <a:pt x="1127" y="20206"/>
                    <a:pt x="1763" y="20636"/>
                  </a:cubicBezTo>
                  <a:cubicBezTo>
                    <a:pt x="2398" y="21066"/>
                    <a:pt x="3668" y="21352"/>
                    <a:pt x="5733" y="21400"/>
                  </a:cubicBezTo>
                  <a:cubicBezTo>
                    <a:pt x="7798" y="21448"/>
                    <a:pt x="10657" y="21257"/>
                    <a:pt x="13515" y="21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2177505" y="6244494"/>
              <a:ext cx="3864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20756" y="0"/>
                  </a:moveTo>
                  <a:cubicBezTo>
                    <a:pt x="15072" y="3086"/>
                    <a:pt x="9388" y="6171"/>
                    <a:pt x="5409" y="9257"/>
                  </a:cubicBezTo>
                  <a:cubicBezTo>
                    <a:pt x="1430" y="12343"/>
                    <a:pt x="-844" y="15429"/>
                    <a:pt x="293" y="17486"/>
                  </a:cubicBezTo>
                  <a:cubicBezTo>
                    <a:pt x="1430" y="19543"/>
                    <a:pt x="5977" y="20571"/>
                    <a:pt x="10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236955" y="6289307"/>
              <a:ext cx="149320" cy="20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855" fill="norm" stroke="1" extrusionOk="0">
                  <a:moveTo>
                    <a:pt x="11295" y="1271"/>
                  </a:moveTo>
                  <a:cubicBezTo>
                    <a:pt x="9815" y="1053"/>
                    <a:pt x="8336" y="835"/>
                    <a:pt x="6264" y="2799"/>
                  </a:cubicBezTo>
                  <a:cubicBezTo>
                    <a:pt x="4193" y="4762"/>
                    <a:pt x="1530" y="8908"/>
                    <a:pt x="495" y="12289"/>
                  </a:cubicBezTo>
                  <a:cubicBezTo>
                    <a:pt x="-541" y="15671"/>
                    <a:pt x="51" y="18289"/>
                    <a:pt x="2270" y="19708"/>
                  </a:cubicBezTo>
                  <a:cubicBezTo>
                    <a:pt x="4489" y="21126"/>
                    <a:pt x="8336" y="21344"/>
                    <a:pt x="11738" y="19708"/>
                  </a:cubicBezTo>
                  <a:cubicBezTo>
                    <a:pt x="15141" y="18071"/>
                    <a:pt x="18100" y="14580"/>
                    <a:pt x="19580" y="11526"/>
                  </a:cubicBezTo>
                  <a:cubicBezTo>
                    <a:pt x="21059" y="8471"/>
                    <a:pt x="21059" y="5853"/>
                    <a:pt x="20615" y="3889"/>
                  </a:cubicBezTo>
                  <a:cubicBezTo>
                    <a:pt x="20171" y="1926"/>
                    <a:pt x="19284" y="617"/>
                    <a:pt x="18100" y="180"/>
                  </a:cubicBezTo>
                  <a:cubicBezTo>
                    <a:pt x="16917" y="-256"/>
                    <a:pt x="15437" y="180"/>
                    <a:pt x="13958" y="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438400" y="6066694"/>
              <a:ext cx="88900" cy="22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21600" y="0"/>
                  </a:moveTo>
                  <a:cubicBezTo>
                    <a:pt x="16457" y="2624"/>
                    <a:pt x="11314" y="5249"/>
                    <a:pt x="7971" y="7772"/>
                  </a:cubicBezTo>
                  <a:cubicBezTo>
                    <a:pt x="4629" y="10295"/>
                    <a:pt x="3086" y="12718"/>
                    <a:pt x="4114" y="15140"/>
                  </a:cubicBezTo>
                  <a:cubicBezTo>
                    <a:pt x="5143" y="17563"/>
                    <a:pt x="8743" y="19985"/>
                    <a:pt x="11829" y="20793"/>
                  </a:cubicBezTo>
                  <a:cubicBezTo>
                    <a:pt x="14914" y="21600"/>
                    <a:pt x="17486" y="20793"/>
                    <a:pt x="19029" y="19783"/>
                  </a:cubicBezTo>
                  <a:cubicBezTo>
                    <a:pt x="20571" y="18774"/>
                    <a:pt x="21086" y="17563"/>
                    <a:pt x="19286" y="16755"/>
                  </a:cubicBezTo>
                  <a:cubicBezTo>
                    <a:pt x="17486" y="15948"/>
                    <a:pt x="13371" y="15544"/>
                    <a:pt x="9771" y="15544"/>
                  </a:cubicBezTo>
                  <a:cubicBezTo>
                    <a:pt x="6171" y="15544"/>
                    <a:pt x="3086" y="15948"/>
                    <a:pt x="0" y="16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2762250" y="6263544"/>
              <a:ext cx="20322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4008" y="4320"/>
                  </a:moveTo>
                  <a:cubicBezTo>
                    <a:pt x="4008" y="3520"/>
                    <a:pt x="4008" y="2720"/>
                    <a:pt x="4231" y="1840"/>
                  </a:cubicBezTo>
                  <a:cubicBezTo>
                    <a:pt x="4454" y="960"/>
                    <a:pt x="4899" y="0"/>
                    <a:pt x="5122" y="0"/>
                  </a:cubicBezTo>
                  <a:cubicBezTo>
                    <a:pt x="5344" y="0"/>
                    <a:pt x="5344" y="960"/>
                    <a:pt x="5122" y="3600"/>
                  </a:cubicBezTo>
                  <a:cubicBezTo>
                    <a:pt x="4899" y="6240"/>
                    <a:pt x="4454" y="10560"/>
                    <a:pt x="4120" y="13360"/>
                  </a:cubicBezTo>
                  <a:cubicBezTo>
                    <a:pt x="3786" y="16160"/>
                    <a:pt x="3563" y="17440"/>
                    <a:pt x="3118" y="18400"/>
                  </a:cubicBezTo>
                  <a:cubicBezTo>
                    <a:pt x="2672" y="19360"/>
                    <a:pt x="2004" y="20000"/>
                    <a:pt x="1447" y="19680"/>
                  </a:cubicBezTo>
                  <a:cubicBezTo>
                    <a:pt x="891" y="19360"/>
                    <a:pt x="445" y="18080"/>
                    <a:pt x="223" y="17040"/>
                  </a:cubicBezTo>
                  <a:cubicBezTo>
                    <a:pt x="0" y="16000"/>
                    <a:pt x="0" y="15200"/>
                    <a:pt x="0" y="14400"/>
                  </a:cubicBezTo>
                  <a:cubicBezTo>
                    <a:pt x="0" y="13600"/>
                    <a:pt x="0" y="12800"/>
                    <a:pt x="2338" y="11600"/>
                  </a:cubicBezTo>
                  <a:cubicBezTo>
                    <a:pt x="4676" y="10400"/>
                    <a:pt x="9353" y="8800"/>
                    <a:pt x="12470" y="7360"/>
                  </a:cubicBezTo>
                  <a:cubicBezTo>
                    <a:pt x="15588" y="5920"/>
                    <a:pt x="17146" y="4640"/>
                    <a:pt x="18482" y="3520"/>
                  </a:cubicBezTo>
                  <a:cubicBezTo>
                    <a:pt x="19819" y="2400"/>
                    <a:pt x="20932" y="1440"/>
                    <a:pt x="21266" y="1520"/>
                  </a:cubicBezTo>
                  <a:cubicBezTo>
                    <a:pt x="21600" y="1600"/>
                    <a:pt x="21155" y="2720"/>
                    <a:pt x="20487" y="5440"/>
                  </a:cubicBezTo>
                  <a:cubicBezTo>
                    <a:pt x="19819" y="8160"/>
                    <a:pt x="18928" y="12480"/>
                    <a:pt x="18816" y="15440"/>
                  </a:cubicBezTo>
                  <a:cubicBezTo>
                    <a:pt x="18705" y="18400"/>
                    <a:pt x="19373" y="20000"/>
                    <a:pt x="200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3028950" y="6511194"/>
              <a:ext cx="571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082"/>
                    <a:pt x="12000" y="10165"/>
                    <a:pt x="8400" y="13765"/>
                  </a:cubicBezTo>
                  <a:cubicBezTo>
                    <a:pt x="4800" y="17365"/>
                    <a:pt x="240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3279496" y="6314344"/>
              <a:ext cx="191157" cy="231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240" fill="norm" stroke="1" extrusionOk="0">
                  <a:moveTo>
                    <a:pt x="15378" y="0"/>
                  </a:moveTo>
                  <a:cubicBezTo>
                    <a:pt x="12877" y="778"/>
                    <a:pt x="10376" y="1557"/>
                    <a:pt x="7647" y="3795"/>
                  </a:cubicBezTo>
                  <a:cubicBezTo>
                    <a:pt x="4919" y="6032"/>
                    <a:pt x="1963" y="9730"/>
                    <a:pt x="713" y="12746"/>
                  </a:cubicBezTo>
                  <a:cubicBezTo>
                    <a:pt x="-538" y="15762"/>
                    <a:pt x="-83" y="18097"/>
                    <a:pt x="1622" y="19557"/>
                  </a:cubicBezTo>
                  <a:cubicBezTo>
                    <a:pt x="3327" y="21016"/>
                    <a:pt x="6283" y="21600"/>
                    <a:pt x="9580" y="21016"/>
                  </a:cubicBezTo>
                  <a:cubicBezTo>
                    <a:pt x="12877" y="20432"/>
                    <a:pt x="16515" y="18681"/>
                    <a:pt x="18561" y="16151"/>
                  </a:cubicBezTo>
                  <a:cubicBezTo>
                    <a:pt x="20607" y="13622"/>
                    <a:pt x="21062" y="10314"/>
                    <a:pt x="19925" y="7784"/>
                  </a:cubicBezTo>
                  <a:cubicBezTo>
                    <a:pt x="18788" y="5254"/>
                    <a:pt x="16060" y="3503"/>
                    <a:pt x="14127" y="2724"/>
                  </a:cubicBezTo>
                  <a:cubicBezTo>
                    <a:pt x="12195" y="1946"/>
                    <a:pt x="11058" y="2141"/>
                    <a:pt x="10489" y="2724"/>
                  </a:cubicBezTo>
                  <a:cubicBezTo>
                    <a:pt x="9921" y="3308"/>
                    <a:pt x="9921" y="4281"/>
                    <a:pt x="9921" y="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3644900" y="6339744"/>
              <a:ext cx="12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91"/>
                    <a:pt x="21600" y="11782"/>
                    <a:pt x="21600" y="15273"/>
                  </a:cubicBezTo>
                  <a:cubicBezTo>
                    <a:pt x="21600" y="18764"/>
                    <a:pt x="21600" y="19855"/>
                    <a:pt x="18000" y="20509"/>
                  </a:cubicBezTo>
                  <a:cubicBezTo>
                    <a:pt x="14400" y="21164"/>
                    <a:pt x="7200" y="21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3506148" y="6307994"/>
              <a:ext cx="18320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23" y="21600"/>
                  </a:moveTo>
                  <a:cubicBezTo>
                    <a:pt x="1130" y="19938"/>
                    <a:pt x="137" y="18277"/>
                    <a:pt x="13" y="16338"/>
                  </a:cubicBezTo>
                  <a:cubicBezTo>
                    <a:pt x="-111" y="14400"/>
                    <a:pt x="634" y="12185"/>
                    <a:pt x="3613" y="9692"/>
                  </a:cubicBezTo>
                  <a:cubicBezTo>
                    <a:pt x="6592" y="7200"/>
                    <a:pt x="11806" y="4431"/>
                    <a:pt x="15158" y="2769"/>
                  </a:cubicBezTo>
                  <a:cubicBezTo>
                    <a:pt x="18510" y="1108"/>
                    <a:pt x="19999" y="554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3822700" y="6214196"/>
              <a:ext cx="115094" cy="33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507" fill="norm" stroke="1" extrusionOk="0">
                  <a:moveTo>
                    <a:pt x="0" y="1537"/>
                  </a:moveTo>
                  <a:cubicBezTo>
                    <a:pt x="1157" y="994"/>
                    <a:pt x="2314" y="450"/>
                    <a:pt x="3857" y="179"/>
                  </a:cubicBezTo>
                  <a:cubicBezTo>
                    <a:pt x="5400" y="-93"/>
                    <a:pt x="7329" y="-93"/>
                    <a:pt x="10029" y="450"/>
                  </a:cubicBezTo>
                  <a:cubicBezTo>
                    <a:pt x="12729" y="994"/>
                    <a:pt x="16200" y="2081"/>
                    <a:pt x="16971" y="3235"/>
                  </a:cubicBezTo>
                  <a:cubicBezTo>
                    <a:pt x="17743" y="4390"/>
                    <a:pt x="15814" y="5613"/>
                    <a:pt x="14850" y="6903"/>
                  </a:cubicBezTo>
                  <a:cubicBezTo>
                    <a:pt x="13886" y="8194"/>
                    <a:pt x="13886" y="9552"/>
                    <a:pt x="15043" y="11047"/>
                  </a:cubicBezTo>
                  <a:cubicBezTo>
                    <a:pt x="16200" y="12541"/>
                    <a:pt x="18514" y="14171"/>
                    <a:pt x="19864" y="15326"/>
                  </a:cubicBezTo>
                  <a:cubicBezTo>
                    <a:pt x="21214" y="16481"/>
                    <a:pt x="21600" y="17160"/>
                    <a:pt x="19479" y="18111"/>
                  </a:cubicBezTo>
                  <a:cubicBezTo>
                    <a:pt x="17357" y="19062"/>
                    <a:pt x="12729" y="20284"/>
                    <a:pt x="810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4044949" y="6327044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4057650" y="6498494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4972475" y="6235249"/>
              <a:ext cx="157992" cy="44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486" fill="norm" stroke="1" extrusionOk="0">
                  <a:moveTo>
                    <a:pt x="4152" y="5723"/>
                  </a:moveTo>
                  <a:cubicBezTo>
                    <a:pt x="4713" y="9340"/>
                    <a:pt x="5274" y="12957"/>
                    <a:pt x="4993" y="15334"/>
                  </a:cubicBezTo>
                  <a:cubicBezTo>
                    <a:pt x="4713" y="17711"/>
                    <a:pt x="3591" y="18848"/>
                    <a:pt x="2609" y="19778"/>
                  </a:cubicBezTo>
                  <a:cubicBezTo>
                    <a:pt x="1627" y="20708"/>
                    <a:pt x="786" y="21432"/>
                    <a:pt x="365" y="21483"/>
                  </a:cubicBezTo>
                  <a:cubicBezTo>
                    <a:pt x="-56" y="21535"/>
                    <a:pt x="-56" y="20915"/>
                    <a:pt x="84" y="18796"/>
                  </a:cubicBezTo>
                  <a:cubicBezTo>
                    <a:pt x="225" y="16678"/>
                    <a:pt x="505" y="13060"/>
                    <a:pt x="1627" y="10012"/>
                  </a:cubicBezTo>
                  <a:cubicBezTo>
                    <a:pt x="2749" y="6963"/>
                    <a:pt x="4713" y="4482"/>
                    <a:pt x="6536" y="2932"/>
                  </a:cubicBezTo>
                  <a:cubicBezTo>
                    <a:pt x="8360" y="1382"/>
                    <a:pt x="10043" y="762"/>
                    <a:pt x="11586" y="400"/>
                  </a:cubicBezTo>
                  <a:cubicBezTo>
                    <a:pt x="13128" y="38"/>
                    <a:pt x="14531" y="-65"/>
                    <a:pt x="15793" y="38"/>
                  </a:cubicBezTo>
                  <a:cubicBezTo>
                    <a:pt x="17056" y="142"/>
                    <a:pt x="18178" y="452"/>
                    <a:pt x="19300" y="1640"/>
                  </a:cubicBezTo>
                  <a:cubicBezTo>
                    <a:pt x="20422" y="2829"/>
                    <a:pt x="21544" y="4896"/>
                    <a:pt x="20562" y="6601"/>
                  </a:cubicBezTo>
                  <a:cubicBezTo>
                    <a:pt x="19580" y="8306"/>
                    <a:pt x="16495" y="9650"/>
                    <a:pt x="13970" y="10322"/>
                  </a:cubicBezTo>
                  <a:cubicBezTo>
                    <a:pt x="11445" y="10993"/>
                    <a:pt x="9482" y="10993"/>
                    <a:pt x="7658" y="10425"/>
                  </a:cubicBezTo>
                  <a:cubicBezTo>
                    <a:pt x="5835" y="9857"/>
                    <a:pt x="4152" y="8720"/>
                    <a:pt x="2469" y="7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5029926" y="6053994"/>
              <a:ext cx="15167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3497" y="0"/>
                  </a:moveTo>
                  <a:cubicBezTo>
                    <a:pt x="2297" y="2314"/>
                    <a:pt x="1097" y="4629"/>
                    <a:pt x="497" y="7071"/>
                  </a:cubicBezTo>
                  <a:cubicBezTo>
                    <a:pt x="-103" y="9514"/>
                    <a:pt x="-103" y="12086"/>
                    <a:pt x="197" y="12343"/>
                  </a:cubicBezTo>
                  <a:cubicBezTo>
                    <a:pt x="497" y="12600"/>
                    <a:pt x="1097" y="10543"/>
                    <a:pt x="2147" y="8100"/>
                  </a:cubicBezTo>
                  <a:cubicBezTo>
                    <a:pt x="3197" y="5657"/>
                    <a:pt x="4697" y="2829"/>
                    <a:pt x="6197" y="1414"/>
                  </a:cubicBezTo>
                  <a:cubicBezTo>
                    <a:pt x="7697" y="0"/>
                    <a:pt x="9197" y="0"/>
                    <a:pt x="10847" y="1543"/>
                  </a:cubicBezTo>
                  <a:cubicBezTo>
                    <a:pt x="12497" y="3086"/>
                    <a:pt x="14297" y="6171"/>
                    <a:pt x="16097" y="9771"/>
                  </a:cubicBezTo>
                  <a:cubicBezTo>
                    <a:pt x="17897" y="13371"/>
                    <a:pt x="19697" y="17486"/>
                    <a:pt x="214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5270499" y="6307994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5276850" y="6403244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5505450" y="6244494"/>
              <a:ext cx="63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960966" y="7254144"/>
              <a:ext cx="3598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0"/>
                  </a:moveTo>
                  <a:cubicBezTo>
                    <a:pt x="2541" y="4800"/>
                    <a:pt x="2541" y="9600"/>
                    <a:pt x="1906" y="12429"/>
                  </a:cubicBezTo>
                  <a:cubicBezTo>
                    <a:pt x="1271" y="15257"/>
                    <a:pt x="0" y="16114"/>
                    <a:pt x="0" y="17314"/>
                  </a:cubicBezTo>
                  <a:cubicBezTo>
                    <a:pt x="0" y="18514"/>
                    <a:pt x="1271" y="20057"/>
                    <a:pt x="5082" y="20829"/>
                  </a:cubicBezTo>
                  <a:cubicBezTo>
                    <a:pt x="8894" y="21600"/>
                    <a:pt x="1524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093143" y="7271978"/>
              <a:ext cx="115298" cy="245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437" fill="norm" stroke="1" extrusionOk="0">
                  <a:moveTo>
                    <a:pt x="17185" y="3983"/>
                  </a:moveTo>
                  <a:cubicBezTo>
                    <a:pt x="16414" y="2875"/>
                    <a:pt x="15642" y="1767"/>
                    <a:pt x="14292" y="1213"/>
                  </a:cubicBezTo>
                  <a:cubicBezTo>
                    <a:pt x="12942" y="659"/>
                    <a:pt x="11014" y="659"/>
                    <a:pt x="8892" y="1767"/>
                  </a:cubicBezTo>
                  <a:cubicBezTo>
                    <a:pt x="6771" y="2875"/>
                    <a:pt x="4457" y="5090"/>
                    <a:pt x="2721" y="8321"/>
                  </a:cubicBezTo>
                  <a:cubicBezTo>
                    <a:pt x="985" y="11552"/>
                    <a:pt x="-172" y="15798"/>
                    <a:pt x="21" y="18290"/>
                  </a:cubicBezTo>
                  <a:cubicBezTo>
                    <a:pt x="214" y="20783"/>
                    <a:pt x="1757" y="21521"/>
                    <a:pt x="4457" y="21429"/>
                  </a:cubicBezTo>
                  <a:cubicBezTo>
                    <a:pt x="7157" y="21336"/>
                    <a:pt x="11014" y="20413"/>
                    <a:pt x="14099" y="17552"/>
                  </a:cubicBezTo>
                  <a:cubicBezTo>
                    <a:pt x="17185" y="14690"/>
                    <a:pt x="19499" y="9890"/>
                    <a:pt x="20464" y="6752"/>
                  </a:cubicBezTo>
                  <a:cubicBezTo>
                    <a:pt x="21428" y="3613"/>
                    <a:pt x="21042" y="2136"/>
                    <a:pt x="19885" y="1213"/>
                  </a:cubicBezTo>
                  <a:cubicBezTo>
                    <a:pt x="18728" y="290"/>
                    <a:pt x="16799" y="-79"/>
                    <a:pt x="15064" y="13"/>
                  </a:cubicBezTo>
                  <a:cubicBezTo>
                    <a:pt x="13328" y="106"/>
                    <a:pt x="11785" y="659"/>
                    <a:pt x="10242" y="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291246" y="7010727"/>
              <a:ext cx="88957" cy="21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441" fill="norm" stroke="1" extrusionOk="0">
                  <a:moveTo>
                    <a:pt x="15691" y="5347"/>
                  </a:moveTo>
                  <a:cubicBezTo>
                    <a:pt x="15691" y="4277"/>
                    <a:pt x="15691" y="3208"/>
                    <a:pt x="15691" y="2139"/>
                  </a:cubicBezTo>
                  <a:cubicBezTo>
                    <a:pt x="15691" y="1069"/>
                    <a:pt x="15691" y="0"/>
                    <a:pt x="14709" y="0"/>
                  </a:cubicBezTo>
                  <a:cubicBezTo>
                    <a:pt x="13727" y="0"/>
                    <a:pt x="11764" y="1069"/>
                    <a:pt x="9064" y="4170"/>
                  </a:cubicBezTo>
                  <a:cubicBezTo>
                    <a:pt x="6364" y="7271"/>
                    <a:pt x="2927" y="12404"/>
                    <a:pt x="1209" y="15505"/>
                  </a:cubicBezTo>
                  <a:cubicBezTo>
                    <a:pt x="-509" y="18606"/>
                    <a:pt x="-509" y="19675"/>
                    <a:pt x="1946" y="20424"/>
                  </a:cubicBezTo>
                  <a:cubicBezTo>
                    <a:pt x="4400" y="21172"/>
                    <a:pt x="9309" y="21600"/>
                    <a:pt x="12746" y="21386"/>
                  </a:cubicBezTo>
                  <a:cubicBezTo>
                    <a:pt x="16182" y="21172"/>
                    <a:pt x="18146" y="20317"/>
                    <a:pt x="19373" y="19248"/>
                  </a:cubicBezTo>
                  <a:cubicBezTo>
                    <a:pt x="20600" y="18178"/>
                    <a:pt x="21091" y="16895"/>
                    <a:pt x="20109" y="16040"/>
                  </a:cubicBezTo>
                  <a:cubicBezTo>
                    <a:pt x="19127" y="15184"/>
                    <a:pt x="16673" y="14756"/>
                    <a:pt x="14218" y="14863"/>
                  </a:cubicBezTo>
                  <a:cubicBezTo>
                    <a:pt x="11764" y="14970"/>
                    <a:pt x="9309" y="15612"/>
                    <a:pt x="6855" y="16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892299" y="4819125"/>
              <a:ext cx="593816" cy="7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231" fill="norm" stroke="1" extrusionOk="0">
                  <a:moveTo>
                    <a:pt x="0" y="21231"/>
                  </a:moveTo>
                  <a:cubicBezTo>
                    <a:pt x="2690" y="17528"/>
                    <a:pt x="5381" y="13825"/>
                    <a:pt x="7802" y="11048"/>
                  </a:cubicBezTo>
                  <a:cubicBezTo>
                    <a:pt x="10223" y="8271"/>
                    <a:pt x="12376" y="6420"/>
                    <a:pt x="14490" y="4877"/>
                  </a:cubicBezTo>
                  <a:cubicBezTo>
                    <a:pt x="16604" y="3334"/>
                    <a:pt x="18679" y="2100"/>
                    <a:pt x="19909" y="1174"/>
                  </a:cubicBezTo>
                  <a:cubicBezTo>
                    <a:pt x="21139" y="248"/>
                    <a:pt x="21523" y="-369"/>
                    <a:pt x="21562" y="248"/>
                  </a:cubicBezTo>
                  <a:cubicBezTo>
                    <a:pt x="21600" y="865"/>
                    <a:pt x="21293" y="2717"/>
                    <a:pt x="20908" y="4568"/>
                  </a:cubicBezTo>
                  <a:cubicBezTo>
                    <a:pt x="20524" y="6420"/>
                    <a:pt x="20063" y="8271"/>
                    <a:pt x="19601" y="10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2800350" y="4833571"/>
              <a:ext cx="666750" cy="3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1851" y="17709"/>
                    <a:pt x="3703" y="14299"/>
                    <a:pt x="5760" y="11457"/>
                  </a:cubicBezTo>
                  <a:cubicBezTo>
                    <a:pt x="7817" y="8615"/>
                    <a:pt x="10080" y="6341"/>
                    <a:pt x="12411" y="4067"/>
                  </a:cubicBezTo>
                  <a:cubicBezTo>
                    <a:pt x="14743" y="1794"/>
                    <a:pt x="17143" y="-480"/>
                    <a:pt x="18686" y="88"/>
                  </a:cubicBezTo>
                  <a:cubicBezTo>
                    <a:pt x="20229" y="657"/>
                    <a:pt x="20914" y="4067"/>
                    <a:pt x="21600" y="7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781174" y="7013979"/>
              <a:ext cx="168276" cy="50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25" fill="norm" stroke="1" extrusionOk="0">
                  <a:moveTo>
                    <a:pt x="15600" y="1559"/>
                  </a:moveTo>
                  <a:cubicBezTo>
                    <a:pt x="14800" y="1113"/>
                    <a:pt x="14000" y="666"/>
                    <a:pt x="12133" y="354"/>
                  </a:cubicBezTo>
                  <a:cubicBezTo>
                    <a:pt x="10267" y="42"/>
                    <a:pt x="7333" y="-137"/>
                    <a:pt x="5200" y="131"/>
                  </a:cubicBezTo>
                  <a:cubicBezTo>
                    <a:pt x="3067" y="399"/>
                    <a:pt x="1733" y="1113"/>
                    <a:pt x="1467" y="1648"/>
                  </a:cubicBezTo>
                  <a:cubicBezTo>
                    <a:pt x="1200" y="2184"/>
                    <a:pt x="2000" y="2541"/>
                    <a:pt x="4267" y="3389"/>
                  </a:cubicBezTo>
                  <a:cubicBezTo>
                    <a:pt x="6533" y="4237"/>
                    <a:pt x="10267" y="5575"/>
                    <a:pt x="11600" y="6691"/>
                  </a:cubicBezTo>
                  <a:cubicBezTo>
                    <a:pt x="12933" y="7807"/>
                    <a:pt x="11867" y="8699"/>
                    <a:pt x="10667" y="9235"/>
                  </a:cubicBezTo>
                  <a:cubicBezTo>
                    <a:pt x="9467" y="9770"/>
                    <a:pt x="8133" y="9949"/>
                    <a:pt x="6800" y="10083"/>
                  </a:cubicBezTo>
                  <a:cubicBezTo>
                    <a:pt x="5467" y="10217"/>
                    <a:pt x="4133" y="10306"/>
                    <a:pt x="3733" y="10127"/>
                  </a:cubicBezTo>
                  <a:cubicBezTo>
                    <a:pt x="3333" y="9949"/>
                    <a:pt x="3867" y="9503"/>
                    <a:pt x="4800" y="9280"/>
                  </a:cubicBezTo>
                  <a:cubicBezTo>
                    <a:pt x="5733" y="9056"/>
                    <a:pt x="7067" y="9056"/>
                    <a:pt x="8267" y="9190"/>
                  </a:cubicBezTo>
                  <a:cubicBezTo>
                    <a:pt x="9467" y="9324"/>
                    <a:pt x="10533" y="9592"/>
                    <a:pt x="10667" y="10351"/>
                  </a:cubicBezTo>
                  <a:cubicBezTo>
                    <a:pt x="10800" y="11109"/>
                    <a:pt x="10000" y="12359"/>
                    <a:pt x="8000" y="13876"/>
                  </a:cubicBezTo>
                  <a:cubicBezTo>
                    <a:pt x="6000" y="15394"/>
                    <a:pt x="2800" y="17179"/>
                    <a:pt x="1200" y="18428"/>
                  </a:cubicBezTo>
                  <a:cubicBezTo>
                    <a:pt x="-400" y="19678"/>
                    <a:pt x="-400" y="20392"/>
                    <a:pt x="1200" y="20838"/>
                  </a:cubicBezTo>
                  <a:cubicBezTo>
                    <a:pt x="2800" y="21284"/>
                    <a:pt x="6000" y="21463"/>
                    <a:pt x="9600" y="21418"/>
                  </a:cubicBezTo>
                  <a:cubicBezTo>
                    <a:pt x="13200" y="21374"/>
                    <a:pt x="17200" y="21106"/>
                    <a:pt x="21200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2013791" y="7177944"/>
              <a:ext cx="145210" cy="28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531" fill="norm" stroke="1" extrusionOk="0">
                  <a:moveTo>
                    <a:pt x="21169" y="0"/>
                  </a:moveTo>
                  <a:cubicBezTo>
                    <a:pt x="19009" y="0"/>
                    <a:pt x="16849" y="0"/>
                    <a:pt x="14226" y="1218"/>
                  </a:cubicBezTo>
                  <a:cubicBezTo>
                    <a:pt x="11603" y="2436"/>
                    <a:pt x="8518" y="4872"/>
                    <a:pt x="5895" y="7877"/>
                  </a:cubicBezTo>
                  <a:cubicBezTo>
                    <a:pt x="3272" y="10881"/>
                    <a:pt x="1112" y="14454"/>
                    <a:pt x="340" y="16728"/>
                  </a:cubicBezTo>
                  <a:cubicBezTo>
                    <a:pt x="-431" y="19002"/>
                    <a:pt x="186" y="19976"/>
                    <a:pt x="1420" y="20626"/>
                  </a:cubicBezTo>
                  <a:cubicBezTo>
                    <a:pt x="2655" y="21275"/>
                    <a:pt x="4506" y="21600"/>
                    <a:pt x="6975" y="21519"/>
                  </a:cubicBezTo>
                  <a:cubicBezTo>
                    <a:pt x="9443" y="21438"/>
                    <a:pt x="12529" y="20950"/>
                    <a:pt x="14689" y="20301"/>
                  </a:cubicBezTo>
                  <a:cubicBezTo>
                    <a:pt x="16849" y="19651"/>
                    <a:pt x="18083" y="18839"/>
                    <a:pt x="18546" y="18027"/>
                  </a:cubicBezTo>
                  <a:cubicBezTo>
                    <a:pt x="19009" y="17215"/>
                    <a:pt x="18700" y="16403"/>
                    <a:pt x="17466" y="15591"/>
                  </a:cubicBezTo>
                  <a:cubicBezTo>
                    <a:pt x="16232" y="14779"/>
                    <a:pt x="14072" y="13967"/>
                    <a:pt x="11603" y="13561"/>
                  </a:cubicBezTo>
                  <a:cubicBezTo>
                    <a:pt x="9135" y="13155"/>
                    <a:pt x="6358" y="13155"/>
                    <a:pt x="4815" y="13561"/>
                  </a:cubicBezTo>
                  <a:cubicBezTo>
                    <a:pt x="3272" y="13967"/>
                    <a:pt x="2963" y="14779"/>
                    <a:pt x="2655" y="15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2200520" y="7260009"/>
              <a:ext cx="143692" cy="20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0759" fill="norm" stroke="1" extrusionOk="0">
                  <a:moveTo>
                    <a:pt x="13915" y="1993"/>
                  </a:moveTo>
                  <a:cubicBezTo>
                    <a:pt x="13015" y="1129"/>
                    <a:pt x="12115" y="265"/>
                    <a:pt x="10765" y="49"/>
                  </a:cubicBezTo>
                  <a:cubicBezTo>
                    <a:pt x="9415" y="-167"/>
                    <a:pt x="7615" y="265"/>
                    <a:pt x="5515" y="2533"/>
                  </a:cubicBezTo>
                  <a:cubicBezTo>
                    <a:pt x="3415" y="4801"/>
                    <a:pt x="1015" y="8905"/>
                    <a:pt x="265" y="12145"/>
                  </a:cubicBezTo>
                  <a:cubicBezTo>
                    <a:pt x="-485" y="15385"/>
                    <a:pt x="415" y="17761"/>
                    <a:pt x="2215" y="19273"/>
                  </a:cubicBezTo>
                  <a:cubicBezTo>
                    <a:pt x="4015" y="20785"/>
                    <a:pt x="6715" y="21433"/>
                    <a:pt x="10165" y="19813"/>
                  </a:cubicBezTo>
                  <a:cubicBezTo>
                    <a:pt x="13615" y="18193"/>
                    <a:pt x="17815" y="14305"/>
                    <a:pt x="19465" y="11281"/>
                  </a:cubicBezTo>
                  <a:cubicBezTo>
                    <a:pt x="21115" y="8257"/>
                    <a:pt x="20215" y="6097"/>
                    <a:pt x="19015" y="4801"/>
                  </a:cubicBezTo>
                  <a:cubicBezTo>
                    <a:pt x="17815" y="3505"/>
                    <a:pt x="16315" y="3073"/>
                    <a:pt x="14815" y="3073"/>
                  </a:cubicBezTo>
                  <a:cubicBezTo>
                    <a:pt x="13315" y="3073"/>
                    <a:pt x="11815" y="3505"/>
                    <a:pt x="11215" y="4369"/>
                  </a:cubicBezTo>
                  <a:cubicBezTo>
                    <a:pt x="10615" y="5233"/>
                    <a:pt x="10915" y="6529"/>
                    <a:pt x="11215" y="7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2445597" y="7288756"/>
              <a:ext cx="99574" cy="158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027" fill="norm" stroke="1" extrusionOk="0">
                  <a:moveTo>
                    <a:pt x="17971" y="1304"/>
                  </a:moveTo>
                  <a:cubicBezTo>
                    <a:pt x="16243" y="463"/>
                    <a:pt x="14515" y="-379"/>
                    <a:pt x="11059" y="182"/>
                  </a:cubicBezTo>
                  <a:cubicBezTo>
                    <a:pt x="7603" y="743"/>
                    <a:pt x="2419" y="2707"/>
                    <a:pt x="691" y="6073"/>
                  </a:cubicBezTo>
                  <a:cubicBezTo>
                    <a:pt x="-1037" y="9439"/>
                    <a:pt x="691" y="14208"/>
                    <a:pt x="3499" y="17013"/>
                  </a:cubicBezTo>
                  <a:cubicBezTo>
                    <a:pt x="6307" y="19818"/>
                    <a:pt x="10195" y="20660"/>
                    <a:pt x="13219" y="20940"/>
                  </a:cubicBezTo>
                  <a:cubicBezTo>
                    <a:pt x="16243" y="21221"/>
                    <a:pt x="18403" y="20940"/>
                    <a:pt x="19483" y="18276"/>
                  </a:cubicBezTo>
                  <a:cubicBezTo>
                    <a:pt x="20563" y="15611"/>
                    <a:pt x="20563" y="10561"/>
                    <a:pt x="19699" y="7476"/>
                  </a:cubicBezTo>
                  <a:cubicBezTo>
                    <a:pt x="18835" y="4390"/>
                    <a:pt x="17107" y="3268"/>
                    <a:pt x="16027" y="2707"/>
                  </a:cubicBezTo>
                  <a:cubicBezTo>
                    <a:pt x="14947" y="2146"/>
                    <a:pt x="14515" y="2146"/>
                    <a:pt x="14083" y="2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2679700" y="7152544"/>
              <a:ext cx="1" cy="323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2643943" y="7241444"/>
              <a:ext cx="17545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21315" y="0"/>
                  </a:moveTo>
                  <a:cubicBezTo>
                    <a:pt x="15915" y="3733"/>
                    <a:pt x="10515" y="7467"/>
                    <a:pt x="7172" y="9867"/>
                  </a:cubicBezTo>
                  <a:cubicBezTo>
                    <a:pt x="3829" y="12267"/>
                    <a:pt x="2544" y="13333"/>
                    <a:pt x="1515" y="14400"/>
                  </a:cubicBezTo>
                  <a:cubicBezTo>
                    <a:pt x="486" y="15467"/>
                    <a:pt x="-285" y="16533"/>
                    <a:pt x="101" y="17333"/>
                  </a:cubicBezTo>
                  <a:cubicBezTo>
                    <a:pt x="486" y="18133"/>
                    <a:pt x="2029" y="18667"/>
                    <a:pt x="5629" y="19333"/>
                  </a:cubicBezTo>
                  <a:cubicBezTo>
                    <a:pt x="9229" y="20000"/>
                    <a:pt x="14886" y="20800"/>
                    <a:pt x="205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3022600" y="7222394"/>
              <a:ext cx="190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00"/>
                    <a:pt x="12000" y="9600"/>
                    <a:pt x="8400" y="13200"/>
                  </a:cubicBezTo>
                  <a:cubicBezTo>
                    <a:pt x="4800" y="16800"/>
                    <a:pt x="24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2997200" y="7251718"/>
              <a:ext cx="203757" cy="16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60" fill="norm" stroke="1" extrusionOk="0">
                  <a:moveTo>
                    <a:pt x="0" y="16311"/>
                  </a:moveTo>
                  <a:cubicBezTo>
                    <a:pt x="6235" y="13225"/>
                    <a:pt x="12470" y="10139"/>
                    <a:pt x="15922" y="8035"/>
                  </a:cubicBezTo>
                  <a:cubicBezTo>
                    <a:pt x="19373" y="5931"/>
                    <a:pt x="20041" y="4809"/>
                    <a:pt x="20598" y="3407"/>
                  </a:cubicBezTo>
                  <a:cubicBezTo>
                    <a:pt x="21155" y="2004"/>
                    <a:pt x="21600" y="321"/>
                    <a:pt x="21377" y="41"/>
                  </a:cubicBezTo>
                  <a:cubicBezTo>
                    <a:pt x="21155" y="-240"/>
                    <a:pt x="20264" y="882"/>
                    <a:pt x="19707" y="4669"/>
                  </a:cubicBezTo>
                  <a:cubicBezTo>
                    <a:pt x="19151" y="8456"/>
                    <a:pt x="18928" y="14908"/>
                    <a:pt x="18705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3251200" y="7463694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3646611" y="7177944"/>
              <a:ext cx="106239" cy="255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24" fill="norm" stroke="1" extrusionOk="0">
                  <a:moveTo>
                    <a:pt x="19987" y="0"/>
                  </a:moveTo>
                  <a:cubicBezTo>
                    <a:pt x="17023" y="3927"/>
                    <a:pt x="14058" y="7855"/>
                    <a:pt x="11093" y="10889"/>
                  </a:cubicBezTo>
                  <a:cubicBezTo>
                    <a:pt x="8129" y="13924"/>
                    <a:pt x="5164" y="16066"/>
                    <a:pt x="3046" y="17583"/>
                  </a:cubicBezTo>
                  <a:cubicBezTo>
                    <a:pt x="929" y="19101"/>
                    <a:pt x="-342" y="19993"/>
                    <a:pt x="82" y="20618"/>
                  </a:cubicBezTo>
                  <a:cubicBezTo>
                    <a:pt x="505" y="21243"/>
                    <a:pt x="2623" y="21600"/>
                    <a:pt x="6434" y="21511"/>
                  </a:cubicBezTo>
                  <a:cubicBezTo>
                    <a:pt x="10246" y="21421"/>
                    <a:pt x="15752" y="20886"/>
                    <a:pt x="21258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3741472" y="7381144"/>
              <a:ext cx="3042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383"/>
                    <a:pt x="6300" y="8765"/>
                    <a:pt x="2700" y="11896"/>
                  </a:cubicBezTo>
                  <a:cubicBezTo>
                    <a:pt x="-900" y="15026"/>
                    <a:pt x="-900" y="16904"/>
                    <a:pt x="2700" y="18313"/>
                  </a:cubicBezTo>
                  <a:cubicBezTo>
                    <a:pt x="6300" y="19722"/>
                    <a:pt x="13500" y="20661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3845170" y="7331289"/>
              <a:ext cx="127304" cy="12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8" h="21256" fill="norm" stroke="1" extrusionOk="0">
                  <a:moveTo>
                    <a:pt x="14642" y="3186"/>
                  </a:moveTo>
                  <a:cubicBezTo>
                    <a:pt x="13293" y="1696"/>
                    <a:pt x="11942" y="206"/>
                    <a:pt x="9749" y="20"/>
                  </a:cubicBezTo>
                  <a:cubicBezTo>
                    <a:pt x="7555" y="-166"/>
                    <a:pt x="4517" y="951"/>
                    <a:pt x="2492" y="3558"/>
                  </a:cubicBezTo>
                  <a:cubicBezTo>
                    <a:pt x="467" y="6165"/>
                    <a:pt x="-545" y="10262"/>
                    <a:pt x="299" y="13986"/>
                  </a:cubicBezTo>
                  <a:cubicBezTo>
                    <a:pt x="1142" y="17710"/>
                    <a:pt x="3842" y="21062"/>
                    <a:pt x="7724" y="21248"/>
                  </a:cubicBezTo>
                  <a:cubicBezTo>
                    <a:pt x="11605" y="21434"/>
                    <a:pt x="16667" y="18455"/>
                    <a:pt x="18861" y="14917"/>
                  </a:cubicBezTo>
                  <a:cubicBezTo>
                    <a:pt x="21055" y="11379"/>
                    <a:pt x="20380" y="7282"/>
                    <a:pt x="19199" y="4675"/>
                  </a:cubicBezTo>
                  <a:cubicBezTo>
                    <a:pt x="18018" y="2068"/>
                    <a:pt x="16330" y="951"/>
                    <a:pt x="15149" y="1324"/>
                  </a:cubicBezTo>
                  <a:cubicBezTo>
                    <a:pt x="13967" y="1696"/>
                    <a:pt x="13293" y="3558"/>
                    <a:pt x="12617" y="5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3997258" y="7333827"/>
              <a:ext cx="140607" cy="128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8" h="20459" fill="norm" stroke="1" extrusionOk="0">
                  <a:moveTo>
                    <a:pt x="13433" y="3495"/>
                  </a:moveTo>
                  <a:cubicBezTo>
                    <a:pt x="11890" y="2819"/>
                    <a:pt x="10347" y="2145"/>
                    <a:pt x="8033" y="3326"/>
                  </a:cubicBezTo>
                  <a:cubicBezTo>
                    <a:pt x="5718" y="4507"/>
                    <a:pt x="2633" y="7545"/>
                    <a:pt x="1090" y="10413"/>
                  </a:cubicBezTo>
                  <a:cubicBezTo>
                    <a:pt x="-453" y="13282"/>
                    <a:pt x="-453" y="15982"/>
                    <a:pt x="1707" y="18007"/>
                  </a:cubicBezTo>
                  <a:cubicBezTo>
                    <a:pt x="3867" y="20032"/>
                    <a:pt x="8187" y="21382"/>
                    <a:pt x="12044" y="19695"/>
                  </a:cubicBezTo>
                  <a:cubicBezTo>
                    <a:pt x="15901" y="18007"/>
                    <a:pt x="19296" y="13282"/>
                    <a:pt x="20221" y="9570"/>
                  </a:cubicBezTo>
                  <a:cubicBezTo>
                    <a:pt x="21147" y="5857"/>
                    <a:pt x="19604" y="3157"/>
                    <a:pt x="17753" y="1638"/>
                  </a:cubicBezTo>
                  <a:cubicBezTo>
                    <a:pt x="15901" y="120"/>
                    <a:pt x="13741" y="-218"/>
                    <a:pt x="12198" y="120"/>
                  </a:cubicBezTo>
                  <a:cubicBezTo>
                    <a:pt x="10656" y="457"/>
                    <a:pt x="9730" y="1470"/>
                    <a:pt x="8804" y="2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4208923" y="7292244"/>
              <a:ext cx="3922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116"/>
                    <a:pt x="2735" y="10232"/>
                    <a:pt x="575" y="13832"/>
                  </a:cubicBezTo>
                  <a:cubicBezTo>
                    <a:pt x="-1585" y="17432"/>
                    <a:pt x="2735" y="1951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4207883" y="7327079"/>
              <a:ext cx="129167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476" fill="norm" stroke="1" extrusionOk="0">
                  <a:moveTo>
                    <a:pt x="20595" y="2036"/>
                  </a:moveTo>
                  <a:cubicBezTo>
                    <a:pt x="19583" y="956"/>
                    <a:pt x="18570" y="-124"/>
                    <a:pt x="17051" y="11"/>
                  </a:cubicBezTo>
                  <a:cubicBezTo>
                    <a:pt x="15533" y="146"/>
                    <a:pt x="13508" y="1496"/>
                    <a:pt x="10976" y="3251"/>
                  </a:cubicBezTo>
                  <a:cubicBezTo>
                    <a:pt x="8445" y="5006"/>
                    <a:pt x="5407" y="7166"/>
                    <a:pt x="3045" y="9191"/>
                  </a:cubicBezTo>
                  <a:cubicBezTo>
                    <a:pt x="682" y="11216"/>
                    <a:pt x="-1005" y="13106"/>
                    <a:pt x="682" y="14996"/>
                  </a:cubicBezTo>
                  <a:cubicBezTo>
                    <a:pt x="2370" y="16886"/>
                    <a:pt x="7432" y="18776"/>
                    <a:pt x="11314" y="19856"/>
                  </a:cubicBezTo>
                  <a:cubicBezTo>
                    <a:pt x="15195" y="20936"/>
                    <a:pt x="17895" y="21206"/>
                    <a:pt x="20595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4711700" y="7317644"/>
              <a:ext cx="317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6171"/>
                    <a:pt x="12960" y="12343"/>
                    <a:pt x="9360" y="15943"/>
                  </a:cubicBezTo>
                  <a:cubicBezTo>
                    <a:pt x="5760" y="19543"/>
                    <a:pt x="288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4591050" y="7330344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4902200" y="7181264"/>
              <a:ext cx="124629" cy="43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436" fill="norm" stroke="1" extrusionOk="0">
                  <a:moveTo>
                    <a:pt x="3187" y="462"/>
                  </a:moveTo>
                  <a:cubicBezTo>
                    <a:pt x="7436" y="149"/>
                    <a:pt x="11685" y="-164"/>
                    <a:pt x="14872" y="97"/>
                  </a:cubicBezTo>
                  <a:cubicBezTo>
                    <a:pt x="18059" y="358"/>
                    <a:pt x="20184" y="1193"/>
                    <a:pt x="20715" y="2079"/>
                  </a:cubicBezTo>
                  <a:cubicBezTo>
                    <a:pt x="21246" y="2966"/>
                    <a:pt x="20184" y="3906"/>
                    <a:pt x="17882" y="5314"/>
                  </a:cubicBezTo>
                  <a:cubicBezTo>
                    <a:pt x="15580" y="6723"/>
                    <a:pt x="12039" y="8601"/>
                    <a:pt x="10977" y="10166"/>
                  </a:cubicBezTo>
                  <a:cubicBezTo>
                    <a:pt x="9915" y="11732"/>
                    <a:pt x="11331" y="12984"/>
                    <a:pt x="13279" y="14079"/>
                  </a:cubicBezTo>
                  <a:cubicBezTo>
                    <a:pt x="15226" y="15175"/>
                    <a:pt x="17705" y="16114"/>
                    <a:pt x="19298" y="16949"/>
                  </a:cubicBezTo>
                  <a:cubicBezTo>
                    <a:pt x="20892" y="17784"/>
                    <a:pt x="21600" y="18514"/>
                    <a:pt x="19652" y="19245"/>
                  </a:cubicBezTo>
                  <a:cubicBezTo>
                    <a:pt x="17705" y="19975"/>
                    <a:pt x="13102" y="20706"/>
                    <a:pt x="9384" y="21071"/>
                  </a:cubicBezTo>
                  <a:cubicBezTo>
                    <a:pt x="5666" y="21436"/>
                    <a:pt x="2833" y="21436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5450400" y="7259030"/>
              <a:ext cx="174975" cy="32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0723" fill="norm" stroke="1" extrusionOk="0">
                  <a:moveTo>
                    <a:pt x="4223" y="11988"/>
                  </a:moveTo>
                  <a:cubicBezTo>
                    <a:pt x="2733" y="15132"/>
                    <a:pt x="1244" y="18276"/>
                    <a:pt x="499" y="19780"/>
                  </a:cubicBezTo>
                  <a:cubicBezTo>
                    <a:pt x="-246" y="21284"/>
                    <a:pt x="-246" y="21147"/>
                    <a:pt x="1120" y="18208"/>
                  </a:cubicBezTo>
                  <a:cubicBezTo>
                    <a:pt x="2485" y="15269"/>
                    <a:pt x="5216" y="9527"/>
                    <a:pt x="7451" y="5904"/>
                  </a:cubicBezTo>
                  <a:cubicBezTo>
                    <a:pt x="9685" y="2281"/>
                    <a:pt x="11423" y="778"/>
                    <a:pt x="13161" y="231"/>
                  </a:cubicBezTo>
                  <a:cubicBezTo>
                    <a:pt x="14899" y="-316"/>
                    <a:pt x="16637" y="94"/>
                    <a:pt x="18251" y="1598"/>
                  </a:cubicBezTo>
                  <a:cubicBezTo>
                    <a:pt x="19864" y="3102"/>
                    <a:pt x="21354" y="5699"/>
                    <a:pt x="19988" y="7818"/>
                  </a:cubicBezTo>
                  <a:cubicBezTo>
                    <a:pt x="18623" y="9937"/>
                    <a:pt x="14402" y="11578"/>
                    <a:pt x="10926" y="12056"/>
                  </a:cubicBezTo>
                  <a:cubicBezTo>
                    <a:pt x="7451" y="12535"/>
                    <a:pt x="4720" y="11851"/>
                    <a:pt x="1988" y="1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5557191" y="7083640"/>
              <a:ext cx="145110" cy="16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76" fill="norm" stroke="1" extrusionOk="0">
                  <a:moveTo>
                    <a:pt x="3618" y="4861"/>
                  </a:moveTo>
                  <a:cubicBezTo>
                    <a:pt x="2991" y="6245"/>
                    <a:pt x="2365" y="7630"/>
                    <a:pt x="1583" y="9430"/>
                  </a:cubicBezTo>
                  <a:cubicBezTo>
                    <a:pt x="800" y="11230"/>
                    <a:pt x="-139" y="13445"/>
                    <a:pt x="18" y="13861"/>
                  </a:cubicBezTo>
                  <a:cubicBezTo>
                    <a:pt x="174" y="14276"/>
                    <a:pt x="1426" y="12891"/>
                    <a:pt x="2835" y="10676"/>
                  </a:cubicBezTo>
                  <a:cubicBezTo>
                    <a:pt x="4244" y="8461"/>
                    <a:pt x="5809" y="5414"/>
                    <a:pt x="7061" y="3338"/>
                  </a:cubicBezTo>
                  <a:cubicBezTo>
                    <a:pt x="8313" y="1261"/>
                    <a:pt x="9252" y="153"/>
                    <a:pt x="10348" y="14"/>
                  </a:cubicBezTo>
                  <a:cubicBezTo>
                    <a:pt x="11444" y="-124"/>
                    <a:pt x="12696" y="707"/>
                    <a:pt x="13791" y="3199"/>
                  </a:cubicBezTo>
                  <a:cubicBezTo>
                    <a:pt x="14887" y="5691"/>
                    <a:pt x="15826" y="9845"/>
                    <a:pt x="17078" y="13168"/>
                  </a:cubicBezTo>
                  <a:cubicBezTo>
                    <a:pt x="18331" y="16491"/>
                    <a:pt x="19896" y="18984"/>
                    <a:pt x="21461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5803900" y="7285894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5816600" y="7400194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6124135" y="7219249"/>
              <a:ext cx="165830" cy="252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0947" fill="norm" stroke="1" extrusionOk="0">
                  <a:moveTo>
                    <a:pt x="19655" y="2368"/>
                  </a:moveTo>
                  <a:cubicBezTo>
                    <a:pt x="18855" y="1665"/>
                    <a:pt x="18055" y="963"/>
                    <a:pt x="16322" y="436"/>
                  </a:cubicBezTo>
                  <a:cubicBezTo>
                    <a:pt x="14588" y="-91"/>
                    <a:pt x="11922" y="-442"/>
                    <a:pt x="8988" y="1226"/>
                  </a:cubicBezTo>
                  <a:cubicBezTo>
                    <a:pt x="6055" y="2895"/>
                    <a:pt x="2855" y="6582"/>
                    <a:pt x="1255" y="9743"/>
                  </a:cubicBezTo>
                  <a:cubicBezTo>
                    <a:pt x="-345" y="12904"/>
                    <a:pt x="-345" y="15538"/>
                    <a:pt x="855" y="17470"/>
                  </a:cubicBezTo>
                  <a:cubicBezTo>
                    <a:pt x="2055" y="19402"/>
                    <a:pt x="4455" y="20631"/>
                    <a:pt x="7255" y="20895"/>
                  </a:cubicBezTo>
                  <a:cubicBezTo>
                    <a:pt x="10055" y="21158"/>
                    <a:pt x="13255" y="20456"/>
                    <a:pt x="15788" y="18085"/>
                  </a:cubicBezTo>
                  <a:cubicBezTo>
                    <a:pt x="18322" y="15714"/>
                    <a:pt x="20188" y="11675"/>
                    <a:pt x="20722" y="8602"/>
                  </a:cubicBezTo>
                  <a:cubicBezTo>
                    <a:pt x="21255" y="5529"/>
                    <a:pt x="20455" y="3421"/>
                    <a:pt x="19388" y="2192"/>
                  </a:cubicBezTo>
                  <a:cubicBezTo>
                    <a:pt x="18322" y="963"/>
                    <a:pt x="16988" y="612"/>
                    <a:pt x="15388" y="1665"/>
                  </a:cubicBezTo>
                  <a:cubicBezTo>
                    <a:pt x="13788" y="2719"/>
                    <a:pt x="11922" y="5178"/>
                    <a:pt x="10055" y="7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6356350" y="7425594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6470650" y="7195333"/>
              <a:ext cx="215900" cy="32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110"/>
                  </a:moveTo>
                  <a:cubicBezTo>
                    <a:pt x="20541" y="-30"/>
                    <a:pt x="19482" y="-169"/>
                    <a:pt x="17788" y="597"/>
                  </a:cubicBezTo>
                  <a:cubicBezTo>
                    <a:pt x="16094" y="1364"/>
                    <a:pt x="13765" y="3036"/>
                    <a:pt x="11118" y="5684"/>
                  </a:cubicBezTo>
                  <a:cubicBezTo>
                    <a:pt x="8471" y="8332"/>
                    <a:pt x="5506" y="11955"/>
                    <a:pt x="4129" y="14603"/>
                  </a:cubicBezTo>
                  <a:cubicBezTo>
                    <a:pt x="2753" y="17250"/>
                    <a:pt x="2965" y="18923"/>
                    <a:pt x="4129" y="19968"/>
                  </a:cubicBezTo>
                  <a:cubicBezTo>
                    <a:pt x="5294" y="21013"/>
                    <a:pt x="7412" y="21431"/>
                    <a:pt x="9635" y="21431"/>
                  </a:cubicBezTo>
                  <a:cubicBezTo>
                    <a:pt x="11859" y="21431"/>
                    <a:pt x="14188" y="21013"/>
                    <a:pt x="15565" y="20177"/>
                  </a:cubicBezTo>
                  <a:cubicBezTo>
                    <a:pt x="16941" y="19341"/>
                    <a:pt x="17365" y="18086"/>
                    <a:pt x="17153" y="17250"/>
                  </a:cubicBezTo>
                  <a:cubicBezTo>
                    <a:pt x="16941" y="16414"/>
                    <a:pt x="16094" y="15996"/>
                    <a:pt x="13129" y="16205"/>
                  </a:cubicBezTo>
                  <a:cubicBezTo>
                    <a:pt x="10165" y="16414"/>
                    <a:pt x="5082" y="17250"/>
                    <a:pt x="0" y="18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4" name="Drawing"/>
          <p:cNvGrpSpPr/>
          <p:nvPr/>
        </p:nvGrpSpPr>
        <p:grpSpPr>
          <a:xfrm>
            <a:off x="1073150" y="2019357"/>
            <a:ext cx="9918700" cy="2306098"/>
            <a:chOff x="0" y="0"/>
            <a:chExt cx="9918700" cy="2306096"/>
          </a:xfrm>
        </p:grpSpPr>
        <p:sp>
          <p:nvSpPr>
            <p:cNvPr id="1174" name="Line"/>
            <p:cNvSpPr/>
            <p:nvPr/>
          </p:nvSpPr>
          <p:spPr>
            <a:xfrm>
              <a:off x="128067" y="18992"/>
              <a:ext cx="195783" cy="360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98" fill="norm" stroke="1" extrusionOk="0">
                  <a:moveTo>
                    <a:pt x="2670" y="0"/>
                  </a:moveTo>
                  <a:cubicBezTo>
                    <a:pt x="1741" y="379"/>
                    <a:pt x="812" y="758"/>
                    <a:pt x="580" y="1263"/>
                  </a:cubicBezTo>
                  <a:cubicBezTo>
                    <a:pt x="348" y="1768"/>
                    <a:pt x="812" y="2400"/>
                    <a:pt x="2670" y="2905"/>
                  </a:cubicBezTo>
                  <a:cubicBezTo>
                    <a:pt x="4528" y="3411"/>
                    <a:pt x="7780" y="3789"/>
                    <a:pt x="10102" y="3853"/>
                  </a:cubicBezTo>
                  <a:cubicBezTo>
                    <a:pt x="12425" y="3916"/>
                    <a:pt x="13818" y="3663"/>
                    <a:pt x="15444" y="3221"/>
                  </a:cubicBezTo>
                  <a:cubicBezTo>
                    <a:pt x="17070" y="2779"/>
                    <a:pt x="18928" y="2147"/>
                    <a:pt x="19393" y="1642"/>
                  </a:cubicBezTo>
                  <a:cubicBezTo>
                    <a:pt x="19857" y="1137"/>
                    <a:pt x="18928" y="758"/>
                    <a:pt x="17302" y="947"/>
                  </a:cubicBezTo>
                  <a:cubicBezTo>
                    <a:pt x="15677" y="1137"/>
                    <a:pt x="13354" y="1895"/>
                    <a:pt x="11031" y="2842"/>
                  </a:cubicBezTo>
                  <a:cubicBezTo>
                    <a:pt x="8709" y="3789"/>
                    <a:pt x="6386" y="4926"/>
                    <a:pt x="5341" y="5811"/>
                  </a:cubicBezTo>
                  <a:cubicBezTo>
                    <a:pt x="4296" y="6695"/>
                    <a:pt x="4528" y="7326"/>
                    <a:pt x="5225" y="7768"/>
                  </a:cubicBezTo>
                  <a:cubicBezTo>
                    <a:pt x="5922" y="8211"/>
                    <a:pt x="7083" y="8463"/>
                    <a:pt x="8244" y="8589"/>
                  </a:cubicBezTo>
                  <a:cubicBezTo>
                    <a:pt x="9406" y="8716"/>
                    <a:pt x="10567" y="8716"/>
                    <a:pt x="11496" y="8968"/>
                  </a:cubicBezTo>
                  <a:cubicBezTo>
                    <a:pt x="12425" y="9221"/>
                    <a:pt x="13122" y="9726"/>
                    <a:pt x="12889" y="10295"/>
                  </a:cubicBezTo>
                  <a:cubicBezTo>
                    <a:pt x="12657" y="10863"/>
                    <a:pt x="11496" y="11495"/>
                    <a:pt x="9406" y="12505"/>
                  </a:cubicBezTo>
                  <a:cubicBezTo>
                    <a:pt x="7315" y="13516"/>
                    <a:pt x="4296" y="14905"/>
                    <a:pt x="2554" y="15916"/>
                  </a:cubicBezTo>
                  <a:cubicBezTo>
                    <a:pt x="812" y="16926"/>
                    <a:pt x="348" y="17558"/>
                    <a:pt x="115" y="18316"/>
                  </a:cubicBezTo>
                  <a:cubicBezTo>
                    <a:pt x="-117" y="19074"/>
                    <a:pt x="-117" y="19958"/>
                    <a:pt x="1277" y="20589"/>
                  </a:cubicBezTo>
                  <a:cubicBezTo>
                    <a:pt x="2670" y="21221"/>
                    <a:pt x="5457" y="21600"/>
                    <a:pt x="9057" y="21474"/>
                  </a:cubicBezTo>
                  <a:cubicBezTo>
                    <a:pt x="12657" y="21347"/>
                    <a:pt x="17070" y="20716"/>
                    <a:pt x="21483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374650" y="175296"/>
              <a:ext cx="203200" cy="210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1530"/>
                  </a:moveTo>
                  <a:cubicBezTo>
                    <a:pt x="675" y="674"/>
                    <a:pt x="1350" y="-181"/>
                    <a:pt x="2475" y="33"/>
                  </a:cubicBezTo>
                  <a:cubicBezTo>
                    <a:pt x="3600" y="247"/>
                    <a:pt x="5175" y="1530"/>
                    <a:pt x="6300" y="4096"/>
                  </a:cubicBezTo>
                  <a:cubicBezTo>
                    <a:pt x="7425" y="6663"/>
                    <a:pt x="8100" y="10512"/>
                    <a:pt x="7875" y="13399"/>
                  </a:cubicBezTo>
                  <a:cubicBezTo>
                    <a:pt x="7650" y="16286"/>
                    <a:pt x="6525" y="18211"/>
                    <a:pt x="5288" y="19494"/>
                  </a:cubicBezTo>
                  <a:cubicBezTo>
                    <a:pt x="4050" y="20777"/>
                    <a:pt x="2700" y="21419"/>
                    <a:pt x="1800" y="21205"/>
                  </a:cubicBezTo>
                  <a:cubicBezTo>
                    <a:pt x="900" y="20991"/>
                    <a:pt x="450" y="19922"/>
                    <a:pt x="1688" y="17463"/>
                  </a:cubicBezTo>
                  <a:cubicBezTo>
                    <a:pt x="2925" y="15003"/>
                    <a:pt x="5850" y="11154"/>
                    <a:pt x="7762" y="8801"/>
                  </a:cubicBezTo>
                  <a:cubicBezTo>
                    <a:pt x="9675" y="6449"/>
                    <a:pt x="10575" y="5593"/>
                    <a:pt x="11475" y="4845"/>
                  </a:cubicBezTo>
                  <a:cubicBezTo>
                    <a:pt x="12375" y="4096"/>
                    <a:pt x="13275" y="3455"/>
                    <a:pt x="13388" y="3775"/>
                  </a:cubicBezTo>
                  <a:cubicBezTo>
                    <a:pt x="13500" y="4096"/>
                    <a:pt x="12825" y="5379"/>
                    <a:pt x="12150" y="7411"/>
                  </a:cubicBezTo>
                  <a:cubicBezTo>
                    <a:pt x="11475" y="9443"/>
                    <a:pt x="10800" y="12223"/>
                    <a:pt x="11700" y="14041"/>
                  </a:cubicBezTo>
                  <a:cubicBezTo>
                    <a:pt x="12600" y="15859"/>
                    <a:pt x="15075" y="16714"/>
                    <a:pt x="16987" y="16928"/>
                  </a:cubicBezTo>
                  <a:cubicBezTo>
                    <a:pt x="18900" y="17142"/>
                    <a:pt x="20250" y="16714"/>
                    <a:pt x="21600" y="16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590975" y="189192"/>
              <a:ext cx="95804" cy="42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450" fill="norm" stroke="1" extrusionOk="0">
                  <a:moveTo>
                    <a:pt x="8180" y="3255"/>
                  </a:moveTo>
                  <a:cubicBezTo>
                    <a:pt x="6802" y="5702"/>
                    <a:pt x="5423" y="8150"/>
                    <a:pt x="4734" y="10969"/>
                  </a:cubicBezTo>
                  <a:cubicBezTo>
                    <a:pt x="4044" y="13789"/>
                    <a:pt x="4044" y="16981"/>
                    <a:pt x="3814" y="18896"/>
                  </a:cubicBezTo>
                  <a:cubicBezTo>
                    <a:pt x="3585" y="20812"/>
                    <a:pt x="3125" y="21450"/>
                    <a:pt x="2665" y="21450"/>
                  </a:cubicBezTo>
                  <a:cubicBezTo>
                    <a:pt x="2206" y="21450"/>
                    <a:pt x="1746" y="20812"/>
                    <a:pt x="1287" y="18577"/>
                  </a:cubicBezTo>
                  <a:cubicBezTo>
                    <a:pt x="827" y="16343"/>
                    <a:pt x="368" y="12512"/>
                    <a:pt x="138" y="9480"/>
                  </a:cubicBezTo>
                  <a:cubicBezTo>
                    <a:pt x="-92" y="6447"/>
                    <a:pt x="-92" y="4213"/>
                    <a:pt x="597" y="2776"/>
                  </a:cubicBezTo>
                  <a:cubicBezTo>
                    <a:pt x="1287" y="1340"/>
                    <a:pt x="2665" y="701"/>
                    <a:pt x="4504" y="329"/>
                  </a:cubicBezTo>
                  <a:cubicBezTo>
                    <a:pt x="6342" y="-44"/>
                    <a:pt x="8640" y="-150"/>
                    <a:pt x="11397" y="276"/>
                  </a:cubicBezTo>
                  <a:cubicBezTo>
                    <a:pt x="14155" y="701"/>
                    <a:pt x="17372" y="1659"/>
                    <a:pt x="19210" y="2776"/>
                  </a:cubicBezTo>
                  <a:cubicBezTo>
                    <a:pt x="21048" y="3893"/>
                    <a:pt x="21508" y="5170"/>
                    <a:pt x="19440" y="6287"/>
                  </a:cubicBezTo>
                  <a:cubicBezTo>
                    <a:pt x="17372" y="7405"/>
                    <a:pt x="12776" y="8362"/>
                    <a:pt x="8180" y="9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965993" y="44392"/>
              <a:ext cx="1825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233"/>
                    <a:pt x="6300" y="6465"/>
                    <a:pt x="2700" y="9698"/>
                  </a:cubicBezTo>
                  <a:cubicBezTo>
                    <a:pt x="-900" y="12931"/>
                    <a:pt x="-900" y="16163"/>
                    <a:pt x="2700" y="18147"/>
                  </a:cubicBezTo>
                  <a:cubicBezTo>
                    <a:pt x="6300" y="20131"/>
                    <a:pt x="13500" y="20865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74650" y="419042"/>
              <a:ext cx="5016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5" y="20571"/>
                    <a:pt x="4010" y="19543"/>
                    <a:pt x="6835" y="16714"/>
                  </a:cubicBezTo>
                  <a:cubicBezTo>
                    <a:pt x="9661" y="13886"/>
                    <a:pt x="13306" y="9257"/>
                    <a:pt x="15904" y="6171"/>
                  </a:cubicBezTo>
                  <a:cubicBezTo>
                    <a:pt x="18501" y="3086"/>
                    <a:pt x="20051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670659" y="399992"/>
              <a:ext cx="319941" cy="8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67" fill="norm" stroke="1" extrusionOk="0">
                  <a:moveTo>
                    <a:pt x="4427" y="13886"/>
                  </a:moveTo>
                  <a:cubicBezTo>
                    <a:pt x="3291" y="14914"/>
                    <a:pt x="2154" y="15943"/>
                    <a:pt x="1301" y="17229"/>
                  </a:cubicBezTo>
                  <a:cubicBezTo>
                    <a:pt x="448" y="18514"/>
                    <a:pt x="-120" y="20057"/>
                    <a:pt x="22" y="20829"/>
                  </a:cubicBezTo>
                  <a:cubicBezTo>
                    <a:pt x="164" y="21600"/>
                    <a:pt x="1017" y="21600"/>
                    <a:pt x="4143" y="18771"/>
                  </a:cubicBezTo>
                  <a:cubicBezTo>
                    <a:pt x="7269" y="15943"/>
                    <a:pt x="12669" y="10286"/>
                    <a:pt x="15938" y="6686"/>
                  </a:cubicBezTo>
                  <a:cubicBezTo>
                    <a:pt x="19206" y="3086"/>
                    <a:pt x="20343" y="1543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181100" y="196792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181100" y="311092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2045170" y="158692"/>
              <a:ext cx="2493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3200" y="5795"/>
                    <a:pt x="1400" y="11590"/>
                    <a:pt x="500" y="14927"/>
                  </a:cubicBezTo>
                  <a:cubicBezTo>
                    <a:pt x="-400" y="18263"/>
                    <a:pt x="-400" y="19141"/>
                    <a:pt x="3200" y="19844"/>
                  </a:cubicBezTo>
                  <a:cubicBezTo>
                    <a:pt x="6800" y="20546"/>
                    <a:pt x="14000" y="21073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2131924" y="165042"/>
              <a:ext cx="142643" cy="21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7" h="21261" fill="norm" stroke="1" extrusionOk="0">
                  <a:moveTo>
                    <a:pt x="8337" y="0"/>
                  </a:moveTo>
                  <a:cubicBezTo>
                    <a:pt x="5037" y="5082"/>
                    <a:pt x="1737" y="10165"/>
                    <a:pt x="537" y="13765"/>
                  </a:cubicBezTo>
                  <a:cubicBezTo>
                    <a:pt x="-663" y="17365"/>
                    <a:pt x="237" y="19482"/>
                    <a:pt x="2337" y="20541"/>
                  </a:cubicBezTo>
                  <a:cubicBezTo>
                    <a:pt x="4437" y="21600"/>
                    <a:pt x="7737" y="21600"/>
                    <a:pt x="11187" y="19800"/>
                  </a:cubicBezTo>
                  <a:cubicBezTo>
                    <a:pt x="14637" y="18000"/>
                    <a:pt x="18237" y="14400"/>
                    <a:pt x="19587" y="11224"/>
                  </a:cubicBezTo>
                  <a:cubicBezTo>
                    <a:pt x="20937" y="8047"/>
                    <a:pt x="20037" y="5294"/>
                    <a:pt x="17637" y="4235"/>
                  </a:cubicBezTo>
                  <a:cubicBezTo>
                    <a:pt x="15237" y="3176"/>
                    <a:pt x="11337" y="3812"/>
                    <a:pt x="7437" y="4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2889250" y="95192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2736578" y="12203"/>
              <a:ext cx="235222" cy="40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11" fill="norm" stroke="1" extrusionOk="0">
                  <a:moveTo>
                    <a:pt x="16803" y="3029"/>
                  </a:moveTo>
                  <a:cubicBezTo>
                    <a:pt x="17189" y="2027"/>
                    <a:pt x="17575" y="1025"/>
                    <a:pt x="17093" y="468"/>
                  </a:cubicBezTo>
                  <a:cubicBezTo>
                    <a:pt x="16611" y="-89"/>
                    <a:pt x="15261" y="-200"/>
                    <a:pt x="13621" y="412"/>
                  </a:cubicBezTo>
                  <a:cubicBezTo>
                    <a:pt x="11982" y="1025"/>
                    <a:pt x="10053" y="2361"/>
                    <a:pt x="8800" y="4810"/>
                  </a:cubicBezTo>
                  <a:cubicBezTo>
                    <a:pt x="7546" y="7260"/>
                    <a:pt x="6968" y="10823"/>
                    <a:pt x="7064" y="13551"/>
                  </a:cubicBezTo>
                  <a:cubicBezTo>
                    <a:pt x="7161" y="16278"/>
                    <a:pt x="7932" y="18171"/>
                    <a:pt x="8414" y="19396"/>
                  </a:cubicBezTo>
                  <a:cubicBezTo>
                    <a:pt x="8896" y="20621"/>
                    <a:pt x="9089" y="21177"/>
                    <a:pt x="8511" y="21289"/>
                  </a:cubicBezTo>
                  <a:cubicBezTo>
                    <a:pt x="7932" y="21400"/>
                    <a:pt x="6582" y="21066"/>
                    <a:pt x="5328" y="20676"/>
                  </a:cubicBezTo>
                  <a:cubicBezTo>
                    <a:pt x="4075" y="20287"/>
                    <a:pt x="2918" y="19841"/>
                    <a:pt x="1857" y="19229"/>
                  </a:cubicBezTo>
                  <a:cubicBezTo>
                    <a:pt x="796" y="18616"/>
                    <a:pt x="-168" y="17837"/>
                    <a:pt x="25" y="17225"/>
                  </a:cubicBezTo>
                  <a:cubicBezTo>
                    <a:pt x="218" y="16612"/>
                    <a:pt x="1568" y="16167"/>
                    <a:pt x="4364" y="15443"/>
                  </a:cubicBezTo>
                  <a:cubicBezTo>
                    <a:pt x="7161" y="14720"/>
                    <a:pt x="11403" y="13718"/>
                    <a:pt x="14489" y="12771"/>
                  </a:cubicBezTo>
                  <a:cubicBezTo>
                    <a:pt x="17575" y="11825"/>
                    <a:pt x="19503" y="10934"/>
                    <a:pt x="21432" y="10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3003550" y="100436"/>
              <a:ext cx="107950" cy="31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541" y="2235"/>
                  </a:moveTo>
                  <a:cubicBezTo>
                    <a:pt x="2965" y="1083"/>
                    <a:pt x="3388" y="-69"/>
                    <a:pt x="2965" y="3"/>
                  </a:cubicBezTo>
                  <a:cubicBezTo>
                    <a:pt x="2541" y="75"/>
                    <a:pt x="1271" y="1371"/>
                    <a:pt x="635" y="4323"/>
                  </a:cubicBezTo>
                  <a:cubicBezTo>
                    <a:pt x="0" y="7275"/>
                    <a:pt x="0" y="11883"/>
                    <a:pt x="0" y="14547"/>
                  </a:cubicBezTo>
                  <a:cubicBezTo>
                    <a:pt x="0" y="17211"/>
                    <a:pt x="0" y="17931"/>
                    <a:pt x="0" y="18723"/>
                  </a:cubicBezTo>
                  <a:cubicBezTo>
                    <a:pt x="0" y="19515"/>
                    <a:pt x="0" y="20379"/>
                    <a:pt x="1059" y="20883"/>
                  </a:cubicBezTo>
                  <a:cubicBezTo>
                    <a:pt x="2118" y="21387"/>
                    <a:pt x="4235" y="21531"/>
                    <a:pt x="5929" y="21243"/>
                  </a:cubicBezTo>
                  <a:cubicBezTo>
                    <a:pt x="7624" y="20955"/>
                    <a:pt x="8894" y="20235"/>
                    <a:pt x="9741" y="19515"/>
                  </a:cubicBezTo>
                  <a:cubicBezTo>
                    <a:pt x="10588" y="18795"/>
                    <a:pt x="11012" y="18075"/>
                    <a:pt x="11435" y="17355"/>
                  </a:cubicBezTo>
                  <a:cubicBezTo>
                    <a:pt x="11859" y="16635"/>
                    <a:pt x="12282" y="15915"/>
                    <a:pt x="12494" y="16131"/>
                  </a:cubicBezTo>
                  <a:cubicBezTo>
                    <a:pt x="12706" y="16347"/>
                    <a:pt x="12706" y="17499"/>
                    <a:pt x="13341" y="17643"/>
                  </a:cubicBezTo>
                  <a:cubicBezTo>
                    <a:pt x="13976" y="17787"/>
                    <a:pt x="15247" y="16923"/>
                    <a:pt x="16094" y="15195"/>
                  </a:cubicBezTo>
                  <a:cubicBezTo>
                    <a:pt x="16941" y="13467"/>
                    <a:pt x="17365" y="10875"/>
                    <a:pt x="18212" y="9291"/>
                  </a:cubicBezTo>
                  <a:cubicBezTo>
                    <a:pt x="19059" y="7707"/>
                    <a:pt x="20329" y="7131"/>
                    <a:pt x="21600" y="6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3147067" y="207240"/>
              <a:ext cx="86303" cy="31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0752" fill="norm" stroke="1" extrusionOk="0">
                  <a:moveTo>
                    <a:pt x="616" y="3539"/>
                  </a:moveTo>
                  <a:cubicBezTo>
                    <a:pt x="616" y="9044"/>
                    <a:pt x="616" y="14550"/>
                    <a:pt x="616" y="17656"/>
                  </a:cubicBezTo>
                  <a:cubicBezTo>
                    <a:pt x="616" y="20762"/>
                    <a:pt x="616" y="21468"/>
                    <a:pt x="358" y="20056"/>
                  </a:cubicBezTo>
                  <a:cubicBezTo>
                    <a:pt x="101" y="18644"/>
                    <a:pt x="-413" y="15115"/>
                    <a:pt x="616" y="11727"/>
                  </a:cubicBezTo>
                  <a:cubicBezTo>
                    <a:pt x="1644" y="8339"/>
                    <a:pt x="4216" y="5092"/>
                    <a:pt x="6273" y="3186"/>
                  </a:cubicBezTo>
                  <a:cubicBezTo>
                    <a:pt x="8330" y="1280"/>
                    <a:pt x="9873" y="715"/>
                    <a:pt x="11930" y="362"/>
                  </a:cubicBezTo>
                  <a:cubicBezTo>
                    <a:pt x="13987" y="9"/>
                    <a:pt x="16558" y="-132"/>
                    <a:pt x="18358" y="150"/>
                  </a:cubicBezTo>
                  <a:cubicBezTo>
                    <a:pt x="20158" y="433"/>
                    <a:pt x="21187" y="1139"/>
                    <a:pt x="20930" y="2268"/>
                  </a:cubicBezTo>
                  <a:cubicBezTo>
                    <a:pt x="20673" y="3397"/>
                    <a:pt x="19130" y="4950"/>
                    <a:pt x="17587" y="6009"/>
                  </a:cubicBezTo>
                  <a:cubicBezTo>
                    <a:pt x="16044" y="7068"/>
                    <a:pt x="14501" y="7633"/>
                    <a:pt x="12701" y="7915"/>
                  </a:cubicBezTo>
                  <a:cubicBezTo>
                    <a:pt x="10901" y="8197"/>
                    <a:pt x="8844" y="8197"/>
                    <a:pt x="6787" y="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3244849" y="165034"/>
              <a:ext cx="94736" cy="24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413" fill="norm" stroke="1" extrusionOk="0">
                  <a:moveTo>
                    <a:pt x="11030" y="5072"/>
                  </a:moveTo>
                  <a:cubicBezTo>
                    <a:pt x="12409" y="4133"/>
                    <a:pt x="13787" y="3194"/>
                    <a:pt x="14936" y="2255"/>
                  </a:cubicBezTo>
                  <a:cubicBezTo>
                    <a:pt x="16085" y="1316"/>
                    <a:pt x="17004" y="376"/>
                    <a:pt x="16315" y="95"/>
                  </a:cubicBezTo>
                  <a:cubicBezTo>
                    <a:pt x="15626" y="-187"/>
                    <a:pt x="13328" y="189"/>
                    <a:pt x="10800" y="846"/>
                  </a:cubicBezTo>
                  <a:cubicBezTo>
                    <a:pt x="8272" y="1503"/>
                    <a:pt x="5515" y="2443"/>
                    <a:pt x="4366" y="3851"/>
                  </a:cubicBezTo>
                  <a:cubicBezTo>
                    <a:pt x="3217" y="5260"/>
                    <a:pt x="3677" y="7138"/>
                    <a:pt x="6664" y="9016"/>
                  </a:cubicBezTo>
                  <a:cubicBezTo>
                    <a:pt x="9651" y="10895"/>
                    <a:pt x="15166" y="12773"/>
                    <a:pt x="18153" y="14276"/>
                  </a:cubicBezTo>
                  <a:cubicBezTo>
                    <a:pt x="21140" y="15778"/>
                    <a:pt x="21600" y="16905"/>
                    <a:pt x="18153" y="18032"/>
                  </a:cubicBezTo>
                  <a:cubicBezTo>
                    <a:pt x="14706" y="19159"/>
                    <a:pt x="7353" y="20286"/>
                    <a:pt x="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4886565" y="0"/>
              <a:ext cx="129936" cy="57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40" fill="norm" stroke="1" extrusionOk="0">
                  <a:moveTo>
                    <a:pt x="18990" y="3796"/>
                  </a:moveTo>
                  <a:cubicBezTo>
                    <a:pt x="18304" y="2846"/>
                    <a:pt x="17618" y="1897"/>
                    <a:pt x="16933" y="1224"/>
                  </a:cubicBezTo>
                  <a:cubicBezTo>
                    <a:pt x="16247" y="552"/>
                    <a:pt x="15561" y="156"/>
                    <a:pt x="13333" y="38"/>
                  </a:cubicBezTo>
                  <a:cubicBezTo>
                    <a:pt x="11104" y="-81"/>
                    <a:pt x="7333" y="77"/>
                    <a:pt x="4418" y="592"/>
                  </a:cubicBezTo>
                  <a:cubicBezTo>
                    <a:pt x="1504" y="1106"/>
                    <a:pt x="-553" y="1976"/>
                    <a:pt x="133" y="3203"/>
                  </a:cubicBezTo>
                  <a:cubicBezTo>
                    <a:pt x="818" y="4429"/>
                    <a:pt x="4247" y="6011"/>
                    <a:pt x="6818" y="7317"/>
                  </a:cubicBezTo>
                  <a:cubicBezTo>
                    <a:pt x="9390" y="8622"/>
                    <a:pt x="11104" y="9651"/>
                    <a:pt x="11790" y="10363"/>
                  </a:cubicBezTo>
                  <a:cubicBezTo>
                    <a:pt x="12476" y="11075"/>
                    <a:pt x="12133" y="11471"/>
                    <a:pt x="10933" y="11748"/>
                  </a:cubicBezTo>
                  <a:cubicBezTo>
                    <a:pt x="9733" y="12024"/>
                    <a:pt x="7676" y="12183"/>
                    <a:pt x="6133" y="12064"/>
                  </a:cubicBezTo>
                  <a:cubicBezTo>
                    <a:pt x="4590" y="11945"/>
                    <a:pt x="3561" y="11550"/>
                    <a:pt x="3561" y="11589"/>
                  </a:cubicBezTo>
                  <a:cubicBezTo>
                    <a:pt x="3561" y="11629"/>
                    <a:pt x="4590" y="12104"/>
                    <a:pt x="4761" y="13211"/>
                  </a:cubicBezTo>
                  <a:cubicBezTo>
                    <a:pt x="4933" y="14319"/>
                    <a:pt x="4247" y="16060"/>
                    <a:pt x="3904" y="17286"/>
                  </a:cubicBezTo>
                  <a:cubicBezTo>
                    <a:pt x="3561" y="18512"/>
                    <a:pt x="3561" y="19224"/>
                    <a:pt x="5618" y="19857"/>
                  </a:cubicBezTo>
                  <a:cubicBezTo>
                    <a:pt x="7676" y="20490"/>
                    <a:pt x="11790" y="21044"/>
                    <a:pt x="14704" y="21282"/>
                  </a:cubicBezTo>
                  <a:cubicBezTo>
                    <a:pt x="17618" y="21519"/>
                    <a:pt x="19333" y="21440"/>
                    <a:pt x="21047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5181599" y="109773"/>
              <a:ext cx="177801" cy="41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1224"/>
                  </a:moveTo>
                  <a:cubicBezTo>
                    <a:pt x="20829" y="784"/>
                    <a:pt x="20057" y="343"/>
                    <a:pt x="19029" y="122"/>
                  </a:cubicBezTo>
                  <a:cubicBezTo>
                    <a:pt x="18000" y="-98"/>
                    <a:pt x="16714" y="-98"/>
                    <a:pt x="14914" y="784"/>
                  </a:cubicBezTo>
                  <a:cubicBezTo>
                    <a:pt x="13114" y="1665"/>
                    <a:pt x="10800" y="3429"/>
                    <a:pt x="8229" y="5963"/>
                  </a:cubicBezTo>
                  <a:cubicBezTo>
                    <a:pt x="5657" y="8498"/>
                    <a:pt x="2829" y="11804"/>
                    <a:pt x="1414" y="14118"/>
                  </a:cubicBezTo>
                  <a:cubicBezTo>
                    <a:pt x="0" y="16433"/>
                    <a:pt x="0" y="17755"/>
                    <a:pt x="0" y="18692"/>
                  </a:cubicBezTo>
                  <a:cubicBezTo>
                    <a:pt x="0" y="19629"/>
                    <a:pt x="0" y="20180"/>
                    <a:pt x="771" y="20620"/>
                  </a:cubicBezTo>
                  <a:cubicBezTo>
                    <a:pt x="1543" y="21061"/>
                    <a:pt x="3086" y="21392"/>
                    <a:pt x="5271" y="21447"/>
                  </a:cubicBezTo>
                  <a:cubicBezTo>
                    <a:pt x="7457" y="21502"/>
                    <a:pt x="10286" y="21282"/>
                    <a:pt x="12729" y="20731"/>
                  </a:cubicBezTo>
                  <a:cubicBezTo>
                    <a:pt x="15171" y="20180"/>
                    <a:pt x="17229" y="19298"/>
                    <a:pt x="17614" y="18086"/>
                  </a:cubicBezTo>
                  <a:cubicBezTo>
                    <a:pt x="18000" y="16873"/>
                    <a:pt x="16714" y="15331"/>
                    <a:pt x="14657" y="14504"/>
                  </a:cubicBezTo>
                  <a:cubicBezTo>
                    <a:pt x="12600" y="13678"/>
                    <a:pt x="9771" y="13567"/>
                    <a:pt x="6943" y="13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5505450" y="171392"/>
              <a:ext cx="254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744"/>
                    <a:pt x="10800" y="7488"/>
                    <a:pt x="7200" y="11088"/>
                  </a:cubicBezTo>
                  <a:cubicBezTo>
                    <a:pt x="3600" y="14688"/>
                    <a:pt x="1800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5467299" y="201653"/>
              <a:ext cx="213052" cy="25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70" fill="norm" stroke="1" extrusionOk="0">
                  <a:moveTo>
                    <a:pt x="640" y="18714"/>
                  </a:moveTo>
                  <a:cubicBezTo>
                    <a:pt x="217" y="17829"/>
                    <a:pt x="-207" y="16944"/>
                    <a:pt x="111" y="16324"/>
                  </a:cubicBezTo>
                  <a:cubicBezTo>
                    <a:pt x="428" y="15704"/>
                    <a:pt x="1487" y="15350"/>
                    <a:pt x="4346" y="14022"/>
                  </a:cubicBezTo>
                  <a:cubicBezTo>
                    <a:pt x="7205" y="12695"/>
                    <a:pt x="11864" y="10393"/>
                    <a:pt x="14828" y="8268"/>
                  </a:cubicBezTo>
                  <a:cubicBezTo>
                    <a:pt x="17793" y="6144"/>
                    <a:pt x="19064" y="4196"/>
                    <a:pt x="19911" y="2603"/>
                  </a:cubicBezTo>
                  <a:cubicBezTo>
                    <a:pt x="20758" y="1009"/>
                    <a:pt x="21181" y="-230"/>
                    <a:pt x="21287" y="36"/>
                  </a:cubicBezTo>
                  <a:cubicBezTo>
                    <a:pt x="21393" y="301"/>
                    <a:pt x="21181" y="2072"/>
                    <a:pt x="20864" y="5436"/>
                  </a:cubicBezTo>
                  <a:cubicBezTo>
                    <a:pt x="20546" y="8800"/>
                    <a:pt x="20122" y="13757"/>
                    <a:pt x="19805" y="16678"/>
                  </a:cubicBezTo>
                  <a:cubicBezTo>
                    <a:pt x="19487" y="19600"/>
                    <a:pt x="19275" y="20485"/>
                    <a:pt x="19064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5759450" y="476192"/>
              <a:ext cx="317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700"/>
                    <a:pt x="15840" y="11400"/>
                    <a:pt x="12240" y="15000"/>
                  </a:cubicBezTo>
                  <a:cubicBezTo>
                    <a:pt x="8640" y="18600"/>
                    <a:pt x="432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6376579" y="171392"/>
              <a:ext cx="144871" cy="32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50" fill="norm" stroke="1" extrusionOk="0">
                  <a:moveTo>
                    <a:pt x="12974" y="0"/>
                  </a:moveTo>
                  <a:cubicBezTo>
                    <a:pt x="9843" y="4569"/>
                    <a:pt x="6713" y="9138"/>
                    <a:pt x="4522" y="12254"/>
                  </a:cubicBezTo>
                  <a:cubicBezTo>
                    <a:pt x="2330" y="15369"/>
                    <a:pt x="1078" y="17031"/>
                    <a:pt x="452" y="18346"/>
                  </a:cubicBezTo>
                  <a:cubicBezTo>
                    <a:pt x="-174" y="19662"/>
                    <a:pt x="-174" y="20631"/>
                    <a:pt x="609" y="21115"/>
                  </a:cubicBezTo>
                  <a:cubicBezTo>
                    <a:pt x="1391" y="21600"/>
                    <a:pt x="2956" y="21600"/>
                    <a:pt x="6556" y="20838"/>
                  </a:cubicBezTo>
                  <a:cubicBezTo>
                    <a:pt x="10156" y="20077"/>
                    <a:pt x="15791" y="18554"/>
                    <a:pt x="21426" y="17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6512837" y="406342"/>
              <a:ext cx="3401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2182"/>
                    <a:pt x="5170" y="4364"/>
                    <a:pt x="1993" y="7964"/>
                  </a:cubicBezTo>
                  <a:cubicBezTo>
                    <a:pt x="-1183" y="11564"/>
                    <a:pt x="88" y="16582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6832600" y="203142"/>
              <a:ext cx="317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178"/>
                    <a:pt x="12960" y="2356"/>
                    <a:pt x="10080" y="4844"/>
                  </a:cubicBezTo>
                  <a:cubicBezTo>
                    <a:pt x="7200" y="7331"/>
                    <a:pt x="5760" y="11127"/>
                    <a:pt x="4320" y="14138"/>
                  </a:cubicBezTo>
                  <a:cubicBezTo>
                    <a:pt x="2880" y="17149"/>
                    <a:pt x="1440" y="19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6702112" y="203142"/>
              <a:ext cx="25748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817" y="21600"/>
                  </a:moveTo>
                  <a:cubicBezTo>
                    <a:pt x="290" y="18720"/>
                    <a:pt x="-237" y="15840"/>
                    <a:pt x="114" y="13200"/>
                  </a:cubicBezTo>
                  <a:cubicBezTo>
                    <a:pt x="465" y="10560"/>
                    <a:pt x="1695" y="8160"/>
                    <a:pt x="5383" y="6000"/>
                  </a:cubicBezTo>
                  <a:cubicBezTo>
                    <a:pt x="9070" y="3840"/>
                    <a:pt x="15217" y="1920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7112000" y="66527"/>
              <a:ext cx="117717" cy="56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90" fill="norm" stroke="1" extrusionOk="0">
                  <a:moveTo>
                    <a:pt x="6821" y="608"/>
                  </a:moveTo>
                  <a:cubicBezTo>
                    <a:pt x="8337" y="285"/>
                    <a:pt x="9853" y="-37"/>
                    <a:pt x="12316" y="3"/>
                  </a:cubicBezTo>
                  <a:cubicBezTo>
                    <a:pt x="14779" y="44"/>
                    <a:pt x="18189" y="447"/>
                    <a:pt x="19895" y="1293"/>
                  </a:cubicBezTo>
                  <a:cubicBezTo>
                    <a:pt x="21600" y="2139"/>
                    <a:pt x="21600" y="3429"/>
                    <a:pt x="18947" y="5081"/>
                  </a:cubicBezTo>
                  <a:cubicBezTo>
                    <a:pt x="16295" y="6733"/>
                    <a:pt x="10989" y="8748"/>
                    <a:pt x="7958" y="9957"/>
                  </a:cubicBezTo>
                  <a:cubicBezTo>
                    <a:pt x="4926" y="11166"/>
                    <a:pt x="4168" y="11569"/>
                    <a:pt x="5684" y="12173"/>
                  </a:cubicBezTo>
                  <a:cubicBezTo>
                    <a:pt x="7200" y="12778"/>
                    <a:pt x="10989" y="13584"/>
                    <a:pt x="14021" y="14591"/>
                  </a:cubicBezTo>
                  <a:cubicBezTo>
                    <a:pt x="17053" y="15599"/>
                    <a:pt x="19326" y="16808"/>
                    <a:pt x="19705" y="17976"/>
                  </a:cubicBezTo>
                  <a:cubicBezTo>
                    <a:pt x="20084" y="19145"/>
                    <a:pt x="18568" y="20273"/>
                    <a:pt x="16863" y="20878"/>
                  </a:cubicBezTo>
                  <a:cubicBezTo>
                    <a:pt x="15158" y="21482"/>
                    <a:pt x="13263" y="21563"/>
                    <a:pt x="10421" y="21442"/>
                  </a:cubicBezTo>
                  <a:cubicBezTo>
                    <a:pt x="7579" y="21321"/>
                    <a:pt x="3789" y="20999"/>
                    <a:pt x="0" y="20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8412287" y="327288"/>
              <a:ext cx="186697" cy="52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436" fill="norm" stroke="1" extrusionOk="0">
                  <a:moveTo>
                    <a:pt x="2300" y="2719"/>
                  </a:moveTo>
                  <a:cubicBezTo>
                    <a:pt x="2300" y="4454"/>
                    <a:pt x="2300" y="6189"/>
                    <a:pt x="2656" y="8704"/>
                  </a:cubicBezTo>
                  <a:cubicBezTo>
                    <a:pt x="3012" y="11220"/>
                    <a:pt x="3724" y="14516"/>
                    <a:pt x="4080" y="16642"/>
                  </a:cubicBezTo>
                  <a:cubicBezTo>
                    <a:pt x="4436" y="18767"/>
                    <a:pt x="4436" y="19721"/>
                    <a:pt x="4080" y="20415"/>
                  </a:cubicBezTo>
                  <a:cubicBezTo>
                    <a:pt x="3724" y="21109"/>
                    <a:pt x="3012" y="21543"/>
                    <a:pt x="2300" y="21413"/>
                  </a:cubicBezTo>
                  <a:cubicBezTo>
                    <a:pt x="1588" y="21283"/>
                    <a:pt x="876" y="20589"/>
                    <a:pt x="401" y="19027"/>
                  </a:cubicBezTo>
                  <a:cubicBezTo>
                    <a:pt x="-74" y="17466"/>
                    <a:pt x="-311" y="15037"/>
                    <a:pt x="757" y="12131"/>
                  </a:cubicBezTo>
                  <a:cubicBezTo>
                    <a:pt x="1825" y="9225"/>
                    <a:pt x="4199" y="5842"/>
                    <a:pt x="6216" y="3760"/>
                  </a:cubicBezTo>
                  <a:cubicBezTo>
                    <a:pt x="8234" y="1678"/>
                    <a:pt x="9896" y="897"/>
                    <a:pt x="11794" y="463"/>
                  </a:cubicBezTo>
                  <a:cubicBezTo>
                    <a:pt x="13693" y="30"/>
                    <a:pt x="15830" y="-57"/>
                    <a:pt x="17373" y="30"/>
                  </a:cubicBezTo>
                  <a:cubicBezTo>
                    <a:pt x="18915" y="116"/>
                    <a:pt x="19865" y="377"/>
                    <a:pt x="20458" y="1157"/>
                  </a:cubicBezTo>
                  <a:cubicBezTo>
                    <a:pt x="21052" y="1938"/>
                    <a:pt x="21289" y="3239"/>
                    <a:pt x="19984" y="4671"/>
                  </a:cubicBezTo>
                  <a:cubicBezTo>
                    <a:pt x="18678" y="6102"/>
                    <a:pt x="15830" y="7663"/>
                    <a:pt x="12981" y="8574"/>
                  </a:cubicBezTo>
                  <a:cubicBezTo>
                    <a:pt x="10133" y="9485"/>
                    <a:pt x="7285" y="9745"/>
                    <a:pt x="5504" y="9702"/>
                  </a:cubicBezTo>
                  <a:cubicBezTo>
                    <a:pt x="3724" y="9659"/>
                    <a:pt x="3012" y="9312"/>
                    <a:pt x="2300" y="8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8452790" y="147448"/>
              <a:ext cx="138761" cy="14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79" fill="norm" stroke="1" extrusionOk="0">
                  <a:moveTo>
                    <a:pt x="3782" y="2565"/>
                  </a:moveTo>
                  <a:cubicBezTo>
                    <a:pt x="3128" y="5959"/>
                    <a:pt x="2473" y="9353"/>
                    <a:pt x="1819" y="12130"/>
                  </a:cubicBezTo>
                  <a:cubicBezTo>
                    <a:pt x="1164" y="14908"/>
                    <a:pt x="510" y="17068"/>
                    <a:pt x="182" y="17376"/>
                  </a:cubicBezTo>
                  <a:cubicBezTo>
                    <a:pt x="-145" y="17685"/>
                    <a:pt x="-145" y="16142"/>
                    <a:pt x="1164" y="13056"/>
                  </a:cubicBezTo>
                  <a:cubicBezTo>
                    <a:pt x="2473" y="9970"/>
                    <a:pt x="5091" y="5342"/>
                    <a:pt x="7219" y="2719"/>
                  </a:cubicBezTo>
                  <a:cubicBezTo>
                    <a:pt x="9346" y="96"/>
                    <a:pt x="10982" y="-521"/>
                    <a:pt x="12291" y="405"/>
                  </a:cubicBezTo>
                  <a:cubicBezTo>
                    <a:pt x="13600" y="1330"/>
                    <a:pt x="14582" y="3799"/>
                    <a:pt x="16055" y="7502"/>
                  </a:cubicBezTo>
                  <a:cubicBezTo>
                    <a:pt x="17528" y="11205"/>
                    <a:pt x="19491" y="16142"/>
                    <a:pt x="21455" y="2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8832850" y="412692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8839199" y="526992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9346651" y="329702"/>
              <a:ext cx="146600" cy="223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0705" fill="norm" stroke="1" extrusionOk="0">
                  <a:moveTo>
                    <a:pt x="21070" y="3575"/>
                  </a:moveTo>
                  <a:cubicBezTo>
                    <a:pt x="19853" y="2397"/>
                    <a:pt x="18636" y="1219"/>
                    <a:pt x="16355" y="532"/>
                  </a:cubicBezTo>
                  <a:cubicBezTo>
                    <a:pt x="14073" y="-156"/>
                    <a:pt x="10726" y="-352"/>
                    <a:pt x="7836" y="1023"/>
                  </a:cubicBezTo>
                  <a:cubicBezTo>
                    <a:pt x="4946" y="2397"/>
                    <a:pt x="2512" y="5343"/>
                    <a:pt x="1143" y="8583"/>
                  </a:cubicBezTo>
                  <a:cubicBezTo>
                    <a:pt x="-226" y="11823"/>
                    <a:pt x="-530" y="15357"/>
                    <a:pt x="1143" y="17713"/>
                  </a:cubicBezTo>
                  <a:cubicBezTo>
                    <a:pt x="2816" y="20070"/>
                    <a:pt x="6467" y="21248"/>
                    <a:pt x="9966" y="20463"/>
                  </a:cubicBezTo>
                  <a:cubicBezTo>
                    <a:pt x="13464" y="19677"/>
                    <a:pt x="16811" y="16928"/>
                    <a:pt x="17876" y="13295"/>
                  </a:cubicBezTo>
                  <a:cubicBezTo>
                    <a:pt x="18940" y="9663"/>
                    <a:pt x="17724" y="5146"/>
                    <a:pt x="16202" y="2790"/>
                  </a:cubicBezTo>
                  <a:cubicBezTo>
                    <a:pt x="14681" y="433"/>
                    <a:pt x="12856" y="237"/>
                    <a:pt x="12095" y="630"/>
                  </a:cubicBezTo>
                  <a:cubicBezTo>
                    <a:pt x="11335" y="1023"/>
                    <a:pt x="11639" y="2004"/>
                    <a:pt x="11943" y="2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9607550" y="495242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9759950" y="280284"/>
              <a:ext cx="158750" cy="277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909"/>
                  </a:moveTo>
                  <a:cubicBezTo>
                    <a:pt x="20448" y="418"/>
                    <a:pt x="19296" y="-73"/>
                    <a:pt x="17424" y="9"/>
                  </a:cubicBezTo>
                  <a:cubicBezTo>
                    <a:pt x="15552" y="91"/>
                    <a:pt x="12960" y="745"/>
                    <a:pt x="10656" y="2791"/>
                  </a:cubicBezTo>
                  <a:cubicBezTo>
                    <a:pt x="8352" y="4836"/>
                    <a:pt x="6336" y="8272"/>
                    <a:pt x="5040" y="11054"/>
                  </a:cubicBezTo>
                  <a:cubicBezTo>
                    <a:pt x="3744" y="13836"/>
                    <a:pt x="3168" y="15963"/>
                    <a:pt x="2880" y="17436"/>
                  </a:cubicBezTo>
                  <a:cubicBezTo>
                    <a:pt x="2592" y="18909"/>
                    <a:pt x="2592" y="19727"/>
                    <a:pt x="3312" y="20300"/>
                  </a:cubicBezTo>
                  <a:cubicBezTo>
                    <a:pt x="4032" y="20872"/>
                    <a:pt x="5472" y="21200"/>
                    <a:pt x="7056" y="21363"/>
                  </a:cubicBezTo>
                  <a:cubicBezTo>
                    <a:pt x="8640" y="21527"/>
                    <a:pt x="10368" y="21527"/>
                    <a:pt x="12096" y="21282"/>
                  </a:cubicBezTo>
                  <a:cubicBezTo>
                    <a:pt x="13824" y="21036"/>
                    <a:pt x="15552" y="20545"/>
                    <a:pt x="16272" y="19891"/>
                  </a:cubicBezTo>
                  <a:cubicBezTo>
                    <a:pt x="16992" y="19236"/>
                    <a:pt x="16704" y="18418"/>
                    <a:pt x="14544" y="17436"/>
                  </a:cubicBezTo>
                  <a:cubicBezTo>
                    <a:pt x="12384" y="16454"/>
                    <a:pt x="8352" y="15309"/>
                    <a:pt x="5616" y="14736"/>
                  </a:cubicBezTo>
                  <a:cubicBezTo>
                    <a:pt x="2880" y="14163"/>
                    <a:pt x="1440" y="14163"/>
                    <a:pt x="0" y="14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0" y="1861095"/>
              <a:ext cx="247650" cy="343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5461"/>
                  </a:moveTo>
                  <a:cubicBezTo>
                    <a:pt x="2769" y="5330"/>
                    <a:pt x="5538" y="5199"/>
                    <a:pt x="8308" y="4610"/>
                  </a:cubicBezTo>
                  <a:cubicBezTo>
                    <a:pt x="11077" y="4021"/>
                    <a:pt x="13846" y="2974"/>
                    <a:pt x="15600" y="2057"/>
                  </a:cubicBezTo>
                  <a:cubicBezTo>
                    <a:pt x="17354" y="1141"/>
                    <a:pt x="18092" y="356"/>
                    <a:pt x="18000" y="94"/>
                  </a:cubicBezTo>
                  <a:cubicBezTo>
                    <a:pt x="17908" y="-168"/>
                    <a:pt x="16985" y="94"/>
                    <a:pt x="15046" y="1207"/>
                  </a:cubicBezTo>
                  <a:cubicBezTo>
                    <a:pt x="13108" y="2319"/>
                    <a:pt x="10154" y="4283"/>
                    <a:pt x="8585" y="5723"/>
                  </a:cubicBezTo>
                  <a:cubicBezTo>
                    <a:pt x="7015" y="7163"/>
                    <a:pt x="6831" y="8079"/>
                    <a:pt x="7108" y="8734"/>
                  </a:cubicBezTo>
                  <a:cubicBezTo>
                    <a:pt x="7385" y="9388"/>
                    <a:pt x="8123" y="9781"/>
                    <a:pt x="9046" y="10108"/>
                  </a:cubicBezTo>
                  <a:cubicBezTo>
                    <a:pt x="9969" y="10436"/>
                    <a:pt x="11077" y="10697"/>
                    <a:pt x="11538" y="11156"/>
                  </a:cubicBezTo>
                  <a:cubicBezTo>
                    <a:pt x="12000" y="11614"/>
                    <a:pt x="11815" y="12268"/>
                    <a:pt x="10800" y="13250"/>
                  </a:cubicBezTo>
                  <a:cubicBezTo>
                    <a:pt x="9785" y="14232"/>
                    <a:pt x="7938" y="15541"/>
                    <a:pt x="6738" y="16588"/>
                  </a:cubicBezTo>
                  <a:cubicBezTo>
                    <a:pt x="5538" y="17636"/>
                    <a:pt x="4985" y="18421"/>
                    <a:pt x="4708" y="19141"/>
                  </a:cubicBezTo>
                  <a:cubicBezTo>
                    <a:pt x="4431" y="19861"/>
                    <a:pt x="4431" y="20516"/>
                    <a:pt x="4892" y="20908"/>
                  </a:cubicBezTo>
                  <a:cubicBezTo>
                    <a:pt x="5354" y="21301"/>
                    <a:pt x="6277" y="21432"/>
                    <a:pt x="8677" y="20908"/>
                  </a:cubicBezTo>
                  <a:cubicBezTo>
                    <a:pt x="11077" y="20385"/>
                    <a:pt x="14954" y="19207"/>
                    <a:pt x="17354" y="18356"/>
                  </a:cubicBezTo>
                  <a:cubicBezTo>
                    <a:pt x="19754" y="17505"/>
                    <a:pt x="20677" y="16981"/>
                    <a:pt x="21600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257085" y="2018691"/>
              <a:ext cx="206465" cy="118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905" fill="norm" stroke="1" extrusionOk="0">
                  <a:moveTo>
                    <a:pt x="1662" y="5683"/>
                  </a:moveTo>
                  <a:cubicBezTo>
                    <a:pt x="781" y="4193"/>
                    <a:pt x="-101" y="2703"/>
                    <a:pt x="9" y="1586"/>
                  </a:cubicBezTo>
                  <a:cubicBezTo>
                    <a:pt x="119" y="469"/>
                    <a:pt x="1221" y="-276"/>
                    <a:pt x="2764" y="96"/>
                  </a:cubicBezTo>
                  <a:cubicBezTo>
                    <a:pt x="4307" y="469"/>
                    <a:pt x="6291" y="1958"/>
                    <a:pt x="7503" y="4752"/>
                  </a:cubicBezTo>
                  <a:cubicBezTo>
                    <a:pt x="8715" y="7545"/>
                    <a:pt x="9156" y="11641"/>
                    <a:pt x="9156" y="14807"/>
                  </a:cubicBezTo>
                  <a:cubicBezTo>
                    <a:pt x="9156" y="17972"/>
                    <a:pt x="8715" y="20207"/>
                    <a:pt x="8054" y="20765"/>
                  </a:cubicBezTo>
                  <a:cubicBezTo>
                    <a:pt x="7393" y="21324"/>
                    <a:pt x="6511" y="20207"/>
                    <a:pt x="6511" y="17414"/>
                  </a:cubicBezTo>
                  <a:cubicBezTo>
                    <a:pt x="6511" y="14621"/>
                    <a:pt x="7393" y="10152"/>
                    <a:pt x="8164" y="6614"/>
                  </a:cubicBezTo>
                  <a:cubicBezTo>
                    <a:pt x="8936" y="3076"/>
                    <a:pt x="9597" y="469"/>
                    <a:pt x="9928" y="469"/>
                  </a:cubicBezTo>
                  <a:cubicBezTo>
                    <a:pt x="10258" y="469"/>
                    <a:pt x="10258" y="3076"/>
                    <a:pt x="10368" y="5310"/>
                  </a:cubicBezTo>
                  <a:cubicBezTo>
                    <a:pt x="10479" y="7545"/>
                    <a:pt x="10699" y="9407"/>
                    <a:pt x="11360" y="10710"/>
                  </a:cubicBezTo>
                  <a:cubicBezTo>
                    <a:pt x="12021" y="12014"/>
                    <a:pt x="13123" y="12758"/>
                    <a:pt x="14887" y="12014"/>
                  </a:cubicBezTo>
                  <a:cubicBezTo>
                    <a:pt x="16650" y="11269"/>
                    <a:pt x="19075" y="9034"/>
                    <a:pt x="21499" y="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479136" y="1943954"/>
              <a:ext cx="109840" cy="36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86" fill="norm" stroke="1" extrusionOk="0">
                  <a:moveTo>
                    <a:pt x="1890" y="4467"/>
                  </a:moveTo>
                  <a:cubicBezTo>
                    <a:pt x="1075" y="7983"/>
                    <a:pt x="260" y="11499"/>
                    <a:pt x="56" y="13572"/>
                  </a:cubicBezTo>
                  <a:cubicBezTo>
                    <a:pt x="-148" y="15644"/>
                    <a:pt x="260" y="16272"/>
                    <a:pt x="463" y="16962"/>
                  </a:cubicBezTo>
                  <a:cubicBezTo>
                    <a:pt x="667" y="17653"/>
                    <a:pt x="667" y="18406"/>
                    <a:pt x="871" y="19348"/>
                  </a:cubicBezTo>
                  <a:cubicBezTo>
                    <a:pt x="1075" y="20290"/>
                    <a:pt x="1482" y="21420"/>
                    <a:pt x="1686" y="21483"/>
                  </a:cubicBezTo>
                  <a:cubicBezTo>
                    <a:pt x="1890" y="21546"/>
                    <a:pt x="1890" y="20541"/>
                    <a:pt x="1686" y="17590"/>
                  </a:cubicBezTo>
                  <a:cubicBezTo>
                    <a:pt x="1482" y="14639"/>
                    <a:pt x="1075" y="9741"/>
                    <a:pt x="1686" y="6665"/>
                  </a:cubicBezTo>
                  <a:cubicBezTo>
                    <a:pt x="2297" y="3588"/>
                    <a:pt x="3927" y="2332"/>
                    <a:pt x="5558" y="1516"/>
                  </a:cubicBezTo>
                  <a:cubicBezTo>
                    <a:pt x="7188" y="699"/>
                    <a:pt x="8818" y="323"/>
                    <a:pt x="10856" y="134"/>
                  </a:cubicBezTo>
                  <a:cubicBezTo>
                    <a:pt x="12894" y="-54"/>
                    <a:pt x="15339" y="-54"/>
                    <a:pt x="17173" y="197"/>
                  </a:cubicBezTo>
                  <a:cubicBezTo>
                    <a:pt x="19007" y="448"/>
                    <a:pt x="20229" y="951"/>
                    <a:pt x="20841" y="1893"/>
                  </a:cubicBezTo>
                  <a:cubicBezTo>
                    <a:pt x="21452" y="2834"/>
                    <a:pt x="21452" y="4216"/>
                    <a:pt x="17988" y="5723"/>
                  </a:cubicBezTo>
                  <a:cubicBezTo>
                    <a:pt x="14524" y="7230"/>
                    <a:pt x="7595" y="8862"/>
                    <a:pt x="667" y="10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730250" y="1796992"/>
              <a:ext cx="266700" cy="23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6821"/>
                  </a:moveTo>
                  <a:cubicBezTo>
                    <a:pt x="0" y="4926"/>
                    <a:pt x="0" y="3032"/>
                    <a:pt x="943" y="1800"/>
                  </a:cubicBezTo>
                  <a:cubicBezTo>
                    <a:pt x="1886" y="568"/>
                    <a:pt x="3771" y="0"/>
                    <a:pt x="5486" y="0"/>
                  </a:cubicBezTo>
                  <a:cubicBezTo>
                    <a:pt x="7200" y="0"/>
                    <a:pt x="8743" y="568"/>
                    <a:pt x="8829" y="3316"/>
                  </a:cubicBezTo>
                  <a:cubicBezTo>
                    <a:pt x="8914" y="6063"/>
                    <a:pt x="7543" y="10989"/>
                    <a:pt x="6514" y="13926"/>
                  </a:cubicBezTo>
                  <a:cubicBezTo>
                    <a:pt x="5486" y="16863"/>
                    <a:pt x="4800" y="17811"/>
                    <a:pt x="4371" y="18758"/>
                  </a:cubicBezTo>
                  <a:cubicBezTo>
                    <a:pt x="3943" y="19705"/>
                    <a:pt x="3771" y="20653"/>
                    <a:pt x="4200" y="21126"/>
                  </a:cubicBezTo>
                  <a:cubicBezTo>
                    <a:pt x="4629" y="21600"/>
                    <a:pt x="5657" y="21600"/>
                    <a:pt x="8657" y="21126"/>
                  </a:cubicBezTo>
                  <a:cubicBezTo>
                    <a:pt x="11657" y="20653"/>
                    <a:pt x="16629" y="19705"/>
                    <a:pt x="2160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273050" y="2120842"/>
              <a:ext cx="5905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8470"/>
                    <a:pt x="5110" y="15339"/>
                    <a:pt x="7819" y="12522"/>
                  </a:cubicBezTo>
                  <a:cubicBezTo>
                    <a:pt x="10529" y="9704"/>
                    <a:pt x="13394" y="7200"/>
                    <a:pt x="15716" y="5165"/>
                  </a:cubicBezTo>
                  <a:cubicBezTo>
                    <a:pt x="18039" y="3130"/>
                    <a:pt x="19819" y="1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581909" y="2139892"/>
              <a:ext cx="288041" cy="9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99" fill="norm" stroke="1" extrusionOk="0">
                  <a:moveTo>
                    <a:pt x="1578" y="18313"/>
                  </a:moveTo>
                  <a:cubicBezTo>
                    <a:pt x="639" y="19722"/>
                    <a:pt x="-300" y="21130"/>
                    <a:pt x="91" y="21365"/>
                  </a:cubicBezTo>
                  <a:cubicBezTo>
                    <a:pt x="483" y="21600"/>
                    <a:pt x="2204" y="20661"/>
                    <a:pt x="5961" y="16904"/>
                  </a:cubicBezTo>
                  <a:cubicBezTo>
                    <a:pt x="9717" y="13148"/>
                    <a:pt x="15509" y="6574"/>
                    <a:pt x="213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149350" y="188589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181100" y="199384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304999" y="1790642"/>
              <a:ext cx="2545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812"/>
                    <a:pt x="-1622" y="7624"/>
                    <a:pt x="870" y="11224"/>
                  </a:cubicBezTo>
                  <a:cubicBezTo>
                    <a:pt x="3363" y="14824"/>
                    <a:pt x="11670" y="18212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2422187" y="1803342"/>
              <a:ext cx="162723" cy="21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0865" fill="norm" stroke="1" extrusionOk="0">
                  <a:moveTo>
                    <a:pt x="10042" y="3668"/>
                  </a:moveTo>
                  <a:cubicBezTo>
                    <a:pt x="10309" y="2445"/>
                    <a:pt x="10575" y="1223"/>
                    <a:pt x="10042" y="611"/>
                  </a:cubicBezTo>
                  <a:cubicBezTo>
                    <a:pt x="9509" y="0"/>
                    <a:pt x="8175" y="0"/>
                    <a:pt x="6309" y="1528"/>
                  </a:cubicBezTo>
                  <a:cubicBezTo>
                    <a:pt x="4442" y="3057"/>
                    <a:pt x="2042" y="6113"/>
                    <a:pt x="842" y="9374"/>
                  </a:cubicBezTo>
                  <a:cubicBezTo>
                    <a:pt x="-358" y="12634"/>
                    <a:pt x="-358" y="16098"/>
                    <a:pt x="1375" y="18340"/>
                  </a:cubicBezTo>
                  <a:cubicBezTo>
                    <a:pt x="3109" y="20581"/>
                    <a:pt x="6575" y="21600"/>
                    <a:pt x="10309" y="20275"/>
                  </a:cubicBezTo>
                  <a:cubicBezTo>
                    <a:pt x="14042" y="18951"/>
                    <a:pt x="18042" y="15283"/>
                    <a:pt x="19642" y="11819"/>
                  </a:cubicBezTo>
                  <a:cubicBezTo>
                    <a:pt x="21242" y="8355"/>
                    <a:pt x="20442" y="5094"/>
                    <a:pt x="18575" y="3158"/>
                  </a:cubicBezTo>
                  <a:cubicBezTo>
                    <a:pt x="16709" y="1223"/>
                    <a:pt x="13775" y="611"/>
                    <a:pt x="108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2622550" y="1498686"/>
              <a:ext cx="127000" cy="22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21600" y="2364"/>
                  </a:moveTo>
                  <a:cubicBezTo>
                    <a:pt x="20520" y="1373"/>
                    <a:pt x="19440" y="382"/>
                    <a:pt x="18000" y="85"/>
                  </a:cubicBezTo>
                  <a:cubicBezTo>
                    <a:pt x="16560" y="-212"/>
                    <a:pt x="14760" y="184"/>
                    <a:pt x="12600" y="2562"/>
                  </a:cubicBezTo>
                  <a:cubicBezTo>
                    <a:pt x="10440" y="4940"/>
                    <a:pt x="7920" y="9300"/>
                    <a:pt x="6660" y="12272"/>
                  </a:cubicBezTo>
                  <a:cubicBezTo>
                    <a:pt x="5400" y="15245"/>
                    <a:pt x="5400" y="16830"/>
                    <a:pt x="5760" y="18118"/>
                  </a:cubicBezTo>
                  <a:cubicBezTo>
                    <a:pt x="6120" y="19406"/>
                    <a:pt x="6840" y="20397"/>
                    <a:pt x="8100" y="20893"/>
                  </a:cubicBezTo>
                  <a:cubicBezTo>
                    <a:pt x="9360" y="21388"/>
                    <a:pt x="11160" y="21388"/>
                    <a:pt x="12240" y="20893"/>
                  </a:cubicBezTo>
                  <a:cubicBezTo>
                    <a:pt x="13320" y="20397"/>
                    <a:pt x="13680" y="19406"/>
                    <a:pt x="13860" y="18217"/>
                  </a:cubicBezTo>
                  <a:cubicBezTo>
                    <a:pt x="14040" y="17028"/>
                    <a:pt x="14040" y="15641"/>
                    <a:pt x="13140" y="14650"/>
                  </a:cubicBezTo>
                  <a:cubicBezTo>
                    <a:pt x="12240" y="13660"/>
                    <a:pt x="10440" y="13065"/>
                    <a:pt x="8100" y="13164"/>
                  </a:cubicBezTo>
                  <a:cubicBezTo>
                    <a:pt x="5760" y="13263"/>
                    <a:pt x="2880" y="14056"/>
                    <a:pt x="0" y="14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106329" y="1544362"/>
              <a:ext cx="297271" cy="41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82" fill="norm" stroke="1" extrusionOk="0">
                  <a:moveTo>
                    <a:pt x="12324" y="3235"/>
                  </a:moveTo>
                  <a:cubicBezTo>
                    <a:pt x="12017" y="2464"/>
                    <a:pt x="11711" y="1692"/>
                    <a:pt x="11251" y="1141"/>
                  </a:cubicBezTo>
                  <a:cubicBezTo>
                    <a:pt x="10792" y="590"/>
                    <a:pt x="10179" y="260"/>
                    <a:pt x="9489" y="94"/>
                  </a:cubicBezTo>
                  <a:cubicBezTo>
                    <a:pt x="8800" y="-71"/>
                    <a:pt x="8034" y="-71"/>
                    <a:pt x="7268" y="535"/>
                  </a:cubicBezTo>
                  <a:cubicBezTo>
                    <a:pt x="6502" y="1141"/>
                    <a:pt x="5736" y="2353"/>
                    <a:pt x="5200" y="4227"/>
                  </a:cubicBezTo>
                  <a:cubicBezTo>
                    <a:pt x="4664" y="6100"/>
                    <a:pt x="4358" y="8635"/>
                    <a:pt x="4511" y="11280"/>
                  </a:cubicBezTo>
                  <a:cubicBezTo>
                    <a:pt x="4664" y="13925"/>
                    <a:pt x="5277" y="16680"/>
                    <a:pt x="5583" y="18333"/>
                  </a:cubicBezTo>
                  <a:cubicBezTo>
                    <a:pt x="5889" y="19986"/>
                    <a:pt x="5889" y="20537"/>
                    <a:pt x="5506" y="20923"/>
                  </a:cubicBezTo>
                  <a:cubicBezTo>
                    <a:pt x="5124" y="21309"/>
                    <a:pt x="4358" y="21529"/>
                    <a:pt x="3668" y="21474"/>
                  </a:cubicBezTo>
                  <a:cubicBezTo>
                    <a:pt x="2979" y="21419"/>
                    <a:pt x="2366" y="21088"/>
                    <a:pt x="1753" y="20482"/>
                  </a:cubicBezTo>
                  <a:cubicBezTo>
                    <a:pt x="1141" y="19876"/>
                    <a:pt x="528" y="18994"/>
                    <a:pt x="221" y="18223"/>
                  </a:cubicBezTo>
                  <a:cubicBezTo>
                    <a:pt x="-85" y="17451"/>
                    <a:pt x="-85" y="16790"/>
                    <a:pt x="298" y="16294"/>
                  </a:cubicBezTo>
                  <a:cubicBezTo>
                    <a:pt x="681" y="15798"/>
                    <a:pt x="1447" y="15468"/>
                    <a:pt x="3362" y="14807"/>
                  </a:cubicBezTo>
                  <a:cubicBezTo>
                    <a:pt x="5277" y="14145"/>
                    <a:pt x="8341" y="13153"/>
                    <a:pt x="10562" y="11886"/>
                  </a:cubicBezTo>
                  <a:cubicBezTo>
                    <a:pt x="12783" y="10619"/>
                    <a:pt x="14162" y="9076"/>
                    <a:pt x="15004" y="7919"/>
                  </a:cubicBezTo>
                  <a:cubicBezTo>
                    <a:pt x="15847" y="6762"/>
                    <a:pt x="16153" y="5990"/>
                    <a:pt x="16383" y="5164"/>
                  </a:cubicBezTo>
                  <a:cubicBezTo>
                    <a:pt x="16613" y="4337"/>
                    <a:pt x="16766" y="3456"/>
                    <a:pt x="16843" y="3456"/>
                  </a:cubicBezTo>
                  <a:cubicBezTo>
                    <a:pt x="16919" y="3456"/>
                    <a:pt x="16919" y="4337"/>
                    <a:pt x="16843" y="6596"/>
                  </a:cubicBezTo>
                  <a:cubicBezTo>
                    <a:pt x="16766" y="8856"/>
                    <a:pt x="16613" y="12492"/>
                    <a:pt x="16536" y="14641"/>
                  </a:cubicBezTo>
                  <a:cubicBezTo>
                    <a:pt x="16460" y="16790"/>
                    <a:pt x="16460" y="17451"/>
                    <a:pt x="16766" y="17617"/>
                  </a:cubicBezTo>
                  <a:cubicBezTo>
                    <a:pt x="17072" y="17782"/>
                    <a:pt x="17685" y="17451"/>
                    <a:pt x="18145" y="17011"/>
                  </a:cubicBezTo>
                  <a:cubicBezTo>
                    <a:pt x="18604" y="16570"/>
                    <a:pt x="18911" y="16019"/>
                    <a:pt x="19217" y="16019"/>
                  </a:cubicBezTo>
                  <a:cubicBezTo>
                    <a:pt x="19524" y="16019"/>
                    <a:pt x="19830" y="16570"/>
                    <a:pt x="19983" y="16349"/>
                  </a:cubicBezTo>
                  <a:cubicBezTo>
                    <a:pt x="20136" y="16129"/>
                    <a:pt x="20136" y="15137"/>
                    <a:pt x="20366" y="13925"/>
                  </a:cubicBezTo>
                  <a:cubicBezTo>
                    <a:pt x="20596" y="12713"/>
                    <a:pt x="21055" y="11280"/>
                    <a:pt x="21515" y="9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3429577" y="1734651"/>
              <a:ext cx="128161" cy="38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08" fill="norm" stroke="1" extrusionOk="0">
                  <a:moveTo>
                    <a:pt x="5131" y="2026"/>
                  </a:moveTo>
                  <a:cubicBezTo>
                    <a:pt x="4434" y="4117"/>
                    <a:pt x="3737" y="6207"/>
                    <a:pt x="3737" y="8646"/>
                  </a:cubicBezTo>
                  <a:cubicBezTo>
                    <a:pt x="3737" y="11084"/>
                    <a:pt x="4434" y="13871"/>
                    <a:pt x="4782" y="15555"/>
                  </a:cubicBezTo>
                  <a:cubicBezTo>
                    <a:pt x="5131" y="17239"/>
                    <a:pt x="5131" y="17820"/>
                    <a:pt x="4434" y="18749"/>
                  </a:cubicBezTo>
                  <a:cubicBezTo>
                    <a:pt x="3737" y="19678"/>
                    <a:pt x="2344" y="20955"/>
                    <a:pt x="1473" y="21246"/>
                  </a:cubicBezTo>
                  <a:cubicBezTo>
                    <a:pt x="602" y="21536"/>
                    <a:pt x="253" y="20839"/>
                    <a:pt x="79" y="18284"/>
                  </a:cubicBezTo>
                  <a:cubicBezTo>
                    <a:pt x="-95" y="15730"/>
                    <a:pt x="-95" y="11317"/>
                    <a:pt x="1299" y="8123"/>
                  </a:cubicBezTo>
                  <a:cubicBezTo>
                    <a:pt x="2692" y="4930"/>
                    <a:pt x="5479" y="2955"/>
                    <a:pt x="7744" y="1794"/>
                  </a:cubicBezTo>
                  <a:cubicBezTo>
                    <a:pt x="10008" y="633"/>
                    <a:pt x="11750" y="284"/>
                    <a:pt x="13492" y="110"/>
                  </a:cubicBezTo>
                  <a:cubicBezTo>
                    <a:pt x="15234" y="-64"/>
                    <a:pt x="16976" y="-64"/>
                    <a:pt x="18544" y="342"/>
                  </a:cubicBezTo>
                  <a:cubicBezTo>
                    <a:pt x="20111" y="749"/>
                    <a:pt x="21505" y="1562"/>
                    <a:pt x="20982" y="2839"/>
                  </a:cubicBezTo>
                  <a:cubicBezTo>
                    <a:pt x="20460" y="4117"/>
                    <a:pt x="18021" y="5859"/>
                    <a:pt x="15931" y="6846"/>
                  </a:cubicBezTo>
                  <a:cubicBezTo>
                    <a:pt x="13840" y="7833"/>
                    <a:pt x="12099" y="8065"/>
                    <a:pt x="10531" y="8007"/>
                  </a:cubicBezTo>
                  <a:cubicBezTo>
                    <a:pt x="8963" y="7949"/>
                    <a:pt x="7570" y="7601"/>
                    <a:pt x="6176" y="7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3602523" y="1677521"/>
              <a:ext cx="101238" cy="25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500" fill="norm" stroke="1" extrusionOk="0">
                  <a:moveTo>
                    <a:pt x="13833" y="2600"/>
                  </a:moveTo>
                  <a:cubicBezTo>
                    <a:pt x="13833" y="1700"/>
                    <a:pt x="13833" y="800"/>
                    <a:pt x="12537" y="350"/>
                  </a:cubicBezTo>
                  <a:cubicBezTo>
                    <a:pt x="11241" y="-100"/>
                    <a:pt x="8649" y="-100"/>
                    <a:pt x="6273" y="260"/>
                  </a:cubicBezTo>
                  <a:cubicBezTo>
                    <a:pt x="3897" y="620"/>
                    <a:pt x="1737" y="1340"/>
                    <a:pt x="657" y="2600"/>
                  </a:cubicBezTo>
                  <a:cubicBezTo>
                    <a:pt x="-423" y="3860"/>
                    <a:pt x="-423" y="5660"/>
                    <a:pt x="2601" y="7640"/>
                  </a:cubicBezTo>
                  <a:cubicBezTo>
                    <a:pt x="5625" y="9620"/>
                    <a:pt x="11673" y="11780"/>
                    <a:pt x="15561" y="13220"/>
                  </a:cubicBezTo>
                  <a:cubicBezTo>
                    <a:pt x="19449" y="14660"/>
                    <a:pt x="21177" y="15380"/>
                    <a:pt x="20529" y="16550"/>
                  </a:cubicBezTo>
                  <a:cubicBezTo>
                    <a:pt x="19881" y="17720"/>
                    <a:pt x="16857" y="19340"/>
                    <a:pt x="13617" y="20240"/>
                  </a:cubicBezTo>
                  <a:cubicBezTo>
                    <a:pt x="10377" y="21140"/>
                    <a:pt x="6921" y="21320"/>
                    <a:pt x="3465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4814730" y="1534904"/>
              <a:ext cx="170020" cy="467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89" fill="norm" stroke="1" extrusionOk="0">
                  <a:moveTo>
                    <a:pt x="15627" y="2114"/>
                  </a:moveTo>
                  <a:cubicBezTo>
                    <a:pt x="15364" y="1629"/>
                    <a:pt x="15100" y="1145"/>
                    <a:pt x="13388" y="709"/>
                  </a:cubicBezTo>
                  <a:cubicBezTo>
                    <a:pt x="11676" y="273"/>
                    <a:pt x="8515" y="-114"/>
                    <a:pt x="5881" y="31"/>
                  </a:cubicBezTo>
                  <a:cubicBezTo>
                    <a:pt x="3247" y="177"/>
                    <a:pt x="1139" y="855"/>
                    <a:pt x="349" y="1629"/>
                  </a:cubicBezTo>
                  <a:cubicBezTo>
                    <a:pt x="-441" y="2404"/>
                    <a:pt x="86" y="3276"/>
                    <a:pt x="2193" y="4487"/>
                  </a:cubicBezTo>
                  <a:cubicBezTo>
                    <a:pt x="4300" y="5698"/>
                    <a:pt x="7988" y="7247"/>
                    <a:pt x="9569" y="8555"/>
                  </a:cubicBezTo>
                  <a:cubicBezTo>
                    <a:pt x="11149" y="9863"/>
                    <a:pt x="10622" y="10928"/>
                    <a:pt x="9700" y="11509"/>
                  </a:cubicBezTo>
                  <a:cubicBezTo>
                    <a:pt x="8779" y="12090"/>
                    <a:pt x="7461" y="12187"/>
                    <a:pt x="7066" y="12526"/>
                  </a:cubicBezTo>
                  <a:cubicBezTo>
                    <a:pt x="6671" y="12865"/>
                    <a:pt x="7198" y="13447"/>
                    <a:pt x="6803" y="14270"/>
                  </a:cubicBezTo>
                  <a:cubicBezTo>
                    <a:pt x="6408" y="15093"/>
                    <a:pt x="5091" y="16159"/>
                    <a:pt x="4037" y="17030"/>
                  </a:cubicBezTo>
                  <a:cubicBezTo>
                    <a:pt x="2983" y="17902"/>
                    <a:pt x="2193" y="18580"/>
                    <a:pt x="1798" y="19258"/>
                  </a:cubicBezTo>
                  <a:cubicBezTo>
                    <a:pt x="1403" y="19936"/>
                    <a:pt x="1403" y="20614"/>
                    <a:pt x="2061" y="21002"/>
                  </a:cubicBezTo>
                  <a:cubicBezTo>
                    <a:pt x="2720" y="21389"/>
                    <a:pt x="4037" y="21486"/>
                    <a:pt x="7330" y="21292"/>
                  </a:cubicBezTo>
                  <a:cubicBezTo>
                    <a:pt x="10622" y="21099"/>
                    <a:pt x="15891" y="20614"/>
                    <a:pt x="21159" y="20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5144226" y="1625704"/>
              <a:ext cx="143651" cy="316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84" fill="norm" stroke="1" extrusionOk="0">
                  <a:moveTo>
                    <a:pt x="17483" y="1706"/>
                  </a:moveTo>
                  <a:cubicBezTo>
                    <a:pt x="17174" y="990"/>
                    <a:pt x="16865" y="275"/>
                    <a:pt x="15940" y="61"/>
                  </a:cubicBezTo>
                  <a:cubicBezTo>
                    <a:pt x="15014" y="-154"/>
                    <a:pt x="13471" y="132"/>
                    <a:pt x="11003" y="2063"/>
                  </a:cubicBezTo>
                  <a:cubicBezTo>
                    <a:pt x="8534" y="3994"/>
                    <a:pt x="5140" y="7571"/>
                    <a:pt x="3134" y="10431"/>
                  </a:cubicBezTo>
                  <a:cubicBezTo>
                    <a:pt x="1128" y="13292"/>
                    <a:pt x="511" y="15438"/>
                    <a:pt x="203" y="16940"/>
                  </a:cubicBezTo>
                  <a:cubicBezTo>
                    <a:pt x="-106" y="18442"/>
                    <a:pt x="-106" y="19300"/>
                    <a:pt x="511" y="19944"/>
                  </a:cubicBezTo>
                  <a:cubicBezTo>
                    <a:pt x="1128" y="20588"/>
                    <a:pt x="2363" y="21017"/>
                    <a:pt x="4985" y="21231"/>
                  </a:cubicBezTo>
                  <a:cubicBezTo>
                    <a:pt x="7608" y="21446"/>
                    <a:pt x="11620" y="21446"/>
                    <a:pt x="14397" y="21160"/>
                  </a:cubicBezTo>
                  <a:cubicBezTo>
                    <a:pt x="17174" y="20874"/>
                    <a:pt x="18717" y="20302"/>
                    <a:pt x="19797" y="19658"/>
                  </a:cubicBezTo>
                  <a:cubicBezTo>
                    <a:pt x="20877" y="19014"/>
                    <a:pt x="21494" y="18299"/>
                    <a:pt x="20260" y="17226"/>
                  </a:cubicBezTo>
                  <a:cubicBezTo>
                    <a:pt x="19025" y="16153"/>
                    <a:pt x="15940" y="14723"/>
                    <a:pt x="13317" y="14008"/>
                  </a:cubicBezTo>
                  <a:cubicBezTo>
                    <a:pt x="10694" y="13292"/>
                    <a:pt x="8534" y="13292"/>
                    <a:pt x="6991" y="13578"/>
                  </a:cubicBezTo>
                  <a:cubicBezTo>
                    <a:pt x="5448" y="13865"/>
                    <a:pt x="4523" y="14437"/>
                    <a:pt x="3597" y="15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5308600" y="1727092"/>
              <a:ext cx="155412" cy="23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0773" fill="norm" stroke="1" extrusionOk="0">
                  <a:moveTo>
                    <a:pt x="16416" y="573"/>
                  </a:moveTo>
                  <a:cubicBezTo>
                    <a:pt x="14976" y="194"/>
                    <a:pt x="13536" y="-185"/>
                    <a:pt x="11376" y="99"/>
                  </a:cubicBezTo>
                  <a:cubicBezTo>
                    <a:pt x="9216" y="383"/>
                    <a:pt x="6336" y="1331"/>
                    <a:pt x="4032" y="3510"/>
                  </a:cubicBezTo>
                  <a:cubicBezTo>
                    <a:pt x="1728" y="5689"/>
                    <a:pt x="0" y="9099"/>
                    <a:pt x="0" y="12415"/>
                  </a:cubicBezTo>
                  <a:cubicBezTo>
                    <a:pt x="0" y="15731"/>
                    <a:pt x="1728" y="18952"/>
                    <a:pt x="4608" y="20183"/>
                  </a:cubicBezTo>
                  <a:cubicBezTo>
                    <a:pt x="7488" y="21415"/>
                    <a:pt x="11520" y="20657"/>
                    <a:pt x="14688" y="18478"/>
                  </a:cubicBezTo>
                  <a:cubicBezTo>
                    <a:pt x="17856" y="16299"/>
                    <a:pt x="20160" y="12699"/>
                    <a:pt x="20880" y="9952"/>
                  </a:cubicBezTo>
                  <a:cubicBezTo>
                    <a:pt x="21600" y="7204"/>
                    <a:pt x="20736" y="5310"/>
                    <a:pt x="19728" y="4078"/>
                  </a:cubicBezTo>
                  <a:cubicBezTo>
                    <a:pt x="18720" y="2847"/>
                    <a:pt x="17568" y="2278"/>
                    <a:pt x="15984" y="1994"/>
                  </a:cubicBezTo>
                  <a:cubicBezTo>
                    <a:pt x="14400" y="1710"/>
                    <a:pt x="12384" y="1710"/>
                    <a:pt x="11952" y="2373"/>
                  </a:cubicBezTo>
                  <a:cubicBezTo>
                    <a:pt x="11520" y="3036"/>
                    <a:pt x="12672" y="4362"/>
                    <a:pt x="13824" y="5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5508075" y="1740790"/>
              <a:ext cx="133802" cy="20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0789" fill="norm" stroke="1" extrusionOk="0">
                  <a:moveTo>
                    <a:pt x="15075" y="1829"/>
                  </a:moveTo>
                  <a:cubicBezTo>
                    <a:pt x="14107" y="973"/>
                    <a:pt x="13140" y="118"/>
                    <a:pt x="12012" y="11"/>
                  </a:cubicBezTo>
                  <a:cubicBezTo>
                    <a:pt x="10884" y="-96"/>
                    <a:pt x="9594" y="546"/>
                    <a:pt x="7499" y="2898"/>
                  </a:cubicBezTo>
                  <a:cubicBezTo>
                    <a:pt x="5403" y="5251"/>
                    <a:pt x="2501" y="9314"/>
                    <a:pt x="1051" y="12415"/>
                  </a:cubicBezTo>
                  <a:cubicBezTo>
                    <a:pt x="-400" y="15516"/>
                    <a:pt x="-400" y="17654"/>
                    <a:pt x="1373" y="19152"/>
                  </a:cubicBezTo>
                  <a:cubicBezTo>
                    <a:pt x="3146" y="20649"/>
                    <a:pt x="6693" y="21504"/>
                    <a:pt x="10561" y="20007"/>
                  </a:cubicBezTo>
                  <a:cubicBezTo>
                    <a:pt x="14430" y="18510"/>
                    <a:pt x="18621" y="14660"/>
                    <a:pt x="19910" y="11773"/>
                  </a:cubicBezTo>
                  <a:cubicBezTo>
                    <a:pt x="21200" y="8886"/>
                    <a:pt x="19588" y="6961"/>
                    <a:pt x="17976" y="5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734050" y="1701742"/>
              <a:ext cx="317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436"/>
                    <a:pt x="12960" y="6873"/>
                    <a:pt x="9360" y="10473"/>
                  </a:cubicBezTo>
                  <a:cubicBezTo>
                    <a:pt x="5760" y="14073"/>
                    <a:pt x="2880" y="17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760190" y="1733492"/>
              <a:ext cx="11991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600" fill="norm" stroke="1" extrusionOk="0">
                  <a:moveTo>
                    <a:pt x="20740" y="0"/>
                  </a:moveTo>
                  <a:cubicBezTo>
                    <a:pt x="18909" y="0"/>
                    <a:pt x="17079" y="0"/>
                    <a:pt x="13601" y="1745"/>
                  </a:cubicBezTo>
                  <a:cubicBezTo>
                    <a:pt x="10123" y="3491"/>
                    <a:pt x="4998" y="6982"/>
                    <a:pt x="2252" y="9273"/>
                  </a:cubicBezTo>
                  <a:cubicBezTo>
                    <a:pt x="-494" y="11564"/>
                    <a:pt x="-860" y="12655"/>
                    <a:pt x="1886" y="14509"/>
                  </a:cubicBezTo>
                  <a:cubicBezTo>
                    <a:pt x="4632" y="16364"/>
                    <a:pt x="10489" y="18982"/>
                    <a:pt x="16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6153150" y="1733492"/>
              <a:ext cx="12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6146800" y="1739842"/>
              <a:ext cx="1841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026"/>
                  </a:moveTo>
                  <a:cubicBezTo>
                    <a:pt x="2731" y="14865"/>
                    <a:pt x="5462" y="13703"/>
                    <a:pt x="8566" y="11497"/>
                  </a:cubicBezTo>
                  <a:cubicBezTo>
                    <a:pt x="11669" y="9290"/>
                    <a:pt x="15145" y="6039"/>
                    <a:pt x="17255" y="3716"/>
                  </a:cubicBezTo>
                  <a:cubicBezTo>
                    <a:pt x="19366" y="1394"/>
                    <a:pt x="20110" y="0"/>
                    <a:pt x="20607" y="0"/>
                  </a:cubicBezTo>
                  <a:cubicBezTo>
                    <a:pt x="21103" y="0"/>
                    <a:pt x="21352" y="1394"/>
                    <a:pt x="21476" y="5226"/>
                  </a:cubicBezTo>
                  <a:cubicBezTo>
                    <a:pt x="21600" y="9058"/>
                    <a:pt x="21600" y="15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6350000" y="1943042"/>
              <a:ext cx="444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6801985" y="1650942"/>
              <a:ext cx="9103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600" fill="norm" stroke="1" extrusionOk="0">
                  <a:moveTo>
                    <a:pt x="19903" y="0"/>
                  </a:moveTo>
                  <a:cubicBezTo>
                    <a:pt x="16543" y="1309"/>
                    <a:pt x="13183" y="2618"/>
                    <a:pt x="9583" y="4991"/>
                  </a:cubicBezTo>
                  <a:cubicBezTo>
                    <a:pt x="5983" y="7364"/>
                    <a:pt x="2143" y="10800"/>
                    <a:pt x="703" y="12927"/>
                  </a:cubicBezTo>
                  <a:cubicBezTo>
                    <a:pt x="-737" y="15055"/>
                    <a:pt x="223" y="15873"/>
                    <a:pt x="1903" y="16200"/>
                  </a:cubicBezTo>
                  <a:cubicBezTo>
                    <a:pt x="3583" y="16527"/>
                    <a:pt x="5983" y="16364"/>
                    <a:pt x="8623" y="16118"/>
                  </a:cubicBezTo>
                  <a:cubicBezTo>
                    <a:pt x="11263" y="15873"/>
                    <a:pt x="14143" y="15545"/>
                    <a:pt x="16543" y="15136"/>
                  </a:cubicBezTo>
                  <a:cubicBezTo>
                    <a:pt x="18943" y="14727"/>
                    <a:pt x="20863" y="14236"/>
                    <a:pt x="20623" y="14073"/>
                  </a:cubicBezTo>
                  <a:cubicBezTo>
                    <a:pt x="20383" y="13909"/>
                    <a:pt x="17983" y="14073"/>
                    <a:pt x="16303" y="14727"/>
                  </a:cubicBezTo>
                  <a:cubicBezTo>
                    <a:pt x="14623" y="15382"/>
                    <a:pt x="13663" y="16527"/>
                    <a:pt x="13183" y="17509"/>
                  </a:cubicBezTo>
                  <a:cubicBezTo>
                    <a:pt x="12703" y="18491"/>
                    <a:pt x="12703" y="19309"/>
                    <a:pt x="13663" y="19964"/>
                  </a:cubicBezTo>
                  <a:cubicBezTo>
                    <a:pt x="14623" y="20618"/>
                    <a:pt x="16543" y="21109"/>
                    <a:pt x="17743" y="21355"/>
                  </a:cubicBezTo>
                  <a:cubicBezTo>
                    <a:pt x="18943" y="21600"/>
                    <a:pt x="19423" y="21600"/>
                    <a:pt x="199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6949796" y="1761222"/>
              <a:ext cx="104349" cy="141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0858" fill="norm" stroke="1" extrusionOk="0">
                  <a:moveTo>
                    <a:pt x="14386" y="1533"/>
                  </a:moveTo>
                  <a:cubicBezTo>
                    <a:pt x="12724" y="594"/>
                    <a:pt x="11063" y="-345"/>
                    <a:pt x="8986" y="125"/>
                  </a:cubicBezTo>
                  <a:cubicBezTo>
                    <a:pt x="6909" y="594"/>
                    <a:pt x="4417" y="2472"/>
                    <a:pt x="2547" y="5133"/>
                  </a:cubicBezTo>
                  <a:cubicBezTo>
                    <a:pt x="678" y="7794"/>
                    <a:pt x="-568" y="11238"/>
                    <a:pt x="263" y="14055"/>
                  </a:cubicBezTo>
                  <a:cubicBezTo>
                    <a:pt x="1094" y="16872"/>
                    <a:pt x="4001" y="19064"/>
                    <a:pt x="6494" y="20159"/>
                  </a:cubicBezTo>
                  <a:cubicBezTo>
                    <a:pt x="8986" y="21255"/>
                    <a:pt x="11063" y="21255"/>
                    <a:pt x="13555" y="18751"/>
                  </a:cubicBezTo>
                  <a:cubicBezTo>
                    <a:pt x="16047" y="16246"/>
                    <a:pt x="18955" y="11238"/>
                    <a:pt x="19994" y="7951"/>
                  </a:cubicBezTo>
                  <a:cubicBezTo>
                    <a:pt x="21032" y="4664"/>
                    <a:pt x="20201" y="3098"/>
                    <a:pt x="19370" y="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7088691" y="1777942"/>
              <a:ext cx="102457" cy="10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258" fill="norm" stroke="1" extrusionOk="0">
                  <a:moveTo>
                    <a:pt x="18640" y="0"/>
                  </a:moveTo>
                  <a:cubicBezTo>
                    <a:pt x="15252" y="0"/>
                    <a:pt x="11863" y="0"/>
                    <a:pt x="8687" y="1906"/>
                  </a:cubicBezTo>
                  <a:cubicBezTo>
                    <a:pt x="5510" y="3812"/>
                    <a:pt x="2546" y="7624"/>
                    <a:pt x="1063" y="10800"/>
                  </a:cubicBezTo>
                  <a:cubicBezTo>
                    <a:pt x="-419" y="13976"/>
                    <a:pt x="-419" y="16518"/>
                    <a:pt x="1487" y="18424"/>
                  </a:cubicBezTo>
                  <a:cubicBezTo>
                    <a:pt x="3393" y="20329"/>
                    <a:pt x="7205" y="21600"/>
                    <a:pt x="11228" y="21176"/>
                  </a:cubicBezTo>
                  <a:cubicBezTo>
                    <a:pt x="15252" y="20753"/>
                    <a:pt x="19487" y="18635"/>
                    <a:pt x="20334" y="15035"/>
                  </a:cubicBezTo>
                  <a:cubicBezTo>
                    <a:pt x="21181" y="11435"/>
                    <a:pt x="18640" y="6353"/>
                    <a:pt x="16099" y="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7264400" y="1716209"/>
              <a:ext cx="6350" cy="22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21600" y="1618"/>
                  </a:moveTo>
                  <a:cubicBezTo>
                    <a:pt x="14400" y="627"/>
                    <a:pt x="7200" y="-364"/>
                    <a:pt x="3600" y="131"/>
                  </a:cubicBezTo>
                  <a:cubicBezTo>
                    <a:pt x="0" y="627"/>
                    <a:pt x="0" y="2608"/>
                    <a:pt x="0" y="6374"/>
                  </a:cubicBezTo>
                  <a:cubicBezTo>
                    <a:pt x="0" y="10139"/>
                    <a:pt x="0" y="15687"/>
                    <a:pt x="0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7274942" y="1739842"/>
              <a:ext cx="11645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21222" y="0"/>
                  </a:moveTo>
                  <a:cubicBezTo>
                    <a:pt x="16593" y="2979"/>
                    <a:pt x="11965" y="5959"/>
                    <a:pt x="8493" y="8814"/>
                  </a:cubicBezTo>
                  <a:cubicBezTo>
                    <a:pt x="5022" y="11669"/>
                    <a:pt x="2708" y="14400"/>
                    <a:pt x="1358" y="16386"/>
                  </a:cubicBezTo>
                  <a:cubicBezTo>
                    <a:pt x="8" y="18372"/>
                    <a:pt x="-378" y="19614"/>
                    <a:pt x="393" y="20234"/>
                  </a:cubicBezTo>
                  <a:cubicBezTo>
                    <a:pt x="1165" y="20855"/>
                    <a:pt x="3093" y="20855"/>
                    <a:pt x="5793" y="20979"/>
                  </a:cubicBezTo>
                  <a:cubicBezTo>
                    <a:pt x="8493" y="21103"/>
                    <a:pt x="11965" y="21352"/>
                    <a:pt x="154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7651750" y="1714442"/>
              <a:ext cx="317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829"/>
                    <a:pt x="10080" y="11657"/>
                    <a:pt x="6480" y="15257"/>
                  </a:cubicBezTo>
                  <a:cubicBezTo>
                    <a:pt x="2880" y="18857"/>
                    <a:pt x="1440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7551099" y="1708092"/>
              <a:ext cx="22130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759" y="21600"/>
                  </a:moveTo>
                  <a:cubicBezTo>
                    <a:pt x="937" y="19680"/>
                    <a:pt x="114" y="17760"/>
                    <a:pt x="11" y="15840"/>
                  </a:cubicBezTo>
                  <a:cubicBezTo>
                    <a:pt x="-92" y="13920"/>
                    <a:pt x="525" y="12000"/>
                    <a:pt x="3199" y="9360"/>
                  </a:cubicBezTo>
                  <a:cubicBezTo>
                    <a:pt x="5874" y="6720"/>
                    <a:pt x="10605" y="3360"/>
                    <a:pt x="13999" y="1680"/>
                  </a:cubicBezTo>
                  <a:cubicBezTo>
                    <a:pt x="17394" y="0"/>
                    <a:pt x="19451" y="0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7829550" y="1633593"/>
              <a:ext cx="112889" cy="43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16" fill="norm" stroke="1" extrusionOk="0">
                  <a:moveTo>
                    <a:pt x="3600" y="542"/>
                  </a:moveTo>
                  <a:cubicBezTo>
                    <a:pt x="5200" y="229"/>
                    <a:pt x="6800" y="-84"/>
                    <a:pt x="7600" y="20"/>
                  </a:cubicBezTo>
                  <a:cubicBezTo>
                    <a:pt x="8400" y="125"/>
                    <a:pt x="8400" y="646"/>
                    <a:pt x="8200" y="2107"/>
                  </a:cubicBezTo>
                  <a:cubicBezTo>
                    <a:pt x="8000" y="3568"/>
                    <a:pt x="7600" y="5968"/>
                    <a:pt x="7400" y="7690"/>
                  </a:cubicBezTo>
                  <a:cubicBezTo>
                    <a:pt x="7200" y="9412"/>
                    <a:pt x="7200" y="10455"/>
                    <a:pt x="6800" y="11342"/>
                  </a:cubicBezTo>
                  <a:cubicBezTo>
                    <a:pt x="6400" y="12229"/>
                    <a:pt x="5600" y="12959"/>
                    <a:pt x="7400" y="13638"/>
                  </a:cubicBezTo>
                  <a:cubicBezTo>
                    <a:pt x="9200" y="14316"/>
                    <a:pt x="13600" y="14942"/>
                    <a:pt x="16400" y="15464"/>
                  </a:cubicBezTo>
                  <a:cubicBezTo>
                    <a:pt x="19200" y="15986"/>
                    <a:pt x="20400" y="16403"/>
                    <a:pt x="21000" y="16873"/>
                  </a:cubicBezTo>
                  <a:cubicBezTo>
                    <a:pt x="21600" y="17342"/>
                    <a:pt x="21600" y="17864"/>
                    <a:pt x="19200" y="18646"/>
                  </a:cubicBezTo>
                  <a:cubicBezTo>
                    <a:pt x="16800" y="19429"/>
                    <a:pt x="12000" y="20473"/>
                    <a:pt x="8400" y="20994"/>
                  </a:cubicBezTo>
                  <a:cubicBezTo>
                    <a:pt x="4800" y="21516"/>
                    <a:pt x="2400" y="21516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8458200" y="1698430"/>
              <a:ext cx="205700" cy="53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05" fill="norm" stroke="1" extrusionOk="0">
                  <a:moveTo>
                    <a:pt x="5184" y="6460"/>
                  </a:moveTo>
                  <a:cubicBezTo>
                    <a:pt x="4968" y="9245"/>
                    <a:pt x="4752" y="12029"/>
                    <a:pt x="4644" y="14392"/>
                  </a:cubicBezTo>
                  <a:cubicBezTo>
                    <a:pt x="4536" y="16754"/>
                    <a:pt x="4536" y="18695"/>
                    <a:pt x="4320" y="19876"/>
                  </a:cubicBezTo>
                  <a:cubicBezTo>
                    <a:pt x="4104" y="21057"/>
                    <a:pt x="3672" y="21479"/>
                    <a:pt x="3240" y="21395"/>
                  </a:cubicBezTo>
                  <a:cubicBezTo>
                    <a:pt x="2808" y="21310"/>
                    <a:pt x="2376" y="20720"/>
                    <a:pt x="2052" y="18906"/>
                  </a:cubicBezTo>
                  <a:cubicBezTo>
                    <a:pt x="1728" y="17092"/>
                    <a:pt x="1512" y="14054"/>
                    <a:pt x="2052" y="11185"/>
                  </a:cubicBezTo>
                  <a:cubicBezTo>
                    <a:pt x="2592" y="8317"/>
                    <a:pt x="3888" y="5616"/>
                    <a:pt x="5292" y="3760"/>
                  </a:cubicBezTo>
                  <a:cubicBezTo>
                    <a:pt x="6696" y="1904"/>
                    <a:pt x="8208" y="891"/>
                    <a:pt x="9504" y="385"/>
                  </a:cubicBezTo>
                  <a:cubicBezTo>
                    <a:pt x="10800" y="-121"/>
                    <a:pt x="11880" y="-121"/>
                    <a:pt x="13716" y="343"/>
                  </a:cubicBezTo>
                  <a:cubicBezTo>
                    <a:pt x="15552" y="807"/>
                    <a:pt x="18144" y="1735"/>
                    <a:pt x="19656" y="2874"/>
                  </a:cubicBezTo>
                  <a:cubicBezTo>
                    <a:pt x="21168" y="4013"/>
                    <a:pt x="21600" y="5363"/>
                    <a:pt x="19872" y="6587"/>
                  </a:cubicBezTo>
                  <a:cubicBezTo>
                    <a:pt x="18144" y="7810"/>
                    <a:pt x="14256" y="8907"/>
                    <a:pt x="10908" y="9371"/>
                  </a:cubicBezTo>
                  <a:cubicBezTo>
                    <a:pt x="7560" y="9835"/>
                    <a:pt x="4752" y="9667"/>
                    <a:pt x="3024" y="9245"/>
                  </a:cubicBezTo>
                  <a:cubicBezTo>
                    <a:pt x="1296" y="8823"/>
                    <a:pt x="648" y="8148"/>
                    <a:pt x="0" y="7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8537756" y="1499171"/>
              <a:ext cx="161745" cy="183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82" fill="norm" stroke="1" extrusionOk="0">
                  <a:moveTo>
                    <a:pt x="5446" y="8764"/>
                  </a:moveTo>
                  <a:cubicBezTo>
                    <a:pt x="4044" y="9255"/>
                    <a:pt x="2641" y="9746"/>
                    <a:pt x="1800" y="10605"/>
                  </a:cubicBezTo>
                  <a:cubicBezTo>
                    <a:pt x="958" y="11464"/>
                    <a:pt x="678" y="12691"/>
                    <a:pt x="397" y="14287"/>
                  </a:cubicBezTo>
                  <a:cubicBezTo>
                    <a:pt x="117" y="15882"/>
                    <a:pt x="-164" y="17846"/>
                    <a:pt x="117" y="17723"/>
                  </a:cubicBezTo>
                  <a:cubicBezTo>
                    <a:pt x="397" y="17600"/>
                    <a:pt x="1239" y="15391"/>
                    <a:pt x="2781" y="12200"/>
                  </a:cubicBezTo>
                  <a:cubicBezTo>
                    <a:pt x="4324" y="9009"/>
                    <a:pt x="6568" y="4837"/>
                    <a:pt x="8392" y="2505"/>
                  </a:cubicBezTo>
                  <a:cubicBezTo>
                    <a:pt x="10215" y="173"/>
                    <a:pt x="11618" y="-318"/>
                    <a:pt x="12740" y="173"/>
                  </a:cubicBezTo>
                  <a:cubicBezTo>
                    <a:pt x="13862" y="664"/>
                    <a:pt x="14704" y="2137"/>
                    <a:pt x="16106" y="5818"/>
                  </a:cubicBezTo>
                  <a:cubicBezTo>
                    <a:pt x="17509" y="9500"/>
                    <a:pt x="19472" y="15391"/>
                    <a:pt x="21436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8864599" y="1784292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8851900" y="1911292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9134210" y="1777942"/>
              <a:ext cx="172666" cy="192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916" fill="norm" stroke="1" extrusionOk="0">
                  <a:moveTo>
                    <a:pt x="15075" y="2757"/>
                  </a:moveTo>
                  <a:cubicBezTo>
                    <a:pt x="14046" y="2068"/>
                    <a:pt x="13017" y="1379"/>
                    <a:pt x="11860" y="1264"/>
                  </a:cubicBezTo>
                  <a:cubicBezTo>
                    <a:pt x="10703" y="1149"/>
                    <a:pt x="9417" y="1609"/>
                    <a:pt x="7360" y="4021"/>
                  </a:cubicBezTo>
                  <a:cubicBezTo>
                    <a:pt x="5303" y="6434"/>
                    <a:pt x="2475" y="10800"/>
                    <a:pt x="1060" y="13902"/>
                  </a:cubicBezTo>
                  <a:cubicBezTo>
                    <a:pt x="-354" y="17004"/>
                    <a:pt x="-354" y="18843"/>
                    <a:pt x="1060" y="19991"/>
                  </a:cubicBezTo>
                  <a:cubicBezTo>
                    <a:pt x="2475" y="21140"/>
                    <a:pt x="5303" y="21600"/>
                    <a:pt x="8903" y="19072"/>
                  </a:cubicBezTo>
                  <a:cubicBezTo>
                    <a:pt x="12503" y="16545"/>
                    <a:pt x="16875" y="11030"/>
                    <a:pt x="19060" y="7583"/>
                  </a:cubicBezTo>
                  <a:cubicBezTo>
                    <a:pt x="21246" y="4136"/>
                    <a:pt x="21246" y="2757"/>
                    <a:pt x="20603" y="1723"/>
                  </a:cubicBezTo>
                  <a:cubicBezTo>
                    <a:pt x="19960" y="689"/>
                    <a:pt x="18675" y="0"/>
                    <a:pt x="17517" y="0"/>
                  </a:cubicBezTo>
                  <a:cubicBezTo>
                    <a:pt x="16360" y="0"/>
                    <a:pt x="15332" y="689"/>
                    <a:pt x="14303" y="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9315449" y="1923992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9459988" y="1710316"/>
              <a:ext cx="153912" cy="289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36" fill="norm" stroke="1" extrusionOk="0">
                  <a:moveTo>
                    <a:pt x="20942" y="2184"/>
                  </a:moveTo>
                  <a:cubicBezTo>
                    <a:pt x="20942" y="1401"/>
                    <a:pt x="20942" y="619"/>
                    <a:pt x="20078" y="227"/>
                  </a:cubicBezTo>
                  <a:cubicBezTo>
                    <a:pt x="19214" y="-164"/>
                    <a:pt x="17486" y="-164"/>
                    <a:pt x="14174" y="1166"/>
                  </a:cubicBezTo>
                  <a:cubicBezTo>
                    <a:pt x="10862" y="2497"/>
                    <a:pt x="5966" y="5158"/>
                    <a:pt x="3086" y="8053"/>
                  </a:cubicBezTo>
                  <a:cubicBezTo>
                    <a:pt x="206" y="10949"/>
                    <a:pt x="-658" y="14079"/>
                    <a:pt x="494" y="16349"/>
                  </a:cubicBezTo>
                  <a:cubicBezTo>
                    <a:pt x="1646" y="18619"/>
                    <a:pt x="4814" y="20027"/>
                    <a:pt x="7262" y="20732"/>
                  </a:cubicBezTo>
                  <a:cubicBezTo>
                    <a:pt x="9710" y="21436"/>
                    <a:pt x="11438" y="21436"/>
                    <a:pt x="13022" y="21436"/>
                  </a:cubicBezTo>
                  <a:cubicBezTo>
                    <a:pt x="14606" y="21436"/>
                    <a:pt x="16046" y="21436"/>
                    <a:pt x="17054" y="21045"/>
                  </a:cubicBezTo>
                  <a:cubicBezTo>
                    <a:pt x="18062" y="20653"/>
                    <a:pt x="18638" y="19871"/>
                    <a:pt x="18206" y="19245"/>
                  </a:cubicBezTo>
                  <a:cubicBezTo>
                    <a:pt x="17774" y="18619"/>
                    <a:pt x="16334" y="18149"/>
                    <a:pt x="13598" y="17758"/>
                  </a:cubicBezTo>
                  <a:cubicBezTo>
                    <a:pt x="10862" y="17366"/>
                    <a:pt x="6830" y="17053"/>
                    <a:pt x="2798" y="16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3" name="Drawing"/>
          <p:cNvGrpSpPr/>
          <p:nvPr/>
        </p:nvGrpSpPr>
        <p:grpSpPr>
          <a:xfrm>
            <a:off x="209550" y="1903792"/>
            <a:ext cx="12252078" cy="5742716"/>
            <a:chOff x="0" y="0"/>
            <a:chExt cx="12252077" cy="5742714"/>
          </a:xfrm>
        </p:grpSpPr>
        <p:sp>
          <p:nvSpPr>
            <p:cNvPr id="1246" name="Line"/>
            <p:cNvSpPr/>
            <p:nvPr/>
          </p:nvSpPr>
          <p:spPr>
            <a:xfrm>
              <a:off x="654050" y="172657"/>
              <a:ext cx="190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659"/>
                    <a:pt x="4800" y="7318"/>
                    <a:pt x="8400" y="10918"/>
                  </a:cubicBezTo>
                  <a:cubicBezTo>
                    <a:pt x="12000" y="14518"/>
                    <a:pt x="16800" y="18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620037" y="120813"/>
              <a:ext cx="286678" cy="479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53" fill="norm" stroke="1" extrusionOk="0">
                  <a:moveTo>
                    <a:pt x="166" y="3725"/>
                  </a:moveTo>
                  <a:cubicBezTo>
                    <a:pt x="10" y="3065"/>
                    <a:pt x="-145" y="2405"/>
                    <a:pt x="243" y="1697"/>
                  </a:cubicBezTo>
                  <a:cubicBezTo>
                    <a:pt x="632" y="990"/>
                    <a:pt x="1564" y="235"/>
                    <a:pt x="3351" y="47"/>
                  </a:cubicBezTo>
                  <a:cubicBezTo>
                    <a:pt x="5138" y="-142"/>
                    <a:pt x="7780" y="235"/>
                    <a:pt x="10888" y="1320"/>
                  </a:cubicBezTo>
                  <a:cubicBezTo>
                    <a:pt x="13996" y="2405"/>
                    <a:pt x="17570" y="4197"/>
                    <a:pt x="19435" y="6272"/>
                  </a:cubicBezTo>
                  <a:cubicBezTo>
                    <a:pt x="21300" y="8347"/>
                    <a:pt x="21455" y="10705"/>
                    <a:pt x="20367" y="13016"/>
                  </a:cubicBezTo>
                  <a:cubicBezTo>
                    <a:pt x="19279" y="15327"/>
                    <a:pt x="16949" y="17591"/>
                    <a:pt x="14928" y="19006"/>
                  </a:cubicBezTo>
                  <a:cubicBezTo>
                    <a:pt x="12908" y="20420"/>
                    <a:pt x="11199" y="20986"/>
                    <a:pt x="9878" y="21222"/>
                  </a:cubicBezTo>
                  <a:cubicBezTo>
                    <a:pt x="8557" y="21458"/>
                    <a:pt x="7625" y="21364"/>
                    <a:pt x="7469" y="21034"/>
                  </a:cubicBezTo>
                  <a:cubicBezTo>
                    <a:pt x="7314" y="20703"/>
                    <a:pt x="7936" y="20137"/>
                    <a:pt x="8557" y="19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22350" y="369507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022349" y="490157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654378" y="94012"/>
              <a:ext cx="142673" cy="43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47" fill="norm" stroke="1" extrusionOk="0">
                  <a:moveTo>
                    <a:pt x="17343" y="743"/>
                  </a:moveTo>
                  <a:cubicBezTo>
                    <a:pt x="16091" y="327"/>
                    <a:pt x="14839" y="-88"/>
                    <a:pt x="11865" y="16"/>
                  </a:cubicBezTo>
                  <a:cubicBezTo>
                    <a:pt x="8891" y="120"/>
                    <a:pt x="4196" y="743"/>
                    <a:pt x="1848" y="1677"/>
                  </a:cubicBezTo>
                  <a:cubicBezTo>
                    <a:pt x="-500" y="2612"/>
                    <a:pt x="-500" y="3858"/>
                    <a:pt x="1222" y="5104"/>
                  </a:cubicBezTo>
                  <a:cubicBezTo>
                    <a:pt x="2943" y="6350"/>
                    <a:pt x="6387" y="7597"/>
                    <a:pt x="8265" y="8479"/>
                  </a:cubicBezTo>
                  <a:cubicBezTo>
                    <a:pt x="10143" y="9362"/>
                    <a:pt x="10457" y="9881"/>
                    <a:pt x="10613" y="10400"/>
                  </a:cubicBezTo>
                  <a:cubicBezTo>
                    <a:pt x="10770" y="10920"/>
                    <a:pt x="10770" y="11439"/>
                    <a:pt x="10143" y="11854"/>
                  </a:cubicBezTo>
                  <a:cubicBezTo>
                    <a:pt x="9517" y="12270"/>
                    <a:pt x="8265" y="12581"/>
                    <a:pt x="8422" y="12581"/>
                  </a:cubicBezTo>
                  <a:cubicBezTo>
                    <a:pt x="8578" y="12581"/>
                    <a:pt x="10143" y="12270"/>
                    <a:pt x="11083" y="12374"/>
                  </a:cubicBezTo>
                  <a:cubicBezTo>
                    <a:pt x="12022" y="12477"/>
                    <a:pt x="12335" y="12997"/>
                    <a:pt x="11709" y="13724"/>
                  </a:cubicBezTo>
                  <a:cubicBezTo>
                    <a:pt x="11083" y="14450"/>
                    <a:pt x="9517" y="15385"/>
                    <a:pt x="8109" y="16424"/>
                  </a:cubicBezTo>
                  <a:cubicBezTo>
                    <a:pt x="6700" y="17462"/>
                    <a:pt x="5448" y="18604"/>
                    <a:pt x="4978" y="19435"/>
                  </a:cubicBezTo>
                  <a:cubicBezTo>
                    <a:pt x="4509" y="20266"/>
                    <a:pt x="4822" y="20785"/>
                    <a:pt x="5761" y="21097"/>
                  </a:cubicBezTo>
                  <a:cubicBezTo>
                    <a:pt x="6700" y="21408"/>
                    <a:pt x="8265" y="21512"/>
                    <a:pt x="10926" y="21408"/>
                  </a:cubicBezTo>
                  <a:cubicBezTo>
                    <a:pt x="13587" y="21304"/>
                    <a:pt x="17343" y="20993"/>
                    <a:pt x="2110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892300" y="204407"/>
              <a:ext cx="1905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0" y="1600"/>
                    <a:pt x="5280" y="3200"/>
                    <a:pt x="8160" y="5920"/>
                  </a:cubicBezTo>
                  <a:cubicBezTo>
                    <a:pt x="11040" y="8640"/>
                    <a:pt x="14160" y="12480"/>
                    <a:pt x="16440" y="15280"/>
                  </a:cubicBezTo>
                  <a:cubicBezTo>
                    <a:pt x="18720" y="18080"/>
                    <a:pt x="20160" y="19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947333" y="185357"/>
              <a:ext cx="13546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21268" y="0"/>
                  </a:moveTo>
                  <a:cubicBezTo>
                    <a:pt x="19606" y="0"/>
                    <a:pt x="17945" y="0"/>
                    <a:pt x="15453" y="1029"/>
                  </a:cubicBezTo>
                  <a:cubicBezTo>
                    <a:pt x="12960" y="2057"/>
                    <a:pt x="9637" y="4114"/>
                    <a:pt x="6813" y="6833"/>
                  </a:cubicBezTo>
                  <a:cubicBezTo>
                    <a:pt x="3988" y="9551"/>
                    <a:pt x="1662" y="12931"/>
                    <a:pt x="665" y="15502"/>
                  </a:cubicBezTo>
                  <a:cubicBezTo>
                    <a:pt x="-332" y="18073"/>
                    <a:pt x="0" y="19837"/>
                    <a:pt x="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165349" y="388557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235200" y="521907"/>
              <a:ext cx="44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495550" y="490157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787650" y="477457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952749" y="521907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3327400" y="128207"/>
              <a:ext cx="2159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3368"/>
                    <a:pt x="8471" y="6735"/>
                    <a:pt x="11965" y="10045"/>
                  </a:cubicBezTo>
                  <a:cubicBezTo>
                    <a:pt x="15459" y="13355"/>
                    <a:pt x="18212" y="16606"/>
                    <a:pt x="19694" y="18523"/>
                  </a:cubicBezTo>
                  <a:cubicBezTo>
                    <a:pt x="21176" y="20439"/>
                    <a:pt x="21388" y="210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3397250" y="145761"/>
              <a:ext cx="165100" cy="40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79"/>
                  </a:moveTo>
                  <a:cubicBezTo>
                    <a:pt x="20215" y="-33"/>
                    <a:pt x="18831" y="-144"/>
                    <a:pt x="17169" y="635"/>
                  </a:cubicBezTo>
                  <a:cubicBezTo>
                    <a:pt x="15508" y="1415"/>
                    <a:pt x="13569" y="3085"/>
                    <a:pt x="11631" y="5646"/>
                  </a:cubicBezTo>
                  <a:cubicBezTo>
                    <a:pt x="9692" y="8207"/>
                    <a:pt x="7754" y="11658"/>
                    <a:pt x="5815" y="14442"/>
                  </a:cubicBezTo>
                  <a:cubicBezTo>
                    <a:pt x="3877" y="17225"/>
                    <a:pt x="1938" y="19341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3638550" y="420307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3709041" y="426657"/>
              <a:ext cx="91673" cy="8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353" fill="norm" stroke="1" extrusionOk="0">
                  <a:moveTo>
                    <a:pt x="9935" y="0"/>
                  </a:moveTo>
                  <a:cubicBezTo>
                    <a:pt x="7535" y="0"/>
                    <a:pt x="5135" y="0"/>
                    <a:pt x="3455" y="1385"/>
                  </a:cubicBezTo>
                  <a:cubicBezTo>
                    <a:pt x="1775" y="2769"/>
                    <a:pt x="815" y="5538"/>
                    <a:pt x="335" y="8308"/>
                  </a:cubicBezTo>
                  <a:cubicBezTo>
                    <a:pt x="-145" y="11077"/>
                    <a:pt x="-145" y="13846"/>
                    <a:pt x="575" y="16338"/>
                  </a:cubicBezTo>
                  <a:cubicBezTo>
                    <a:pt x="1295" y="18831"/>
                    <a:pt x="2735" y="21046"/>
                    <a:pt x="5855" y="21323"/>
                  </a:cubicBezTo>
                  <a:cubicBezTo>
                    <a:pt x="8975" y="21600"/>
                    <a:pt x="13775" y="19938"/>
                    <a:pt x="16895" y="17169"/>
                  </a:cubicBezTo>
                  <a:cubicBezTo>
                    <a:pt x="20015" y="14400"/>
                    <a:pt x="21455" y="10523"/>
                    <a:pt x="20495" y="8862"/>
                  </a:cubicBezTo>
                  <a:cubicBezTo>
                    <a:pt x="19535" y="7200"/>
                    <a:pt x="16175" y="7754"/>
                    <a:pt x="12815" y="8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3842661" y="388557"/>
              <a:ext cx="75390" cy="12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5" h="21439" fill="norm" stroke="1" extrusionOk="0">
                  <a:moveTo>
                    <a:pt x="13397" y="6480"/>
                  </a:moveTo>
                  <a:cubicBezTo>
                    <a:pt x="10555" y="6120"/>
                    <a:pt x="7713" y="5760"/>
                    <a:pt x="5439" y="6300"/>
                  </a:cubicBezTo>
                  <a:cubicBezTo>
                    <a:pt x="3166" y="6840"/>
                    <a:pt x="1460" y="8280"/>
                    <a:pt x="608" y="10620"/>
                  </a:cubicBezTo>
                  <a:cubicBezTo>
                    <a:pt x="-245" y="12960"/>
                    <a:pt x="-245" y="16200"/>
                    <a:pt x="892" y="18360"/>
                  </a:cubicBezTo>
                  <a:cubicBezTo>
                    <a:pt x="2029" y="20520"/>
                    <a:pt x="4302" y="21600"/>
                    <a:pt x="8281" y="21420"/>
                  </a:cubicBezTo>
                  <a:cubicBezTo>
                    <a:pt x="12260" y="21240"/>
                    <a:pt x="17944" y="19800"/>
                    <a:pt x="19650" y="16020"/>
                  </a:cubicBezTo>
                  <a:cubicBezTo>
                    <a:pt x="21355" y="12240"/>
                    <a:pt x="19081" y="6120"/>
                    <a:pt x="168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4057650" y="-1"/>
              <a:ext cx="122113" cy="65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530" fill="norm" stroke="1" extrusionOk="0">
                  <a:moveTo>
                    <a:pt x="0" y="455"/>
                  </a:moveTo>
                  <a:cubicBezTo>
                    <a:pt x="1464" y="247"/>
                    <a:pt x="2929" y="39"/>
                    <a:pt x="4576" y="5"/>
                  </a:cubicBezTo>
                  <a:cubicBezTo>
                    <a:pt x="6224" y="-30"/>
                    <a:pt x="8054" y="108"/>
                    <a:pt x="10251" y="766"/>
                  </a:cubicBezTo>
                  <a:cubicBezTo>
                    <a:pt x="12447" y="1424"/>
                    <a:pt x="15010" y="2601"/>
                    <a:pt x="14644" y="3951"/>
                  </a:cubicBezTo>
                  <a:cubicBezTo>
                    <a:pt x="14278" y="5301"/>
                    <a:pt x="10983" y="6824"/>
                    <a:pt x="8603" y="7724"/>
                  </a:cubicBezTo>
                  <a:cubicBezTo>
                    <a:pt x="6224" y="8624"/>
                    <a:pt x="4759" y="8901"/>
                    <a:pt x="3844" y="9212"/>
                  </a:cubicBezTo>
                  <a:cubicBezTo>
                    <a:pt x="2929" y="9524"/>
                    <a:pt x="2563" y="9870"/>
                    <a:pt x="4027" y="10389"/>
                  </a:cubicBezTo>
                  <a:cubicBezTo>
                    <a:pt x="5492" y="10908"/>
                    <a:pt x="8786" y="11601"/>
                    <a:pt x="12081" y="13020"/>
                  </a:cubicBezTo>
                  <a:cubicBezTo>
                    <a:pt x="15376" y="14439"/>
                    <a:pt x="18671" y="16585"/>
                    <a:pt x="20136" y="18039"/>
                  </a:cubicBezTo>
                  <a:cubicBezTo>
                    <a:pt x="21600" y="19493"/>
                    <a:pt x="21234" y="20255"/>
                    <a:pt x="20319" y="20739"/>
                  </a:cubicBezTo>
                  <a:cubicBezTo>
                    <a:pt x="19403" y="21224"/>
                    <a:pt x="17939" y="21432"/>
                    <a:pt x="15742" y="21501"/>
                  </a:cubicBezTo>
                  <a:cubicBezTo>
                    <a:pt x="13546" y="21570"/>
                    <a:pt x="10617" y="21501"/>
                    <a:pt x="7688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4506297" y="293307"/>
              <a:ext cx="326054" cy="15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43" fill="norm" stroke="1" extrusionOk="0">
                  <a:moveTo>
                    <a:pt x="4325" y="15300"/>
                  </a:moveTo>
                  <a:cubicBezTo>
                    <a:pt x="3629" y="15300"/>
                    <a:pt x="2932" y="15300"/>
                    <a:pt x="2235" y="15300"/>
                  </a:cubicBezTo>
                  <a:cubicBezTo>
                    <a:pt x="1538" y="15300"/>
                    <a:pt x="841" y="15300"/>
                    <a:pt x="423" y="14550"/>
                  </a:cubicBezTo>
                  <a:cubicBezTo>
                    <a:pt x="5" y="13800"/>
                    <a:pt x="-134" y="12300"/>
                    <a:pt x="145" y="11100"/>
                  </a:cubicBezTo>
                  <a:cubicBezTo>
                    <a:pt x="423" y="9900"/>
                    <a:pt x="1120" y="9000"/>
                    <a:pt x="3141" y="10050"/>
                  </a:cubicBezTo>
                  <a:cubicBezTo>
                    <a:pt x="5161" y="11100"/>
                    <a:pt x="8506" y="14100"/>
                    <a:pt x="10666" y="16350"/>
                  </a:cubicBezTo>
                  <a:cubicBezTo>
                    <a:pt x="12826" y="18600"/>
                    <a:pt x="13801" y="20100"/>
                    <a:pt x="14707" y="20850"/>
                  </a:cubicBezTo>
                  <a:cubicBezTo>
                    <a:pt x="15613" y="21600"/>
                    <a:pt x="16449" y="21600"/>
                    <a:pt x="17285" y="20100"/>
                  </a:cubicBezTo>
                  <a:cubicBezTo>
                    <a:pt x="18121" y="18600"/>
                    <a:pt x="18958" y="15600"/>
                    <a:pt x="19654" y="12000"/>
                  </a:cubicBezTo>
                  <a:cubicBezTo>
                    <a:pt x="20351" y="8400"/>
                    <a:pt x="20909" y="420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5187950" y="128207"/>
              <a:ext cx="980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328"/>
                    <a:pt x="21600" y="10656"/>
                    <a:pt x="19440" y="14256"/>
                  </a:cubicBezTo>
                  <a:cubicBezTo>
                    <a:pt x="17280" y="17856"/>
                    <a:pt x="8640" y="197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5163255" y="41849"/>
              <a:ext cx="223527" cy="44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01" fill="norm" stroke="1" extrusionOk="0">
                  <a:moveTo>
                    <a:pt x="533" y="3869"/>
                  </a:moveTo>
                  <a:cubicBezTo>
                    <a:pt x="133" y="3255"/>
                    <a:pt x="-267" y="2641"/>
                    <a:pt x="233" y="1976"/>
                  </a:cubicBezTo>
                  <a:cubicBezTo>
                    <a:pt x="733" y="1310"/>
                    <a:pt x="2133" y="594"/>
                    <a:pt x="4033" y="235"/>
                  </a:cubicBezTo>
                  <a:cubicBezTo>
                    <a:pt x="5933" y="-123"/>
                    <a:pt x="8333" y="-123"/>
                    <a:pt x="10433" y="594"/>
                  </a:cubicBezTo>
                  <a:cubicBezTo>
                    <a:pt x="12533" y="1310"/>
                    <a:pt x="14333" y="2743"/>
                    <a:pt x="14633" y="4228"/>
                  </a:cubicBezTo>
                  <a:cubicBezTo>
                    <a:pt x="14933" y="5712"/>
                    <a:pt x="13733" y="7248"/>
                    <a:pt x="12533" y="8322"/>
                  </a:cubicBezTo>
                  <a:cubicBezTo>
                    <a:pt x="11333" y="9397"/>
                    <a:pt x="10133" y="10012"/>
                    <a:pt x="9533" y="10575"/>
                  </a:cubicBezTo>
                  <a:cubicBezTo>
                    <a:pt x="8933" y="11138"/>
                    <a:pt x="8933" y="11650"/>
                    <a:pt x="9833" y="12366"/>
                  </a:cubicBezTo>
                  <a:cubicBezTo>
                    <a:pt x="10733" y="13083"/>
                    <a:pt x="12533" y="14004"/>
                    <a:pt x="14533" y="15079"/>
                  </a:cubicBezTo>
                  <a:cubicBezTo>
                    <a:pt x="16533" y="16154"/>
                    <a:pt x="18733" y="17382"/>
                    <a:pt x="19933" y="18304"/>
                  </a:cubicBezTo>
                  <a:cubicBezTo>
                    <a:pt x="21133" y="19225"/>
                    <a:pt x="21333" y="19839"/>
                    <a:pt x="20933" y="20351"/>
                  </a:cubicBezTo>
                  <a:cubicBezTo>
                    <a:pt x="20533" y="20863"/>
                    <a:pt x="19533" y="21272"/>
                    <a:pt x="16833" y="21375"/>
                  </a:cubicBezTo>
                  <a:cubicBezTo>
                    <a:pt x="14133" y="21477"/>
                    <a:pt x="9733" y="21272"/>
                    <a:pt x="7033" y="20965"/>
                  </a:cubicBezTo>
                  <a:cubicBezTo>
                    <a:pt x="4333" y="20658"/>
                    <a:pt x="3333" y="20249"/>
                    <a:pt x="3033" y="19788"/>
                  </a:cubicBezTo>
                  <a:cubicBezTo>
                    <a:pt x="2733" y="19327"/>
                    <a:pt x="3133" y="18815"/>
                    <a:pt x="3533" y="18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5422899" y="253254"/>
              <a:ext cx="190501" cy="18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8861"/>
                  </a:moveTo>
                  <a:cubicBezTo>
                    <a:pt x="3120" y="7901"/>
                    <a:pt x="6240" y="6941"/>
                    <a:pt x="8400" y="5981"/>
                  </a:cubicBezTo>
                  <a:cubicBezTo>
                    <a:pt x="10560" y="5021"/>
                    <a:pt x="11760" y="4061"/>
                    <a:pt x="12480" y="2981"/>
                  </a:cubicBezTo>
                  <a:cubicBezTo>
                    <a:pt x="13200" y="1901"/>
                    <a:pt x="13440" y="701"/>
                    <a:pt x="12840" y="221"/>
                  </a:cubicBezTo>
                  <a:cubicBezTo>
                    <a:pt x="12240" y="-259"/>
                    <a:pt x="10800" y="-19"/>
                    <a:pt x="9120" y="1541"/>
                  </a:cubicBezTo>
                  <a:cubicBezTo>
                    <a:pt x="7440" y="3101"/>
                    <a:pt x="5520" y="5981"/>
                    <a:pt x="5040" y="9341"/>
                  </a:cubicBezTo>
                  <a:cubicBezTo>
                    <a:pt x="4560" y="12701"/>
                    <a:pt x="5520" y="16541"/>
                    <a:pt x="7320" y="18701"/>
                  </a:cubicBezTo>
                  <a:cubicBezTo>
                    <a:pt x="9120" y="20861"/>
                    <a:pt x="11760" y="21341"/>
                    <a:pt x="14280" y="21221"/>
                  </a:cubicBezTo>
                  <a:cubicBezTo>
                    <a:pt x="16800" y="21101"/>
                    <a:pt x="19200" y="20381"/>
                    <a:pt x="21600" y="19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5626100" y="242507"/>
              <a:ext cx="139700" cy="197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682"/>
                  </a:moveTo>
                  <a:cubicBezTo>
                    <a:pt x="3600" y="2728"/>
                    <a:pt x="7200" y="4775"/>
                    <a:pt x="9982" y="7617"/>
                  </a:cubicBezTo>
                  <a:cubicBezTo>
                    <a:pt x="12764" y="10459"/>
                    <a:pt x="14727" y="14097"/>
                    <a:pt x="15382" y="16484"/>
                  </a:cubicBezTo>
                  <a:cubicBezTo>
                    <a:pt x="16036" y="18872"/>
                    <a:pt x="15382" y="20008"/>
                    <a:pt x="14236" y="20691"/>
                  </a:cubicBezTo>
                  <a:cubicBezTo>
                    <a:pt x="13091" y="21373"/>
                    <a:pt x="11455" y="21600"/>
                    <a:pt x="9982" y="19895"/>
                  </a:cubicBezTo>
                  <a:cubicBezTo>
                    <a:pt x="8509" y="18189"/>
                    <a:pt x="7200" y="14552"/>
                    <a:pt x="9164" y="10914"/>
                  </a:cubicBezTo>
                  <a:cubicBezTo>
                    <a:pt x="11127" y="7276"/>
                    <a:pt x="16364" y="36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5813169" y="242507"/>
              <a:ext cx="164613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1263" y="0"/>
                  </a:moveTo>
                  <a:cubicBezTo>
                    <a:pt x="716" y="5914"/>
                    <a:pt x="169" y="11829"/>
                    <a:pt x="33" y="14014"/>
                  </a:cubicBezTo>
                  <a:cubicBezTo>
                    <a:pt x="-104" y="16200"/>
                    <a:pt x="169" y="14657"/>
                    <a:pt x="1126" y="11700"/>
                  </a:cubicBezTo>
                  <a:cubicBezTo>
                    <a:pt x="2083" y="8743"/>
                    <a:pt x="3724" y="4371"/>
                    <a:pt x="6868" y="2314"/>
                  </a:cubicBezTo>
                  <a:cubicBezTo>
                    <a:pt x="10012" y="257"/>
                    <a:pt x="14661" y="514"/>
                    <a:pt x="17531" y="1800"/>
                  </a:cubicBezTo>
                  <a:cubicBezTo>
                    <a:pt x="20402" y="3086"/>
                    <a:pt x="21496" y="5400"/>
                    <a:pt x="21223" y="8871"/>
                  </a:cubicBezTo>
                  <a:cubicBezTo>
                    <a:pt x="20949" y="12343"/>
                    <a:pt x="19309" y="16971"/>
                    <a:pt x="176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6216766" y="69329"/>
              <a:ext cx="126885" cy="34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44" fill="norm" stroke="1" extrusionOk="0">
                  <a:moveTo>
                    <a:pt x="21226" y="107"/>
                  </a:moveTo>
                  <a:cubicBezTo>
                    <a:pt x="17685" y="-24"/>
                    <a:pt x="14144" y="-156"/>
                    <a:pt x="11311" y="503"/>
                  </a:cubicBezTo>
                  <a:cubicBezTo>
                    <a:pt x="8478" y="1161"/>
                    <a:pt x="6354" y="2610"/>
                    <a:pt x="4406" y="5310"/>
                  </a:cubicBezTo>
                  <a:cubicBezTo>
                    <a:pt x="2459" y="8010"/>
                    <a:pt x="688" y="11961"/>
                    <a:pt x="157" y="14661"/>
                  </a:cubicBezTo>
                  <a:cubicBezTo>
                    <a:pt x="-374" y="17361"/>
                    <a:pt x="334" y="18810"/>
                    <a:pt x="3875" y="19732"/>
                  </a:cubicBezTo>
                  <a:cubicBezTo>
                    <a:pt x="7416" y="20654"/>
                    <a:pt x="13790" y="21049"/>
                    <a:pt x="20164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6423206" y="170170"/>
              <a:ext cx="113956" cy="43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65" fill="norm" stroke="1" extrusionOk="0">
                  <a:moveTo>
                    <a:pt x="5174" y="4818"/>
                  </a:moveTo>
                  <a:cubicBezTo>
                    <a:pt x="4017" y="7740"/>
                    <a:pt x="2860" y="10662"/>
                    <a:pt x="2281" y="13271"/>
                  </a:cubicBezTo>
                  <a:cubicBezTo>
                    <a:pt x="1703" y="15879"/>
                    <a:pt x="1703" y="18175"/>
                    <a:pt x="1703" y="19584"/>
                  </a:cubicBezTo>
                  <a:cubicBezTo>
                    <a:pt x="1703" y="20992"/>
                    <a:pt x="1703" y="21514"/>
                    <a:pt x="1510" y="21462"/>
                  </a:cubicBezTo>
                  <a:cubicBezTo>
                    <a:pt x="1317" y="21410"/>
                    <a:pt x="931" y="20784"/>
                    <a:pt x="545" y="19010"/>
                  </a:cubicBezTo>
                  <a:cubicBezTo>
                    <a:pt x="160" y="17236"/>
                    <a:pt x="-226" y="14314"/>
                    <a:pt x="160" y="11288"/>
                  </a:cubicBezTo>
                  <a:cubicBezTo>
                    <a:pt x="545" y="8262"/>
                    <a:pt x="1703" y="5131"/>
                    <a:pt x="2860" y="3253"/>
                  </a:cubicBezTo>
                  <a:cubicBezTo>
                    <a:pt x="4017" y="1375"/>
                    <a:pt x="5174" y="749"/>
                    <a:pt x="7103" y="384"/>
                  </a:cubicBezTo>
                  <a:cubicBezTo>
                    <a:pt x="9031" y="18"/>
                    <a:pt x="11731" y="-86"/>
                    <a:pt x="13853" y="71"/>
                  </a:cubicBezTo>
                  <a:cubicBezTo>
                    <a:pt x="15974" y="227"/>
                    <a:pt x="17517" y="644"/>
                    <a:pt x="18867" y="1688"/>
                  </a:cubicBezTo>
                  <a:cubicBezTo>
                    <a:pt x="20217" y="2731"/>
                    <a:pt x="21374" y="4401"/>
                    <a:pt x="20410" y="5914"/>
                  </a:cubicBezTo>
                  <a:cubicBezTo>
                    <a:pt x="19445" y="7427"/>
                    <a:pt x="16360" y="8784"/>
                    <a:pt x="13660" y="9618"/>
                  </a:cubicBezTo>
                  <a:cubicBezTo>
                    <a:pt x="10960" y="10453"/>
                    <a:pt x="8645" y="10766"/>
                    <a:pt x="6910" y="10714"/>
                  </a:cubicBezTo>
                  <a:cubicBezTo>
                    <a:pt x="5174" y="10662"/>
                    <a:pt x="4017" y="10244"/>
                    <a:pt x="2860" y="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6565900" y="5441"/>
              <a:ext cx="140044" cy="40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89" fill="norm" stroke="1" extrusionOk="0">
                  <a:moveTo>
                    <a:pt x="0" y="112"/>
                  </a:moveTo>
                  <a:cubicBezTo>
                    <a:pt x="1588" y="0"/>
                    <a:pt x="3176" y="-111"/>
                    <a:pt x="5082" y="223"/>
                  </a:cubicBezTo>
                  <a:cubicBezTo>
                    <a:pt x="6988" y="557"/>
                    <a:pt x="9212" y="1336"/>
                    <a:pt x="12071" y="3007"/>
                  </a:cubicBezTo>
                  <a:cubicBezTo>
                    <a:pt x="14929" y="4677"/>
                    <a:pt x="18424" y="7237"/>
                    <a:pt x="20012" y="9687"/>
                  </a:cubicBezTo>
                  <a:cubicBezTo>
                    <a:pt x="21600" y="12136"/>
                    <a:pt x="21282" y="14475"/>
                    <a:pt x="19218" y="16423"/>
                  </a:cubicBezTo>
                  <a:cubicBezTo>
                    <a:pt x="17153" y="18371"/>
                    <a:pt x="13341" y="19930"/>
                    <a:pt x="9529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6800850" y="39490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619250" y="667957"/>
              <a:ext cx="2571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7" y="21400"/>
                    <a:pt x="1493" y="21200"/>
                    <a:pt x="2169" y="20700"/>
                  </a:cubicBezTo>
                  <a:cubicBezTo>
                    <a:pt x="2844" y="20200"/>
                    <a:pt x="3449" y="19400"/>
                    <a:pt x="4089" y="18600"/>
                  </a:cubicBezTo>
                  <a:cubicBezTo>
                    <a:pt x="4729" y="17800"/>
                    <a:pt x="5404" y="17000"/>
                    <a:pt x="6080" y="16100"/>
                  </a:cubicBezTo>
                  <a:cubicBezTo>
                    <a:pt x="6756" y="15200"/>
                    <a:pt x="7431" y="14200"/>
                    <a:pt x="8151" y="13300"/>
                  </a:cubicBezTo>
                  <a:cubicBezTo>
                    <a:pt x="8871" y="12400"/>
                    <a:pt x="9636" y="11600"/>
                    <a:pt x="10400" y="10800"/>
                  </a:cubicBezTo>
                  <a:cubicBezTo>
                    <a:pt x="11164" y="10000"/>
                    <a:pt x="11929" y="9200"/>
                    <a:pt x="12676" y="8500"/>
                  </a:cubicBezTo>
                  <a:cubicBezTo>
                    <a:pt x="13422" y="7800"/>
                    <a:pt x="14151" y="7200"/>
                    <a:pt x="14844" y="6600"/>
                  </a:cubicBezTo>
                  <a:cubicBezTo>
                    <a:pt x="15538" y="6000"/>
                    <a:pt x="16196" y="5400"/>
                    <a:pt x="16862" y="4800"/>
                  </a:cubicBezTo>
                  <a:cubicBezTo>
                    <a:pt x="17529" y="4200"/>
                    <a:pt x="18204" y="3600"/>
                    <a:pt x="18782" y="3100"/>
                  </a:cubicBezTo>
                  <a:cubicBezTo>
                    <a:pt x="19360" y="2600"/>
                    <a:pt x="19840" y="2200"/>
                    <a:pt x="20293" y="1700"/>
                  </a:cubicBezTo>
                  <a:cubicBezTo>
                    <a:pt x="20747" y="1200"/>
                    <a:pt x="21173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3041650" y="1309307"/>
              <a:ext cx="25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3060700" y="120770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3143250" y="1398207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3244850" y="1283907"/>
              <a:ext cx="19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806"/>
                    <a:pt x="9600" y="11613"/>
                    <a:pt x="13200" y="15213"/>
                  </a:cubicBezTo>
                  <a:cubicBezTo>
                    <a:pt x="16800" y="18813"/>
                    <a:pt x="19200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3257550" y="1214057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3314700" y="1372807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3376982" y="1071542"/>
              <a:ext cx="135098" cy="366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77" fill="norm" stroke="1" extrusionOk="0">
                  <a:moveTo>
                    <a:pt x="15145" y="15995"/>
                  </a:moveTo>
                  <a:cubicBezTo>
                    <a:pt x="13816" y="15504"/>
                    <a:pt x="12487" y="15013"/>
                    <a:pt x="10327" y="14890"/>
                  </a:cubicBezTo>
                  <a:cubicBezTo>
                    <a:pt x="8167" y="14768"/>
                    <a:pt x="5176" y="15013"/>
                    <a:pt x="3182" y="15811"/>
                  </a:cubicBezTo>
                  <a:cubicBezTo>
                    <a:pt x="1188" y="16609"/>
                    <a:pt x="191" y="17959"/>
                    <a:pt x="25" y="18940"/>
                  </a:cubicBezTo>
                  <a:cubicBezTo>
                    <a:pt x="-141" y="19922"/>
                    <a:pt x="524" y="20536"/>
                    <a:pt x="2019" y="20904"/>
                  </a:cubicBezTo>
                  <a:cubicBezTo>
                    <a:pt x="3514" y="21272"/>
                    <a:pt x="5841" y="21395"/>
                    <a:pt x="7668" y="21150"/>
                  </a:cubicBezTo>
                  <a:cubicBezTo>
                    <a:pt x="9496" y="20904"/>
                    <a:pt x="10825" y="20290"/>
                    <a:pt x="12819" y="17897"/>
                  </a:cubicBezTo>
                  <a:cubicBezTo>
                    <a:pt x="14813" y="15504"/>
                    <a:pt x="17471" y="11331"/>
                    <a:pt x="19133" y="8140"/>
                  </a:cubicBezTo>
                  <a:cubicBezTo>
                    <a:pt x="20794" y="4950"/>
                    <a:pt x="21459" y="2740"/>
                    <a:pt x="21127" y="1452"/>
                  </a:cubicBezTo>
                  <a:cubicBezTo>
                    <a:pt x="20794" y="163"/>
                    <a:pt x="19465" y="-205"/>
                    <a:pt x="18468" y="102"/>
                  </a:cubicBezTo>
                  <a:cubicBezTo>
                    <a:pt x="17471" y="409"/>
                    <a:pt x="16807" y="1390"/>
                    <a:pt x="16142" y="3722"/>
                  </a:cubicBezTo>
                  <a:cubicBezTo>
                    <a:pt x="15477" y="6054"/>
                    <a:pt x="14813" y="9736"/>
                    <a:pt x="15145" y="12804"/>
                  </a:cubicBezTo>
                  <a:cubicBezTo>
                    <a:pt x="15477" y="15872"/>
                    <a:pt x="16807" y="18327"/>
                    <a:pt x="18136" y="2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619500" y="1404557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4219855" y="1079576"/>
              <a:ext cx="148946" cy="399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41" fill="norm" stroke="1" extrusionOk="0">
                  <a:moveTo>
                    <a:pt x="16845" y="13561"/>
                  </a:moveTo>
                  <a:cubicBezTo>
                    <a:pt x="16845" y="12998"/>
                    <a:pt x="16845" y="12435"/>
                    <a:pt x="16693" y="11873"/>
                  </a:cubicBezTo>
                  <a:cubicBezTo>
                    <a:pt x="16540" y="11311"/>
                    <a:pt x="16236" y="10748"/>
                    <a:pt x="13802" y="10917"/>
                  </a:cubicBezTo>
                  <a:cubicBezTo>
                    <a:pt x="11369" y="11085"/>
                    <a:pt x="6805" y="11986"/>
                    <a:pt x="4067" y="13279"/>
                  </a:cubicBezTo>
                  <a:cubicBezTo>
                    <a:pt x="1329" y="14573"/>
                    <a:pt x="416" y="16261"/>
                    <a:pt x="112" y="17667"/>
                  </a:cubicBezTo>
                  <a:cubicBezTo>
                    <a:pt x="-192" y="19073"/>
                    <a:pt x="112" y="20198"/>
                    <a:pt x="1177" y="20817"/>
                  </a:cubicBezTo>
                  <a:cubicBezTo>
                    <a:pt x="2242" y="21436"/>
                    <a:pt x="4067" y="21548"/>
                    <a:pt x="6501" y="19973"/>
                  </a:cubicBezTo>
                  <a:cubicBezTo>
                    <a:pt x="8935" y="18398"/>
                    <a:pt x="11977" y="15135"/>
                    <a:pt x="13650" y="12098"/>
                  </a:cubicBezTo>
                  <a:cubicBezTo>
                    <a:pt x="15323" y="9060"/>
                    <a:pt x="15628" y="6248"/>
                    <a:pt x="15780" y="4448"/>
                  </a:cubicBezTo>
                  <a:cubicBezTo>
                    <a:pt x="15932" y="2648"/>
                    <a:pt x="15932" y="1861"/>
                    <a:pt x="15628" y="1186"/>
                  </a:cubicBezTo>
                  <a:cubicBezTo>
                    <a:pt x="15323" y="511"/>
                    <a:pt x="14715" y="-52"/>
                    <a:pt x="14259" y="4"/>
                  </a:cubicBezTo>
                  <a:cubicBezTo>
                    <a:pt x="13802" y="61"/>
                    <a:pt x="13498" y="736"/>
                    <a:pt x="13194" y="3042"/>
                  </a:cubicBezTo>
                  <a:cubicBezTo>
                    <a:pt x="12890" y="5348"/>
                    <a:pt x="12585" y="9286"/>
                    <a:pt x="13194" y="12323"/>
                  </a:cubicBezTo>
                  <a:cubicBezTo>
                    <a:pt x="13802" y="15361"/>
                    <a:pt x="15323" y="17498"/>
                    <a:pt x="16845" y="18736"/>
                  </a:cubicBezTo>
                  <a:cubicBezTo>
                    <a:pt x="18366" y="19973"/>
                    <a:pt x="19887" y="20311"/>
                    <a:pt x="21408" y="20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4413199" y="1286332"/>
              <a:ext cx="139752" cy="17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183" fill="norm" stroke="1" extrusionOk="0">
                  <a:moveTo>
                    <a:pt x="975" y="3606"/>
                  </a:moveTo>
                  <a:cubicBezTo>
                    <a:pt x="330" y="2044"/>
                    <a:pt x="-315" y="483"/>
                    <a:pt x="169" y="92"/>
                  </a:cubicBezTo>
                  <a:cubicBezTo>
                    <a:pt x="652" y="-298"/>
                    <a:pt x="2264" y="483"/>
                    <a:pt x="4521" y="3736"/>
                  </a:cubicBezTo>
                  <a:cubicBezTo>
                    <a:pt x="6778" y="6989"/>
                    <a:pt x="9679" y="12714"/>
                    <a:pt x="11130" y="16227"/>
                  </a:cubicBezTo>
                  <a:cubicBezTo>
                    <a:pt x="12581" y="19741"/>
                    <a:pt x="12581" y="21042"/>
                    <a:pt x="12097" y="21172"/>
                  </a:cubicBezTo>
                  <a:cubicBezTo>
                    <a:pt x="11613" y="21302"/>
                    <a:pt x="10646" y="20261"/>
                    <a:pt x="10163" y="17659"/>
                  </a:cubicBezTo>
                  <a:cubicBezTo>
                    <a:pt x="9679" y="15056"/>
                    <a:pt x="9679" y="10892"/>
                    <a:pt x="10646" y="7769"/>
                  </a:cubicBezTo>
                  <a:cubicBezTo>
                    <a:pt x="11613" y="4647"/>
                    <a:pt x="13548" y="2565"/>
                    <a:pt x="15482" y="1654"/>
                  </a:cubicBezTo>
                  <a:cubicBezTo>
                    <a:pt x="17416" y="743"/>
                    <a:pt x="19351" y="1003"/>
                    <a:pt x="21285" y="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560389" y="1285863"/>
              <a:ext cx="113211" cy="18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78" fill="norm" stroke="1" extrusionOk="0">
                  <a:moveTo>
                    <a:pt x="16594" y="2658"/>
                  </a:moveTo>
                  <a:cubicBezTo>
                    <a:pt x="15394" y="1698"/>
                    <a:pt x="14194" y="738"/>
                    <a:pt x="12594" y="258"/>
                  </a:cubicBezTo>
                  <a:cubicBezTo>
                    <a:pt x="10994" y="-222"/>
                    <a:pt x="8994" y="-222"/>
                    <a:pt x="6794" y="1938"/>
                  </a:cubicBezTo>
                  <a:cubicBezTo>
                    <a:pt x="4594" y="4098"/>
                    <a:pt x="2194" y="8418"/>
                    <a:pt x="994" y="11178"/>
                  </a:cubicBezTo>
                  <a:cubicBezTo>
                    <a:pt x="-206" y="13938"/>
                    <a:pt x="-206" y="15138"/>
                    <a:pt x="394" y="16338"/>
                  </a:cubicBezTo>
                  <a:cubicBezTo>
                    <a:pt x="994" y="17538"/>
                    <a:pt x="2194" y="18738"/>
                    <a:pt x="4794" y="18258"/>
                  </a:cubicBezTo>
                  <a:cubicBezTo>
                    <a:pt x="7394" y="17778"/>
                    <a:pt x="11394" y="15618"/>
                    <a:pt x="13594" y="13938"/>
                  </a:cubicBezTo>
                  <a:cubicBezTo>
                    <a:pt x="15794" y="12258"/>
                    <a:pt x="16194" y="11058"/>
                    <a:pt x="16594" y="9618"/>
                  </a:cubicBezTo>
                  <a:cubicBezTo>
                    <a:pt x="16994" y="8178"/>
                    <a:pt x="17394" y="6498"/>
                    <a:pt x="17394" y="6858"/>
                  </a:cubicBezTo>
                  <a:cubicBezTo>
                    <a:pt x="17394" y="7218"/>
                    <a:pt x="16994" y="9618"/>
                    <a:pt x="16794" y="12018"/>
                  </a:cubicBezTo>
                  <a:cubicBezTo>
                    <a:pt x="16594" y="14418"/>
                    <a:pt x="16594" y="16818"/>
                    <a:pt x="17394" y="18378"/>
                  </a:cubicBezTo>
                  <a:cubicBezTo>
                    <a:pt x="18194" y="19938"/>
                    <a:pt x="19794" y="20658"/>
                    <a:pt x="21394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718691" y="1322007"/>
              <a:ext cx="152982" cy="12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32" fill="norm" stroke="1" extrusionOk="0">
                  <a:moveTo>
                    <a:pt x="1685" y="0"/>
                  </a:moveTo>
                  <a:cubicBezTo>
                    <a:pt x="1094" y="4027"/>
                    <a:pt x="502" y="8054"/>
                    <a:pt x="206" y="11166"/>
                  </a:cubicBezTo>
                  <a:cubicBezTo>
                    <a:pt x="-90" y="14278"/>
                    <a:pt x="-90" y="16475"/>
                    <a:pt x="354" y="18305"/>
                  </a:cubicBezTo>
                  <a:cubicBezTo>
                    <a:pt x="798" y="20136"/>
                    <a:pt x="1685" y="21600"/>
                    <a:pt x="3313" y="21417"/>
                  </a:cubicBezTo>
                  <a:cubicBezTo>
                    <a:pt x="4940" y="21234"/>
                    <a:pt x="7307" y="19403"/>
                    <a:pt x="9231" y="18488"/>
                  </a:cubicBezTo>
                  <a:cubicBezTo>
                    <a:pt x="11154" y="17573"/>
                    <a:pt x="12633" y="17573"/>
                    <a:pt x="14261" y="18122"/>
                  </a:cubicBezTo>
                  <a:cubicBezTo>
                    <a:pt x="15888" y="18671"/>
                    <a:pt x="17663" y="19769"/>
                    <a:pt x="18995" y="19403"/>
                  </a:cubicBezTo>
                  <a:cubicBezTo>
                    <a:pt x="20326" y="19037"/>
                    <a:pt x="21214" y="17207"/>
                    <a:pt x="21362" y="13912"/>
                  </a:cubicBezTo>
                  <a:cubicBezTo>
                    <a:pt x="21510" y="10617"/>
                    <a:pt x="20918" y="5858"/>
                    <a:pt x="20326" y="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933950" y="1282335"/>
              <a:ext cx="101600" cy="147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7528"/>
                  </a:moveTo>
                  <a:cubicBezTo>
                    <a:pt x="900" y="9049"/>
                    <a:pt x="1800" y="10570"/>
                    <a:pt x="2925" y="9353"/>
                  </a:cubicBezTo>
                  <a:cubicBezTo>
                    <a:pt x="4050" y="8136"/>
                    <a:pt x="5400" y="4181"/>
                    <a:pt x="7200" y="2052"/>
                  </a:cubicBezTo>
                  <a:cubicBezTo>
                    <a:pt x="9000" y="-78"/>
                    <a:pt x="11250" y="-382"/>
                    <a:pt x="13725" y="379"/>
                  </a:cubicBezTo>
                  <a:cubicBezTo>
                    <a:pt x="16200" y="1139"/>
                    <a:pt x="18900" y="2964"/>
                    <a:pt x="20250" y="6615"/>
                  </a:cubicBezTo>
                  <a:cubicBezTo>
                    <a:pt x="21600" y="10266"/>
                    <a:pt x="21600" y="15742"/>
                    <a:pt x="2160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5689065" y="998295"/>
              <a:ext cx="95786" cy="46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95" fill="norm" stroke="1" extrusionOk="0">
                  <a:moveTo>
                    <a:pt x="21249" y="5590"/>
                  </a:moveTo>
                  <a:cubicBezTo>
                    <a:pt x="21249" y="4117"/>
                    <a:pt x="21249" y="2644"/>
                    <a:pt x="20779" y="1662"/>
                  </a:cubicBezTo>
                  <a:cubicBezTo>
                    <a:pt x="20310" y="680"/>
                    <a:pt x="19371" y="190"/>
                    <a:pt x="17727" y="42"/>
                  </a:cubicBezTo>
                  <a:cubicBezTo>
                    <a:pt x="16084" y="-105"/>
                    <a:pt x="13736" y="91"/>
                    <a:pt x="10919" y="1220"/>
                  </a:cubicBezTo>
                  <a:cubicBezTo>
                    <a:pt x="8101" y="2350"/>
                    <a:pt x="4814" y="4411"/>
                    <a:pt x="2701" y="7111"/>
                  </a:cubicBezTo>
                  <a:cubicBezTo>
                    <a:pt x="588" y="9811"/>
                    <a:pt x="-351" y="13150"/>
                    <a:pt x="119" y="15653"/>
                  </a:cubicBezTo>
                  <a:cubicBezTo>
                    <a:pt x="588" y="18157"/>
                    <a:pt x="2466" y="19826"/>
                    <a:pt x="4345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5619750" y="1264857"/>
              <a:ext cx="2286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171"/>
                  </a:moveTo>
                  <a:cubicBezTo>
                    <a:pt x="400" y="4886"/>
                    <a:pt x="800" y="3600"/>
                    <a:pt x="2400" y="2957"/>
                  </a:cubicBezTo>
                  <a:cubicBezTo>
                    <a:pt x="4000" y="2314"/>
                    <a:pt x="6800" y="2314"/>
                    <a:pt x="9000" y="3600"/>
                  </a:cubicBezTo>
                  <a:cubicBezTo>
                    <a:pt x="11200" y="4886"/>
                    <a:pt x="12800" y="7457"/>
                    <a:pt x="13600" y="10157"/>
                  </a:cubicBezTo>
                  <a:cubicBezTo>
                    <a:pt x="14400" y="12857"/>
                    <a:pt x="14400" y="15686"/>
                    <a:pt x="14000" y="17871"/>
                  </a:cubicBezTo>
                  <a:cubicBezTo>
                    <a:pt x="13600" y="20057"/>
                    <a:pt x="12800" y="21600"/>
                    <a:pt x="12300" y="21600"/>
                  </a:cubicBezTo>
                  <a:cubicBezTo>
                    <a:pt x="11800" y="21600"/>
                    <a:pt x="11600" y="20057"/>
                    <a:pt x="12000" y="16971"/>
                  </a:cubicBezTo>
                  <a:cubicBezTo>
                    <a:pt x="12400" y="13886"/>
                    <a:pt x="13400" y="9257"/>
                    <a:pt x="15100" y="6171"/>
                  </a:cubicBezTo>
                  <a:cubicBezTo>
                    <a:pt x="16800" y="3086"/>
                    <a:pt x="1920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Shape"/>
            <p:cNvSpPr/>
            <p:nvPr/>
          </p:nvSpPr>
          <p:spPr>
            <a:xfrm>
              <a:off x="5819258" y="1286770"/>
              <a:ext cx="109989" cy="11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0923" fill="norm" stroke="1" extrusionOk="0">
                  <a:moveTo>
                    <a:pt x="19536" y="1730"/>
                  </a:moveTo>
                  <a:cubicBezTo>
                    <a:pt x="17965" y="613"/>
                    <a:pt x="16394" y="-504"/>
                    <a:pt x="13056" y="241"/>
                  </a:cubicBezTo>
                  <a:cubicBezTo>
                    <a:pt x="9718" y="986"/>
                    <a:pt x="4612" y="3593"/>
                    <a:pt x="2060" y="6758"/>
                  </a:cubicBezTo>
                  <a:cubicBezTo>
                    <a:pt x="-493" y="9924"/>
                    <a:pt x="-493" y="13648"/>
                    <a:pt x="1078" y="16441"/>
                  </a:cubicBezTo>
                  <a:cubicBezTo>
                    <a:pt x="2649" y="19234"/>
                    <a:pt x="5791" y="21096"/>
                    <a:pt x="9522" y="20910"/>
                  </a:cubicBezTo>
                  <a:cubicBezTo>
                    <a:pt x="13252" y="20724"/>
                    <a:pt x="17572" y="18489"/>
                    <a:pt x="19340" y="14951"/>
                  </a:cubicBezTo>
                  <a:cubicBezTo>
                    <a:pt x="21107" y="11413"/>
                    <a:pt x="20322" y="6572"/>
                    <a:pt x="19536" y="1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5962649" y="1249746"/>
              <a:ext cx="215901" cy="17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4200"/>
                  </a:moveTo>
                  <a:cubicBezTo>
                    <a:pt x="847" y="5241"/>
                    <a:pt x="1694" y="6282"/>
                    <a:pt x="2118" y="8234"/>
                  </a:cubicBezTo>
                  <a:cubicBezTo>
                    <a:pt x="2541" y="10186"/>
                    <a:pt x="2541" y="13048"/>
                    <a:pt x="2435" y="15260"/>
                  </a:cubicBezTo>
                  <a:cubicBezTo>
                    <a:pt x="2329" y="17472"/>
                    <a:pt x="2118" y="19034"/>
                    <a:pt x="2012" y="19164"/>
                  </a:cubicBezTo>
                  <a:cubicBezTo>
                    <a:pt x="1906" y="19294"/>
                    <a:pt x="1906" y="17993"/>
                    <a:pt x="2224" y="15781"/>
                  </a:cubicBezTo>
                  <a:cubicBezTo>
                    <a:pt x="2541" y="13569"/>
                    <a:pt x="3176" y="10446"/>
                    <a:pt x="3706" y="8104"/>
                  </a:cubicBezTo>
                  <a:cubicBezTo>
                    <a:pt x="4235" y="5762"/>
                    <a:pt x="4659" y="4200"/>
                    <a:pt x="5400" y="3810"/>
                  </a:cubicBezTo>
                  <a:cubicBezTo>
                    <a:pt x="6141" y="3419"/>
                    <a:pt x="7200" y="4200"/>
                    <a:pt x="7941" y="5631"/>
                  </a:cubicBezTo>
                  <a:cubicBezTo>
                    <a:pt x="8682" y="7063"/>
                    <a:pt x="9106" y="9145"/>
                    <a:pt x="9318" y="10836"/>
                  </a:cubicBezTo>
                  <a:cubicBezTo>
                    <a:pt x="9529" y="12528"/>
                    <a:pt x="9529" y="13829"/>
                    <a:pt x="10059" y="13178"/>
                  </a:cubicBezTo>
                  <a:cubicBezTo>
                    <a:pt x="10588" y="12528"/>
                    <a:pt x="11647" y="9925"/>
                    <a:pt x="12812" y="7453"/>
                  </a:cubicBezTo>
                  <a:cubicBezTo>
                    <a:pt x="13976" y="4981"/>
                    <a:pt x="15247" y="2639"/>
                    <a:pt x="16518" y="1337"/>
                  </a:cubicBezTo>
                  <a:cubicBezTo>
                    <a:pt x="17788" y="36"/>
                    <a:pt x="19059" y="-224"/>
                    <a:pt x="20012" y="166"/>
                  </a:cubicBezTo>
                  <a:cubicBezTo>
                    <a:pt x="20965" y="557"/>
                    <a:pt x="21600" y="1598"/>
                    <a:pt x="21600" y="5241"/>
                  </a:cubicBezTo>
                  <a:cubicBezTo>
                    <a:pt x="21600" y="8884"/>
                    <a:pt x="20965" y="15130"/>
                    <a:pt x="20329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6682708" y="1229100"/>
              <a:ext cx="112528" cy="260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298" fill="norm" stroke="1" extrusionOk="0">
                  <a:moveTo>
                    <a:pt x="16900" y="3438"/>
                  </a:moveTo>
                  <a:cubicBezTo>
                    <a:pt x="16514" y="2574"/>
                    <a:pt x="16129" y="1710"/>
                    <a:pt x="14972" y="1019"/>
                  </a:cubicBezTo>
                  <a:cubicBezTo>
                    <a:pt x="13814" y="327"/>
                    <a:pt x="11886" y="-191"/>
                    <a:pt x="9186" y="68"/>
                  </a:cubicBezTo>
                  <a:cubicBezTo>
                    <a:pt x="6486" y="327"/>
                    <a:pt x="3014" y="1364"/>
                    <a:pt x="1279" y="2747"/>
                  </a:cubicBezTo>
                  <a:cubicBezTo>
                    <a:pt x="-457" y="4129"/>
                    <a:pt x="-457" y="5857"/>
                    <a:pt x="1472" y="7239"/>
                  </a:cubicBezTo>
                  <a:cubicBezTo>
                    <a:pt x="3400" y="8622"/>
                    <a:pt x="7257" y="9659"/>
                    <a:pt x="11307" y="11041"/>
                  </a:cubicBezTo>
                  <a:cubicBezTo>
                    <a:pt x="15357" y="12423"/>
                    <a:pt x="19600" y="14151"/>
                    <a:pt x="20372" y="15707"/>
                  </a:cubicBezTo>
                  <a:cubicBezTo>
                    <a:pt x="21143" y="17262"/>
                    <a:pt x="18443" y="18644"/>
                    <a:pt x="15936" y="19595"/>
                  </a:cubicBezTo>
                  <a:cubicBezTo>
                    <a:pt x="13429" y="20545"/>
                    <a:pt x="11114" y="21063"/>
                    <a:pt x="8607" y="21236"/>
                  </a:cubicBezTo>
                  <a:cubicBezTo>
                    <a:pt x="6100" y="21409"/>
                    <a:pt x="3400" y="21236"/>
                    <a:pt x="2050" y="20545"/>
                  </a:cubicBezTo>
                  <a:cubicBezTo>
                    <a:pt x="700" y="19854"/>
                    <a:pt x="700" y="18644"/>
                    <a:pt x="700" y="17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6823203" y="1315657"/>
              <a:ext cx="113515" cy="13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164" fill="norm" stroke="1" extrusionOk="0">
                  <a:moveTo>
                    <a:pt x="13284" y="0"/>
                  </a:moveTo>
                  <a:cubicBezTo>
                    <a:pt x="8655" y="2700"/>
                    <a:pt x="4027" y="5400"/>
                    <a:pt x="1712" y="8100"/>
                  </a:cubicBezTo>
                  <a:cubicBezTo>
                    <a:pt x="-602" y="10800"/>
                    <a:pt x="-602" y="13500"/>
                    <a:pt x="1905" y="15862"/>
                  </a:cubicBezTo>
                  <a:cubicBezTo>
                    <a:pt x="4412" y="18225"/>
                    <a:pt x="9427" y="20250"/>
                    <a:pt x="12898" y="20925"/>
                  </a:cubicBezTo>
                  <a:cubicBezTo>
                    <a:pt x="16369" y="21600"/>
                    <a:pt x="18298" y="20925"/>
                    <a:pt x="19455" y="17887"/>
                  </a:cubicBezTo>
                  <a:cubicBezTo>
                    <a:pt x="20612" y="14850"/>
                    <a:pt x="20998" y="9450"/>
                    <a:pt x="20419" y="6075"/>
                  </a:cubicBezTo>
                  <a:cubicBezTo>
                    <a:pt x="19841" y="2700"/>
                    <a:pt x="18298" y="1350"/>
                    <a:pt x="16562" y="844"/>
                  </a:cubicBezTo>
                  <a:cubicBezTo>
                    <a:pt x="14827" y="337"/>
                    <a:pt x="12898" y="675"/>
                    <a:pt x="10969" y="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7004607" y="1256631"/>
              <a:ext cx="437593" cy="18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117" fill="norm" stroke="1" extrusionOk="0">
                  <a:moveTo>
                    <a:pt x="912" y="6845"/>
                  </a:moveTo>
                  <a:cubicBezTo>
                    <a:pt x="703" y="9300"/>
                    <a:pt x="495" y="11754"/>
                    <a:pt x="338" y="14454"/>
                  </a:cubicBezTo>
                  <a:cubicBezTo>
                    <a:pt x="182" y="17154"/>
                    <a:pt x="77" y="20100"/>
                    <a:pt x="25" y="20345"/>
                  </a:cubicBezTo>
                  <a:cubicBezTo>
                    <a:pt x="-27" y="20591"/>
                    <a:pt x="-27" y="18136"/>
                    <a:pt x="338" y="14945"/>
                  </a:cubicBezTo>
                  <a:cubicBezTo>
                    <a:pt x="703" y="11754"/>
                    <a:pt x="1434" y="7827"/>
                    <a:pt x="2008" y="5372"/>
                  </a:cubicBezTo>
                  <a:cubicBezTo>
                    <a:pt x="2582" y="2918"/>
                    <a:pt x="2999" y="1936"/>
                    <a:pt x="3469" y="1691"/>
                  </a:cubicBezTo>
                  <a:cubicBezTo>
                    <a:pt x="3938" y="1445"/>
                    <a:pt x="4460" y="1936"/>
                    <a:pt x="4773" y="5004"/>
                  </a:cubicBezTo>
                  <a:cubicBezTo>
                    <a:pt x="5086" y="8072"/>
                    <a:pt x="5190" y="13718"/>
                    <a:pt x="5086" y="17032"/>
                  </a:cubicBezTo>
                  <a:cubicBezTo>
                    <a:pt x="4982" y="20345"/>
                    <a:pt x="4669" y="21327"/>
                    <a:pt x="4564" y="21082"/>
                  </a:cubicBezTo>
                  <a:cubicBezTo>
                    <a:pt x="4460" y="20836"/>
                    <a:pt x="4564" y="19363"/>
                    <a:pt x="5086" y="16418"/>
                  </a:cubicBezTo>
                  <a:cubicBezTo>
                    <a:pt x="5608" y="13472"/>
                    <a:pt x="6547" y="9054"/>
                    <a:pt x="7277" y="6600"/>
                  </a:cubicBezTo>
                  <a:cubicBezTo>
                    <a:pt x="8008" y="4145"/>
                    <a:pt x="8530" y="3654"/>
                    <a:pt x="8843" y="4022"/>
                  </a:cubicBezTo>
                  <a:cubicBezTo>
                    <a:pt x="9156" y="4391"/>
                    <a:pt x="9260" y="5618"/>
                    <a:pt x="9260" y="7459"/>
                  </a:cubicBezTo>
                  <a:cubicBezTo>
                    <a:pt x="9260" y="9300"/>
                    <a:pt x="9156" y="11754"/>
                    <a:pt x="9051" y="13963"/>
                  </a:cubicBezTo>
                  <a:cubicBezTo>
                    <a:pt x="8947" y="16172"/>
                    <a:pt x="8843" y="18136"/>
                    <a:pt x="9051" y="19241"/>
                  </a:cubicBezTo>
                  <a:cubicBezTo>
                    <a:pt x="9260" y="20345"/>
                    <a:pt x="9782" y="20591"/>
                    <a:pt x="10877" y="18872"/>
                  </a:cubicBezTo>
                  <a:cubicBezTo>
                    <a:pt x="11973" y="17154"/>
                    <a:pt x="13643" y="13472"/>
                    <a:pt x="14843" y="10527"/>
                  </a:cubicBezTo>
                  <a:cubicBezTo>
                    <a:pt x="16043" y="7582"/>
                    <a:pt x="16773" y="5372"/>
                    <a:pt x="17243" y="3654"/>
                  </a:cubicBezTo>
                  <a:cubicBezTo>
                    <a:pt x="17712" y="1936"/>
                    <a:pt x="17921" y="709"/>
                    <a:pt x="17764" y="218"/>
                  </a:cubicBezTo>
                  <a:cubicBezTo>
                    <a:pt x="17608" y="-273"/>
                    <a:pt x="17086" y="-28"/>
                    <a:pt x="16147" y="1936"/>
                  </a:cubicBezTo>
                  <a:cubicBezTo>
                    <a:pt x="15208" y="3900"/>
                    <a:pt x="13851" y="7582"/>
                    <a:pt x="13121" y="10650"/>
                  </a:cubicBezTo>
                  <a:cubicBezTo>
                    <a:pt x="12390" y="13718"/>
                    <a:pt x="12286" y="16172"/>
                    <a:pt x="12443" y="17891"/>
                  </a:cubicBezTo>
                  <a:cubicBezTo>
                    <a:pt x="12599" y="19609"/>
                    <a:pt x="13016" y="20591"/>
                    <a:pt x="14582" y="20591"/>
                  </a:cubicBezTo>
                  <a:cubicBezTo>
                    <a:pt x="16147" y="20591"/>
                    <a:pt x="18860" y="19609"/>
                    <a:pt x="21573" y="18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8072132" y="1042607"/>
              <a:ext cx="119368" cy="41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23" fill="norm" stroke="1" extrusionOk="0">
                  <a:moveTo>
                    <a:pt x="13412" y="0"/>
                  </a:moveTo>
                  <a:cubicBezTo>
                    <a:pt x="11517" y="329"/>
                    <a:pt x="9623" y="658"/>
                    <a:pt x="8107" y="1974"/>
                  </a:cubicBezTo>
                  <a:cubicBezTo>
                    <a:pt x="6591" y="3289"/>
                    <a:pt x="5454" y="5592"/>
                    <a:pt x="4128" y="8607"/>
                  </a:cubicBezTo>
                  <a:cubicBezTo>
                    <a:pt x="2802" y="11622"/>
                    <a:pt x="1286" y="15350"/>
                    <a:pt x="528" y="17598"/>
                  </a:cubicBezTo>
                  <a:cubicBezTo>
                    <a:pt x="-230" y="19846"/>
                    <a:pt x="-230" y="20613"/>
                    <a:pt x="907" y="21052"/>
                  </a:cubicBezTo>
                  <a:cubicBezTo>
                    <a:pt x="2044" y="21490"/>
                    <a:pt x="4317" y="21600"/>
                    <a:pt x="7917" y="21052"/>
                  </a:cubicBezTo>
                  <a:cubicBezTo>
                    <a:pt x="11517" y="20504"/>
                    <a:pt x="16444" y="19297"/>
                    <a:pt x="21370" y="18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8039049" y="1214115"/>
              <a:ext cx="584251" cy="166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019" fill="norm" stroke="1" extrusionOk="0">
                  <a:moveTo>
                    <a:pt x="236" y="11193"/>
                  </a:moveTo>
                  <a:cubicBezTo>
                    <a:pt x="80" y="9059"/>
                    <a:pt x="-76" y="6926"/>
                    <a:pt x="41" y="5459"/>
                  </a:cubicBezTo>
                  <a:cubicBezTo>
                    <a:pt x="158" y="3993"/>
                    <a:pt x="548" y="3193"/>
                    <a:pt x="1367" y="2793"/>
                  </a:cubicBezTo>
                  <a:cubicBezTo>
                    <a:pt x="2185" y="2393"/>
                    <a:pt x="3433" y="2393"/>
                    <a:pt x="4525" y="4126"/>
                  </a:cubicBezTo>
                  <a:cubicBezTo>
                    <a:pt x="5616" y="5859"/>
                    <a:pt x="6552" y="9326"/>
                    <a:pt x="7059" y="11859"/>
                  </a:cubicBezTo>
                  <a:cubicBezTo>
                    <a:pt x="7566" y="14393"/>
                    <a:pt x="7644" y="15993"/>
                    <a:pt x="7566" y="17326"/>
                  </a:cubicBezTo>
                  <a:cubicBezTo>
                    <a:pt x="7488" y="18659"/>
                    <a:pt x="7254" y="19726"/>
                    <a:pt x="6942" y="20393"/>
                  </a:cubicBezTo>
                  <a:cubicBezTo>
                    <a:pt x="6630" y="21059"/>
                    <a:pt x="6240" y="21326"/>
                    <a:pt x="6006" y="20526"/>
                  </a:cubicBezTo>
                  <a:cubicBezTo>
                    <a:pt x="5772" y="19726"/>
                    <a:pt x="5694" y="17859"/>
                    <a:pt x="5928" y="15593"/>
                  </a:cubicBezTo>
                  <a:cubicBezTo>
                    <a:pt x="6162" y="13326"/>
                    <a:pt x="6708" y="10659"/>
                    <a:pt x="7371" y="8526"/>
                  </a:cubicBezTo>
                  <a:cubicBezTo>
                    <a:pt x="8034" y="6393"/>
                    <a:pt x="8814" y="4793"/>
                    <a:pt x="9476" y="3726"/>
                  </a:cubicBezTo>
                  <a:cubicBezTo>
                    <a:pt x="10139" y="2659"/>
                    <a:pt x="10685" y="2126"/>
                    <a:pt x="10997" y="2526"/>
                  </a:cubicBezTo>
                  <a:cubicBezTo>
                    <a:pt x="11309" y="2926"/>
                    <a:pt x="11387" y="4259"/>
                    <a:pt x="11348" y="5859"/>
                  </a:cubicBezTo>
                  <a:cubicBezTo>
                    <a:pt x="11309" y="7459"/>
                    <a:pt x="11153" y="9326"/>
                    <a:pt x="11114" y="10926"/>
                  </a:cubicBezTo>
                  <a:cubicBezTo>
                    <a:pt x="11075" y="12526"/>
                    <a:pt x="11153" y="13859"/>
                    <a:pt x="11387" y="14259"/>
                  </a:cubicBezTo>
                  <a:cubicBezTo>
                    <a:pt x="11621" y="14659"/>
                    <a:pt x="12011" y="14126"/>
                    <a:pt x="12440" y="12793"/>
                  </a:cubicBezTo>
                  <a:cubicBezTo>
                    <a:pt x="12868" y="11459"/>
                    <a:pt x="13336" y="9326"/>
                    <a:pt x="13687" y="7726"/>
                  </a:cubicBezTo>
                  <a:cubicBezTo>
                    <a:pt x="14038" y="6126"/>
                    <a:pt x="14272" y="5059"/>
                    <a:pt x="14389" y="5193"/>
                  </a:cubicBezTo>
                  <a:cubicBezTo>
                    <a:pt x="14506" y="5326"/>
                    <a:pt x="14506" y="6659"/>
                    <a:pt x="14506" y="8126"/>
                  </a:cubicBezTo>
                  <a:cubicBezTo>
                    <a:pt x="14506" y="9593"/>
                    <a:pt x="14506" y="11193"/>
                    <a:pt x="14818" y="12126"/>
                  </a:cubicBezTo>
                  <a:cubicBezTo>
                    <a:pt x="15130" y="13059"/>
                    <a:pt x="15754" y="13326"/>
                    <a:pt x="16338" y="12259"/>
                  </a:cubicBezTo>
                  <a:cubicBezTo>
                    <a:pt x="16923" y="11193"/>
                    <a:pt x="17469" y="8793"/>
                    <a:pt x="17859" y="7059"/>
                  </a:cubicBezTo>
                  <a:cubicBezTo>
                    <a:pt x="18249" y="5326"/>
                    <a:pt x="18483" y="4259"/>
                    <a:pt x="18639" y="3059"/>
                  </a:cubicBezTo>
                  <a:cubicBezTo>
                    <a:pt x="18795" y="1859"/>
                    <a:pt x="18873" y="526"/>
                    <a:pt x="18717" y="126"/>
                  </a:cubicBezTo>
                  <a:cubicBezTo>
                    <a:pt x="18561" y="-274"/>
                    <a:pt x="18171" y="259"/>
                    <a:pt x="17742" y="1993"/>
                  </a:cubicBezTo>
                  <a:cubicBezTo>
                    <a:pt x="17313" y="3726"/>
                    <a:pt x="16845" y="6659"/>
                    <a:pt x="16611" y="8926"/>
                  </a:cubicBezTo>
                  <a:cubicBezTo>
                    <a:pt x="16377" y="11193"/>
                    <a:pt x="16377" y="12793"/>
                    <a:pt x="16962" y="14393"/>
                  </a:cubicBezTo>
                  <a:cubicBezTo>
                    <a:pt x="17547" y="15993"/>
                    <a:pt x="18717" y="17593"/>
                    <a:pt x="19575" y="17859"/>
                  </a:cubicBezTo>
                  <a:cubicBezTo>
                    <a:pt x="20432" y="18126"/>
                    <a:pt x="20978" y="17059"/>
                    <a:pt x="21524" y="15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9014692" y="1080707"/>
              <a:ext cx="140732" cy="33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32" fill="norm" stroke="1" extrusionOk="0">
                  <a:moveTo>
                    <a:pt x="3205" y="0"/>
                  </a:moveTo>
                  <a:cubicBezTo>
                    <a:pt x="3523" y="4455"/>
                    <a:pt x="3840" y="8910"/>
                    <a:pt x="3840" y="12083"/>
                  </a:cubicBezTo>
                  <a:cubicBezTo>
                    <a:pt x="3840" y="15255"/>
                    <a:pt x="3523" y="17145"/>
                    <a:pt x="2887" y="18630"/>
                  </a:cubicBezTo>
                  <a:cubicBezTo>
                    <a:pt x="2252" y="20115"/>
                    <a:pt x="1299" y="21195"/>
                    <a:pt x="664" y="21397"/>
                  </a:cubicBezTo>
                  <a:cubicBezTo>
                    <a:pt x="29" y="21600"/>
                    <a:pt x="-289" y="20925"/>
                    <a:pt x="346" y="19305"/>
                  </a:cubicBezTo>
                  <a:cubicBezTo>
                    <a:pt x="982" y="17685"/>
                    <a:pt x="2570" y="15120"/>
                    <a:pt x="4793" y="13568"/>
                  </a:cubicBezTo>
                  <a:cubicBezTo>
                    <a:pt x="7017" y="12015"/>
                    <a:pt x="9876" y="11475"/>
                    <a:pt x="12258" y="11408"/>
                  </a:cubicBezTo>
                  <a:cubicBezTo>
                    <a:pt x="14640" y="11340"/>
                    <a:pt x="16546" y="11745"/>
                    <a:pt x="17976" y="12353"/>
                  </a:cubicBezTo>
                  <a:cubicBezTo>
                    <a:pt x="19405" y="12960"/>
                    <a:pt x="20358" y="13770"/>
                    <a:pt x="20835" y="14715"/>
                  </a:cubicBezTo>
                  <a:cubicBezTo>
                    <a:pt x="21311" y="15660"/>
                    <a:pt x="21311" y="16740"/>
                    <a:pt x="19882" y="17752"/>
                  </a:cubicBezTo>
                  <a:cubicBezTo>
                    <a:pt x="18452" y="18765"/>
                    <a:pt x="15593" y="19710"/>
                    <a:pt x="13211" y="20250"/>
                  </a:cubicBezTo>
                  <a:cubicBezTo>
                    <a:pt x="10829" y="20790"/>
                    <a:pt x="8923" y="20925"/>
                    <a:pt x="7176" y="20858"/>
                  </a:cubicBezTo>
                  <a:cubicBezTo>
                    <a:pt x="5429" y="20790"/>
                    <a:pt x="3840" y="20520"/>
                    <a:pt x="3046" y="19913"/>
                  </a:cubicBezTo>
                  <a:cubicBezTo>
                    <a:pt x="2252" y="19305"/>
                    <a:pt x="2252" y="18360"/>
                    <a:pt x="3840" y="17483"/>
                  </a:cubicBezTo>
                  <a:cubicBezTo>
                    <a:pt x="5429" y="16605"/>
                    <a:pt x="8605" y="15795"/>
                    <a:pt x="11782" y="1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9198632" y="1080449"/>
              <a:ext cx="300968" cy="31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38" fill="norm" stroke="1" extrusionOk="0">
                  <a:moveTo>
                    <a:pt x="1540" y="13233"/>
                  </a:moveTo>
                  <a:cubicBezTo>
                    <a:pt x="935" y="14796"/>
                    <a:pt x="331" y="16359"/>
                    <a:pt x="105" y="17496"/>
                  </a:cubicBezTo>
                  <a:cubicBezTo>
                    <a:pt x="-122" y="18633"/>
                    <a:pt x="29" y="19343"/>
                    <a:pt x="482" y="19699"/>
                  </a:cubicBezTo>
                  <a:cubicBezTo>
                    <a:pt x="935" y="20054"/>
                    <a:pt x="1691" y="20054"/>
                    <a:pt x="2748" y="19343"/>
                  </a:cubicBezTo>
                  <a:cubicBezTo>
                    <a:pt x="3805" y="18633"/>
                    <a:pt x="5165" y="17212"/>
                    <a:pt x="6071" y="16075"/>
                  </a:cubicBezTo>
                  <a:cubicBezTo>
                    <a:pt x="6977" y="14938"/>
                    <a:pt x="7430" y="14086"/>
                    <a:pt x="7657" y="14086"/>
                  </a:cubicBezTo>
                  <a:cubicBezTo>
                    <a:pt x="7884" y="14086"/>
                    <a:pt x="7884" y="14938"/>
                    <a:pt x="7884" y="15791"/>
                  </a:cubicBezTo>
                  <a:cubicBezTo>
                    <a:pt x="7884" y="16643"/>
                    <a:pt x="7884" y="17496"/>
                    <a:pt x="8110" y="18207"/>
                  </a:cubicBezTo>
                  <a:cubicBezTo>
                    <a:pt x="8337" y="18917"/>
                    <a:pt x="8790" y="19486"/>
                    <a:pt x="9394" y="19770"/>
                  </a:cubicBezTo>
                  <a:cubicBezTo>
                    <a:pt x="9998" y="20054"/>
                    <a:pt x="10754" y="20054"/>
                    <a:pt x="11886" y="19130"/>
                  </a:cubicBezTo>
                  <a:cubicBezTo>
                    <a:pt x="13019" y="18207"/>
                    <a:pt x="14530" y="16359"/>
                    <a:pt x="15965" y="13375"/>
                  </a:cubicBezTo>
                  <a:cubicBezTo>
                    <a:pt x="17400" y="10391"/>
                    <a:pt x="18759" y="6270"/>
                    <a:pt x="19439" y="3712"/>
                  </a:cubicBezTo>
                  <a:cubicBezTo>
                    <a:pt x="20119" y="1154"/>
                    <a:pt x="20119" y="159"/>
                    <a:pt x="19816" y="17"/>
                  </a:cubicBezTo>
                  <a:cubicBezTo>
                    <a:pt x="19514" y="-125"/>
                    <a:pt x="18910" y="586"/>
                    <a:pt x="18079" y="2859"/>
                  </a:cubicBezTo>
                  <a:cubicBezTo>
                    <a:pt x="17249" y="5133"/>
                    <a:pt x="16191" y="8970"/>
                    <a:pt x="15587" y="11741"/>
                  </a:cubicBezTo>
                  <a:cubicBezTo>
                    <a:pt x="14983" y="14512"/>
                    <a:pt x="14832" y="16217"/>
                    <a:pt x="15209" y="17709"/>
                  </a:cubicBezTo>
                  <a:cubicBezTo>
                    <a:pt x="15587" y="19201"/>
                    <a:pt x="16493" y="20480"/>
                    <a:pt x="17324" y="20978"/>
                  </a:cubicBezTo>
                  <a:cubicBezTo>
                    <a:pt x="18155" y="21475"/>
                    <a:pt x="18910" y="21191"/>
                    <a:pt x="19590" y="20693"/>
                  </a:cubicBezTo>
                  <a:cubicBezTo>
                    <a:pt x="20270" y="20196"/>
                    <a:pt x="20874" y="19486"/>
                    <a:pt x="21478" y="18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9390519" y="1201357"/>
              <a:ext cx="13448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4230" y="21600"/>
                  </a:moveTo>
                  <a:cubicBezTo>
                    <a:pt x="2205" y="21600"/>
                    <a:pt x="180" y="21600"/>
                    <a:pt x="12" y="20880"/>
                  </a:cubicBezTo>
                  <a:cubicBezTo>
                    <a:pt x="-157" y="20160"/>
                    <a:pt x="1530" y="18720"/>
                    <a:pt x="5412" y="15120"/>
                  </a:cubicBezTo>
                  <a:cubicBezTo>
                    <a:pt x="9293" y="11520"/>
                    <a:pt x="15368" y="576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9874249" y="1264857"/>
              <a:ext cx="285751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0"/>
                  </a:moveTo>
                  <a:cubicBezTo>
                    <a:pt x="160" y="5742"/>
                    <a:pt x="320" y="11484"/>
                    <a:pt x="560" y="15175"/>
                  </a:cubicBezTo>
                  <a:cubicBezTo>
                    <a:pt x="800" y="18866"/>
                    <a:pt x="1120" y="20506"/>
                    <a:pt x="2160" y="20780"/>
                  </a:cubicBezTo>
                  <a:cubicBezTo>
                    <a:pt x="3200" y="21053"/>
                    <a:pt x="4960" y="19959"/>
                    <a:pt x="6240" y="18046"/>
                  </a:cubicBezTo>
                  <a:cubicBezTo>
                    <a:pt x="7520" y="16132"/>
                    <a:pt x="8320" y="13397"/>
                    <a:pt x="8800" y="10663"/>
                  </a:cubicBezTo>
                  <a:cubicBezTo>
                    <a:pt x="9280" y="7929"/>
                    <a:pt x="9440" y="5195"/>
                    <a:pt x="9360" y="4648"/>
                  </a:cubicBezTo>
                  <a:cubicBezTo>
                    <a:pt x="9280" y="4101"/>
                    <a:pt x="8960" y="5742"/>
                    <a:pt x="8800" y="7382"/>
                  </a:cubicBezTo>
                  <a:cubicBezTo>
                    <a:pt x="8640" y="9023"/>
                    <a:pt x="8640" y="10663"/>
                    <a:pt x="8720" y="12304"/>
                  </a:cubicBezTo>
                  <a:cubicBezTo>
                    <a:pt x="8800" y="13944"/>
                    <a:pt x="8960" y="15585"/>
                    <a:pt x="9840" y="16132"/>
                  </a:cubicBezTo>
                  <a:cubicBezTo>
                    <a:pt x="10720" y="16678"/>
                    <a:pt x="12320" y="16132"/>
                    <a:pt x="13600" y="14491"/>
                  </a:cubicBezTo>
                  <a:cubicBezTo>
                    <a:pt x="14880" y="12851"/>
                    <a:pt x="15840" y="10116"/>
                    <a:pt x="16480" y="7792"/>
                  </a:cubicBezTo>
                  <a:cubicBezTo>
                    <a:pt x="17120" y="5468"/>
                    <a:pt x="17440" y="3554"/>
                    <a:pt x="17360" y="3144"/>
                  </a:cubicBezTo>
                  <a:cubicBezTo>
                    <a:pt x="17280" y="2734"/>
                    <a:pt x="16800" y="3828"/>
                    <a:pt x="16400" y="6562"/>
                  </a:cubicBezTo>
                  <a:cubicBezTo>
                    <a:pt x="16000" y="9296"/>
                    <a:pt x="15680" y="13671"/>
                    <a:pt x="15520" y="16678"/>
                  </a:cubicBezTo>
                  <a:cubicBezTo>
                    <a:pt x="15360" y="19686"/>
                    <a:pt x="15360" y="21327"/>
                    <a:pt x="15280" y="21463"/>
                  </a:cubicBezTo>
                  <a:cubicBezTo>
                    <a:pt x="15200" y="21600"/>
                    <a:pt x="15040" y="20233"/>
                    <a:pt x="15200" y="17362"/>
                  </a:cubicBezTo>
                  <a:cubicBezTo>
                    <a:pt x="15360" y="14491"/>
                    <a:pt x="15840" y="10116"/>
                    <a:pt x="16320" y="7246"/>
                  </a:cubicBezTo>
                  <a:cubicBezTo>
                    <a:pt x="16800" y="4375"/>
                    <a:pt x="17280" y="3008"/>
                    <a:pt x="18000" y="2051"/>
                  </a:cubicBezTo>
                  <a:cubicBezTo>
                    <a:pt x="18720" y="1094"/>
                    <a:pt x="19680" y="547"/>
                    <a:pt x="20320" y="1094"/>
                  </a:cubicBezTo>
                  <a:cubicBezTo>
                    <a:pt x="20960" y="1641"/>
                    <a:pt x="21280" y="3281"/>
                    <a:pt x="21440" y="6699"/>
                  </a:cubicBezTo>
                  <a:cubicBezTo>
                    <a:pt x="21600" y="10116"/>
                    <a:pt x="21600" y="15311"/>
                    <a:pt x="21600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0252383" y="1087057"/>
              <a:ext cx="136218" cy="3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79" fill="norm" stroke="1" extrusionOk="0">
                  <a:moveTo>
                    <a:pt x="9422" y="0"/>
                  </a:moveTo>
                  <a:cubicBezTo>
                    <a:pt x="8093" y="2174"/>
                    <a:pt x="6763" y="4347"/>
                    <a:pt x="5600" y="7540"/>
                  </a:cubicBezTo>
                  <a:cubicBezTo>
                    <a:pt x="4437" y="10732"/>
                    <a:pt x="3440" y="14943"/>
                    <a:pt x="2443" y="17592"/>
                  </a:cubicBezTo>
                  <a:cubicBezTo>
                    <a:pt x="1447" y="20242"/>
                    <a:pt x="450" y="21328"/>
                    <a:pt x="117" y="21464"/>
                  </a:cubicBezTo>
                  <a:cubicBezTo>
                    <a:pt x="-215" y="21600"/>
                    <a:pt x="117" y="20785"/>
                    <a:pt x="1613" y="19155"/>
                  </a:cubicBezTo>
                  <a:cubicBezTo>
                    <a:pt x="3108" y="17525"/>
                    <a:pt x="5767" y="15079"/>
                    <a:pt x="7594" y="13585"/>
                  </a:cubicBezTo>
                  <a:cubicBezTo>
                    <a:pt x="9422" y="12091"/>
                    <a:pt x="10419" y="11547"/>
                    <a:pt x="11582" y="11072"/>
                  </a:cubicBezTo>
                  <a:cubicBezTo>
                    <a:pt x="12745" y="10596"/>
                    <a:pt x="14074" y="10189"/>
                    <a:pt x="15071" y="10325"/>
                  </a:cubicBezTo>
                  <a:cubicBezTo>
                    <a:pt x="16068" y="10460"/>
                    <a:pt x="16733" y="11140"/>
                    <a:pt x="17065" y="11819"/>
                  </a:cubicBezTo>
                  <a:cubicBezTo>
                    <a:pt x="17397" y="12498"/>
                    <a:pt x="17397" y="13177"/>
                    <a:pt x="16899" y="13857"/>
                  </a:cubicBezTo>
                  <a:cubicBezTo>
                    <a:pt x="16400" y="14536"/>
                    <a:pt x="15403" y="15215"/>
                    <a:pt x="13576" y="15691"/>
                  </a:cubicBezTo>
                  <a:cubicBezTo>
                    <a:pt x="11748" y="16166"/>
                    <a:pt x="9090" y="16438"/>
                    <a:pt x="8259" y="16845"/>
                  </a:cubicBezTo>
                  <a:cubicBezTo>
                    <a:pt x="7428" y="17253"/>
                    <a:pt x="8425" y="17796"/>
                    <a:pt x="9422" y="18408"/>
                  </a:cubicBezTo>
                  <a:cubicBezTo>
                    <a:pt x="10419" y="19019"/>
                    <a:pt x="11416" y="19698"/>
                    <a:pt x="12579" y="20242"/>
                  </a:cubicBezTo>
                  <a:cubicBezTo>
                    <a:pt x="13742" y="20785"/>
                    <a:pt x="15071" y="21192"/>
                    <a:pt x="16567" y="21260"/>
                  </a:cubicBezTo>
                  <a:cubicBezTo>
                    <a:pt x="18062" y="21328"/>
                    <a:pt x="19723" y="21057"/>
                    <a:pt x="21385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0433413" y="1262426"/>
              <a:ext cx="103725" cy="16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70" fill="norm" stroke="1" extrusionOk="0">
                  <a:moveTo>
                    <a:pt x="6406" y="310"/>
                  </a:moveTo>
                  <a:cubicBezTo>
                    <a:pt x="4678" y="3820"/>
                    <a:pt x="2950" y="7330"/>
                    <a:pt x="1870" y="9760"/>
                  </a:cubicBezTo>
                  <a:cubicBezTo>
                    <a:pt x="790" y="12190"/>
                    <a:pt x="358" y="13540"/>
                    <a:pt x="142" y="15160"/>
                  </a:cubicBezTo>
                  <a:cubicBezTo>
                    <a:pt x="-74" y="16780"/>
                    <a:pt x="-74" y="18670"/>
                    <a:pt x="358" y="18805"/>
                  </a:cubicBezTo>
                  <a:cubicBezTo>
                    <a:pt x="790" y="18940"/>
                    <a:pt x="1654" y="17320"/>
                    <a:pt x="3814" y="14215"/>
                  </a:cubicBezTo>
                  <a:cubicBezTo>
                    <a:pt x="5974" y="11110"/>
                    <a:pt x="9430" y="6520"/>
                    <a:pt x="12454" y="3685"/>
                  </a:cubicBezTo>
                  <a:cubicBezTo>
                    <a:pt x="15478" y="850"/>
                    <a:pt x="18070" y="-230"/>
                    <a:pt x="19582" y="40"/>
                  </a:cubicBezTo>
                  <a:cubicBezTo>
                    <a:pt x="21094" y="310"/>
                    <a:pt x="21526" y="1930"/>
                    <a:pt x="20878" y="5710"/>
                  </a:cubicBezTo>
                  <a:cubicBezTo>
                    <a:pt x="20230" y="9490"/>
                    <a:pt x="18502" y="15430"/>
                    <a:pt x="16774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0600266" y="1279296"/>
              <a:ext cx="76939" cy="16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70" fill="norm" stroke="1" extrusionOk="0">
                  <a:moveTo>
                    <a:pt x="11676" y="3136"/>
                  </a:moveTo>
                  <a:cubicBezTo>
                    <a:pt x="11676" y="1734"/>
                    <a:pt x="11676" y="331"/>
                    <a:pt x="10508" y="51"/>
                  </a:cubicBezTo>
                  <a:cubicBezTo>
                    <a:pt x="9341" y="-230"/>
                    <a:pt x="7005" y="612"/>
                    <a:pt x="4670" y="3978"/>
                  </a:cubicBezTo>
                  <a:cubicBezTo>
                    <a:pt x="2335" y="7344"/>
                    <a:pt x="0" y="13235"/>
                    <a:pt x="0" y="16741"/>
                  </a:cubicBezTo>
                  <a:cubicBezTo>
                    <a:pt x="0" y="20248"/>
                    <a:pt x="2335" y="21370"/>
                    <a:pt x="6130" y="21370"/>
                  </a:cubicBezTo>
                  <a:cubicBezTo>
                    <a:pt x="9924" y="21370"/>
                    <a:pt x="15178" y="20248"/>
                    <a:pt x="18097" y="18004"/>
                  </a:cubicBezTo>
                  <a:cubicBezTo>
                    <a:pt x="21016" y="15760"/>
                    <a:pt x="21600" y="12393"/>
                    <a:pt x="21016" y="10149"/>
                  </a:cubicBezTo>
                  <a:cubicBezTo>
                    <a:pt x="20432" y="7905"/>
                    <a:pt x="18681" y="6783"/>
                    <a:pt x="16930" y="5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0734419" y="1296607"/>
              <a:ext cx="174881" cy="13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814" fill="norm" stroke="1" extrusionOk="0">
                  <a:moveTo>
                    <a:pt x="1202" y="2025"/>
                  </a:moveTo>
                  <a:cubicBezTo>
                    <a:pt x="682" y="5400"/>
                    <a:pt x="161" y="8775"/>
                    <a:pt x="31" y="11475"/>
                  </a:cubicBezTo>
                  <a:cubicBezTo>
                    <a:pt x="-99" y="14175"/>
                    <a:pt x="161" y="16200"/>
                    <a:pt x="1072" y="17044"/>
                  </a:cubicBezTo>
                  <a:cubicBezTo>
                    <a:pt x="1983" y="17887"/>
                    <a:pt x="3544" y="17550"/>
                    <a:pt x="4715" y="16706"/>
                  </a:cubicBezTo>
                  <a:cubicBezTo>
                    <a:pt x="5887" y="15862"/>
                    <a:pt x="6667" y="14512"/>
                    <a:pt x="7318" y="12994"/>
                  </a:cubicBezTo>
                  <a:cubicBezTo>
                    <a:pt x="7968" y="11475"/>
                    <a:pt x="8489" y="9788"/>
                    <a:pt x="8619" y="9788"/>
                  </a:cubicBezTo>
                  <a:cubicBezTo>
                    <a:pt x="8749" y="9788"/>
                    <a:pt x="8489" y="11475"/>
                    <a:pt x="8489" y="13162"/>
                  </a:cubicBezTo>
                  <a:cubicBezTo>
                    <a:pt x="8489" y="14850"/>
                    <a:pt x="8749" y="16538"/>
                    <a:pt x="9920" y="18225"/>
                  </a:cubicBezTo>
                  <a:cubicBezTo>
                    <a:pt x="11091" y="19912"/>
                    <a:pt x="13173" y="21600"/>
                    <a:pt x="15255" y="20419"/>
                  </a:cubicBezTo>
                  <a:cubicBezTo>
                    <a:pt x="17337" y="19237"/>
                    <a:pt x="19419" y="15187"/>
                    <a:pt x="20460" y="11306"/>
                  </a:cubicBezTo>
                  <a:cubicBezTo>
                    <a:pt x="21501" y="7425"/>
                    <a:pt x="21501" y="3712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0934964" y="1244071"/>
              <a:ext cx="134308" cy="19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23" fill="norm" stroke="1" extrusionOk="0">
                  <a:moveTo>
                    <a:pt x="970" y="8645"/>
                  </a:moveTo>
                  <a:cubicBezTo>
                    <a:pt x="633" y="10993"/>
                    <a:pt x="295" y="13340"/>
                    <a:pt x="127" y="15336"/>
                  </a:cubicBezTo>
                  <a:cubicBezTo>
                    <a:pt x="-42" y="17332"/>
                    <a:pt x="-42" y="18975"/>
                    <a:pt x="127" y="18975"/>
                  </a:cubicBezTo>
                  <a:cubicBezTo>
                    <a:pt x="295" y="18975"/>
                    <a:pt x="633" y="17332"/>
                    <a:pt x="2658" y="13927"/>
                  </a:cubicBezTo>
                  <a:cubicBezTo>
                    <a:pt x="4683" y="10523"/>
                    <a:pt x="8396" y="5358"/>
                    <a:pt x="11096" y="2658"/>
                  </a:cubicBezTo>
                  <a:cubicBezTo>
                    <a:pt x="13796" y="-42"/>
                    <a:pt x="15483" y="-277"/>
                    <a:pt x="16833" y="193"/>
                  </a:cubicBezTo>
                  <a:cubicBezTo>
                    <a:pt x="18183" y="662"/>
                    <a:pt x="19196" y="1836"/>
                    <a:pt x="20039" y="4771"/>
                  </a:cubicBezTo>
                  <a:cubicBezTo>
                    <a:pt x="20883" y="7706"/>
                    <a:pt x="21558" y="12401"/>
                    <a:pt x="21389" y="15453"/>
                  </a:cubicBezTo>
                  <a:cubicBezTo>
                    <a:pt x="21221" y="18506"/>
                    <a:pt x="20208" y="19914"/>
                    <a:pt x="19196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6114520" y="1804607"/>
              <a:ext cx="19738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15224" y="13994"/>
                  </a:moveTo>
                  <a:cubicBezTo>
                    <a:pt x="15224" y="13487"/>
                    <a:pt x="15224" y="12980"/>
                    <a:pt x="14649" y="12575"/>
                  </a:cubicBezTo>
                  <a:cubicBezTo>
                    <a:pt x="14075" y="12169"/>
                    <a:pt x="12926" y="11865"/>
                    <a:pt x="10743" y="12118"/>
                  </a:cubicBezTo>
                  <a:cubicBezTo>
                    <a:pt x="8560" y="12372"/>
                    <a:pt x="5343" y="13183"/>
                    <a:pt x="3275" y="14552"/>
                  </a:cubicBezTo>
                  <a:cubicBezTo>
                    <a:pt x="1207" y="15921"/>
                    <a:pt x="288" y="17848"/>
                    <a:pt x="58" y="19065"/>
                  </a:cubicBezTo>
                  <a:cubicBezTo>
                    <a:pt x="-172" y="20282"/>
                    <a:pt x="288" y="20789"/>
                    <a:pt x="1437" y="21042"/>
                  </a:cubicBezTo>
                  <a:cubicBezTo>
                    <a:pt x="2585" y="21296"/>
                    <a:pt x="4424" y="21296"/>
                    <a:pt x="6607" y="20586"/>
                  </a:cubicBezTo>
                  <a:cubicBezTo>
                    <a:pt x="8790" y="19876"/>
                    <a:pt x="11317" y="18456"/>
                    <a:pt x="13041" y="15820"/>
                  </a:cubicBezTo>
                  <a:cubicBezTo>
                    <a:pt x="14764" y="13183"/>
                    <a:pt x="15683" y="9330"/>
                    <a:pt x="16143" y="6693"/>
                  </a:cubicBezTo>
                  <a:cubicBezTo>
                    <a:pt x="16602" y="4056"/>
                    <a:pt x="16602" y="2637"/>
                    <a:pt x="16258" y="1623"/>
                  </a:cubicBezTo>
                  <a:cubicBezTo>
                    <a:pt x="15913" y="608"/>
                    <a:pt x="15224" y="0"/>
                    <a:pt x="14764" y="0"/>
                  </a:cubicBezTo>
                  <a:cubicBezTo>
                    <a:pt x="14305" y="0"/>
                    <a:pt x="14075" y="608"/>
                    <a:pt x="14190" y="2738"/>
                  </a:cubicBezTo>
                  <a:cubicBezTo>
                    <a:pt x="14305" y="4868"/>
                    <a:pt x="14764" y="8518"/>
                    <a:pt x="16028" y="11915"/>
                  </a:cubicBezTo>
                  <a:cubicBezTo>
                    <a:pt x="17292" y="15313"/>
                    <a:pt x="19360" y="18456"/>
                    <a:pt x="214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6352886" y="2000331"/>
              <a:ext cx="28865" cy="21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103" fill="norm" stroke="1" extrusionOk="0">
                  <a:moveTo>
                    <a:pt x="2525" y="14724"/>
                  </a:moveTo>
                  <a:cubicBezTo>
                    <a:pt x="2525" y="15783"/>
                    <a:pt x="2525" y="16842"/>
                    <a:pt x="1753" y="18113"/>
                  </a:cubicBezTo>
                  <a:cubicBezTo>
                    <a:pt x="982" y="19383"/>
                    <a:pt x="-561" y="20865"/>
                    <a:pt x="210" y="21077"/>
                  </a:cubicBezTo>
                  <a:cubicBezTo>
                    <a:pt x="982" y="21289"/>
                    <a:pt x="4068" y="20230"/>
                    <a:pt x="5610" y="17160"/>
                  </a:cubicBezTo>
                  <a:cubicBezTo>
                    <a:pt x="7153" y="14089"/>
                    <a:pt x="7153" y="9007"/>
                    <a:pt x="7153" y="5618"/>
                  </a:cubicBezTo>
                  <a:cubicBezTo>
                    <a:pt x="7153" y="2230"/>
                    <a:pt x="7153" y="536"/>
                    <a:pt x="9468" y="113"/>
                  </a:cubicBezTo>
                  <a:cubicBezTo>
                    <a:pt x="11782" y="-311"/>
                    <a:pt x="16410" y="536"/>
                    <a:pt x="21039" y="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6389689" y="2046966"/>
              <a:ext cx="124467" cy="17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356" fill="norm" stroke="1" extrusionOk="0">
                  <a:moveTo>
                    <a:pt x="14371" y="2957"/>
                  </a:moveTo>
                  <a:cubicBezTo>
                    <a:pt x="13326" y="1928"/>
                    <a:pt x="12281" y="900"/>
                    <a:pt x="10190" y="385"/>
                  </a:cubicBezTo>
                  <a:cubicBezTo>
                    <a:pt x="8100" y="-129"/>
                    <a:pt x="4965" y="-129"/>
                    <a:pt x="2700" y="385"/>
                  </a:cubicBezTo>
                  <a:cubicBezTo>
                    <a:pt x="436" y="900"/>
                    <a:pt x="-958" y="1928"/>
                    <a:pt x="784" y="3985"/>
                  </a:cubicBezTo>
                  <a:cubicBezTo>
                    <a:pt x="2526" y="6042"/>
                    <a:pt x="7403" y="9128"/>
                    <a:pt x="10713" y="11057"/>
                  </a:cubicBezTo>
                  <a:cubicBezTo>
                    <a:pt x="14023" y="12985"/>
                    <a:pt x="15765" y="13757"/>
                    <a:pt x="17332" y="14914"/>
                  </a:cubicBezTo>
                  <a:cubicBezTo>
                    <a:pt x="18900" y="16071"/>
                    <a:pt x="20294" y="17614"/>
                    <a:pt x="20468" y="18900"/>
                  </a:cubicBezTo>
                  <a:cubicBezTo>
                    <a:pt x="20642" y="20185"/>
                    <a:pt x="19597" y="21214"/>
                    <a:pt x="17507" y="21342"/>
                  </a:cubicBezTo>
                  <a:cubicBezTo>
                    <a:pt x="15416" y="21471"/>
                    <a:pt x="12281" y="20700"/>
                    <a:pt x="10887" y="18257"/>
                  </a:cubicBezTo>
                  <a:cubicBezTo>
                    <a:pt x="9494" y="15814"/>
                    <a:pt x="9842" y="11700"/>
                    <a:pt x="10190" y="7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6571699" y="1862918"/>
              <a:ext cx="75756" cy="34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1397" fill="norm" stroke="1" extrusionOk="0">
                  <a:moveTo>
                    <a:pt x="8674" y="1106"/>
                  </a:moveTo>
                  <a:cubicBezTo>
                    <a:pt x="9242" y="452"/>
                    <a:pt x="9811" y="-203"/>
                    <a:pt x="9242" y="59"/>
                  </a:cubicBezTo>
                  <a:cubicBezTo>
                    <a:pt x="8674" y="321"/>
                    <a:pt x="6968" y="1499"/>
                    <a:pt x="4979" y="4313"/>
                  </a:cubicBezTo>
                  <a:cubicBezTo>
                    <a:pt x="2990" y="7128"/>
                    <a:pt x="716" y="11579"/>
                    <a:pt x="147" y="14524"/>
                  </a:cubicBezTo>
                  <a:cubicBezTo>
                    <a:pt x="-421" y="17470"/>
                    <a:pt x="716" y="18910"/>
                    <a:pt x="2421" y="19892"/>
                  </a:cubicBezTo>
                  <a:cubicBezTo>
                    <a:pt x="4126" y="20873"/>
                    <a:pt x="6400" y="21397"/>
                    <a:pt x="9811" y="21397"/>
                  </a:cubicBezTo>
                  <a:cubicBezTo>
                    <a:pt x="13221" y="21397"/>
                    <a:pt x="17768" y="20873"/>
                    <a:pt x="19474" y="19892"/>
                  </a:cubicBezTo>
                  <a:cubicBezTo>
                    <a:pt x="21179" y="18910"/>
                    <a:pt x="20042" y="17470"/>
                    <a:pt x="18905" y="16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6540500" y="1912557"/>
              <a:ext cx="260350" cy="27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4741" y="12273"/>
                  </a:moveTo>
                  <a:cubicBezTo>
                    <a:pt x="3863" y="11945"/>
                    <a:pt x="2985" y="11618"/>
                    <a:pt x="2020" y="11209"/>
                  </a:cubicBezTo>
                  <a:cubicBezTo>
                    <a:pt x="1054" y="10800"/>
                    <a:pt x="0" y="10309"/>
                    <a:pt x="0" y="9982"/>
                  </a:cubicBezTo>
                  <a:cubicBezTo>
                    <a:pt x="0" y="9655"/>
                    <a:pt x="1054" y="9491"/>
                    <a:pt x="3073" y="9900"/>
                  </a:cubicBezTo>
                  <a:cubicBezTo>
                    <a:pt x="5093" y="10309"/>
                    <a:pt x="8078" y="11291"/>
                    <a:pt x="10098" y="12436"/>
                  </a:cubicBezTo>
                  <a:cubicBezTo>
                    <a:pt x="12117" y="13582"/>
                    <a:pt x="13171" y="14891"/>
                    <a:pt x="13698" y="16282"/>
                  </a:cubicBezTo>
                  <a:cubicBezTo>
                    <a:pt x="14224" y="17673"/>
                    <a:pt x="14224" y="19145"/>
                    <a:pt x="13785" y="20127"/>
                  </a:cubicBezTo>
                  <a:cubicBezTo>
                    <a:pt x="13346" y="21109"/>
                    <a:pt x="12468" y="21600"/>
                    <a:pt x="12029" y="21273"/>
                  </a:cubicBezTo>
                  <a:cubicBezTo>
                    <a:pt x="11590" y="20945"/>
                    <a:pt x="11590" y="19800"/>
                    <a:pt x="12029" y="18000"/>
                  </a:cubicBezTo>
                  <a:cubicBezTo>
                    <a:pt x="12468" y="16200"/>
                    <a:pt x="13346" y="13745"/>
                    <a:pt x="14224" y="12191"/>
                  </a:cubicBezTo>
                  <a:cubicBezTo>
                    <a:pt x="15102" y="10636"/>
                    <a:pt x="15980" y="9982"/>
                    <a:pt x="16859" y="9573"/>
                  </a:cubicBezTo>
                  <a:cubicBezTo>
                    <a:pt x="17737" y="9164"/>
                    <a:pt x="18615" y="9000"/>
                    <a:pt x="19229" y="9900"/>
                  </a:cubicBezTo>
                  <a:cubicBezTo>
                    <a:pt x="19844" y="10800"/>
                    <a:pt x="20195" y="12764"/>
                    <a:pt x="20371" y="14155"/>
                  </a:cubicBezTo>
                  <a:cubicBezTo>
                    <a:pt x="20546" y="15545"/>
                    <a:pt x="20546" y="16364"/>
                    <a:pt x="20546" y="17182"/>
                  </a:cubicBezTo>
                  <a:cubicBezTo>
                    <a:pt x="20546" y="18000"/>
                    <a:pt x="20546" y="18818"/>
                    <a:pt x="20546" y="18818"/>
                  </a:cubicBezTo>
                  <a:cubicBezTo>
                    <a:pt x="20546" y="18818"/>
                    <a:pt x="20546" y="18000"/>
                    <a:pt x="20722" y="14727"/>
                  </a:cubicBezTo>
                  <a:cubicBezTo>
                    <a:pt x="20898" y="11455"/>
                    <a:pt x="21249" y="57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6861672" y="1836357"/>
              <a:ext cx="126930" cy="37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503" fill="norm" stroke="1" extrusionOk="0">
                  <a:moveTo>
                    <a:pt x="5667" y="0"/>
                  </a:moveTo>
                  <a:cubicBezTo>
                    <a:pt x="4621" y="3480"/>
                    <a:pt x="3576" y="6960"/>
                    <a:pt x="3054" y="9600"/>
                  </a:cubicBezTo>
                  <a:cubicBezTo>
                    <a:pt x="2531" y="12240"/>
                    <a:pt x="2531" y="14040"/>
                    <a:pt x="2357" y="15300"/>
                  </a:cubicBezTo>
                  <a:cubicBezTo>
                    <a:pt x="2183" y="16560"/>
                    <a:pt x="1834" y="17280"/>
                    <a:pt x="1660" y="18000"/>
                  </a:cubicBezTo>
                  <a:cubicBezTo>
                    <a:pt x="1486" y="18720"/>
                    <a:pt x="1486" y="19440"/>
                    <a:pt x="1312" y="19380"/>
                  </a:cubicBezTo>
                  <a:cubicBezTo>
                    <a:pt x="1138" y="19320"/>
                    <a:pt x="789" y="18480"/>
                    <a:pt x="1312" y="17520"/>
                  </a:cubicBezTo>
                  <a:cubicBezTo>
                    <a:pt x="1834" y="16560"/>
                    <a:pt x="3228" y="15480"/>
                    <a:pt x="4796" y="14820"/>
                  </a:cubicBezTo>
                  <a:cubicBezTo>
                    <a:pt x="6363" y="14160"/>
                    <a:pt x="8105" y="13920"/>
                    <a:pt x="9673" y="13980"/>
                  </a:cubicBezTo>
                  <a:cubicBezTo>
                    <a:pt x="11241" y="14040"/>
                    <a:pt x="12634" y="14400"/>
                    <a:pt x="14550" y="15060"/>
                  </a:cubicBezTo>
                  <a:cubicBezTo>
                    <a:pt x="16467" y="15720"/>
                    <a:pt x="18905" y="16680"/>
                    <a:pt x="20125" y="17580"/>
                  </a:cubicBezTo>
                  <a:cubicBezTo>
                    <a:pt x="21344" y="18480"/>
                    <a:pt x="21344" y="19320"/>
                    <a:pt x="18383" y="20040"/>
                  </a:cubicBezTo>
                  <a:cubicBezTo>
                    <a:pt x="15421" y="20760"/>
                    <a:pt x="9499" y="21360"/>
                    <a:pt x="5841" y="21480"/>
                  </a:cubicBezTo>
                  <a:cubicBezTo>
                    <a:pt x="2183" y="21600"/>
                    <a:pt x="789" y="21240"/>
                    <a:pt x="267" y="20760"/>
                  </a:cubicBezTo>
                  <a:cubicBezTo>
                    <a:pt x="-256" y="20280"/>
                    <a:pt x="92" y="19680"/>
                    <a:pt x="441" y="1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7006965" y="1792904"/>
              <a:ext cx="310786" cy="457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99" fill="norm" stroke="1" extrusionOk="0">
                  <a:moveTo>
                    <a:pt x="675" y="13626"/>
                  </a:moveTo>
                  <a:cubicBezTo>
                    <a:pt x="383" y="15311"/>
                    <a:pt x="91" y="16995"/>
                    <a:pt x="18" y="18085"/>
                  </a:cubicBezTo>
                  <a:cubicBezTo>
                    <a:pt x="-55" y="19175"/>
                    <a:pt x="91" y="19670"/>
                    <a:pt x="529" y="19918"/>
                  </a:cubicBezTo>
                  <a:cubicBezTo>
                    <a:pt x="967" y="20166"/>
                    <a:pt x="1696" y="20166"/>
                    <a:pt x="2572" y="19621"/>
                  </a:cubicBezTo>
                  <a:cubicBezTo>
                    <a:pt x="3448" y="19076"/>
                    <a:pt x="4469" y="17986"/>
                    <a:pt x="5199" y="17243"/>
                  </a:cubicBezTo>
                  <a:cubicBezTo>
                    <a:pt x="5929" y="16500"/>
                    <a:pt x="6367" y="16103"/>
                    <a:pt x="6731" y="16252"/>
                  </a:cubicBezTo>
                  <a:cubicBezTo>
                    <a:pt x="7096" y="16401"/>
                    <a:pt x="7388" y="17094"/>
                    <a:pt x="7826" y="17639"/>
                  </a:cubicBezTo>
                  <a:cubicBezTo>
                    <a:pt x="8264" y="18184"/>
                    <a:pt x="8848" y="18581"/>
                    <a:pt x="9504" y="18779"/>
                  </a:cubicBezTo>
                  <a:cubicBezTo>
                    <a:pt x="10161" y="18977"/>
                    <a:pt x="10891" y="18977"/>
                    <a:pt x="11913" y="18481"/>
                  </a:cubicBezTo>
                  <a:cubicBezTo>
                    <a:pt x="12934" y="17986"/>
                    <a:pt x="14248" y="16995"/>
                    <a:pt x="15561" y="14815"/>
                  </a:cubicBezTo>
                  <a:cubicBezTo>
                    <a:pt x="16875" y="12636"/>
                    <a:pt x="18188" y="9267"/>
                    <a:pt x="19137" y="6790"/>
                  </a:cubicBezTo>
                  <a:cubicBezTo>
                    <a:pt x="20086" y="4313"/>
                    <a:pt x="20669" y="2727"/>
                    <a:pt x="21034" y="1637"/>
                  </a:cubicBezTo>
                  <a:cubicBezTo>
                    <a:pt x="21399" y="547"/>
                    <a:pt x="21545" y="-47"/>
                    <a:pt x="21326" y="3"/>
                  </a:cubicBezTo>
                  <a:cubicBezTo>
                    <a:pt x="21107" y="52"/>
                    <a:pt x="20523" y="746"/>
                    <a:pt x="19721" y="2678"/>
                  </a:cubicBezTo>
                  <a:cubicBezTo>
                    <a:pt x="18918" y="4610"/>
                    <a:pt x="17896" y="7781"/>
                    <a:pt x="17167" y="10852"/>
                  </a:cubicBezTo>
                  <a:cubicBezTo>
                    <a:pt x="16437" y="13924"/>
                    <a:pt x="15999" y="16896"/>
                    <a:pt x="15926" y="18630"/>
                  </a:cubicBezTo>
                  <a:cubicBezTo>
                    <a:pt x="15853" y="20364"/>
                    <a:pt x="16145" y="20859"/>
                    <a:pt x="16656" y="21157"/>
                  </a:cubicBezTo>
                  <a:cubicBezTo>
                    <a:pt x="17167" y="21454"/>
                    <a:pt x="17896" y="21553"/>
                    <a:pt x="18626" y="21008"/>
                  </a:cubicBezTo>
                  <a:cubicBezTo>
                    <a:pt x="19356" y="20463"/>
                    <a:pt x="20086" y="19274"/>
                    <a:pt x="20815" y="18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7215716" y="1969707"/>
              <a:ext cx="188384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2" y="13224"/>
                  </a:moveTo>
                  <a:cubicBezTo>
                    <a:pt x="971" y="12563"/>
                    <a:pt x="0" y="11902"/>
                    <a:pt x="0" y="11241"/>
                  </a:cubicBezTo>
                  <a:cubicBezTo>
                    <a:pt x="0" y="10580"/>
                    <a:pt x="971" y="9918"/>
                    <a:pt x="2791" y="9257"/>
                  </a:cubicBezTo>
                  <a:cubicBezTo>
                    <a:pt x="4611" y="8596"/>
                    <a:pt x="7281" y="7935"/>
                    <a:pt x="9222" y="7714"/>
                  </a:cubicBezTo>
                  <a:cubicBezTo>
                    <a:pt x="11164" y="7494"/>
                    <a:pt x="12378" y="7714"/>
                    <a:pt x="13470" y="9588"/>
                  </a:cubicBezTo>
                  <a:cubicBezTo>
                    <a:pt x="14562" y="11461"/>
                    <a:pt x="15533" y="14988"/>
                    <a:pt x="16261" y="17522"/>
                  </a:cubicBezTo>
                  <a:cubicBezTo>
                    <a:pt x="16989" y="20057"/>
                    <a:pt x="17474" y="21600"/>
                    <a:pt x="17838" y="21600"/>
                  </a:cubicBezTo>
                  <a:cubicBezTo>
                    <a:pt x="18202" y="21600"/>
                    <a:pt x="18445" y="20057"/>
                    <a:pt x="18688" y="17082"/>
                  </a:cubicBezTo>
                  <a:cubicBezTo>
                    <a:pt x="18930" y="14106"/>
                    <a:pt x="19173" y="9698"/>
                    <a:pt x="19416" y="6612"/>
                  </a:cubicBezTo>
                  <a:cubicBezTo>
                    <a:pt x="19658" y="3527"/>
                    <a:pt x="19901" y="1763"/>
                    <a:pt x="20265" y="882"/>
                  </a:cubicBezTo>
                  <a:cubicBezTo>
                    <a:pt x="20629" y="0"/>
                    <a:pt x="211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7392811" y="2045907"/>
              <a:ext cx="83146" cy="154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325" fill="norm" stroke="1" extrusionOk="0">
                  <a:moveTo>
                    <a:pt x="18615" y="0"/>
                  </a:moveTo>
                  <a:cubicBezTo>
                    <a:pt x="12293" y="4670"/>
                    <a:pt x="5971" y="9341"/>
                    <a:pt x="2810" y="12405"/>
                  </a:cubicBezTo>
                  <a:cubicBezTo>
                    <a:pt x="-351" y="15470"/>
                    <a:pt x="-351" y="16930"/>
                    <a:pt x="439" y="18243"/>
                  </a:cubicBezTo>
                  <a:cubicBezTo>
                    <a:pt x="1229" y="19557"/>
                    <a:pt x="2810" y="20724"/>
                    <a:pt x="4917" y="21162"/>
                  </a:cubicBezTo>
                  <a:cubicBezTo>
                    <a:pt x="7025" y="21600"/>
                    <a:pt x="9659" y="21308"/>
                    <a:pt x="12556" y="18389"/>
                  </a:cubicBezTo>
                  <a:cubicBezTo>
                    <a:pt x="15454" y="15470"/>
                    <a:pt x="18615" y="9924"/>
                    <a:pt x="19932" y="6276"/>
                  </a:cubicBezTo>
                  <a:cubicBezTo>
                    <a:pt x="21249" y="2627"/>
                    <a:pt x="20722" y="876"/>
                    <a:pt x="19405" y="438"/>
                  </a:cubicBezTo>
                  <a:cubicBezTo>
                    <a:pt x="18088" y="0"/>
                    <a:pt x="15981" y="876"/>
                    <a:pt x="13873" y="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7518399" y="2029243"/>
              <a:ext cx="164161" cy="200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46" fill="norm" stroke="1" extrusionOk="0">
                  <a:moveTo>
                    <a:pt x="0" y="3121"/>
                  </a:moveTo>
                  <a:cubicBezTo>
                    <a:pt x="831" y="5596"/>
                    <a:pt x="1662" y="8071"/>
                    <a:pt x="2077" y="10321"/>
                  </a:cubicBezTo>
                  <a:cubicBezTo>
                    <a:pt x="2492" y="12571"/>
                    <a:pt x="2492" y="14596"/>
                    <a:pt x="2769" y="14484"/>
                  </a:cubicBezTo>
                  <a:cubicBezTo>
                    <a:pt x="3046" y="14371"/>
                    <a:pt x="3600" y="12121"/>
                    <a:pt x="5123" y="9534"/>
                  </a:cubicBezTo>
                  <a:cubicBezTo>
                    <a:pt x="6646" y="6946"/>
                    <a:pt x="9138" y="4021"/>
                    <a:pt x="10938" y="2221"/>
                  </a:cubicBezTo>
                  <a:cubicBezTo>
                    <a:pt x="12738" y="421"/>
                    <a:pt x="13846" y="-254"/>
                    <a:pt x="15508" y="83"/>
                  </a:cubicBezTo>
                  <a:cubicBezTo>
                    <a:pt x="17169" y="421"/>
                    <a:pt x="19385" y="1771"/>
                    <a:pt x="20492" y="5146"/>
                  </a:cubicBezTo>
                  <a:cubicBezTo>
                    <a:pt x="21600" y="8521"/>
                    <a:pt x="21600" y="13921"/>
                    <a:pt x="21323" y="16959"/>
                  </a:cubicBezTo>
                  <a:cubicBezTo>
                    <a:pt x="21046" y="19996"/>
                    <a:pt x="20492" y="20671"/>
                    <a:pt x="19938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8197850" y="1976057"/>
              <a:ext cx="203200" cy="289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0"/>
                  </a:moveTo>
                  <a:cubicBezTo>
                    <a:pt x="1350" y="0"/>
                    <a:pt x="2700" y="0"/>
                    <a:pt x="4500" y="1409"/>
                  </a:cubicBezTo>
                  <a:cubicBezTo>
                    <a:pt x="6300" y="2817"/>
                    <a:pt x="8550" y="5635"/>
                    <a:pt x="10687" y="8922"/>
                  </a:cubicBezTo>
                  <a:cubicBezTo>
                    <a:pt x="12825" y="12209"/>
                    <a:pt x="14850" y="15965"/>
                    <a:pt x="16200" y="18313"/>
                  </a:cubicBezTo>
                  <a:cubicBezTo>
                    <a:pt x="17550" y="20661"/>
                    <a:pt x="18225" y="21600"/>
                    <a:pt x="19012" y="21365"/>
                  </a:cubicBezTo>
                  <a:cubicBezTo>
                    <a:pt x="19800" y="21130"/>
                    <a:pt x="20700" y="19722"/>
                    <a:pt x="21600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8166100" y="1963357"/>
              <a:ext cx="2921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17" y="120"/>
                    <a:pt x="20035" y="240"/>
                    <a:pt x="18470" y="1560"/>
                  </a:cubicBezTo>
                  <a:cubicBezTo>
                    <a:pt x="16904" y="2880"/>
                    <a:pt x="14557" y="5400"/>
                    <a:pt x="11661" y="8220"/>
                  </a:cubicBezTo>
                  <a:cubicBezTo>
                    <a:pt x="8765" y="11040"/>
                    <a:pt x="5322" y="14160"/>
                    <a:pt x="3287" y="16440"/>
                  </a:cubicBezTo>
                  <a:cubicBezTo>
                    <a:pt x="1252" y="18720"/>
                    <a:pt x="626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8102600" y="1471890"/>
              <a:ext cx="374650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12946"/>
                  </a:moveTo>
                  <a:cubicBezTo>
                    <a:pt x="366" y="7864"/>
                    <a:pt x="732" y="2782"/>
                    <a:pt x="2014" y="876"/>
                  </a:cubicBezTo>
                  <a:cubicBezTo>
                    <a:pt x="3295" y="-1030"/>
                    <a:pt x="5492" y="241"/>
                    <a:pt x="8908" y="4052"/>
                  </a:cubicBezTo>
                  <a:cubicBezTo>
                    <a:pt x="12325" y="7864"/>
                    <a:pt x="16963" y="14217"/>
                    <a:pt x="21600" y="205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8086257" y="1525207"/>
              <a:ext cx="55609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1613" y="21600"/>
                  </a:moveTo>
                  <a:cubicBezTo>
                    <a:pt x="877" y="21600"/>
                    <a:pt x="140" y="21600"/>
                    <a:pt x="18" y="21600"/>
                  </a:cubicBezTo>
                  <a:cubicBezTo>
                    <a:pt x="-105" y="21600"/>
                    <a:pt x="386" y="21600"/>
                    <a:pt x="1859" y="19800"/>
                  </a:cubicBezTo>
                  <a:cubicBezTo>
                    <a:pt x="3331" y="18000"/>
                    <a:pt x="5786" y="14400"/>
                    <a:pt x="8895" y="10800"/>
                  </a:cubicBezTo>
                  <a:cubicBezTo>
                    <a:pt x="12004" y="7200"/>
                    <a:pt x="15768" y="3600"/>
                    <a:pt x="17977" y="1800"/>
                  </a:cubicBezTo>
                  <a:cubicBezTo>
                    <a:pt x="20186" y="0"/>
                    <a:pt x="20840" y="0"/>
                    <a:pt x="2149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8997950" y="1561191"/>
              <a:ext cx="495300" cy="2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62" y="16615"/>
                    <a:pt x="5723" y="11631"/>
                    <a:pt x="8908" y="7477"/>
                  </a:cubicBezTo>
                  <a:cubicBezTo>
                    <a:pt x="12092" y="3323"/>
                    <a:pt x="15600" y="0"/>
                    <a:pt x="17769" y="0"/>
                  </a:cubicBezTo>
                  <a:cubicBezTo>
                    <a:pt x="19938" y="0"/>
                    <a:pt x="20769" y="3323"/>
                    <a:pt x="21600" y="66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9131300" y="1620457"/>
              <a:ext cx="336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9" y="16800"/>
                    <a:pt x="5977" y="12000"/>
                    <a:pt x="9577" y="8400"/>
                  </a:cubicBezTo>
                  <a:cubicBezTo>
                    <a:pt x="13177" y="4800"/>
                    <a:pt x="1738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9848850" y="1582783"/>
              <a:ext cx="958850" cy="24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15838"/>
                  </a:moveTo>
                  <a:cubicBezTo>
                    <a:pt x="1478" y="12238"/>
                    <a:pt x="2956" y="8638"/>
                    <a:pt x="4554" y="5938"/>
                  </a:cubicBezTo>
                  <a:cubicBezTo>
                    <a:pt x="6151" y="3238"/>
                    <a:pt x="7868" y="1438"/>
                    <a:pt x="9608" y="538"/>
                  </a:cubicBezTo>
                  <a:cubicBezTo>
                    <a:pt x="11348" y="-362"/>
                    <a:pt x="13113" y="-362"/>
                    <a:pt x="14948" y="2338"/>
                  </a:cubicBezTo>
                  <a:cubicBezTo>
                    <a:pt x="16784" y="5038"/>
                    <a:pt x="18691" y="10438"/>
                    <a:pt x="19812" y="14038"/>
                  </a:cubicBezTo>
                  <a:cubicBezTo>
                    <a:pt x="20932" y="17638"/>
                    <a:pt x="21266" y="19438"/>
                    <a:pt x="21600" y="212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9994900" y="1671728"/>
              <a:ext cx="914400" cy="3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3333"/>
                  </a:moveTo>
                  <a:cubicBezTo>
                    <a:pt x="1750" y="2133"/>
                    <a:pt x="3500" y="933"/>
                    <a:pt x="5500" y="333"/>
                  </a:cubicBezTo>
                  <a:cubicBezTo>
                    <a:pt x="7500" y="-267"/>
                    <a:pt x="9750" y="-267"/>
                    <a:pt x="12000" y="2133"/>
                  </a:cubicBezTo>
                  <a:cubicBezTo>
                    <a:pt x="14250" y="4533"/>
                    <a:pt x="16500" y="9333"/>
                    <a:pt x="18100" y="12933"/>
                  </a:cubicBezTo>
                  <a:cubicBezTo>
                    <a:pt x="19700" y="16533"/>
                    <a:pt x="20650" y="18933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541919" y="3152291"/>
              <a:ext cx="267831" cy="36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69" fill="norm" stroke="1" extrusionOk="0">
                  <a:moveTo>
                    <a:pt x="9275" y="3964"/>
                  </a:moveTo>
                  <a:cubicBezTo>
                    <a:pt x="8765" y="3350"/>
                    <a:pt x="8255" y="2737"/>
                    <a:pt x="7575" y="2491"/>
                  </a:cubicBezTo>
                  <a:cubicBezTo>
                    <a:pt x="6894" y="2246"/>
                    <a:pt x="6044" y="2369"/>
                    <a:pt x="5108" y="3044"/>
                  </a:cubicBezTo>
                  <a:cubicBezTo>
                    <a:pt x="4173" y="3719"/>
                    <a:pt x="3152" y="4946"/>
                    <a:pt x="2132" y="7339"/>
                  </a:cubicBezTo>
                  <a:cubicBezTo>
                    <a:pt x="1112" y="9732"/>
                    <a:pt x="91" y="13291"/>
                    <a:pt x="6" y="15684"/>
                  </a:cubicBezTo>
                  <a:cubicBezTo>
                    <a:pt x="-79" y="18078"/>
                    <a:pt x="771" y="19305"/>
                    <a:pt x="2302" y="20164"/>
                  </a:cubicBezTo>
                  <a:cubicBezTo>
                    <a:pt x="3833" y="21023"/>
                    <a:pt x="6044" y="21514"/>
                    <a:pt x="8425" y="20900"/>
                  </a:cubicBezTo>
                  <a:cubicBezTo>
                    <a:pt x="10806" y="20287"/>
                    <a:pt x="13357" y="18569"/>
                    <a:pt x="15143" y="16175"/>
                  </a:cubicBezTo>
                  <a:cubicBezTo>
                    <a:pt x="16929" y="13782"/>
                    <a:pt x="17949" y="10714"/>
                    <a:pt x="17864" y="8075"/>
                  </a:cubicBezTo>
                  <a:cubicBezTo>
                    <a:pt x="17779" y="5437"/>
                    <a:pt x="16589" y="3228"/>
                    <a:pt x="15568" y="1939"/>
                  </a:cubicBezTo>
                  <a:cubicBezTo>
                    <a:pt x="14548" y="650"/>
                    <a:pt x="13697" y="282"/>
                    <a:pt x="12847" y="98"/>
                  </a:cubicBezTo>
                  <a:cubicBezTo>
                    <a:pt x="11997" y="-86"/>
                    <a:pt x="11146" y="-86"/>
                    <a:pt x="10041" y="773"/>
                  </a:cubicBezTo>
                  <a:cubicBezTo>
                    <a:pt x="8935" y="1632"/>
                    <a:pt x="7575" y="3350"/>
                    <a:pt x="7064" y="5682"/>
                  </a:cubicBezTo>
                  <a:cubicBezTo>
                    <a:pt x="6554" y="8014"/>
                    <a:pt x="6894" y="10959"/>
                    <a:pt x="8340" y="13475"/>
                  </a:cubicBezTo>
                  <a:cubicBezTo>
                    <a:pt x="9786" y="15991"/>
                    <a:pt x="12337" y="18078"/>
                    <a:pt x="14718" y="19305"/>
                  </a:cubicBezTo>
                  <a:cubicBezTo>
                    <a:pt x="17099" y="20532"/>
                    <a:pt x="19310" y="20900"/>
                    <a:pt x="21521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809750" y="3205513"/>
              <a:ext cx="159882" cy="42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09" fill="norm" stroke="1" extrusionOk="0">
                  <a:moveTo>
                    <a:pt x="11937" y="125"/>
                  </a:moveTo>
                  <a:cubicBezTo>
                    <a:pt x="13358" y="17"/>
                    <a:pt x="14779" y="-91"/>
                    <a:pt x="15916" y="125"/>
                  </a:cubicBezTo>
                  <a:cubicBezTo>
                    <a:pt x="17053" y="341"/>
                    <a:pt x="17905" y="881"/>
                    <a:pt x="19042" y="2609"/>
                  </a:cubicBezTo>
                  <a:cubicBezTo>
                    <a:pt x="20179" y="4337"/>
                    <a:pt x="21600" y="7253"/>
                    <a:pt x="21458" y="10061"/>
                  </a:cubicBezTo>
                  <a:cubicBezTo>
                    <a:pt x="21316" y="12869"/>
                    <a:pt x="19611" y="15569"/>
                    <a:pt x="15774" y="17459"/>
                  </a:cubicBezTo>
                  <a:cubicBezTo>
                    <a:pt x="11937" y="19349"/>
                    <a:pt x="5968" y="20429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389349" y="3184674"/>
              <a:ext cx="229901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65" fill="norm" stroke="1" extrusionOk="0">
                  <a:moveTo>
                    <a:pt x="11212" y="235"/>
                  </a:moveTo>
                  <a:cubicBezTo>
                    <a:pt x="10044" y="0"/>
                    <a:pt x="8877" y="-235"/>
                    <a:pt x="7125" y="469"/>
                  </a:cubicBezTo>
                  <a:cubicBezTo>
                    <a:pt x="5374" y="1174"/>
                    <a:pt x="3039" y="2817"/>
                    <a:pt x="1579" y="5517"/>
                  </a:cubicBezTo>
                  <a:cubicBezTo>
                    <a:pt x="120" y="8217"/>
                    <a:pt x="-464" y="11974"/>
                    <a:pt x="412" y="14791"/>
                  </a:cubicBezTo>
                  <a:cubicBezTo>
                    <a:pt x="1287" y="17608"/>
                    <a:pt x="3622" y="19487"/>
                    <a:pt x="7320" y="20426"/>
                  </a:cubicBezTo>
                  <a:cubicBezTo>
                    <a:pt x="11017" y="21365"/>
                    <a:pt x="16077" y="21365"/>
                    <a:pt x="21136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2403215" y="3248174"/>
              <a:ext cx="199416" cy="30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02" fill="norm" stroke="1" extrusionOk="0">
                  <a:moveTo>
                    <a:pt x="1040" y="2115"/>
                  </a:moveTo>
                  <a:cubicBezTo>
                    <a:pt x="1040" y="1057"/>
                    <a:pt x="1040" y="0"/>
                    <a:pt x="1040" y="0"/>
                  </a:cubicBezTo>
                  <a:cubicBezTo>
                    <a:pt x="1040" y="0"/>
                    <a:pt x="1040" y="1057"/>
                    <a:pt x="815" y="3701"/>
                  </a:cubicBezTo>
                  <a:cubicBezTo>
                    <a:pt x="590" y="6344"/>
                    <a:pt x="140" y="10573"/>
                    <a:pt x="28" y="13594"/>
                  </a:cubicBezTo>
                  <a:cubicBezTo>
                    <a:pt x="-85" y="16615"/>
                    <a:pt x="140" y="18428"/>
                    <a:pt x="815" y="19561"/>
                  </a:cubicBezTo>
                  <a:cubicBezTo>
                    <a:pt x="1490" y="20694"/>
                    <a:pt x="2615" y="21147"/>
                    <a:pt x="3515" y="20996"/>
                  </a:cubicBezTo>
                  <a:cubicBezTo>
                    <a:pt x="4415" y="20845"/>
                    <a:pt x="5090" y="20090"/>
                    <a:pt x="5540" y="19183"/>
                  </a:cubicBezTo>
                  <a:cubicBezTo>
                    <a:pt x="5990" y="18277"/>
                    <a:pt x="6215" y="17220"/>
                    <a:pt x="6440" y="16087"/>
                  </a:cubicBezTo>
                  <a:cubicBezTo>
                    <a:pt x="6665" y="14954"/>
                    <a:pt x="6890" y="13745"/>
                    <a:pt x="7003" y="13594"/>
                  </a:cubicBezTo>
                  <a:cubicBezTo>
                    <a:pt x="7115" y="13443"/>
                    <a:pt x="7115" y="14350"/>
                    <a:pt x="7340" y="15634"/>
                  </a:cubicBezTo>
                  <a:cubicBezTo>
                    <a:pt x="7565" y="16917"/>
                    <a:pt x="8015" y="18579"/>
                    <a:pt x="8690" y="19636"/>
                  </a:cubicBezTo>
                  <a:cubicBezTo>
                    <a:pt x="9365" y="20694"/>
                    <a:pt x="10265" y="21147"/>
                    <a:pt x="11503" y="21373"/>
                  </a:cubicBezTo>
                  <a:cubicBezTo>
                    <a:pt x="12740" y="21600"/>
                    <a:pt x="14315" y="21600"/>
                    <a:pt x="15890" y="20769"/>
                  </a:cubicBezTo>
                  <a:cubicBezTo>
                    <a:pt x="17465" y="19938"/>
                    <a:pt x="19040" y="18277"/>
                    <a:pt x="20053" y="15709"/>
                  </a:cubicBezTo>
                  <a:cubicBezTo>
                    <a:pt x="21065" y="13141"/>
                    <a:pt x="21515" y="9667"/>
                    <a:pt x="20953" y="7175"/>
                  </a:cubicBezTo>
                  <a:cubicBezTo>
                    <a:pt x="20390" y="4683"/>
                    <a:pt x="18815" y="3172"/>
                    <a:pt x="1724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2692399" y="3220657"/>
              <a:ext cx="1270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59"/>
                    <a:pt x="0" y="9318"/>
                    <a:pt x="0" y="12141"/>
                  </a:cubicBezTo>
                  <a:cubicBezTo>
                    <a:pt x="0" y="14965"/>
                    <a:pt x="0" y="15953"/>
                    <a:pt x="1080" y="15600"/>
                  </a:cubicBezTo>
                  <a:cubicBezTo>
                    <a:pt x="2160" y="15247"/>
                    <a:pt x="4320" y="13553"/>
                    <a:pt x="6120" y="12494"/>
                  </a:cubicBezTo>
                  <a:cubicBezTo>
                    <a:pt x="7920" y="11435"/>
                    <a:pt x="9360" y="11012"/>
                    <a:pt x="11160" y="10659"/>
                  </a:cubicBezTo>
                  <a:cubicBezTo>
                    <a:pt x="12960" y="10306"/>
                    <a:pt x="15120" y="10024"/>
                    <a:pt x="16740" y="11153"/>
                  </a:cubicBezTo>
                  <a:cubicBezTo>
                    <a:pt x="18360" y="12282"/>
                    <a:pt x="19440" y="14824"/>
                    <a:pt x="20160" y="16800"/>
                  </a:cubicBezTo>
                  <a:cubicBezTo>
                    <a:pt x="20880" y="18776"/>
                    <a:pt x="21240" y="201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2850620" y="3172300"/>
              <a:ext cx="337080" cy="36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59" fill="norm" stroke="1" extrusionOk="0">
                  <a:moveTo>
                    <a:pt x="6109" y="13113"/>
                  </a:moveTo>
                  <a:cubicBezTo>
                    <a:pt x="5974" y="12376"/>
                    <a:pt x="5839" y="11640"/>
                    <a:pt x="5434" y="11272"/>
                  </a:cubicBezTo>
                  <a:cubicBezTo>
                    <a:pt x="5029" y="10903"/>
                    <a:pt x="4354" y="10903"/>
                    <a:pt x="3477" y="11456"/>
                  </a:cubicBezTo>
                  <a:cubicBezTo>
                    <a:pt x="2599" y="12008"/>
                    <a:pt x="1519" y="13113"/>
                    <a:pt x="844" y="14708"/>
                  </a:cubicBezTo>
                  <a:cubicBezTo>
                    <a:pt x="169" y="16303"/>
                    <a:pt x="-101" y="18390"/>
                    <a:pt x="34" y="19617"/>
                  </a:cubicBezTo>
                  <a:cubicBezTo>
                    <a:pt x="169" y="20844"/>
                    <a:pt x="709" y="21213"/>
                    <a:pt x="1587" y="21090"/>
                  </a:cubicBezTo>
                  <a:cubicBezTo>
                    <a:pt x="2464" y="20967"/>
                    <a:pt x="3679" y="20353"/>
                    <a:pt x="4692" y="19126"/>
                  </a:cubicBezTo>
                  <a:cubicBezTo>
                    <a:pt x="5704" y="17899"/>
                    <a:pt x="6514" y="16058"/>
                    <a:pt x="6919" y="14831"/>
                  </a:cubicBezTo>
                  <a:cubicBezTo>
                    <a:pt x="7324" y="13603"/>
                    <a:pt x="7324" y="12990"/>
                    <a:pt x="7189" y="12990"/>
                  </a:cubicBezTo>
                  <a:cubicBezTo>
                    <a:pt x="7054" y="12990"/>
                    <a:pt x="6784" y="13603"/>
                    <a:pt x="6649" y="14769"/>
                  </a:cubicBezTo>
                  <a:cubicBezTo>
                    <a:pt x="6514" y="15935"/>
                    <a:pt x="6514" y="17653"/>
                    <a:pt x="6582" y="18819"/>
                  </a:cubicBezTo>
                  <a:cubicBezTo>
                    <a:pt x="6649" y="19985"/>
                    <a:pt x="6784" y="20599"/>
                    <a:pt x="7189" y="20967"/>
                  </a:cubicBezTo>
                  <a:cubicBezTo>
                    <a:pt x="7594" y="21335"/>
                    <a:pt x="8269" y="21458"/>
                    <a:pt x="8809" y="21274"/>
                  </a:cubicBezTo>
                  <a:cubicBezTo>
                    <a:pt x="9349" y="21090"/>
                    <a:pt x="9754" y="20599"/>
                    <a:pt x="10564" y="18451"/>
                  </a:cubicBezTo>
                  <a:cubicBezTo>
                    <a:pt x="11374" y="16303"/>
                    <a:pt x="12589" y="12499"/>
                    <a:pt x="13467" y="9431"/>
                  </a:cubicBezTo>
                  <a:cubicBezTo>
                    <a:pt x="14344" y="6363"/>
                    <a:pt x="14884" y="4031"/>
                    <a:pt x="15289" y="2497"/>
                  </a:cubicBezTo>
                  <a:cubicBezTo>
                    <a:pt x="15694" y="963"/>
                    <a:pt x="15964" y="226"/>
                    <a:pt x="15829" y="42"/>
                  </a:cubicBezTo>
                  <a:cubicBezTo>
                    <a:pt x="15694" y="-142"/>
                    <a:pt x="15154" y="226"/>
                    <a:pt x="14682" y="2067"/>
                  </a:cubicBezTo>
                  <a:cubicBezTo>
                    <a:pt x="14209" y="3908"/>
                    <a:pt x="13804" y="7222"/>
                    <a:pt x="13601" y="10106"/>
                  </a:cubicBezTo>
                  <a:cubicBezTo>
                    <a:pt x="13399" y="12990"/>
                    <a:pt x="13399" y="15444"/>
                    <a:pt x="13669" y="17163"/>
                  </a:cubicBezTo>
                  <a:cubicBezTo>
                    <a:pt x="13939" y="18881"/>
                    <a:pt x="14479" y="19863"/>
                    <a:pt x="15087" y="20415"/>
                  </a:cubicBezTo>
                  <a:cubicBezTo>
                    <a:pt x="15694" y="20967"/>
                    <a:pt x="16369" y="21090"/>
                    <a:pt x="16841" y="20844"/>
                  </a:cubicBezTo>
                  <a:cubicBezTo>
                    <a:pt x="17314" y="20599"/>
                    <a:pt x="17584" y="19985"/>
                    <a:pt x="17449" y="18758"/>
                  </a:cubicBezTo>
                  <a:cubicBezTo>
                    <a:pt x="17314" y="17531"/>
                    <a:pt x="16774" y="15690"/>
                    <a:pt x="15289" y="14401"/>
                  </a:cubicBezTo>
                  <a:cubicBezTo>
                    <a:pt x="13804" y="13113"/>
                    <a:pt x="11374" y="12376"/>
                    <a:pt x="11982" y="11763"/>
                  </a:cubicBezTo>
                  <a:cubicBezTo>
                    <a:pt x="12589" y="11149"/>
                    <a:pt x="16234" y="10658"/>
                    <a:pt x="18327" y="10351"/>
                  </a:cubicBezTo>
                  <a:cubicBezTo>
                    <a:pt x="20419" y="10044"/>
                    <a:pt x="20959" y="9922"/>
                    <a:pt x="21499" y="9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3657600" y="3379407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3636179" y="3275812"/>
              <a:ext cx="27772" cy="13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249" fill="norm" stroke="1" extrusionOk="0">
                  <a:moveTo>
                    <a:pt x="10985" y="21249"/>
                  </a:moveTo>
                  <a:cubicBezTo>
                    <a:pt x="7899" y="16597"/>
                    <a:pt x="4813" y="11944"/>
                    <a:pt x="2499" y="8289"/>
                  </a:cubicBezTo>
                  <a:cubicBezTo>
                    <a:pt x="185" y="4634"/>
                    <a:pt x="-1358" y="1975"/>
                    <a:pt x="1728" y="812"/>
                  </a:cubicBezTo>
                  <a:cubicBezTo>
                    <a:pt x="4813" y="-351"/>
                    <a:pt x="12528" y="-19"/>
                    <a:pt x="20242" y="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3711966" y="3307752"/>
              <a:ext cx="149313" cy="2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26" fill="norm" stroke="1" extrusionOk="0">
                  <a:moveTo>
                    <a:pt x="15479" y="184"/>
                  </a:moveTo>
                  <a:cubicBezTo>
                    <a:pt x="12224" y="-32"/>
                    <a:pt x="8969" y="-248"/>
                    <a:pt x="6159" y="724"/>
                  </a:cubicBezTo>
                  <a:cubicBezTo>
                    <a:pt x="3348" y="1696"/>
                    <a:pt x="980" y="3856"/>
                    <a:pt x="241" y="5368"/>
                  </a:cubicBezTo>
                  <a:cubicBezTo>
                    <a:pt x="-499" y="6880"/>
                    <a:pt x="389" y="7744"/>
                    <a:pt x="3939" y="9472"/>
                  </a:cubicBezTo>
                  <a:cubicBezTo>
                    <a:pt x="7490" y="11200"/>
                    <a:pt x="13704" y="13792"/>
                    <a:pt x="17106" y="15628"/>
                  </a:cubicBezTo>
                  <a:cubicBezTo>
                    <a:pt x="20509" y="17464"/>
                    <a:pt x="21101" y="18544"/>
                    <a:pt x="20805" y="19408"/>
                  </a:cubicBezTo>
                  <a:cubicBezTo>
                    <a:pt x="20509" y="20272"/>
                    <a:pt x="19326" y="20920"/>
                    <a:pt x="17106" y="21136"/>
                  </a:cubicBezTo>
                  <a:cubicBezTo>
                    <a:pt x="14887" y="21352"/>
                    <a:pt x="11633" y="21136"/>
                    <a:pt x="8378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4495800" y="3404807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4365488" y="3336016"/>
              <a:ext cx="244612" cy="19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142" fill="norm" stroke="1" extrusionOk="0">
                  <a:moveTo>
                    <a:pt x="13581" y="5180"/>
                  </a:moveTo>
                  <a:cubicBezTo>
                    <a:pt x="13212" y="3637"/>
                    <a:pt x="12843" y="2094"/>
                    <a:pt x="11550" y="992"/>
                  </a:cubicBezTo>
                  <a:cubicBezTo>
                    <a:pt x="10258" y="-110"/>
                    <a:pt x="8043" y="-771"/>
                    <a:pt x="5920" y="1653"/>
                  </a:cubicBezTo>
                  <a:cubicBezTo>
                    <a:pt x="3797" y="4078"/>
                    <a:pt x="1766" y="9588"/>
                    <a:pt x="750" y="13005"/>
                  </a:cubicBezTo>
                  <a:cubicBezTo>
                    <a:pt x="-265" y="16421"/>
                    <a:pt x="-265" y="17743"/>
                    <a:pt x="843" y="18845"/>
                  </a:cubicBezTo>
                  <a:cubicBezTo>
                    <a:pt x="1950" y="19947"/>
                    <a:pt x="4166" y="20829"/>
                    <a:pt x="6197" y="19396"/>
                  </a:cubicBezTo>
                  <a:cubicBezTo>
                    <a:pt x="8227" y="17964"/>
                    <a:pt x="10073" y="14217"/>
                    <a:pt x="11273" y="11351"/>
                  </a:cubicBezTo>
                  <a:cubicBezTo>
                    <a:pt x="12473" y="8486"/>
                    <a:pt x="13027" y="6502"/>
                    <a:pt x="13304" y="6062"/>
                  </a:cubicBezTo>
                  <a:cubicBezTo>
                    <a:pt x="13581" y="5621"/>
                    <a:pt x="13581" y="6723"/>
                    <a:pt x="13858" y="8486"/>
                  </a:cubicBezTo>
                  <a:cubicBezTo>
                    <a:pt x="14135" y="10249"/>
                    <a:pt x="14689" y="12674"/>
                    <a:pt x="15981" y="14658"/>
                  </a:cubicBezTo>
                  <a:cubicBezTo>
                    <a:pt x="17273" y="16641"/>
                    <a:pt x="19304" y="18184"/>
                    <a:pt x="21335" y="19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5236312" y="3321995"/>
              <a:ext cx="138417" cy="482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86" fill="norm" stroke="1" extrusionOk="0">
                  <a:moveTo>
                    <a:pt x="20681" y="1426"/>
                  </a:moveTo>
                  <a:cubicBezTo>
                    <a:pt x="18747" y="766"/>
                    <a:pt x="16813" y="106"/>
                    <a:pt x="14072" y="11"/>
                  </a:cubicBezTo>
                  <a:cubicBezTo>
                    <a:pt x="11332" y="-83"/>
                    <a:pt x="7786" y="389"/>
                    <a:pt x="5045" y="1568"/>
                  </a:cubicBezTo>
                  <a:cubicBezTo>
                    <a:pt x="2305" y="2747"/>
                    <a:pt x="371" y="4633"/>
                    <a:pt x="48" y="5954"/>
                  </a:cubicBezTo>
                  <a:cubicBezTo>
                    <a:pt x="-274" y="7274"/>
                    <a:pt x="1016" y="8029"/>
                    <a:pt x="3433" y="8170"/>
                  </a:cubicBezTo>
                  <a:cubicBezTo>
                    <a:pt x="5851" y="8312"/>
                    <a:pt x="9398" y="7840"/>
                    <a:pt x="12299" y="6944"/>
                  </a:cubicBezTo>
                  <a:cubicBezTo>
                    <a:pt x="15201" y="6048"/>
                    <a:pt x="17457" y="4727"/>
                    <a:pt x="18747" y="3831"/>
                  </a:cubicBezTo>
                  <a:cubicBezTo>
                    <a:pt x="20036" y="2935"/>
                    <a:pt x="20359" y="2464"/>
                    <a:pt x="20198" y="2605"/>
                  </a:cubicBezTo>
                  <a:cubicBezTo>
                    <a:pt x="20036" y="2747"/>
                    <a:pt x="19392" y="3501"/>
                    <a:pt x="19392" y="5388"/>
                  </a:cubicBezTo>
                  <a:cubicBezTo>
                    <a:pt x="19392" y="7274"/>
                    <a:pt x="20036" y="10293"/>
                    <a:pt x="20520" y="12886"/>
                  </a:cubicBezTo>
                  <a:cubicBezTo>
                    <a:pt x="21004" y="15480"/>
                    <a:pt x="21326" y="17650"/>
                    <a:pt x="20842" y="18970"/>
                  </a:cubicBezTo>
                  <a:cubicBezTo>
                    <a:pt x="20359" y="20291"/>
                    <a:pt x="19069" y="20762"/>
                    <a:pt x="17619" y="21045"/>
                  </a:cubicBezTo>
                  <a:cubicBezTo>
                    <a:pt x="16168" y="21328"/>
                    <a:pt x="14556" y="21423"/>
                    <a:pt x="12944" y="21470"/>
                  </a:cubicBezTo>
                  <a:cubicBezTo>
                    <a:pt x="11332" y="21517"/>
                    <a:pt x="9720" y="21517"/>
                    <a:pt x="7947" y="20621"/>
                  </a:cubicBezTo>
                  <a:cubicBezTo>
                    <a:pt x="6174" y="19725"/>
                    <a:pt x="4239" y="17933"/>
                    <a:pt x="5368" y="16329"/>
                  </a:cubicBezTo>
                  <a:cubicBezTo>
                    <a:pt x="6496" y="14726"/>
                    <a:pt x="10687" y="13311"/>
                    <a:pt x="14878" y="11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5439568" y="3358714"/>
              <a:ext cx="115736" cy="15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0583" fill="norm" stroke="1" extrusionOk="0">
                  <a:moveTo>
                    <a:pt x="16342" y="5133"/>
                  </a:moveTo>
                  <a:cubicBezTo>
                    <a:pt x="15584" y="3493"/>
                    <a:pt x="14826" y="1852"/>
                    <a:pt x="13500" y="895"/>
                  </a:cubicBezTo>
                  <a:cubicBezTo>
                    <a:pt x="12173" y="-62"/>
                    <a:pt x="10278" y="-335"/>
                    <a:pt x="7626" y="485"/>
                  </a:cubicBezTo>
                  <a:cubicBezTo>
                    <a:pt x="4973" y="1306"/>
                    <a:pt x="1563" y="3219"/>
                    <a:pt x="426" y="6911"/>
                  </a:cubicBezTo>
                  <a:cubicBezTo>
                    <a:pt x="-711" y="10602"/>
                    <a:pt x="426" y="16070"/>
                    <a:pt x="3836" y="18668"/>
                  </a:cubicBezTo>
                  <a:cubicBezTo>
                    <a:pt x="7247" y="21265"/>
                    <a:pt x="12931" y="20992"/>
                    <a:pt x="16342" y="19214"/>
                  </a:cubicBezTo>
                  <a:cubicBezTo>
                    <a:pt x="19752" y="17437"/>
                    <a:pt x="20889" y="14156"/>
                    <a:pt x="20700" y="10875"/>
                  </a:cubicBezTo>
                  <a:cubicBezTo>
                    <a:pt x="20510" y="7594"/>
                    <a:pt x="18994" y="4313"/>
                    <a:pt x="17289" y="2809"/>
                  </a:cubicBezTo>
                  <a:cubicBezTo>
                    <a:pt x="15584" y="1306"/>
                    <a:pt x="13689" y="1579"/>
                    <a:pt x="12931" y="2399"/>
                  </a:cubicBezTo>
                  <a:cubicBezTo>
                    <a:pt x="12173" y="3219"/>
                    <a:pt x="12552" y="4587"/>
                    <a:pt x="13878" y="5543"/>
                  </a:cubicBezTo>
                  <a:cubicBezTo>
                    <a:pt x="15205" y="6500"/>
                    <a:pt x="17478" y="7047"/>
                    <a:pt x="19752" y="7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5599613" y="3343873"/>
              <a:ext cx="126811" cy="15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0622" fill="norm" stroke="1" extrusionOk="0">
                  <a:moveTo>
                    <a:pt x="11676" y="6231"/>
                  </a:moveTo>
                  <a:cubicBezTo>
                    <a:pt x="12024" y="4044"/>
                    <a:pt x="12372" y="1856"/>
                    <a:pt x="11676" y="763"/>
                  </a:cubicBezTo>
                  <a:cubicBezTo>
                    <a:pt x="10979" y="-331"/>
                    <a:pt x="9237" y="-331"/>
                    <a:pt x="6972" y="1310"/>
                  </a:cubicBezTo>
                  <a:cubicBezTo>
                    <a:pt x="4708" y="2950"/>
                    <a:pt x="1921" y="6231"/>
                    <a:pt x="701" y="9375"/>
                  </a:cubicBezTo>
                  <a:cubicBezTo>
                    <a:pt x="-518" y="12520"/>
                    <a:pt x="-170" y="15527"/>
                    <a:pt x="1921" y="17715"/>
                  </a:cubicBezTo>
                  <a:cubicBezTo>
                    <a:pt x="4011" y="19902"/>
                    <a:pt x="7843" y="21269"/>
                    <a:pt x="11327" y="20312"/>
                  </a:cubicBezTo>
                  <a:cubicBezTo>
                    <a:pt x="14811" y="19355"/>
                    <a:pt x="17947" y="16074"/>
                    <a:pt x="19514" y="13340"/>
                  </a:cubicBezTo>
                  <a:cubicBezTo>
                    <a:pt x="21082" y="10606"/>
                    <a:pt x="21082" y="8418"/>
                    <a:pt x="20559" y="6778"/>
                  </a:cubicBezTo>
                  <a:cubicBezTo>
                    <a:pt x="20037" y="5137"/>
                    <a:pt x="18992" y="4044"/>
                    <a:pt x="18643" y="3634"/>
                  </a:cubicBezTo>
                  <a:cubicBezTo>
                    <a:pt x="18295" y="3223"/>
                    <a:pt x="18643" y="3497"/>
                    <a:pt x="18992" y="3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5784577" y="3050952"/>
              <a:ext cx="139610" cy="46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21" fill="norm" stroke="1" extrusionOk="0">
                  <a:moveTo>
                    <a:pt x="13582" y="14964"/>
                  </a:moveTo>
                  <a:cubicBezTo>
                    <a:pt x="12615" y="14578"/>
                    <a:pt x="11647" y="14192"/>
                    <a:pt x="10197" y="14000"/>
                  </a:cubicBezTo>
                  <a:cubicBezTo>
                    <a:pt x="8746" y="13807"/>
                    <a:pt x="6812" y="13807"/>
                    <a:pt x="4716" y="14626"/>
                  </a:cubicBezTo>
                  <a:cubicBezTo>
                    <a:pt x="2620" y="15446"/>
                    <a:pt x="364" y="17085"/>
                    <a:pt x="41" y="18387"/>
                  </a:cubicBezTo>
                  <a:cubicBezTo>
                    <a:pt x="-281" y="19689"/>
                    <a:pt x="1331" y="20653"/>
                    <a:pt x="2943" y="21087"/>
                  </a:cubicBezTo>
                  <a:cubicBezTo>
                    <a:pt x="4555" y="21521"/>
                    <a:pt x="6167" y="21425"/>
                    <a:pt x="8907" y="20171"/>
                  </a:cubicBezTo>
                  <a:cubicBezTo>
                    <a:pt x="11647" y="18917"/>
                    <a:pt x="15516" y="16507"/>
                    <a:pt x="17773" y="13807"/>
                  </a:cubicBezTo>
                  <a:cubicBezTo>
                    <a:pt x="20029" y="11107"/>
                    <a:pt x="20674" y="8117"/>
                    <a:pt x="20997" y="5948"/>
                  </a:cubicBezTo>
                  <a:cubicBezTo>
                    <a:pt x="21319" y="3778"/>
                    <a:pt x="21319" y="2428"/>
                    <a:pt x="21158" y="1512"/>
                  </a:cubicBezTo>
                  <a:cubicBezTo>
                    <a:pt x="20997" y="596"/>
                    <a:pt x="20674" y="114"/>
                    <a:pt x="19707" y="17"/>
                  </a:cubicBezTo>
                  <a:cubicBezTo>
                    <a:pt x="18740" y="-79"/>
                    <a:pt x="17128" y="210"/>
                    <a:pt x="15838" y="1560"/>
                  </a:cubicBezTo>
                  <a:cubicBezTo>
                    <a:pt x="14549" y="2910"/>
                    <a:pt x="13582" y="5321"/>
                    <a:pt x="13582" y="8117"/>
                  </a:cubicBezTo>
                  <a:cubicBezTo>
                    <a:pt x="13582" y="10914"/>
                    <a:pt x="14549" y="14096"/>
                    <a:pt x="15677" y="16025"/>
                  </a:cubicBezTo>
                  <a:cubicBezTo>
                    <a:pt x="16806" y="17953"/>
                    <a:pt x="18095" y="18628"/>
                    <a:pt x="19385" y="19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6362720" y="3295858"/>
              <a:ext cx="184131" cy="213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976" fill="norm" stroke="1" extrusionOk="0">
                  <a:moveTo>
                    <a:pt x="1454" y="10067"/>
                  </a:moveTo>
                  <a:cubicBezTo>
                    <a:pt x="2667" y="10275"/>
                    <a:pt x="3881" y="10483"/>
                    <a:pt x="5337" y="9548"/>
                  </a:cubicBezTo>
                  <a:cubicBezTo>
                    <a:pt x="6793" y="8613"/>
                    <a:pt x="8492" y="6537"/>
                    <a:pt x="9463" y="4875"/>
                  </a:cubicBezTo>
                  <a:cubicBezTo>
                    <a:pt x="10433" y="3213"/>
                    <a:pt x="10676" y="1967"/>
                    <a:pt x="10312" y="1033"/>
                  </a:cubicBezTo>
                  <a:cubicBezTo>
                    <a:pt x="9948" y="98"/>
                    <a:pt x="8977" y="-525"/>
                    <a:pt x="7036" y="617"/>
                  </a:cubicBezTo>
                  <a:cubicBezTo>
                    <a:pt x="5094" y="1760"/>
                    <a:pt x="2182" y="4667"/>
                    <a:pt x="847" y="7783"/>
                  </a:cubicBezTo>
                  <a:cubicBezTo>
                    <a:pt x="-488" y="10898"/>
                    <a:pt x="-245" y="14221"/>
                    <a:pt x="1575" y="16713"/>
                  </a:cubicBezTo>
                  <a:cubicBezTo>
                    <a:pt x="3395" y="19206"/>
                    <a:pt x="6793" y="20867"/>
                    <a:pt x="10312" y="20971"/>
                  </a:cubicBezTo>
                  <a:cubicBezTo>
                    <a:pt x="13831" y="21075"/>
                    <a:pt x="17472" y="19621"/>
                    <a:pt x="21112" y="18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6564968" y="3297866"/>
              <a:ext cx="101166" cy="21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0946" fill="norm" stroke="1" extrusionOk="0">
                  <a:moveTo>
                    <a:pt x="11621" y="1753"/>
                  </a:moveTo>
                  <a:cubicBezTo>
                    <a:pt x="9927" y="1136"/>
                    <a:pt x="8233" y="519"/>
                    <a:pt x="6327" y="211"/>
                  </a:cubicBezTo>
                  <a:cubicBezTo>
                    <a:pt x="4421" y="-98"/>
                    <a:pt x="2304" y="-98"/>
                    <a:pt x="1033" y="416"/>
                  </a:cubicBezTo>
                  <a:cubicBezTo>
                    <a:pt x="-237" y="931"/>
                    <a:pt x="-661" y="1959"/>
                    <a:pt x="1668" y="4016"/>
                  </a:cubicBezTo>
                  <a:cubicBezTo>
                    <a:pt x="3998" y="6073"/>
                    <a:pt x="9080" y="9159"/>
                    <a:pt x="12468" y="11216"/>
                  </a:cubicBezTo>
                  <a:cubicBezTo>
                    <a:pt x="15857" y="13273"/>
                    <a:pt x="17551" y="14302"/>
                    <a:pt x="18821" y="15639"/>
                  </a:cubicBezTo>
                  <a:cubicBezTo>
                    <a:pt x="20092" y="16976"/>
                    <a:pt x="20939" y="18622"/>
                    <a:pt x="19457" y="19753"/>
                  </a:cubicBezTo>
                  <a:cubicBezTo>
                    <a:pt x="17974" y="20885"/>
                    <a:pt x="14163" y="21502"/>
                    <a:pt x="10986" y="20268"/>
                  </a:cubicBezTo>
                  <a:cubicBezTo>
                    <a:pt x="7810" y="19033"/>
                    <a:pt x="5268" y="15948"/>
                    <a:pt x="4210" y="14096"/>
                  </a:cubicBezTo>
                  <a:cubicBezTo>
                    <a:pt x="3151" y="12245"/>
                    <a:pt x="3574" y="11628"/>
                    <a:pt x="3998" y="11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6724279" y="3157157"/>
              <a:ext cx="171821" cy="35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543" fill="norm" stroke="1" extrusionOk="0">
                  <a:moveTo>
                    <a:pt x="6906" y="0"/>
                  </a:moveTo>
                  <a:cubicBezTo>
                    <a:pt x="5127" y="2700"/>
                    <a:pt x="3348" y="5400"/>
                    <a:pt x="2332" y="8357"/>
                  </a:cubicBezTo>
                  <a:cubicBezTo>
                    <a:pt x="1315" y="11314"/>
                    <a:pt x="1061" y="14529"/>
                    <a:pt x="1061" y="16586"/>
                  </a:cubicBezTo>
                  <a:cubicBezTo>
                    <a:pt x="1061" y="18643"/>
                    <a:pt x="1315" y="19543"/>
                    <a:pt x="2077" y="20250"/>
                  </a:cubicBezTo>
                  <a:cubicBezTo>
                    <a:pt x="2840" y="20957"/>
                    <a:pt x="4110" y="21471"/>
                    <a:pt x="5254" y="21536"/>
                  </a:cubicBezTo>
                  <a:cubicBezTo>
                    <a:pt x="6397" y="21600"/>
                    <a:pt x="7414" y="21214"/>
                    <a:pt x="8303" y="20314"/>
                  </a:cubicBezTo>
                  <a:cubicBezTo>
                    <a:pt x="9193" y="19414"/>
                    <a:pt x="9955" y="18000"/>
                    <a:pt x="9574" y="16650"/>
                  </a:cubicBezTo>
                  <a:cubicBezTo>
                    <a:pt x="9193" y="15300"/>
                    <a:pt x="7668" y="14014"/>
                    <a:pt x="6143" y="13179"/>
                  </a:cubicBezTo>
                  <a:cubicBezTo>
                    <a:pt x="4619" y="12343"/>
                    <a:pt x="3094" y="11957"/>
                    <a:pt x="1696" y="11764"/>
                  </a:cubicBezTo>
                  <a:cubicBezTo>
                    <a:pt x="299" y="11571"/>
                    <a:pt x="-972" y="11571"/>
                    <a:pt x="1061" y="11636"/>
                  </a:cubicBezTo>
                  <a:cubicBezTo>
                    <a:pt x="3094" y="11700"/>
                    <a:pt x="8430" y="11829"/>
                    <a:pt x="11607" y="12150"/>
                  </a:cubicBezTo>
                  <a:cubicBezTo>
                    <a:pt x="14783" y="12471"/>
                    <a:pt x="15800" y="12986"/>
                    <a:pt x="16562" y="13693"/>
                  </a:cubicBezTo>
                  <a:cubicBezTo>
                    <a:pt x="17324" y="14400"/>
                    <a:pt x="17833" y="15300"/>
                    <a:pt x="17706" y="16329"/>
                  </a:cubicBezTo>
                  <a:cubicBezTo>
                    <a:pt x="17579" y="17357"/>
                    <a:pt x="16816" y="18514"/>
                    <a:pt x="16435" y="18643"/>
                  </a:cubicBezTo>
                  <a:cubicBezTo>
                    <a:pt x="16054" y="18771"/>
                    <a:pt x="16054" y="17871"/>
                    <a:pt x="16816" y="15814"/>
                  </a:cubicBezTo>
                  <a:cubicBezTo>
                    <a:pt x="17579" y="13757"/>
                    <a:pt x="19103" y="10543"/>
                    <a:pt x="20628" y="7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6955366" y="3099625"/>
              <a:ext cx="537634" cy="35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680" y="12983"/>
                  </a:moveTo>
                  <a:cubicBezTo>
                    <a:pt x="510" y="15016"/>
                    <a:pt x="340" y="17049"/>
                    <a:pt x="213" y="18447"/>
                  </a:cubicBezTo>
                  <a:cubicBezTo>
                    <a:pt x="85" y="19844"/>
                    <a:pt x="0" y="20607"/>
                    <a:pt x="0" y="20670"/>
                  </a:cubicBezTo>
                  <a:cubicBezTo>
                    <a:pt x="0" y="20734"/>
                    <a:pt x="85" y="20098"/>
                    <a:pt x="255" y="19145"/>
                  </a:cubicBezTo>
                  <a:cubicBezTo>
                    <a:pt x="425" y="18193"/>
                    <a:pt x="680" y="16922"/>
                    <a:pt x="935" y="15969"/>
                  </a:cubicBezTo>
                  <a:cubicBezTo>
                    <a:pt x="1191" y="15016"/>
                    <a:pt x="1446" y="14381"/>
                    <a:pt x="1701" y="14381"/>
                  </a:cubicBezTo>
                  <a:cubicBezTo>
                    <a:pt x="1956" y="14381"/>
                    <a:pt x="2211" y="15016"/>
                    <a:pt x="2424" y="15778"/>
                  </a:cubicBezTo>
                  <a:cubicBezTo>
                    <a:pt x="2636" y="16541"/>
                    <a:pt x="2806" y="17430"/>
                    <a:pt x="3061" y="17557"/>
                  </a:cubicBezTo>
                  <a:cubicBezTo>
                    <a:pt x="3317" y="17684"/>
                    <a:pt x="3657" y="17049"/>
                    <a:pt x="3954" y="16414"/>
                  </a:cubicBezTo>
                  <a:cubicBezTo>
                    <a:pt x="4252" y="15778"/>
                    <a:pt x="4507" y="15143"/>
                    <a:pt x="4847" y="14571"/>
                  </a:cubicBezTo>
                  <a:cubicBezTo>
                    <a:pt x="5187" y="14000"/>
                    <a:pt x="5613" y="13491"/>
                    <a:pt x="5825" y="13555"/>
                  </a:cubicBezTo>
                  <a:cubicBezTo>
                    <a:pt x="6038" y="13618"/>
                    <a:pt x="6038" y="14254"/>
                    <a:pt x="6080" y="15207"/>
                  </a:cubicBezTo>
                  <a:cubicBezTo>
                    <a:pt x="6123" y="16160"/>
                    <a:pt x="6208" y="17430"/>
                    <a:pt x="6420" y="18320"/>
                  </a:cubicBezTo>
                  <a:cubicBezTo>
                    <a:pt x="6633" y="19209"/>
                    <a:pt x="6973" y="19717"/>
                    <a:pt x="7398" y="19908"/>
                  </a:cubicBezTo>
                  <a:cubicBezTo>
                    <a:pt x="7824" y="20098"/>
                    <a:pt x="8334" y="19971"/>
                    <a:pt x="8929" y="19336"/>
                  </a:cubicBezTo>
                  <a:cubicBezTo>
                    <a:pt x="9524" y="18701"/>
                    <a:pt x="10205" y="17557"/>
                    <a:pt x="10587" y="16604"/>
                  </a:cubicBezTo>
                  <a:cubicBezTo>
                    <a:pt x="10970" y="15651"/>
                    <a:pt x="11055" y="14889"/>
                    <a:pt x="10885" y="14381"/>
                  </a:cubicBezTo>
                  <a:cubicBezTo>
                    <a:pt x="10715" y="13873"/>
                    <a:pt x="10290" y="13618"/>
                    <a:pt x="9907" y="13682"/>
                  </a:cubicBezTo>
                  <a:cubicBezTo>
                    <a:pt x="9524" y="13745"/>
                    <a:pt x="9184" y="14127"/>
                    <a:pt x="8844" y="14889"/>
                  </a:cubicBezTo>
                  <a:cubicBezTo>
                    <a:pt x="8504" y="15651"/>
                    <a:pt x="8164" y="16795"/>
                    <a:pt x="7994" y="17748"/>
                  </a:cubicBezTo>
                  <a:cubicBezTo>
                    <a:pt x="7824" y="18701"/>
                    <a:pt x="7824" y="19463"/>
                    <a:pt x="8079" y="19908"/>
                  </a:cubicBezTo>
                  <a:cubicBezTo>
                    <a:pt x="8334" y="20353"/>
                    <a:pt x="8844" y="20480"/>
                    <a:pt x="9397" y="20225"/>
                  </a:cubicBezTo>
                  <a:cubicBezTo>
                    <a:pt x="9950" y="19971"/>
                    <a:pt x="10545" y="19336"/>
                    <a:pt x="11098" y="19018"/>
                  </a:cubicBezTo>
                  <a:cubicBezTo>
                    <a:pt x="11650" y="18701"/>
                    <a:pt x="12161" y="18701"/>
                    <a:pt x="12671" y="17938"/>
                  </a:cubicBezTo>
                  <a:cubicBezTo>
                    <a:pt x="13181" y="17176"/>
                    <a:pt x="13691" y="15651"/>
                    <a:pt x="14414" y="12983"/>
                  </a:cubicBezTo>
                  <a:cubicBezTo>
                    <a:pt x="15137" y="10315"/>
                    <a:pt x="16072" y="6503"/>
                    <a:pt x="16625" y="4025"/>
                  </a:cubicBezTo>
                  <a:cubicBezTo>
                    <a:pt x="17178" y="1548"/>
                    <a:pt x="17348" y="404"/>
                    <a:pt x="17263" y="87"/>
                  </a:cubicBezTo>
                  <a:cubicBezTo>
                    <a:pt x="17178" y="-231"/>
                    <a:pt x="16838" y="277"/>
                    <a:pt x="16243" y="2437"/>
                  </a:cubicBezTo>
                  <a:cubicBezTo>
                    <a:pt x="15647" y="4597"/>
                    <a:pt x="14797" y="8409"/>
                    <a:pt x="14329" y="11585"/>
                  </a:cubicBezTo>
                  <a:cubicBezTo>
                    <a:pt x="13861" y="14762"/>
                    <a:pt x="13776" y="17303"/>
                    <a:pt x="13861" y="18828"/>
                  </a:cubicBezTo>
                  <a:cubicBezTo>
                    <a:pt x="13946" y="20353"/>
                    <a:pt x="14202" y="20861"/>
                    <a:pt x="14542" y="21115"/>
                  </a:cubicBezTo>
                  <a:cubicBezTo>
                    <a:pt x="14882" y="21369"/>
                    <a:pt x="15307" y="21369"/>
                    <a:pt x="16072" y="20670"/>
                  </a:cubicBezTo>
                  <a:cubicBezTo>
                    <a:pt x="16838" y="19971"/>
                    <a:pt x="17943" y="18574"/>
                    <a:pt x="18581" y="17557"/>
                  </a:cubicBezTo>
                  <a:cubicBezTo>
                    <a:pt x="19219" y="16541"/>
                    <a:pt x="19389" y="15905"/>
                    <a:pt x="19559" y="15270"/>
                  </a:cubicBezTo>
                  <a:cubicBezTo>
                    <a:pt x="19729" y="14635"/>
                    <a:pt x="19899" y="14000"/>
                    <a:pt x="19772" y="13555"/>
                  </a:cubicBezTo>
                  <a:cubicBezTo>
                    <a:pt x="19644" y="13110"/>
                    <a:pt x="19219" y="12856"/>
                    <a:pt x="18836" y="12983"/>
                  </a:cubicBezTo>
                  <a:cubicBezTo>
                    <a:pt x="18454" y="13110"/>
                    <a:pt x="18113" y="13618"/>
                    <a:pt x="17773" y="14698"/>
                  </a:cubicBezTo>
                  <a:cubicBezTo>
                    <a:pt x="17433" y="15778"/>
                    <a:pt x="17093" y="17430"/>
                    <a:pt x="17008" y="18574"/>
                  </a:cubicBezTo>
                  <a:cubicBezTo>
                    <a:pt x="16923" y="19717"/>
                    <a:pt x="17093" y="20353"/>
                    <a:pt x="17731" y="20670"/>
                  </a:cubicBezTo>
                  <a:cubicBezTo>
                    <a:pt x="18369" y="20988"/>
                    <a:pt x="19474" y="20988"/>
                    <a:pt x="20197" y="20734"/>
                  </a:cubicBezTo>
                  <a:cubicBezTo>
                    <a:pt x="20920" y="20480"/>
                    <a:pt x="21260" y="19971"/>
                    <a:pt x="21600" y="19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7255933" y="3188907"/>
              <a:ext cx="230717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2" y="21600"/>
                  </a:moveTo>
                  <a:cubicBezTo>
                    <a:pt x="991" y="20400"/>
                    <a:pt x="0" y="19200"/>
                    <a:pt x="0" y="17700"/>
                  </a:cubicBezTo>
                  <a:cubicBezTo>
                    <a:pt x="0" y="16200"/>
                    <a:pt x="991" y="14400"/>
                    <a:pt x="4756" y="11400"/>
                  </a:cubicBezTo>
                  <a:cubicBezTo>
                    <a:pt x="8521" y="8400"/>
                    <a:pt x="15061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8020050" y="3138902"/>
              <a:ext cx="374650" cy="68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5858" y="9147"/>
                  </a:moveTo>
                  <a:cubicBezTo>
                    <a:pt x="5614" y="8814"/>
                    <a:pt x="5369" y="8482"/>
                    <a:pt x="4881" y="8316"/>
                  </a:cubicBezTo>
                  <a:cubicBezTo>
                    <a:pt x="4393" y="8150"/>
                    <a:pt x="3661" y="8150"/>
                    <a:pt x="2807" y="8582"/>
                  </a:cubicBezTo>
                  <a:cubicBezTo>
                    <a:pt x="1953" y="9014"/>
                    <a:pt x="976" y="9878"/>
                    <a:pt x="488" y="10509"/>
                  </a:cubicBezTo>
                  <a:cubicBezTo>
                    <a:pt x="0" y="11141"/>
                    <a:pt x="0" y="11539"/>
                    <a:pt x="0" y="11905"/>
                  </a:cubicBezTo>
                  <a:cubicBezTo>
                    <a:pt x="0" y="12270"/>
                    <a:pt x="0" y="12603"/>
                    <a:pt x="366" y="12835"/>
                  </a:cubicBezTo>
                  <a:cubicBezTo>
                    <a:pt x="732" y="13068"/>
                    <a:pt x="1464" y="13201"/>
                    <a:pt x="2807" y="12802"/>
                  </a:cubicBezTo>
                  <a:cubicBezTo>
                    <a:pt x="4149" y="12403"/>
                    <a:pt x="6102" y="11473"/>
                    <a:pt x="7261" y="10210"/>
                  </a:cubicBezTo>
                  <a:cubicBezTo>
                    <a:pt x="8420" y="8947"/>
                    <a:pt x="8786" y="7352"/>
                    <a:pt x="8542" y="5857"/>
                  </a:cubicBezTo>
                  <a:cubicBezTo>
                    <a:pt x="8298" y="4361"/>
                    <a:pt x="7444" y="2966"/>
                    <a:pt x="6773" y="2102"/>
                  </a:cubicBezTo>
                  <a:cubicBezTo>
                    <a:pt x="6102" y="1238"/>
                    <a:pt x="5614" y="905"/>
                    <a:pt x="5797" y="706"/>
                  </a:cubicBezTo>
                  <a:cubicBezTo>
                    <a:pt x="5980" y="507"/>
                    <a:pt x="6834" y="440"/>
                    <a:pt x="8481" y="341"/>
                  </a:cubicBezTo>
                  <a:cubicBezTo>
                    <a:pt x="10129" y="241"/>
                    <a:pt x="12569" y="108"/>
                    <a:pt x="14095" y="41"/>
                  </a:cubicBezTo>
                  <a:cubicBezTo>
                    <a:pt x="15620" y="-25"/>
                    <a:pt x="16231" y="-25"/>
                    <a:pt x="16597" y="141"/>
                  </a:cubicBezTo>
                  <a:cubicBezTo>
                    <a:pt x="16963" y="307"/>
                    <a:pt x="17085" y="640"/>
                    <a:pt x="16475" y="1437"/>
                  </a:cubicBezTo>
                  <a:cubicBezTo>
                    <a:pt x="15864" y="2235"/>
                    <a:pt x="14522" y="3497"/>
                    <a:pt x="12875" y="5425"/>
                  </a:cubicBezTo>
                  <a:cubicBezTo>
                    <a:pt x="11227" y="7352"/>
                    <a:pt x="9275" y="9944"/>
                    <a:pt x="7932" y="12370"/>
                  </a:cubicBezTo>
                  <a:cubicBezTo>
                    <a:pt x="6590" y="14796"/>
                    <a:pt x="5858" y="17056"/>
                    <a:pt x="5797" y="18584"/>
                  </a:cubicBezTo>
                  <a:cubicBezTo>
                    <a:pt x="5736" y="20113"/>
                    <a:pt x="6346" y="20910"/>
                    <a:pt x="7322" y="21243"/>
                  </a:cubicBezTo>
                  <a:cubicBezTo>
                    <a:pt x="8298" y="21575"/>
                    <a:pt x="9641" y="21442"/>
                    <a:pt x="11044" y="20445"/>
                  </a:cubicBezTo>
                  <a:cubicBezTo>
                    <a:pt x="12447" y="19448"/>
                    <a:pt x="13912" y="17587"/>
                    <a:pt x="14644" y="16258"/>
                  </a:cubicBezTo>
                  <a:cubicBezTo>
                    <a:pt x="15376" y="14929"/>
                    <a:pt x="15376" y="14131"/>
                    <a:pt x="15193" y="13600"/>
                  </a:cubicBezTo>
                  <a:cubicBezTo>
                    <a:pt x="15010" y="13068"/>
                    <a:pt x="14644" y="12802"/>
                    <a:pt x="14156" y="12569"/>
                  </a:cubicBezTo>
                  <a:cubicBezTo>
                    <a:pt x="13668" y="12337"/>
                    <a:pt x="13058" y="12137"/>
                    <a:pt x="13058" y="12005"/>
                  </a:cubicBezTo>
                  <a:cubicBezTo>
                    <a:pt x="13058" y="11872"/>
                    <a:pt x="13668" y="11805"/>
                    <a:pt x="15193" y="11672"/>
                  </a:cubicBezTo>
                  <a:cubicBezTo>
                    <a:pt x="16719" y="11539"/>
                    <a:pt x="19159" y="11340"/>
                    <a:pt x="21600" y="1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9113429" y="3307121"/>
              <a:ext cx="180038" cy="47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09" fill="norm" stroke="1" extrusionOk="0">
                  <a:moveTo>
                    <a:pt x="8055" y="5248"/>
                  </a:moveTo>
                  <a:cubicBezTo>
                    <a:pt x="6814" y="7531"/>
                    <a:pt x="5572" y="9815"/>
                    <a:pt x="4703" y="12289"/>
                  </a:cubicBezTo>
                  <a:cubicBezTo>
                    <a:pt x="3834" y="14763"/>
                    <a:pt x="3338" y="17427"/>
                    <a:pt x="3090" y="19045"/>
                  </a:cubicBezTo>
                  <a:cubicBezTo>
                    <a:pt x="2841" y="20663"/>
                    <a:pt x="2841" y="21234"/>
                    <a:pt x="2345" y="21376"/>
                  </a:cubicBezTo>
                  <a:cubicBezTo>
                    <a:pt x="1848" y="21519"/>
                    <a:pt x="855" y="21234"/>
                    <a:pt x="359" y="19806"/>
                  </a:cubicBezTo>
                  <a:cubicBezTo>
                    <a:pt x="-138" y="18379"/>
                    <a:pt x="-138" y="15810"/>
                    <a:pt x="483" y="13003"/>
                  </a:cubicBezTo>
                  <a:cubicBezTo>
                    <a:pt x="1103" y="10196"/>
                    <a:pt x="2345" y="7151"/>
                    <a:pt x="3586" y="5057"/>
                  </a:cubicBezTo>
                  <a:cubicBezTo>
                    <a:pt x="4828" y="2964"/>
                    <a:pt x="6069" y="1822"/>
                    <a:pt x="7931" y="1061"/>
                  </a:cubicBezTo>
                  <a:cubicBezTo>
                    <a:pt x="9793" y="300"/>
                    <a:pt x="12276" y="-81"/>
                    <a:pt x="14634" y="14"/>
                  </a:cubicBezTo>
                  <a:cubicBezTo>
                    <a:pt x="16993" y="109"/>
                    <a:pt x="19228" y="680"/>
                    <a:pt x="20345" y="1822"/>
                  </a:cubicBezTo>
                  <a:cubicBezTo>
                    <a:pt x="21462" y="2964"/>
                    <a:pt x="21462" y="4677"/>
                    <a:pt x="19724" y="5961"/>
                  </a:cubicBezTo>
                  <a:cubicBezTo>
                    <a:pt x="17986" y="7246"/>
                    <a:pt x="14510" y="8102"/>
                    <a:pt x="11779" y="8578"/>
                  </a:cubicBezTo>
                  <a:cubicBezTo>
                    <a:pt x="9048" y="9054"/>
                    <a:pt x="7062" y="9149"/>
                    <a:pt x="5572" y="9054"/>
                  </a:cubicBezTo>
                  <a:cubicBezTo>
                    <a:pt x="4083" y="8959"/>
                    <a:pt x="3090" y="8673"/>
                    <a:pt x="2965" y="8150"/>
                  </a:cubicBezTo>
                  <a:cubicBezTo>
                    <a:pt x="2841" y="7626"/>
                    <a:pt x="3586" y="6865"/>
                    <a:pt x="4331" y="6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9155486" y="3060778"/>
              <a:ext cx="134564" cy="17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55" fill="norm" stroke="1" extrusionOk="0">
                  <a:moveTo>
                    <a:pt x="7281" y="8522"/>
                  </a:moveTo>
                  <a:cubicBezTo>
                    <a:pt x="5593" y="11317"/>
                    <a:pt x="3906" y="14113"/>
                    <a:pt x="2556" y="16527"/>
                  </a:cubicBezTo>
                  <a:cubicBezTo>
                    <a:pt x="1206" y="18941"/>
                    <a:pt x="193" y="20974"/>
                    <a:pt x="25" y="21228"/>
                  </a:cubicBezTo>
                  <a:cubicBezTo>
                    <a:pt x="-144" y="21482"/>
                    <a:pt x="531" y="19957"/>
                    <a:pt x="2725" y="16654"/>
                  </a:cubicBezTo>
                  <a:cubicBezTo>
                    <a:pt x="4919" y="13350"/>
                    <a:pt x="8631" y="8268"/>
                    <a:pt x="11331" y="4964"/>
                  </a:cubicBezTo>
                  <a:cubicBezTo>
                    <a:pt x="14031" y="1661"/>
                    <a:pt x="15719" y="136"/>
                    <a:pt x="16731" y="9"/>
                  </a:cubicBezTo>
                  <a:cubicBezTo>
                    <a:pt x="17744" y="-118"/>
                    <a:pt x="18081" y="1153"/>
                    <a:pt x="18756" y="4710"/>
                  </a:cubicBezTo>
                  <a:cubicBezTo>
                    <a:pt x="19431" y="8268"/>
                    <a:pt x="20444" y="14113"/>
                    <a:pt x="21456" y="19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9017000" y="3792157"/>
              <a:ext cx="215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9104768" y="3754057"/>
              <a:ext cx="236082" cy="6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05" fill="norm" stroke="1" extrusionOk="0">
                  <a:moveTo>
                    <a:pt x="1839" y="20250"/>
                  </a:moveTo>
                  <a:cubicBezTo>
                    <a:pt x="874" y="20925"/>
                    <a:pt x="-90" y="21600"/>
                    <a:pt x="6" y="20925"/>
                  </a:cubicBezTo>
                  <a:cubicBezTo>
                    <a:pt x="103" y="20250"/>
                    <a:pt x="1260" y="18225"/>
                    <a:pt x="5021" y="14512"/>
                  </a:cubicBezTo>
                  <a:cubicBezTo>
                    <a:pt x="8781" y="10800"/>
                    <a:pt x="15146" y="540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9577036" y="3105839"/>
              <a:ext cx="160303" cy="27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317" fill="norm" stroke="1" extrusionOk="0">
                  <a:moveTo>
                    <a:pt x="1481" y="4875"/>
                  </a:moveTo>
                  <a:cubicBezTo>
                    <a:pt x="934" y="4069"/>
                    <a:pt x="387" y="3263"/>
                    <a:pt x="113" y="2457"/>
                  </a:cubicBezTo>
                  <a:cubicBezTo>
                    <a:pt x="-160" y="1651"/>
                    <a:pt x="-160" y="845"/>
                    <a:pt x="2711" y="362"/>
                  </a:cubicBezTo>
                  <a:cubicBezTo>
                    <a:pt x="5582" y="-122"/>
                    <a:pt x="11324" y="-283"/>
                    <a:pt x="15288" y="926"/>
                  </a:cubicBezTo>
                  <a:cubicBezTo>
                    <a:pt x="19253" y="2135"/>
                    <a:pt x="21440" y="4714"/>
                    <a:pt x="20483" y="7777"/>
                  </a:cubicBezTo>
                  <a:cubicBezTo>
                    <a:pt x="19526" y="10839"/>
                    <a:pt x="15425" y="14386"/>
                    <a:pt x="12827" y="16723"/>
                  </a:cubicBezTo>
                  <a:cubicBezTo>
                    <a:pt x="10230" y="19060"/>
                    <a:pt x="9136" y="20189"/>
                    <a:pt x="8043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9626599" y="3525457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2270071" y="4218519"/>
              <a:ext cx="330484" cy="151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71" fill="norm" stroke="1" extrusionOk="0">
                  <a:moveTo>
                    <a:pt x="1849" y="13371"/>
                  </a:moveTo>
                  <a:cubicBezTo>
                    <a:pt x="892" y="13071"/>
                    <a:pt x="-65" y="12771"/>
                    <a:pt x="3" y="12621"/>
                  </a:cubicBezTo>
                  <a:cubicBezTo>
                    <a:pt x="72" y="12471"/>
                    <a:pt x="1165" y="12471"/>
                    <a:pt x="3421" y="12321"/>
                  </a:cubicBezTo>
                  <a:cubicBezTo>
                    <a:pt x="5677" y="12171"/>
                    <a:pt x="9094" y="11871"/>
                    <a:pt x="11487" y="11571"/>
                  </a:cubicBezTo>
                  <a:cubicBezTo>
                    <a:pt x="13879" y="11271"/>
                    <a:pt x="15246" y="10971"/>
                    <a:pt x="16203" y="10371"/>
                  </a:cubicBezTo>
                  <a:cubicBezTo>
                    <a:pt x="17160" y="9771"/>
                    <a:pt x="17707" y="8871"/>
                    <a:pt x="17844" y="7671"/>
                  </a:cubicBezTo>
                  <a:cubicBezTo>
                    <a:pt x="17981" y="6471"/>
                    <a:pt x="17707" y="4971"/>
                    <a:pt x="17024" y="3621"/>
                  </a:cubicBezTo>
                  <a:cubicBezTo>
                    <a:pt x="16340" y="2271"/>
                    <a:pt x="15246" y="1071"/>
                    <a:pt x="15041" y="471"/>
                  </a:cubicBezTo>
                  <a:cubicBezTo>
                    <a:pt x="14836" y="-129"/>
                    <a:pt x="15520" y="-129"/>
                    <a:pt x="16613" y="321"/>
                  </a:cubicBezTo>
                  <a:cubicBezTo>
                    <a:pt x="17707" y="771"/>
                    <a:pt x="19211" y="1671"/>
                    <a:pt x="20168" y="3921"/>
                  </a:cubicBezTo>
                  <a:cubicBezTo>
                    <a:pt x="21125" y="6171"/>
                    <a:pt x="21535" y="9771"/>
                    <a:pt x="21262" y="12921"/>
                  </a:cubicBezTo>
                  <a:cubicBezTo>
                    <a:pt x="20988" y="16071"/>
                    <a:pt x="20031" y="18771"/>
                    <a:pt x="19074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2924979" y="4084257"/>
              <a:ext cx="230971" cy="343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84" fill="norm" stroke="1" extrusionOk="0">
                  <a:moveTo>
                    <a:pt x="2576" y="0"/>
                  </a:moveTo>
                  <a:cubicBezTo>
                    <a:pt x="2772" y="5301"/>
                    <a:pt x="2969" y="10601"/>
                    <a:pt x="3067" y="13980"/>
                  </a:cubicBezTo>
                  <a:cubicBezTo>
                    <a:pt x="3165" y="17360"/>
                    <a:pt x="3165" y="18817"/>
                    <a:pt x="3165" y="19877"/>
                  </a:cubicBezTo>
                  <a:cubicBezTo>
                    <a:pt x="3165" y="20937"/>
                    <a:pt x="3165" y="21600"/>
                    <a:pt x="2871" y="21467"/>
                  </a:cubicBezTo>
                  <a:cubicBezTo>
                    <a:pt x="2576" y="21335"/>
                    <a:pt x="1987" y="20407"/>
                    <a:pt x="1496" y="19546"/>
                  </a:cubicBezTo>
                  <a:cubicBezTo>
                    <a:pt x="1005" y="18685"/>
                    <a:pt x="612" y="17890"/>
                    <a:pt x="318" y="17028"/>
                  </a:cubicBezTo>
                  <a:cubicBezTo>
                    <a:pt x="23" y="16167"/>
                    <a:pt x="-173" y="15239"/>
                    <a:pt x="220" y="14775"/>
                  </a:cubicBezTo>
                  <a:cubicBezTo>
                    <a:pt x="612" y="14312"/>
                    <a:pt x="1594" y="14312"/>
                    <a:pt x="3067" y="14312"/>
                  </a:cubicBezTo>
                  <a:cubicBezTo>
                    <a:pt x="4540" y="14312"/>
                    <a:pt x="6503" y="14312"/>
                    <a:pt x="8271" y="13583"/>
                  </a:cubicBezTo>
                  <a:cubicBezTo>
                    <a:pt x="10038" y="12854"/>
                    <a:pt x="11609" y="11396"/>
                    <a:pt x="12885" y="9607"/>
                  </a:cubicBezTo>
                  <a:cubicBezTo>
                    <a:pt x="14162" y="7818"/>
                    <a:pt x="15143" y="5698"/>
                    <a:pt x="15634" y="4174"/>
                  </a:cubicBezTo>
                  <a:cubicBezTo>
                    <a:pt x="16125" y="2650"/>
                    <a:pt x="16125" y="1723"/>
                    <a:pt x="16125" y="4108"/>
                  </a:cubicBezTo>
                  <a:cubicBezTo>
                    <a:pt x="16125" y="6493"/>
                    <a:pt x="16125" y="12191"/>
                    <a:pt x="16322" y="15571"/>
                  </a:cubicBezTo>
                  <a:cubicBezTo>
                    <a:pt x="16518" y="18950"/>
                    <a:pt x="16911" y="20010"/>
                    <a:pt x="17598" y="20341"/>
                  </a:cubicBezTo>
                  <a:cubicBezTo>
                    <a:pt x="18285" y="20672"/>
                    <a:pt x="19267" y="20275"/>
                    <a:pt x="19954" y="19745"/>
                  </a:cubicBezTo>
                  <a:cubicBezTo>
                    <a:pt x="20642" y="19215"/>
                    <a:pt x="21034" y="18552"/>
                    <a:pt x="21427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3147082" y="4286235"/>
              <a:ext cx="97769" cy="13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074" fill="norm" stroke="1" extrusionOk="0">
                  <a:moveTo>
                    <a:pt x="11576" y="198"/>
                  </a:moveTo>
                  <a:cubicBezTo>
                    <a:pt x="9278" y="541"/>
                    <a:pt x="6980" y="884"/>
                    <a:pt x="4912" y="3284"/>
                  </a:cubicBezTo>
                  <a:cubicBezTo>
                    <a:pt x="2844" y="5684"/>
                    <a:pt x="1006" y="10141"/>
                    <a:pt x="316" y="13398"/>
                  </a:cubicBezTo>
                  <a:cubicBezTo>
                    <a:pt x="-373" y="16655"/>
                    <a:pt x="87" y="18712"/>
                    <a:pt x="1465" y="19912"/>
                  </a:cubicBezTo>
                  <a:cubicBezTo>
                    <a:pt x="2844" y="21112"/>
                    <a:pt x="5142" y="21455"/>
                    <a:pt x="8129" y="20598"/>
                  </a:cubicBezTo>
                  <a:cubicBezTo>
                    <a:pt x="11116" y="19741"/>
                    <a:pt x="14793" y="17684"/>
                    <a:pt x="17091" y="14426"/>
                  </a:cubicBezTo>
                  <a:cubicBezTo>
                    <a:pt x="19389" y="11169"/>
                    <a:pt x="20308" y="6712"/>
                    <a:pt x="19618" y="3969"/>
                  </a:cubicBezTo>
                  <a:cubicBezTo>
                    <a:pt x="18929" y="1226"/>
                    <a:pt x="16631" y="198"/>
                    <a:pt x="16631" y="26"/>
                  </a:cubicBezTo>
                  <a:cubicBezTo>
                    <a:pt x="16631" y="-145"/>
                    <a:pt x="18929" y="541"/>
                    <a:pt x="21227" y="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3270250" y="4262057"/>
              <a:ext cx="192617" cy="13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54" fill="norm" stroke="1" extrusionOk="0">
                  <a:moveTo>
                    <a:pt x="0" y="3927"/>
                  </a:moveTo>
                  <a:cubicBezTo>
                    <a:pt x="235" y="2291"/>
                    <a:pt x="470" y="655"/>
                    <a:pt x="587" y="655"/>
                  </a:cubicBezTo>
                  <a:cubicBezTo>
                    <a:pt x="704" y="655"/>
                    <a:pt x="704" y="2291"/>
                    <a:pt x="1057" y="5564"/>
                  </a:cubicBezTo>
                  <a:cubicBezTo>
                    <a:pt x="1409" y="8836"/>
                    <a:pt x="2113" y="13745"/>
                    <a:pt x="2817" y="16855"/>
                  </a:cubicBezTo>
                  <a:cubicBezTo>
                    <a:pt x="3522" y="19964"/>
                    <a:pt x="4226" y="21273"/>
                    <a:pt x="5048" y="21436"/>
                  </a:cubicBezTo>
                  <a:cubicBezTo>
                    <a:pt x="5870" y="21600"/>
                    <a:pt x="6809" y="20618"/>
                    <a:pt x="7513" y="19145"/>
                  </a:cubicBezTo>
                  <a:cubicBezTo>
                    <a:pt x="8217" y="17673"/>
                    <a:pt x="8687" y="15709"/>
                    <a:pt x="9039" y="13909"/>
                  </a:cubicBezTo>
                  <a:cubicBezTo>
                    <a:pt x="9391" y="12109"/>
                    <a:pt x="9626" y="10473"/>
                    <a:pt x="9743" y="10473"/>
                  </a:cubicBezTo>
                  <a:cubicBezTo>
                    <a:pt x="9861" y="10473"/>
                    <a:pt x="9861" y="12109"/>
                    <a:pt x="10213" y="13582"/>
                  </a:cubicBezTo>
                  <a:cubicBezTo>
                    <a:pt x="10565" y="15055"/>
                    <a:pt x="11270" y="16364"/>
                    <a:pt x="12326" y="17018"/>
                  </a:cubicBezTo>
                  <a:cubicBezTo>
                    <a:pt x="13383" y="17673"/>
                    <a:pt x="14791" y="17673"/>
                    <a:pt x="16317" y="16036"/>
                  </a:cubicBezTo>
                  <a:cubicBezTo>
                    <a:pt x="17843" y="14400"/>
                    <a:pt x="19487" y="11127"/>
                    <a:pt x="20426" y="8509"/>
                  </a:cubicBezTo>
                  <a:cubicBezTo>
                    <a:pt x="21365" y="5891"/>
                    <a:pt x="21600" y="3927"/>
                    <a:pt x="21130" y="2618"/>
                  </a:cubicBezTo>
                  <a:cubicBezTo>
                    <a:pt x="20661" y="1309"/>
                    <a:pt x="19487" y="655"/>
                    <a:pt x="18313" y="327"/>
                  </a:cubicBezTo>
                  <a:cubicBezTo>
                    <a:pt x="17139" y="0"/>
                    <a:pt x="15965" y="0"/>
                    <a:pt x="147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3956475" y="4268863"/>
              <a:ext cx="190075" cy="183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003" fill="norm" stroke="1" extrusionOk="0">
                  <a:moveTo>
                    <a:pt x="672" y="1404"/>
                  </a:moveTo>
                  <a:cubicBezTo>
                    <a:pt x="672" y="7229"/>
                    <a:pt x="672" y="13053"/>
                    <a:pt x="552" y="16572"/>
                  </a:cubicBezTo>
                  <a:cubicBezTo>
                    <a:pt x="432" y="20092"/>
                    <a:pt x="192" y="21305"/>
                    <a:pt x="72" y="20941"/>
                  </a:cubicBezTo>
                  <a:cubicBezTo>
                    <a:pt x="-48" y="20577"/>
                    <a:pt x="-48" y="18635"/>
                    <a:pt x="312" y="15723"/>
                  </a:cubicBezTo>
                  <a:cubicBezTo>
                    <a:pt x="672" y="12811"/>
                    <a:pt x="1392" y="8927"/>
                    <a:pt x="2112" y="6258"/>
                  </a:cubicBezTo>
                  <a:cubicBezTo>
                    <a:pt x="2832" y="3588"/>
                    <a:pt x="3552" y="2132"/>
                    <a:pt x="4512" y="1161"/>
                  </a:cubicBezTo>
                  <a:cubicBezTo>
                    <a:pt x="5472" y="190"/>
                    <a:pt x="6672" y="-295"/>
                    <a:pt x="7512" y="190"/>
                  </a:cubicBezTo>
                  <a:cubicBezTo>
                    <a:pt x="8352" y="676"/>
                    <a:pt x="8832" y="2132"/>
                    <a:pt x="9192" y="4923"/>
                  </a:cubicBezTo>
                  <a:cubicBezTo>
                    <a:pt x="9552" y="7714"/>
                    <a:pt x="9792" y="11840"/>
                    <a:pt x="10752" y="11718"/>
                  </a:cubicBezTo>
                  <a:cubicBezTo>
                    <a:pt x="11712" y="11597"/>
                    <a:pt x="13392" y="7229"/>
                    <a:pt x="14832" y="4802"/>
                  </a:cubicBezTo>
                  <a:cubicBezTo>
                    <a:pt x="16272" y="2375"/>
                    <a:pt x="17472" y="1889"/>
                    <a:pt x="18312" y="2253"/>
                  </a:cubicBezTo>
                  <a:cubicBezTo>
                    <a:pt x="19152" y="2617"/>
                    <a:pt x="19632" y="3831"/>
                    <a:pt x="20112" y="6865"/>
                  </a:cubicBezTo>
                  <a:cubicBezTo>
                    <a:pt x="20592" y="9898"/>
                    <a:pt x="21072" y="14752"/>
                    <a:pt x="21552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204205" y="4038678"/>
              <a:ext cx="446112" cy="39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53" fill="norm" stroke="1" extrusionOk="0">
                  <a:moveTo>
                    <a:pt x="587" y="13922"/>
                  </a:moveTo>
                  <a:cubicBezTo>
                    <a:pt x="689" y="13345"/>
                    <a:pt x="791" y="12767"/>
                    <a:pt x="740" y="12767"/>
                  </a:cubicBezTo>
                  <a:cubicBezTo>
                    <a:pt x="689" y="12767"/>
                    <a:pt x="485" y="13345"/>
                    <a:pt x="333" y="14385"/>
                  </a:cubicBezTo>
                  <a:cubicBezTo>
                    <a:pt x="180" y="15424"/>
                    <a:pt x="78" y="16926"/>
                    <a:pt x="27" y="18023"/>
                  </a:cubicBezTo>
                  <a:cubicBezTo>
                    <a:pt x="-24" y="19120"/>
                    <a:pt x="-24" y="19813"/>
                    <a:pt x="231" y="20102"/>
                  </a:cubicBezTo>
                  <a:cubicBezTo>
                    <a:pt x="485" y="20391"/>
                    <a:pt x="995" y="20275"/>
                    <a:pt x="1504" y="19582"/>
                  </a:cubicBezTo>
                  <a:cubicBezTo>
                    <a:pt x="2014" y="18889"/>
                    <a:pt x="2523" y="17619"/>
                    <a:pt x="2880" y="16521"/>
                  </a:cubicBezTo>
                  <a:cubicBezTo>
                    <a:pt x="3236" y="15424"/>
                    <a:pt x="3440" y="14500"/>
                    <a:pt x="3440" y="14327"/>
                  </a:cubicBezTo>
                  <a:cubicBezTo>
                    <a:pt x="3440" y="14153"/>
                    <a:pt x="3236" y="14731"/>
                    <a:pt x="3084" y="15655"/>
                  </a:cubicBezTo>
                  <a:cubicBezTo>
                    <a:pt x="2931" y="16579"/>
                    <a:pt x="2829" y="17850"/>
                    <a:pt x="2829" y="18774"/>
                  </a:cubicBezTo>
                  <a:cubicBezTo>
                    <a:pt x="2829" y="19698"/>
                    <a:pt x="2931" y="20275"/>
                    <a:pt x="3185" y="20737"/>
                  </a:cubicBezTo>
                  <a:cubicBezTo>
                    <a:pt x="3440" y="21199"/>
                    <a:pt x="3848" y="21546"/>
                    <a:pt x="4255" y="21430"/>
                  </a:cubicBezTo>
                  <a:cubicBezTo>
                    <a:pt x="4663" y="21315"/>
                    <a:pt x="5070" y="20737"/>
                    <a:pt x="5834" y="19236"/>
                  </a:cubicBezTo>
                  <a:cubicBezTo>
                    <a:pt x="6599" y="17734"/>
                    <a:pt x="7719" y="15309"/>
                    <a:pt x="8534" y="13922"/>
                  </a:cubicBezTo>
                  <a:cubicBezTo>
                    <a:pt x="9350" y="12536"/>
                    <a:pt x="9859" y="12190"/>
                    <a:pt x="10165" y="12305"/>
                  </a:cubicBezTo>
                  <a:cubicBezTo>
                    <a:pt x="10470" y="12421"/>
                    <a:pt x="10572" y="12998"/>
                    <a:pt x="10674" y="13576"/>
                  </a:cubicBezTo>
                  <a:cubicBezTo>
                    <a:pt x="10776" y="14153"/>
                    <a:pt x="10878" y="14731"/>
                    <a:pt x="10929" y="14731"/>
                  </a:cubicBezTo>
                  <a:cubicBezTo>
                    <a:pt x="10980" y="14731"/>
                    <a:pt x="10980" y="14153"/>
                    <a:pt x="10674" y="13807"/>
                  </a:cubicBezTo>
                  <a:cubicBezTo>
                    <a:pt x="10368" y="13460"/>
                    <a:pt x="9757" y="13345"/>
                    <a:pt x="9146" y="13865"/>
                  </a:cubicBezTo>
                  <a:cubicBezTo>
                    <a:pt x="8534" y="14385"/>
                    <a:pt x="7923" y="15540"/>
                    <a:pt x="7668" y="16695"/>
                  </a:cubicBezTo>
                  <a:cubicBezTo>
                    <a:pt x="7414" y="17850"/>
                    <a:pt x="7516" y="19005"/>
                    <a:pt x="7821" y="19756"/>
                  </a:cubicBezTo>
                  <a:cubicBezTo>
                    <a:pt x="8127" y="20506"/>
                    <a:pt x="8636" y="20853"/>
                    <a:pt x="9146" y="20968"/>
                  </a:cubicBezTo>
                  <a:cubicBezTo>
                    <a:pt x="9655" y="21084"/>
                    <a:pt x="10165" y="20968"/>
                    <a:pt x="11031" y="20102"/>
                  </a:cubicBezTo>
                  <a:cubicBezTo>
                    <a:pt x="11897" y="19236"/>
                    <a:pt x="13119" y="17619"/>
                    <a:pt x="14291" y="15020"/>
                  </a:cubicBezTo>
                  <a:cubicBezTo>
                    <a:pt x="15463" y="12421"/>
                    <a:pt x="16584" y="8840"/>
                    <a:pt x="17297" y="6414"/>
                  </a:cubicBezTo>
                  <a:cubicBezTo>
                    <a:pt x="18010" y="3989"/>
                    <a:pt x="18316" y="2718"/>
                    <a:pt x="18468" y="1736"/>
                  </a:cubicBezTo>
                  <a:cubicBezTo>
                    <a:pt x="18621" y="755"/>
                    <a:pt x="18621" y="62"/>
                    <a:pt x="18418" y="4"/>
                  </a:cubicBezTo>
                  <a:cubicBezTo>
                    <a:pt x="18214" y="-54"/>
                    <a:pt x="17806" y="524"/>
                    <a:pt x="17297" y="2718"/>
                  </a:cubicBezTo>
                  <a:cubicBezTo>
                    <a:pt x="16787" y="4913"/>
                    <a:pt x="16176" y="8725"/>
                    <a:pt x="15718" y="11728"/>
                  </a:cubicBezTo>
                  <a:cubicBezTo>
                    <a:pt x="15259" y="14731"/>
                    <a:pt x="14953" y="16926"/>
                    <a:pt x="14801" y="18427"/>
                  </a:cubicBezTo>
                  <a:cubicBezTo>
                    <a:pt x="14648" y="19929"/>
                    <a:pt x="14648" y="20737"/>
                    <a:pt x="14699" y="20795"/>
                  </a:cubicBezTo>
                  <a:cubicBezTo>
                    <a:pt x="14750" y="20853"/>
                    <a:pt x="14851" y="20160"/>
                    <a:pt x="15208" y="18832"/>
                  </a:cubicBezTo>
                  <a:cubicBezTo>
                    <a:pt x="15565" y="17503"/>
                    <a:pt x="16176" y="15540"/>
                    <a:pt x="16736" y="14327"/>
                  </a:cubicBezTo>
                  <a:cubicBezTo>
                    <a:pt x="17297" y="13114"/>
                    <a:pt x="17806" y="12652"/>
                    <a:pt x="18265" y="12594"/>
                  </a:cubicBezTo>
                  <a:cubicBezTo>
                    <a:pt x="18723" y="12536"/>
                    <a:pt x="19131" y="12883"/>
                    <a:pt x="19691" y="13691"/>
                  </a:cubicBezTo>
                  <a:cubicBezTo>
                    <a:pt x="20251" y="14500"/>
                    <a:pt x="20965" y="15771"/>
                    <a:pt x="21270" y="16695"/>
                  </a:cubicBezTo>
                  <a:cubicBezTo>
                    <a:pt x="21576" y="17619"/>
                    <a:pt x="21474" y="18196"/>
                    <a:pt x="21372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5059263" y="4249733"/>
              <a:ext cx="224878" cy="20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0459" fill="norm" stroke="1" extrusionOk="0">
                  <a:moveTo>
                    <a:pt x="6048" y="7440"/>
                  </a:moveTo>
                  <a:cubicBezTo>
                    <a:pt x="6244" y="6402"/>
                    <a:pt x="6440" y="5363"/>
                    <a:pt x="6440" y="4117"/>
                  </a:cubicBezTo>
                  <a:cubicBezTo>
                    <a:pt x="6440" y="2871"/>
                    <a:pt x="6244" y="1417"/>
                    <a:pt x="5655" y="586"/>
                  </a:cubicBezTo>
                  <a:cubicBezTo>
                    <a:pt x="5066" y="-244"/>
                    <a:pt x="4084" y="-452"/>
                    <a:pt x="3004" y="1729"/>
                  </a:cubicBezTo>
                  <a:cubicBezTo>
                    <a:pt x="1924" y="3910"/>
                    <a:pt x="746" y="8479"/>
                    <a:pt x="255" y="11906"/>
                  </a:cubicBezTo>
                  <a:cubicBezTo>
                    <a:pt x="-236" y="15333"/>
                    <a:pt x="-40" y="17617"/>
                    <a:pt x="1040" y="19071"/>
                  </a:cubicBezTo>
                  <a:cubicBezTo>
                    <a:pt x="2120" y="20525"/>
                    <a:pt x="4084" y="21148"/>
                    <a:pt x="6931" y="19383"/>
                  </a:cubicBezTo>
                  <a:cubicBezTo>
                    <a:pt x="9779" y="17617"/>
                    <a:pt x="13509" y="13463"/>
                    <a:pt x="15669" y="10452"/>
                  </a:cubicBezTo>
                  <a:cubicBezTo>
                    <a:pt x="17829" y="7440"/>
                    <a:pt x="18419" y="5571"/>
                    <a:pt x="18222" y="4740"/>
                  </a:cubicBezTo>
                  <a:cubicBezTo>
                    <a:pt x="18026" y="3910"/>
                    <a:pt x="17044" y="4117"/>
                    <a:pt x="15866" y="5260"/>
                  </a:cubicBezTo>
                  <a:cubicBezTo>
                    <a:pt x="14688" y="6402"/>
                    <a:pt x="13313" y="8479"/>
                    <a:pt x="12626" y="10763"/>
                  </a:cubicBezTo>
                  <a:cubicBezTo>
                    <a:pt x="11939" y="13048"/>
                    <a:pt x="11939" y="15540"/>
                    <a:pt x="12233" y="17306"/>
                  </a:cubicBezTo>
                  <a:cubicBezTo>
                    <a:pt x="12528" y="19071"/>
                    <a:pt x="13117" y="20110"/>
                    <a:pt x="14786" y="19383"/>
                  </a:cubicBezTo>
                  <a:cubicBezTo>
                    <a:pt x="16455" y="18656"/>
                    <a:pt x="19204" y="16163"/>
                    <a:pt x="20284" y="13983"/>
                  </a:cubicBezTo>
                  <a:cubicBezTo>
                    <a:pt x="21364" y="11802"/>
                    <a:pt x="20775" y="9933"/>
                    <a:pt x="19793" y="8790"/>
                  </a:cubicBezTo>
                  <a:cubicBezTo>
                    <a:pt x="18811" y="7648"/>
                    <a:pt x="17437" y="7233"/>
                    <a:pt x="17240" y="7233"/>
                  </a:cubicBezTo>
                  <a:cubicBezTo>
                    <a:pt x="17044" y="7233"/>
                    <a:pt x="18026" y="7648"/>
                    <a:pt x="19008" y="8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5334000" y="4260321"/>
              <a:ext cx="120650" cy="17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6988"/>
                  </a:moveTo>
                  <a:cubicBezTo>
                    <a:pt x="0" y="9499"/>
                    <a:pt x="0" y="12011"/>
                    <a:pt x="0" y="14271"/>
                  </a:cubicBezTo>
                  <a:cubicBezTo>
                    <a:pt x="0" y="16532"/>
                    <a:pt x="0" y="18541"/>
                    <a:pt x="0" y="18541"/>
                  </a:cubicBezTo>
                  <a:cubicBezTo>
                    <a:pt x="0" y="18541"/>
                    <a:pt x="0" y="16532"/>
                    <a:pt x="568" y="13644"/>
                  </a:cubicBezTo>
                  <a:cubicBezTo>
                    <a:pt x="1137" y="10755"/>
                    <a:pt x="2274" y="6988"/>
                    <a:pt x="3600" y="4476"/>
                  </a:cubicBezTo>
                  <a:cubicBezTo>
                    <a:pt x="4926" y="1964"/>
                    <a:pt x="6442" y="709"/>
                    <a:pt x="8147" y="206"/>
                  </a:cubicBezTo>
                  <a:cubicBezTo>
                    <a:pt x="9853" y="-296"/>
                    <a:pt x="11747" y="-45"/>
                    <a:pt x="13832" y="2844"/>
                  </a:cubicBezTo>
                  <a:cubicBezTo>
                    <a:pt x="15916" y="5732"/>
                    <a:pt x="18189" y="11257"/>
                    <a:pt x="19137" y="15025"/>
                  </a:cubicBezTo>
                  <a:cubicBezTo>
                    <a:pt x="20084" y="18792"/>
                    <a:pt x="19705" y="20802"/>
                    <a:pt x="19895" y="21053"/>
                  </a:cubicBezTo>
                  <a:cubicBezTo>
                    <a:pt x="20084" y="21304"/>
                    <a:pt x="20842" y="19797"/>
                    <a:pt x="21600" y="18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5510715" y="4057058"/>
              <a:ext cx="178885" cy="36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55" fill="norm" stroke="1" extrusionOk="0">
                  <a:moveTo>
                    <a:pt x="18966" y="1604"/>
                  </a:moveTo>
                  <a:cubicBezTo>
                    <a:pt x="18212" y="1105"/>
                    <a:pt x="17459" y="605"/>
                    <a:pt x="16328" y="293"/>
                  </a:cubicBezTo>
                  <a:cubicBezTo>
                    <a:pt x="15198" y="-19"/>
                    <a:pt x="13691" y="-144"/>
                    <a:pt x="12561" y="231"/>
                  </a:cubicBezTo>
                  <a:cubicBezTo>
                    <a:pt x="11431" y="605"/>
                    <a:pt x="10677" y="1479"/>
                    <a:pt x="9798" y="3851"/>
                  </a:cubicBezTo>
                  <a:cubicBezTo>
                    <a:pt x="8919" y="6224"/>
                    <a:pt x="7914" y="10094"/>
                    <a:pt x="7412" y="12779"/>
                  </a:cubicBezTo>
                  <a:cubicBezTo>
                    <a:pt x="6910" y="15463"/>
                    <a:pt x="6910" y="16961"/>
                    <a:pt x="6910" y="18335"/>
                  </a:cubicBezTo>
                  <a:cubicBezTo>
                    <a:pt x="6910" y="19708"/>
                    <a:pt x="6910" y="20957"/>
                    <a:pt x="6533" y="21206"/>
                  </a:cubicBezTo>
                  <a:cubicBezTo>
                    <a:pt x="6156" y="21456"/>
                    <a:pt x="5403" y="20707"/>
                    <a:pt x="4021" y="19708"/>
                  </a:cubicBezTo>
                  <a:cubicBezTo>
                    <a:pt x="2640" y="18709"/>
                    <a:pt x="631" y="17461"/>
                    <a:pt x="128" y="16587"/>
                  </a:cubicBezTo>
                  <a:cubicBezTo>
                    <a:pt x="-374" y="15713"/>
                    <a:pt x="631" y="15213"/>
                    <a:pt x="2514" y="15026"/>
                  </a:cubicBezTo>
                  <a:cubicBezTo>
                    <a:pt x="4398" y="14839"/>
                    <a:pt x="7161" y="14964"/>
                    <a:pt x="9547" y="15463"/>
                  </a:cubicBezTo>
                  <a:cubicBezTo>
                    <a:pt x="11933" y="15962"/>
                    <a:pt x="13942" y="16836"/>
                    <a:pt x="14947" y="17773"/>
                  </a:cubicBezTo>
                  <a:cubicBezTo>
                    <a:pt x="15952" y="18709"/>
                    <a:pt x="15952" y="19708"/>
                    <a:pt x="15575" y="19958"/>
                  </a:cubicBezTo>
                  <a:cubicBezTo>
                    <a:pt x="15198" y="20207"/>
                    <a:pt x="14445" y="19708"/>
                    <a:pt x="14068" y="18210"/>
                  </a:cubicBezTo>
                  <a:cubicBezTo>
                    <a:pt x="13691" y="16711"/>
                    <a:pt x="13691" y="14214"/>
                    <a:pt x="13942" y="12654"/>
                  </a:cubicBezTo>
                  <a:cubicBezTo>
                    <a:pt x="14193" y="11093"/>
                    <a:pt x="14696" y="10469"/>
                    <a:pt x="15952" y="10157"/>
                  </a:cubicBezTo>
                  <a:cubicBezTo>
                    <a:pt x="17207" y="9844"/>
                    <a:pt x="19217" y="9844"/>
                    <a:pt x="21226" y="9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5674783" y="4034904"/>
              <a:ext cx="408518" cy="401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6155" y="13833"/>
                  </a:moveTo>
                  <a:cubicBezTo>
                    <a:pt x="6044" y="13268"/>
                    <a:pt x="5932" y="12702"/>
                    <a:pt x="5540" y="12419"/>
                  </a:cubicBezTo>
                  <a:cubicBezTo>
                    <a:pt x="5148" y="12137"/>
                    <a:pt x="4477" y="12137"/>
                    <a:pt x="3581" y="12815"/>
                  </a:cubicBezTo>
                  <a:cubicBezTo>
                    <a:pt x="2686" y="13494"/>
                    <a:pt x="1567" y="14851"/>
                    <a:pt x="895" y="16151"/>
                  </a:cubicBezTo>
                  <a:cubicBezTo>
                    <a:pt x="224" y="17452"/>
                    <a:pt x="0" y="18696"/>
                    <a:pt x="0" y="19657"/>
                  </a:cubicBezTo>
                  <a:cubicBezTo>
                    <a:pt x="0" y="20618"/>
                    <a:pt x="224" y="21297"/>
                    <a:pt x="839" y="21410"/>
                  </a:cubicBezTo>
                  <a:cubicBezTo>
                    <a:pt x="1455" y="21523"/>
                    <a:pt x="2462" y="21071"/>
                    <a:pt x="3805" y="19035"/>
                  </a:cubicBezTo>
                  <a:cubicBezTo>
                    <a:pt x="5148" y="16999"/>
                    <a:pt x="6827" y="13381"/>
                    <a:pt x="7946" y="10214"/>
                  </a:cubicBezTo>
                  <a:cubicBezTo>
                    <a:pt x="9065" y="7048"/>
                    <a:pt x="9625" y="4333"/>
                    <a:pt x="9905" y="2694"/>
                  </a:cubicBezTo>
                  <a:cubicBezTo>
                    <a:pt x="10184" y="1054"/>
                    <a:pt x="10184" y="488"/>
                    <a:pt x="9905" y="206"/>
                  </a:cubicBezTo>
                  <a:cubicBezTo>
                    <a:pt x="9625" y="-77"/>
                    <a:pt x="9065" y="-77"/>
                    <a:pt x="8618" y="262"/>
                  </a:cubicBezTo>
                  <a:cubicBezTo>
                    <a:pt x="8170" y="602"/>
                    <a:pt x="7834" y="1280"/>
                    <a:pt x="7498" y="3316"/>
                  </a:cubicBezTo>
                  <a:cubicBezTo>
                    <a:pt x="7163" y="5351"/>
                    <a:pt x="6827" y="8744"/>
                    <a:pt x="6659" y="11288"/>
                  </a:cubicBezTo>
                  <a:cubicBezTo>
                    <a:pt x="6491" y="13833"/>
                    <a:pt x="6491" y="15529"/>
                    <a:pt x="6659" y="16660"/>
                  </a:cubicBezTo>
                  <a:cubicBezTo>
                    <a:pt x="6827" y="17791"/>
                    <a:pt x="7163" y="18357"/>
                    <a:pt x="7610" y="18752"/>
                  </a:cubicBezTo>
                  <a:cubicBezTo>
                    <a:pt x="8058" y="19148"/>
                    <a:pt x="8618" y="19374"/>
                    <a:pt x="9121" y="19318"/>
                  </a:cubicBezTo>
                  <a:cubicBezTo>
                    <a:pt x="9625" y="19261"/>
                    <a:pt x="10073" y="18922"/>
                    <a:pt x="10632" y="18243"/>
                  </a:cubicBezTo>
                  <a:cubicBezTo>
                    <a:pt x="11192" y="17565"/>
                    <a:pt x="11863" y="16547"/>
                    <a:pt x="12255" y="15755"/>
                  </a:cubicBezTo>
                  <a:cubicBezTo>
                    <a:pt x="12647" y="14964"/>
                    <a:pt x="12759" y="14398"/>
                    <a:pt x="12703" y="13833"/>
                  </a:cubicBezTo>
                  <a:cubicBezTo>
                    <a:pt x="12647" y="13268"/>
                    <a:pt x="12423" y="12702"/>
                    <a:pt x="12031" y="12589"/>
                  </a:cubicBezTo>
                  <a:cubicBezTo>
                    <a:pt x="11639" y="12476"/>
                    <a:pt x="11080" y="12815"/>
                    <a:pt x="10632" y="13889"/>
                  </a:cubicBezTo>
                  <a:cubicBezTo>
                    <a:pt x="10184" y="14964"/>
                    <a:pt x="9849" y="16773"/>
                    <a:pt x="9737" y="17961"/>
                  </a:cubicBezTo>
                  <a:cubicBezTo>
                    <a:pt x="9625" y="19148"/>
                    <a:pt x="9737" y="19714"/>
                    <a:pt x="10128" y="20053"/>
                  </a:cubicBezTo>
                  <a:cubicBezTo>
                    <a:pt x="10520" y="20392"/>
                    <a:pt x="11192" y="20505"/>
                    <a:pt x="11975" y="20109"/>
                  </a:cubicBezTo>
                  <a:cubicBezTo>
                    <a:pt x="12759" y="19714"/>
                    <a:pt x="13654" y="18809"/>
                    <a:pt x="14269" y="18017"/>
                  </a:cubicBezTo>
                  <a:cubicBezTo>
                    <a:pt x="14885" y="17226"/>
                    <a:pt x="15221" y="16547"/>
                    <a:pt x="15501" y="15869"/>
                  </a:cubicBezTo>
                  <a:cubicBezTo>
                    <a:pt x="15780" y="15190"/>
                    <a:pt x="16004" y="14511"/>
                    <a:pt x="15948" y="14398"/>
                  </a:cubicBezTo>
                  <a:cubicBezTo>
                    <a:pt x="15892" y="14285"/>
                    <a:pt x="15556" y="14738"/>
                    <a:pt x="15277" y="15586"/>
                  </a:cubicBezTo>
                  <a:cubicBezTo>
                    <a:pt x="14997" y="16434"/>
                    <a:pt x="14773" y="17678"/>
                    <a:pt x="14661" y="18583"/>
                  </a:cubicBezTo>
                  <a:cubicBezTo>
                    <a:pt x="14549" y="19487"/>
                    <a:pt x="14549" y="20053"/>
                    <a:pt x="14605" y="20053"/>
                  </a:cubicBezTo>
                  <a:cubicBezTo>
                    <a:pt x="14661" y="20053"/>
                    <a:pt x="14773" y="19487"/>
                    <a:pt x="15389" y="17904"/>
                  </a:cubicBezTo>
                  <a:cubicBezTo>
                    <a:pt x="16004" y="16321"/>
                    <a:pt x="17123" y="13720"/>
                    <a:pt x="17963" y="12250"/>
                  </a:cubicBezTo>
                  <a:cubicBezTo>
                    <a:pt x="18802" y="10780"/>
                    <a:pt x="19362" y="10440"/>
                    <a:pt x="19753" y="10666"/>
                  </a:cubicBezTo>
                  <a:cubicBezTo>
                    <a:pt x="20145" y="10893"/>
                    <a:pt x="20369" y="11684"/>
                    <a:pt x="20369" y="13098"/>
                  </a:cubicBezTo>
                  <a:cubicBezTo>
                    <a:pt x="20369" y="14511"/>
                    <a:pt x="20145" y="16547"/>
                    <a:pt x="20033" y="17848"/>
                  </a:cubicBezTo>
                  <a:cubicBezTo>
                    <a:pt x="19921" y="19148"/>
                    <a:pt x="19921" y="19714"/>
                    <a:pt x="20201" y="19544"/>
                  </a:cubicBezTo>
                  <a:cubicBezTo>
                    <a:pt x="20481" y="19374"/>
                    <a:pt x="21040" y="18470"/>
                    <a:pt x="21600" y="17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6078773" y="4257724"/>
              <a:ext cx="283928" cy="15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00" fill="norm" stroke="1" extrusionOk="0">
                  <a:moveTo>
                    <a:pt x="5142" y="6465"/>
                  </a:moveTo>
                  <a:cubicBezTo>
                    <a:pt x="5462" y="5063"/>
                    <a:pt x="5782" y="3660"/>
                    <a:pt x="5542" y="2959"/>
                  </a:cubicBezTo>
                  <a:cubicBezTo>
                    <a:pt x="5302" y="2258"/>
                    <a:pt x="4502" y="2258"/>
                    <a:pt x="3462" y="3941"/>
                  </a:cubicBezTo>
                  <a:cubicBezTo>
                    <a:pt x="2422" y="5624"/>
                    <a:pt x="1142" y="8990"/>
                    <a:pt x="502" y="11515"/>
                  </a:cubicBezTo>
                  <a:cubicBezTo>
                    <a:pt x="-138" y="14039"/>
                    <a:pt x="-138" y="15723"/>
                    <a:pt x="342" y="17546"/>
                  </a:cubicBezTo>
                  <a:cubicBezTo>
                    <a:pt x="822" y="19369"/>
                    <a:pt x="1782" y="21333"/>
                    <a:pt x="3622" y="21193"/>
                  </a:cubicBezTo>
                  <a:cubicBezTo>
                    <a:pt x="5462" y="21052"/>
                    <a:pt x="8182" y="18808"/>
                    <a:pt x="10342" y="15723"/>
                  </a:cubicBezTo>
                  <a:cubicBezTo>
                    <a:pt x="12502" y="12637"/>
                    <a:pt x="14102" y="8710"/>
                    <a:pt x="14902" y="5904"/>
                  </a:cubicBezTo>
                  <a:cubicBezTo>
                    <a:pt x="15702" y="3099"/>
                    <a:pt x="15702" y="1416"/>
                    <a:pt x="15222" y="575"/>
                  </a:cubicBezTo>
                  <a:cubicBezTo>
                    <a:pt x="14742" y="-267"/>
                    <a:pt x="13782" y="-267"/>
                    <a:pt x="12742" y="1136"/>
                  </a:cubicBezTo>
                  <a:cubicBezTo>
                    <a:pt x="11702" y="2538"/>
                    <a:pt x="10582" y="5343"/>
                    <a:pt x="9862" y="8710"/>
                  </a:cubicBezTo>
                  <a:cubicBezTo>
                    <a:pt x="9142" y="12076"/>
                    <a:pt x="8822" y="16003"/>
                    <a:pt x="9062" y="18247"/>
                  </a:cubicBezTo>
                  <a:cubicBezTo>
                    <a:pt x="9302" y="20491"/>
                    <a:pt x="10102" y="21052"/>
                    <a:pt x="12262" y="20211"/>
                  </a:cubicBezTo>
                  <a:cubicBezTo>
                    <a:pt x="14422" y="19369"/>
                    <a:pt x="17942" y="17125"/>
                    <a:pt x="21462" y="14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6704350" y="4031037"/>
              <a:ext cx="210801" cy="39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99" fill="norm" stroke="1" extrusionOk="0">
                  <a:moveTo>
                    <a:pt x="12958" y="16842"/>
                  </a:moveTo>
                  <a:cubicBezTo>
                    <a:pt x="12317" y="16046"/>
                    <a:pt x="11675" y="15250"/>
                    <a:pt x="10178" y="14966"/>
                  </a:cubicBezTo>
                  <a:cubicBezTo>
                    <a:pt x="8681" y="14682"/>
                    <a:pt x="6329" y="14909"/>
                    <a:pt x="4511" y="15705"/>
                  </a:cubicBezTo>
                  <a:cubicBezTo>
                    <a:pt x="2693" y="16501"/>
                    <a:pt x="1410" y="17865"/>
                    <a:pt x="661" y="18888"/>
                  </a:cubicBezTo>
                  <a:cubicBezTo>
                    <a:pt x="-87" y="19911"/>
                    <a:pt x="-301" y="20594"/>
                    <a:pt x="554" y="20991"/>
                  </a:cubicBezTo>
                  <a:cubicBezTo>
                    <a:pt x="1410" y="21389"/>
                    <a:pt x="3335" y="21503"/>
                    <a:pt x="5366" y="20707"/>
                  </a:cubicBezTo>
                  <a:cubicBezTo>
                    <a:pt x="7398" y="19911"/>
                    <a:pt x="9537" y="18206"/>
                    <a:pt x="11354" y="15591"/>
                  </a:cubicBezTo>
                  <a:cubicBezTo>
                    <a:pt x="13172" y="12977"/>
                    <a:pt x="14669" y="9452"/>
                    <a:pt x="15525" y="6951"/>
                  </a:cubicBezTo>
                  <a:cubicBezTo>
                    <a:pt x="16380" y="4450"/>
                    <a:pt x="16594" y="2972"/>
                    <a:pt x="16594" y="1892"/>
                  </a:cubicBezTo>
                  <a:cubicBezTo>
                    <a:pt x="16594" y="812"/>
                    <a:pt x="16380" y="130"/>
                    <a:pt x="15846" y="17"/>
                  </a:cubicBezTo>
                  <a:cubicBezTo>
                    <a:pt x="15311" y="-97"/>
                    <a:pt x="14455" y="358"/>
                    <a:pt x="13600" y="2177"/>
                  </a:cubicBezTo>
                  <a:cubicBezTo>
                    <a:pt x="12745" y="3996"/>
                    <a:pt x="11889" y="7179"/>
                    <a:pt x="11782" y="10021"/>
                  </a:cubicBezTo>
                  <a:cubicBezTo>
                    <a:pt x="11675" y="12863"/>
                    <a:pt x="12317" y="15364"/>
                    <a:pt x="12745" y="16899"/>
                  </a:cubicBezTo>
                  <a:cubicBezTo>
                    <a:pt x="13172" y="18434"/>
                    <a:pt x="13386" y="19002"/>
                    <a:pt x="14028" y="19343"/>
                  </a:cubicBezTo>
                  <a:cubicBezTo>
                    <a:pt x="14669" y="19684"/>
                    <a:pt x="15739" y="19798"/>
                    <a:pt x="17022" y="19343"/>
                  </a:cubicBezTo>
                  <a:cubicBezTo>
                    <a:pt x="18305" y="18888"/>
                    <a:pt x="19802" y="17865"/>
                    <a:pt x="21299" y="16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6882421" y="4255707"/>
              <a:ext cx="133007" cy="16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8" h="21213" fill="norm" stroke="1" extrusionOk="0">
                  <a:moveTo>
                    <a:pt x="13689" y="2430"/>
                  </a:moveTo>
                  <a:cubicBezTo>
                    <a:pt x="12077" y="2430"/>
                    <a:pt x="10465" y="2430"/>
                    <a:pt x="8047" y="4860"/>
                  </a:cubicBezTo>
                  <a:cubicBezTo>
                    <a:pt x="5629" y="7290"/>
                    <a:pt x="2405" y="12150"/>
                    <a:pt x="955" y="15255"/>
                  </a:cubicBezTo>
                  <a:cubicBezTo>
                    <a:pt x="-496" y="18360"/>
                    <a:pt x="-174" y="19710"/>
                    <a:pt x="1116" y="20520"/>
                  </a:cubicBezTo>
                  <a:cubicBezTo>
                    <a:pt x="2405" y="21330"/>
                    <a:pt x="4662" y="21600"/>
                    <a:pt x="8047" y="20385"/>
                  </a:cubicBezTo>
                  <a:cubicBezTo>
                    <a:pt x="11432" y="19170"/>
                    <a:pt x="15946" y="16470"/>
                    <a:pt x="18364" y="14310"/>
                  </a:cubicBezTo>
                  <a:cubicBezTo>
                    <a:pt x="20782" y="12150"/>
                    <a:pt x="21104" y="10530"/>
                    <a:pt x="18041" y="8235"/>
                  </a:cubicBezTo>
                  <a:cubicBezTo>
                    <a:pt x="14979" y="5940"/>
                    <a:pt x="8531" y="2970"/>
                    <a:pt x="20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7328693" y="4292067"/>
              <a:ext cx="215107" cy="127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034" fill="norm" stroke="1" extrusionOk="0">
                  <a:moveTo>
                    <a:pt x="3733" y="2377"/>
                  </a:moveTo>
                  <a:cubicBezTo>
                    <a:pt x="3097" y="984"/>
                    <a:pt x="2462" y="-410"/>
                    <a:pt x="1827" y="113"/>
                  </a:cubicBezTo>
                  <a:cubicBezTo>
                    <a:pt x="1192" y="635"/>
                    <a:pt x="556" y="3074"/>
                    <a:pt x="239" y="6035"/>
                  </a:cubicBezTo>
                  <a:cubicBezTo>
                    <a:pt x="-79" y="8996"/>
                    <a:pt x="-79" y="12480"/>
                    <a:pt x="239" y="14919"/>
                  </a:cubicBezTo>
                  <a:cubicBezTo>
                    <a:pt x="556" y="17358"/>
                    <a:pt x="1192" y="18751"/>
                    <a:pt x="2039" y="19100"/>
                  </a:cubicBezTo>
                  <a:cubicBezTo>
                    <a:pt x="2886" y="19448"/>
                    <a:pt x="3945" y="18751"/>
                    <a:pt x="4686" y="17532"/>
                  </a:cubicBezTo>
                  <a:cubicBezTo>
                    <a:pt x="5427" y="16313"/>
                    <a:pt x="5850" y="14571"/>
                    <a:pt x="6062" y="14571"/>
                  </a:cubicBezTo>
                  <a:cubicBezTo>
                    <a:pt x="6274" y="14571"/>
                    <a:pt x="6274" y="16313"/>
                    <a:pt x="6592" y="17880"/>
                  </a:cubicBezTo>
                  <a:cubicBezTo>
                    <a:pt x="6909" y="19448"/>
                    <a:pt x="7545" y="20842"/>
                    <a:pt x="8921" y="21016"/>
                  </a:cubicBezTo>
                  <a:cubicBezTo>
                    <a:pt x="10297" y="21190"/>
                    <a:pt x="12415" y="20145"/>
                    <a:pt x="13792" y="17880"/>
                  </a:cubicBezTo>
                  <a:cubicBezTo>
                    <a:pt x="15168" y="15616"/>
                    <a:pt x="15803" y="12132"/>
                    <a:pt x="16227" y="9345"/>
                  </a:cubicBezTo>
                  <a:cubicBezTo>
                    <a:pt x="16650" y="6558"/>
                    <a:pt x="16862" y="4467"/>
                    <a:pt x="17392" y="2900"/>
                  </a:cubicBezTo>
                  <a:cubicBezTo>
                    <a:pt x="17921" y="1332"/>
                    <a:pt x="18768" y="287"/>
                    <a:pt x="19509" y="461"/>
                  </a:cubicBezTo>
                  <a:cubicBezTo>
                    <a:pt x="20250" y="635"/>
                    <a:pt x="20886" y="2029"/>
                    <a:pt x="21521" y="3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7541405" y="4254252"/>
              <a:ext cx="129396" cy="17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258" fill="norm" stroke="1" extrusionOk="0">
                  <a:moveTo>
                    <a:pt x="1394" y="10328"/>
                  </a:moveTo>
                  <a:cubicBezTo>
                    <a:pt x="3082" y="10588"/>
                    <a:pt x="4769" y="10848"/>
                    <a:pt x="6119" y="10458"/>
                  </a:cubicBezTo>
                  <a:cubicBezTo>
                    <a:pt x="7469" y="10068"/>
                    <a:pt x="8482" y="9027"/>
                    <a:pt x="9494" y="7986"/>
                  </a:cubicBezTo>
                  <a:cubicBezTo>
                    <a:pt x="10507" y="6945"/>
                    <a:pt x="11519" y="5904"/>
                    <a:pt x="12194" y="4472"/>
                  </a:cubicBezTo>
                  <a:cubicBezTo>
                    <a:pt x="12870" y="3041"/>
                    <a:pt x="13207" y="1219"/>
                    <a:pt x="12532" y="439"/>
                  </a:cubicBezTo>
                  <a:cubicBezTo>
                    <a:pt x="11857" y="-342"/>
                    <a:pt x="10169" y="-82"/>
                    <a:pt x="7976" y="1219"/>
                  </a:cubicBezTo>
                  <a:cubicBezTo>
                    <a:pt x="5782" y="2521"/>
                    <a:pt x="3082" y="4863"/>
                    <a:pt x="1394" y="7595"/>
                  </a:cubicBezTo>
                  <a:cubicBezTo>
                    <a:pt x="-293" y="10328"/>
                    <a:pt x="-968" y="13451"/>
                    <a:pt x="2407" y="15793"/>
                  </a:cubicBezTo>
                  <a:cubicBezTo>
                    <a:pt x="5782" y="18135"/>
                    <a:pt x="13207" y="19697"/>
                    <a:pt x="20632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8061043" y="4096957"/>
              <a:ext cx="14950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4147" y="0"/>
                  </a:moveTo>
                  <a:cubicBezTo>
                    <a:pt x="3234" y="4852"/>
                    <a:pt x="2322" y="9704"/>
                    <a:pt x="1713" y="12991"/>
                  </a:cubicBezTo>
                  <a:cubicBezTo>
                    <a:pt x="1105" y="16278"/>
                    <a:pt x="801" y="18000"/>
                    <a:pt x="496" y="19330"/>
                  </a:cubicBezTo>
                  <a:cubicBezTo>
                    <a:pt x="192" y="20661"/>
                    <a:pt x="-112" y="21600"/>
                    <a:pt x="40" y="21600"/>
                  </a:cubicBezTo>
                  <a:cubicBezTo>
                    <a:pt x="192" y="21600"/>
                    <a:pt x="801" y="20661"/>
                    <a:pt x="1865" y="19252"/>
                  </a:cubicBezTo>
                  <a:cubicBezTo>
                    <a:pt x="2930" y="17843"/>
                    <a:pt x="4451" y="15965"/>
                    <a:pt x="5668" y="14713"/>
                  </a:cubicBezTo>
                  <a:cubicBezTo>
                    <a:pt x="6885" y="13461"/>
                    <a:pt x="7798" y="12835"/>
                    <a:pt x="9015" y="12600"/>
                  </a:cubicBezTo>
                  <a:cubicBezTo>
                    <a:pt x="10232" y="12365"/>
                    <a:pt x="11753" y="12522"/>
                    <a:pt x="12970" y="13383"/>
                  </a:cubicBezTo>
                  <a:cubicBezTo>
                    <a:pt x="14187" y="14243"/>
                    <a:pt x="15099" y="15809"/>
                    <a:pt x="15708" y="17217"/>
                  </a:cubicBezTo>
                  <a:cubicBezTo>
                    <a:pt x="16316" y="18626"/>
                    <a:pt x="16620" y="19878"/>
                    <a:pt x="17533" y="20504"/>
                  </a:cubicBezTo>
                  <a:cubicBezTo>
                    <a:pt x="18446" y="21130"/>
                    <a:pt x="19967" y="21130"/>
                    <a:pt x="21488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8186522" y="4236375"/>
              <a:ext cx="303428" cy="16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964" fill="norm" stroke="1" extrusionOk="0">
                  <a:moveTo>
                    <a:pt x="6653" y="9880"/>
                  </a:moveTo>
                  <a:cubicBezTo>
                    <a:pt x="6953" y="8513"/>
                    <a:pt x="7253" y="7146"/>
                    <a:pt x="7403" y="5505"/>
                  </a:cubicBezTo>
                  <a:cubicBezTo>
                    <a:pt x="7553" y="3865"/>
                    <a:pt x="7553" y="1951"/>
                    <a:pt x="6803" y="857"/>
                  </a:cubicBezTo>
                  <a:cubicBezTo>
                    <a:pt x="6053" y="-237"/>
                    <a:pt x="4553" y="-510"/>
                    <a:pt x="3278" y="1404"/>
                  </a:cubicBezTo>
                  <a:cubicBezTo>
                    <a:pt x="2003" y="3318"/>
                    <a:pt x="953" y="7419"/>
                    <a:pt x="428" y="10290"/>
                  </a:cubicBezTo>
                  <a:cubicBezTo>
                    <a:pt x="-97" y="13161"/>
                    <a:pt x="-97" y="14801"/>
                    <a:pt x="203" y="16032"/>
                  </a:cubicBezTo>
                  <a:cubicBezTo>
                    <a:pt x="503" y="17262"/>
                    <a:pt x="1103" y="18082"/>
                    <a:pt x="1778" y="18082"/>
                  </a:cubicBezTo>
                  <a:cubicBezTo>
                    <a:pt x="2453" y="18082"/>
                    <a:pt x="3203" y="17262"/>
                    <a:pt x="4028" y="15348"/>
                  </a:cubicBezTo>
                  <a:cubicBezTo>
                    <a:pt x="4853" y="13434"/>
                    <a:pt x="5753" y="10427"/>
                    <a:pt x="6278" y="10017"/>
                  </a:cubicBezTo>
                  <a:cubicBezTo>
                    <a:pt x="6803" y="9606"/>
                    <a:pt x="6953" y="11794"/>
                    <a:pt x="7028" y="13571"/>
                  </a:cubicBezTo>
                  <a:cubicBezTo>
                    <a:pt x="7103" y="15348"/>
                    <a:pt x="7103" y="16715"/>
                    <a:pt x="7253" y="18082"/>
                  </a:cubicBezTo>
                  <a:cubicBezTo>
                    <a:pt x="7403" y="19449"/>
                    <a:pt x="7703" y="20817"/>
                    <a:pt x="8228" y="20953"/>
                  </a:cubicBezTo>
                  <a:cubicBezTo>
                    <a:pt x="8753" y="21090"/>
                    <a:pt x="9503" y="19996"/>
                    <a:pt x="10328" y="16989"/>
                  </a:cubicBezTo>
                  <a:cubicBezTo>
                    <a:pt x="11153" y="13981"/>
                    <a:pt x="12053" y="9060"/>
                    <a:pt x="12503" y="5915"/>
                  </a:cubicBezTo>
                  <a:cubicBezTo>
                    <a:pt x="12953" y="2771"/>
                    <a:pt x="12953" y="1404"/>
                    <a:pt x="12953" y="1677"/>
                  </a:cubicBezTo>
                  <a:cubicBezTo>
                    <a:pt x="12953" y="1951"/>
                    <a:pt x="12953" y="3865"/>
                    <a:pt x="13028" y="6189"/>
                  </a:cubicBezTo>
                  <a:cubicBezTo>
                    <a:pt x="13103" y="8513"/>
                    <a:pt x="13253" y="11247"/>
                    <a:pt x="13628" y="13434"/>
                  </a:cubicBezTo>
                  <a:cubicBezTo>
                    <a:pt x="14003" y="15622"/>
                    <a:pt x="14603" y="17262"/>
                    <a:pt x="15653" y="17262"/>
                  </a:cubicBezTo>
                  <a:cubicBezTo>
                    <a:pt x="16703" y="17262"/>
                    <a:pt x="18203" y="15622"/>
                    <a:pt x="19253" y="12614"/>
                  </a:cubicBezTo>
                  <a:cubicBezTo>
                    <a:pt x="20303" y="9606"/>
                    <a:pt x="20903" y="5232"/>
                    <a:pt x="21503" y="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8502650" y="4202896"/>
              <a:ext cx="184150" cy="159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11207"/>
                  </a:moveTo>
                  <a:cubicBezTo>
                    <a:pt x="745" y="13451"/>
                    <a:pt x="1490" y="15696"/>
                    <a:pt x="2359" y="16397"/>
                  </a:cubicBezTo>
                  <a:cubicBezTo>
                    <a:pt x="3228" y="17098"/>
                    <a:pt x="4221" y="16257"/>
                    <a:pt x="5959" y="13872"/>
                  </a:cubicBezTo>
                  <a:cubicBezTo>
                    <a:pt x="7697" y="11488"/>
                    <a:pt x="10179" y="7561"/>
                    <a:pt x="11421" y="4896"/>
                  </a:cubicBezTo>
                  <a:cubicBezTo>
                    <a:pt x="12662" y="2231"/>
                    <a:pt x="12662" y="828"/>
                    <a:pt x="12041" y="267"/>
                  </a:cubicBezTo>
                  <a:cubicBezTo>
                    <a:pt x="11421" y="-294"/>
                    <a:pt x="10179" y="-13"/>
                    <a:pt x="8566" y="1529"/>
                  </a:cubicBezTo>
                  <a:cubicBezTo>
                    <a:pt x="6952" y="3072"/>
                    <a:pt x="4966" y="5877"/>
                    <a:pt x="3848" y="8823"/>
                  </a:cubicBezTo>
                  <a:cubicBezTo>
                    <a:pt x="2731" y="11768"/>
                    <a:pt x="2483" y="14854"/>
                    <a:pt x="3352" y="17238"/>
                  </a:cubicBezTo>
                  <a:cubicBezTo>
                    <a:pt x="4221" y="19623"/>
                    <a:pt x="6207" y="21306"/>
                    <a:pt x="9434" y="21166"/>
                  </a:cubicBezTo>
                  <a:cubicBezTo>
                    <a:pt x="12662" y="21025"/>
                    <a:pt x="17131" y="19062"/>
                    <a:pt x="21600" y="17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9182100" y="4294534"/>
              <a:ext cx="44450" cy="9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3" fill="norm" stroke="1" extrusionOk="0">
                  <a:moveTo>
                    <a:pt x="0" y="2600"/>
                  </a:moveTo>
                  <a:cubicBezTo>
                    <a:pt x="3086" y="761"/>
                    <a:pt x="6171" y="-1077"/>
                    <a:pt x="8743" y="761"/>
                  </a:cubicBezTo>
                  <a:cubicBezTo>
                    <a:pt x="11314" y="2600"/>
                    <a:pt x="13371" y="8114"/>
                    <a:pt x="15429" y="12021"/>
                  </a:cubicBezTo>
                  <a:cubicBezTo>
                    <a:pt x="17486" y="15927"/>
                    <a:pt x="19543" y="18225"/>
                    <a:pt x="21600" y="20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9189445" y="4215163"/>
              <a:ext cx="43456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970" fill="norm" stroke="1" extrusionOk="0">
                  <a:moveTo>
                    <a:pt x="8375" y="20970"/>
                  </a:moveTo>
                  <a:cubicBezTo>
                    <a:pt x="6412" y="17246"/>
                    <a:pt x="4448" y="13522"/>
                    <a:pt x="2484" y="9798"/>
                  </a:cubicBezTo>
                  <a:cubicBezTo>
                    <a:pt x="521" y="6073"/>
                    <a:pt x="-1443" y="2349"/>
                    <a:pt x="1502" y="860"/>
                  </a:cubicBezTo>
                  <a:cubicBezTo>
                    <a:pt x="4448" y="-630"/>
                    <a:pt x="12302" y="115"/>
                    <a:pt x="20157" y="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9258300" y="4195141"/>
              <a:ext cx="158750" cy="15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5184" y="8133"/>
                  </a:moveTo>
                  <a:cubicBezTo>
                    <a:pt x="3456" y="10975"/>
                    <a:pt x="1728" y="13817"/>
                    <a:pt x="864" y="15948"/>
                  </a:cubicBezTo>
                  <a:cubicBezTo>
                    <a:pt x="0" y="18080"/>
                    <a:pt x="0" y="19501"/>
                    <a:pt x="0" y="19501"/>
                  </a:cubicBezTo>
                  <a:cubicBezTo>
                    <a:pt x="0" y="19501"/>
                    <a:pt x="0" y="18080"/>
                    <a:pt x="1152" y="14669"/>
                  </a:cubicBezTo>
                  <a:cubicBezTo>
                    <a:pt x="2304" y="11259"/>
                    <a:pt x="4608" y="5859"/>
                    <a:pt x="6768" y="2875"/>
                  </a:cubicBezTo>
                  <a:cubicBezTo>
                    <a:pt x="8928" y="-110"/>
                    <a:pt x="10944" y="-678"/>
                    <a:pt x="12816" y="743"/>
                  </a:cubicBezTo>
                  <a:cubicBezTo>
                    <a:pt x="14688" y="2164"/>
                    <a:pt x="16416" y="5575"/>
                    <a:pt x="17856" y="9269"/>
                  </a:cubicBezTo>
                  <a:cubicBezTo>
                    <a:pt x="19296" y="12964"/>
                    <a:pt x="20448" y="16943"/>
                    <a:pt x="21600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9768643" y="4208740"/>
              <a:ext cx="89275" cy="20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5" h="21176" fill="norm" stroke="1" extrusionOk="0">
                  <a:moveTo>
                    <a:pt x="19629" y="3568"/>
                  </a:moveTo>
                  <a:cubicBezTo>
                    <a:pt x="19149" y="2466"/>
                    <a:pt x="18669" y="1364"/>
                    <a:pt x="17229" y="703"/>
                  </a:cubicBezTo>
                  <a:cubicBezTo>
                    <a:pt x="15789" y="41"/>
                    <a:pt x="13389" y="-179"/>
                    <a:pt x="11469" y="152"/>
                  </a:cubicBezTo>
                  <a:cubicBezTo>
                    <a:pt x="9549" y="482"/>
                    <a:pt x="8109" y="1364"/>
                    <a:pt x="5949" y="4450"/>
                  </a:cubicBezTo>
                  <a:cubicBezTo>
                    <a:pt x="3789" y="7535"/>
                    <a:pt x="909" y="12825"/>
                    <a:pt x="189" y="16021"/>
                  </a:cubicBezTo>
                  <a:cubicBezTo>
                    <a:pt x="-531" y="19217"/>
                    <a:pt x="909" y="20319"/>
                    <a:pt x="2829" y="20870"/>
                  </a:cubicBezTo>
                  <a:cubicBezTo>
                    <a:pt x="4749" y="21421"/>
                    <a:pt x="7149" y="21421"/>
                    <a:pt x="10509" y="19217"/>
                  </a:cubicBezTo>
                  <a:cubicBezTo>
                    <a:pt x="13869" y="17013"/>
                    <a:pt x="18189" y="12605"/>
                    <a:pt x="19629" y="9850"/>
                  </a:cubicBezTo>
                  <a:cubicBezTo>
                    <a:pt x="21069" y="7094"/>
                    <a:pt x="19629" y="5992"/>
                    <a:pt x="18909" y="5992"/>
                  </a:cubicBezTo>
                  <a:cubicBezTo>
                    <a:pt x="18189" y="5992"/>
                    <a:pt x="18189" y="7094"/>
                    <a:pt x="18189" y="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9902560" y="4241012"/>
              <a:ext cx="212991" cy="143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69" fill="norm" stroke="1" extrusionOk="0">
                  <a:moveTo>
                    <a:pt x="4197" y="295"/>
                  </a:moveTo>
                  <a:cubicBezTo>
                    <a:pt x="3128" y="-18"/>
                    <a:pt x="2059" y="-331"/>
                    <a:pt x="1310" y="765"/>
                  </a:cubicBezTo>
                  <a:cubicBezTo>
                    <a:pt x="562" y="1860"/>
                    <a:pt x="134" y="4365"/>
                    <a:pt x="27" y="7495"/>
                  </a:cubicBezTo>
                  <a:cubicBezTo>
                    <a:pt x="-80" y="10626"/>
                    <a:pt x="134" y="14382"/>
                    <a:pt x="669" y="16730"/>
                  </a:cubicBezTo>
                  <a:cubicBezTo>
                    <a:pt x="1203" y="19078"/>
                    <a:pt x="2059" y="20017"/>
                    <a:pt x="3556" y="19234"/>
                  </a:cubicBezTo>
                  <a:cubicBezTo>
                    <a:pt x="5053" y="18452"/>
                    <a:pt x="7191" y="15947"/>
                    <a:pt x="8581" y="13756"/>
                  </a:cubicBezTo>
                  <a:cubicBezTo>
                    <a:pt x="9971" y="11565"/>
                    <a:pt x="10613" y="9686"/>
                    <a:pt x="11148" y="7808"/>
                  </a:cubicBezTo>
                  <a:cubicBezTo>
                    <a:pt x="11682" y="5930"/>
                    <a:pt x="12110" y="4052"/>
                    <a:pt x="12110" y="4208"/>
                  </a:cubicBezTo>
                  <a:cubicBezTo>
                    <a:pt x="12110" y="4365"/>
                    <a:pt x="11682" y="6556"/>
                    <a:pt x="11469" y="9217"/>
                  </a:cubicBezTo>
                  <a:cubicBezTo>
                    <a:pt x="11255" y="11878"/>
                    <a:pt x="11255" y="15008"/>
                    <a:pt x="11575" y="17356"/>
                  </a:cubicBezTo>
                  <a:cubicBezTo>
                    <a:pt x="11896" y="19704"/>
                    <a:pt x="12538" y="21269"/>
                    <a:pt x="14249" y="21269"/>
                  </a:cubicBezTo>
                  <a:cubicBezTo>
                    <a:pt x="15960" y="21269"/>
                    <a:pt x="18740" y="19704"/>
                    <a:pt x="21520" y="18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0109199" y="4223957"/>
              <a:ext cx="146051" cy="21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5082"/>
                  </a:moveTo>
                  <a:cubicBezTo>
                    <a:pt x="0" y="4024"/>
                    <a:pt x="0" y="2965"/>
                    <a:pt x="783" y="2647"/>
                  </a:cubicBezTo>
                  <a:cubicBezTo>
                    <a:pt x="1565" y="2329"/>
                    <a:pt x="3130" y="2753"/>
                    <a:pt x="5322" y="4871"/>
                  </a:cubicBezTo>
                  <a:cubicBezTo>
                    <a:pt x="7513" y="6988"/>
                    <a:pt x="10330" y="10800"/>
                    <a:pt x="11739" y="13341"/>
                  </a:cubicBezTo>
                  <a:cubicBezTo>
                    <a:pt x="13148" y="15882"/>
                    <a:pt x="13148" y="17153"/>
                    <a:pt x="12522" y="18424"/>
                  </a:cubicBezTo>
                  <a:cubicBezTo>
                    <a:pt x="11896" y="19694"/>
                    <a:pt x="10643" y="20965"/>
                    <a:pt x="9391" y="21282"/>
                  </a:cubicBezTo>
                  <a:cubicBezTo>
                    <a:pt x="8139" y="21600"/>
                    <a:pt x="6887" y="20965"/>
                    <a:pt x="6574" y="18741"/>
                  </a:cubicBezTo>
                  <a:cubicBezTo>
                    <a:pt x="6261" y="16518"/>
                    <a:pt x="6887" y="12706"/>
                    <a:pt x="9548" y="9318"/>
                  </a:cubicBezTo>
                  <a:cubicBezTo>
                    <a:pt x="12209" y="5929"/>
                    <a:pt x="16904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0594710" y="4190186"/>
              <a:ext cx="176022" cy="40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19" fill="norm" stroke="1" extrusionOk="0">
                  <a:moveTo>
                    <a:pt x="5047" y="6822"/>
                  </a:moveTo>
                  <a:cubicBezTo>
                    <a:pt x="4275" y="10067"/>
                    <a:pt x="3504" y="13313"/>
                    <a:pt x="2990" y="15551"/>
                  </a:cubicBezTo>
                  <a:cubicBezTo>
                    <a:pt x="2475" y="17790"/>
                    <a:pt x="2218" y="19021"/>
                    <a:pt x="1961" y="19916"/>
                  </a:cubicBezTo>
                  <a:cubicBezTo>
                    <a:pt x="1704" y="20811"/>
                    <a:pt x="1447" y="21371"/>
                    <a:pt x="1061" y="21315"/>
                  </a:cubicBezTo>
                  <a:cubicBezTo>
                    <a:pt x="675" y="21259"/>
                    <a:pt x="161" y="20588"/>
                    <a:pt x="33" y="18517"/>
                  </a:cubicBezTo>
                  <a:cubicBezTo>
                    <a:pt x="-96" y="16447"/>
                    <a:pt x="161" y="12977"/>
                    <a:pt x="804" y="10123"/>
                  </a:cubicBezTo>
                  <a:cubicBezTo>
                    <a:pt x="1447" y="7269"/>
                    <a:pt x="2475" y="5031"/>
                    <a:pt x="4147" y="3352"/>
                  </a:cubicBezTo>
                  <a:cubicBezTo>
                    <a:pt x="5818" y="1674"/>
                    <a:pt x="8133" y="554"/>
                    <a:pt x="10704" y="163"/>
                  </a:cubicBezTo>
                  <a:cubicBezTo>
                    <a:pt x="13275" y="-229"/>
                    <a:pt x="16104" y="107"/>
                    <a:pt x="18161" y="946"/>
                  </a:cubicBezTo>
                  <a:cubicBezTo>
                    <a:pt x="20218" y="1786"/>
                    <a:pt x="21504" y="3129"/>
                    <a:pt x="21375" y="4416"/>
                  </a:cubicBezTo>
                  <a:cubicBezTo>
                    <a:pt x="21247" y="5703"/>
                    <a:pt x="19704" y="6934"/>
                    <a:pt x="17261" y="7773"/>
                  </a:cubicBezTo>
                  <a:cubicBezTo>
                    <a:pt x="14818" y="8612"/>
                    <a:pt x="11475" y="9060"/>
                    <a:pt x="9161" y="9228"/>
                  </a:cubicBezTo>
                  <a:cubicBezTo>
                    <a:pt x="6847" y="9396"/>
                    <a:pt x="5561" y="9284"/>
                    <a:pt x="4918" y="8948"/>
                  </a:cubicBezTo>
                  <a:cubicBezTo>
                    <a:pt x="4275" y="8612"/>
                    <a:pt x="4275" y="8053"/>
                    <a:pt x="4533" y="7493"/>
                  </a:cubicBezTo>
                  <a:cubicBezTo>
                    <a:pt x="4790" y="6934"/>
                    <a:pt x="5304" y="6374"/>
                    <a:pt x="5818" y="5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0671422" y="4001442"/>
              <a:ext cx="142628" cy="12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90" fill="norm" stroke="1" extrusionOk="0">
                  <a:moveTo>
                    <a:pt x="5204" y="5356"/>
                  </a:moveTo>
                  <a:cubicBezTo>
                    <a:pt x="4251" y="9251"/>
                    <a:pt x="3298" y="13146"/>
                    <a:pt x="2345" y="15979"/>
                  </a:cubicBezTo>
                  <a:cubicBezTo>
                    <a:pt x="1392" y="18811"/>
                    <a:pt x="439" y="20582"/>
                    <a:pt x="122" y="20582"/>
                  </a:cubicBezTo>
                  <a:cubicBezTo>
                    <a:pt x="-196" y="20582"/>
                    <a:pt x="122" y="18811"/>
                    <a:pt x="916" y="15979"/>
                  </a:cubicBezTo>
                  <a:cubicBezTo>
                    <a:pt x="1710" y="13146"/>
                    <a:pt x="2980" y="9251"/>
                    <a:pt x="4569" y="6064"/>
                  </a:cubicBezTo>
                  <a:cubicBezTo>
                    <a:pt x="6157" y="2877"/>
                    <a:pt x="8063" y="398"/>
                    <a:pt x="9175" y="44"/>
                  </a:cubicBezTo>
                  <a:cubicBezTo>
                    <a:pt x="10286" y="-310"/>
                    <a:pt x="10604" y="1460"/>
                    <a:pt x="11557" y="5179"/>
                  </a:cubicBezTo>
                  <a:cubicBezTo>
                    <a:pt x="12510" y="8897"/>
                    <a:pt x="14098" y="14562"/>
                    <a:pt x="15845" y="17572"/>
                  </a:cubicBezTo>
                  <a:cubicBezTo>
                    <a:pt x="17592" y="20582"/>
                    <a:pt x="19498" y="20936"/>
                    <a:pt x="21404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1118141" y="4216257"/>
              <a:ext cx="153109" cy="16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0928" fill="norm" stroke="1" extrusionOk="0">
                  <a:moveTo>
                    <a:pt x="1849" y="10702"/>
                  </a:moveTo>
                  <a:cubicBezTo>
                    <a:pt x="5352" y="8812"/>
                    <a:pt x="8855" y="6922"/>
                    <a:pt x="10752" y="5032"/>
                  </a:cubicBezTo>
                  <a:cubicBezTo>
                    <a:pt x="12649" y="3142"/>
                    <a:pt x="12941" y="1252"/>
                    <a:pt x="12065" y="442"/>
                  </a:cubicBezTo>
                  <a:cubicBezTo>
                    <a:pt x="11190" y="-368"/>
                    <a:pt x="9146" y="-98"/>
                    <a:pt x="6957" y="1522"/>
                  </a:cubicBezTo>
                  <a:cubicBezTo>
                    <a:pt x="4768" y="3142"/>
                    <a:pt x="2433" y="6112"/>
                    <a:pt x="1119" y="9352"/>
                  </a:cubicBezTo>
                  <a:cubicBezTo>
                    <a:pt x="-194" y="12592"/>
                    <a:pt x="-486" y="16102"/>
                    <a:pt x="973" y="18262"/>
                  </a:cubicBezTo>
                  <a:cubicBezTo>
                    <a:pt x="2433" y="20422"/>
                    <a:pt x="5644" y="21232"/>
                    <a:pt x="9292" y="20827"/>
                  </a:cubicBezTo>
                  <a:cubicBezTo>
                    <a:pt x="12941" y="20422"/>
                    <a:pt x="17028" y="18802"/>
                    <a:pt x="21114" y="17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1288582" y="4215716"/>
              <a:ext cx="58869" cy="17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078" fill="norm" stroke="1" extrusionOk="0">
                  <a:moveTo>
                    <a:pt x="20715" y="2456"/>
                  </a:moveTo>
                  <a:cubicBezTo>
                    <a:pt x="17736" y="1711"/>
                    <a:pt x="14756" y="966"/>
                    <a:pt x="11405" y="470"/>
                  </a:cubicBezTo>
                  <a:cubicBezTo>
                    <a:pt x="8053" y="-27"/>
                    <a:pt x="4329" y="-275"/>
                    <a:pt x="2094" y="470"/>
                  </a:cubicBezTo>
                  <a:cubicBezTo>
                    <a:pt x="-140" y="1215"/>
                    <a:pt x="-885" y="2953"/>
                    <a:pt x="1349" y="5063"/>
                  </a:cubicBezTo>
                  <a:cubicBezTo>
                    <a:pt x="3584" y="7173"/>
                    <a:pt x="8798" y="9656"/>
                    <a:pt x="12149" y="11642"/>
                  </a:cubicBezTo>
                  <a:cubicBezTo>
                    <a:pt x="15501" y="13628"/>
                    <a:pt x="16991" y="15118"/>
                    <a:pt x="17736" y="16484"/>
                  </a:cubicBezTo>
                  <a:cubicBezTo>
                    <a:pt x="18481" y="17849"/>
                    <a:pt x="18481" y="19091"/>
                    <a:pt x="16618" y="19959"/>
                  </a:cubicBezTo>
                  <a:cubicBezTo>
                    <a:pt x="14756" y="20828"/>
                    <a:pt x="11032" y="21325"/>
                    <a:pt x="8425" y="20953"/>
                  </a:cubicBezTo>
                  <a:cubicBezTo>
                    <a:pt x="5818" y="20580"/>
                    <a:pt x="4329" y="19339"/>
                    <a:pt x="3584" y="17849"/>
                  </a:cubicBezTo>
                  <a:cubicBezTo>
                    <a:pt x="2839" y="16359"/>
                    <a:pt x="2839" y="14622"/>
                    <a:pt x="2839" y="12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1377083" y="4058857"/>
              <a:ext cx="129118" cy="32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18413" y="0"/>
                  </a:moveTo>
                  <a:cubicBezTo>
                    <a:pt x="14872" y="2824"/>
                    <a:pt x="11331" y="5647"/>
                    <a:pt x="8675" y="8894"/>
                  </a:cubicBezTo>
                  <a:cubicBezTo>
                    <a:pt x="6020" y="12141"/>
                    <a:pt x="4249" y="15812"/>
                    <a:pt x="3541" y="18000"/>
                  </a:cubicBezTo>
                  <a:cubicBezTo>
                    <a:pt x="2833" y="20188"/>
                    <a:pt x="3187" y="20894"/>
                    <a:pt x="4426" y="21247"/>
                  </a:cubicBezTo>
                  <a:cubicBezTo>
                    <a:pt x="5666" y="21600"/>
                    <a:pt x="7790" y="21600"/>
                    <a:pt x="9561" y="21247"/>
                  </a:cubicBezTo>
                  <a:cubicBezTo>
                    <a:pt x="11331" y="20894"/>
                    <a:pt x="12748" y="20188"/>
                    <a:pt x="13279" y="19482"/>
                  </a:cubicBezTo>
                  <a:cubicBezTo>
                    <a:pt x="13810" y="18776"/>
                    <a:pt x="13456" y="18071"/>
                    <a:pt x="11685" y="17365"/>
                  </a:cubicBezTo>
                  <a:cubicBezTo>
                    <a:pt x="9915" y="16659"/>
                    <a:pt x="6728" y="15953"/>
                    <a:pt x="4249" y="15459"/>
                  </a:cubicBezTo>
                  <a:cubicBezTo>
                    <a:pt x="1770" y="14965"/>
                    <a:pt x="0" y="14682"/>
                    <a:pt x="0" y="14400"/>
                  </a:cubicBezTo>
                  <a:cubicBezTo>
                    <a:pt x="0" y="14118"/>
                    <a:pt x="1770" y="13835"/>
                    <a:pt x="4426" y="13765"/>
                  </a:cubicBezTo>
                  <a:cubicBezTo>
                    <a:pt x="7082" y="13694"/>
                    <a:pt x="10623" y="13835"/>
                    <a:pt x="13102" y="14329"/>
                  </a:cubicBezTo>
                  <a:cubicBezTo>
                    <a:pt x="15580" y="14824"/>
                    <a:pt x="16997" y="15671"/>
                    <a:pt x="17705" y="16447"/>
                  </a:cubicBezTo>
                  <a:cubicBezTo>
                    <a:pt x="18413" y="17224"/>
                    <a:pt x="18413" y="17929"/>
                    <a:pt x="18236" y="18635"/>
                  </a:cubicBezTo>
                  <a:cubicBezTo>
                    <a:pt x="18059" y="19341"/>
                    <a:pt x="17705" y="20047"/>
                    <a:pt x="17351" y="19976"/>
                  </a:cubicBezTo>
                  <a:cubicBezTo>
                    <a:pt x="16997" y="19906"/>
                    <a:pt x="16643" y="19059"/>
                    <a:pt x="16466" y="17506"/>
                  </a:cubicBezTo>
                  <a:cubicBezTo>
                    <a:pt x="16289" y="15953"/>
                    <a:pt x="16289" y="13694"/>
                    <a:pt x="17174" y="12282"/>
                  </a:cubicBezTo>
                  <a:cubicBezTo>
                    <a:pt x="18059" y="10871"/>
                    <a:pt x="19830" y="10306"/>
                    <a:pt x="21600" y="9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1525249" y="4058857"/>
              <a:ext cx="487230" cy="30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31" fill="norm" stroke="1" extrusionOk="0">
                  <a:moveTo>
                    <a:pt x="0" y="10726"/>
                  </a:moveTo>
                  <a:cubicBezTo>
                    <a:pt x="187" y="12960"/>
                    <a:pt x="374" y="15194"/>
                    <a:pt x="421" y="16684"/>
                  </a:cubicBezTo>
                  <a:cubicBezTo>
                    <a:pt x="468" y="18174"/>
                    <a:pt x="374" y="18919"/>
                    <a:pt x="281" y="19738"/>
                  </a:cubicBezTo>
                  <a:cubicBezTo>
                    <a:pt x="187" y="20557"/>
                    <a:pt x="94" y="21451"/>
                    <a:pt x="94" y="21526"/>
                  </a:cubicBezTo>
                  <a:cubicBezTo>
                    <a:pt x="94" y="21600"/>
                    <a:pt x="187" y="20855"/>
                    <a:pt x="561" y="19514"/>
                  </a:cubicBezTo>
                  <a:cubicBezTo>
                    <a:pt x="935" y="18174"/>
                    <a:pt x="1590" y="16237"/>
                    <a:pt x="2057" y="14971"/>
                  </a:cubicBezTo>
                  <a:cubicBezTo>
                    <a:pt x="2525" y="13705"/>
                    <a:pt x="2805" y="13109"/>
                    <a:pt x="3039" y="13183"/>
                  </a:cubicBezTo>
                  <a:cubicBezTo>
                    <a:pt x="3273" y="13258"/>
                    <a:pt x="3460" y="14003"/>
                    <a:pt x="3460" y="14971"/>
                  </a:cubicBezTo>
                  <a:cubicBezTo>
                    <a:pt x="3460" y="15939"/>
                    <a:pt x="3273" y="17131"/>
                    <a:pt x="3273" y="17354"/>
                  </a:cubicBezTo>
                  <a:cubicBezTo>
                    <a:pt x="3273" y="17578"/>
                    <a:pt x="3460" y="16833"/>
                    <a:pt x="3881" y="15939"/>
                  </a:cubicBezTo>
                  <a:cubicBezTo>
                    <a:pt x="4301" y="15046"/>
                    <a:pt x="4956" y="14003"/>
                    <a:pt x="5517" y="13332"/>
                  </a:cubicBezTo>
                  <a:cubicBezTo>
                    <a:pt x="6078" y="12662"/>
                    <a:pt x="6545" y="12364"/>
                    <a:pt x="6826" y="12588"/>
                  </a:cubicBezTo>
                  <a:cubicBezTo>
                    <a:pt x="7106" y="12811"/>
                    <a:pt x="7200" y="13556"/>
                    <a:pt x="7060" y="14748"/>
                  </a:cubicBezTo>
                  <a:cubicBezTo>
                    <a:pt x="6919" y="15939"/>
                    <a:pt x="6545" y="17578"/>
                    <a:pt x="6358" y="18770"/>
                  </a:cubicBezTo>
                  <a:cubicBezTo>
                    <a:pt x="6171" y="19961"/>
                    <a:pt x="6171" y="20706"/>
                    <a:pt x="6405" y="21079"/>
                  </a:cubicBezTo>
                  <a:cubicBezTo>
                    <a:pt x="6639" y="21451"/>
                    <a:pt x="7106" y="21451"/>
                    <a:pt x="7855" y="20781"/>
                  </a:cubicBezTo>
                  <a:cubicBezTo>
                    <a:pt x="8603" y="20110"/>
                    <a:pt x="9631" y="18770"/>
                    <a:pt x="10332" y="17727"/>
                  </a:cubicBezTo>
                  <a:cubicBezTo>
                    <a:pt x="11034" y="16684"/>
                    <a:pt x="11408" y="15939"/>
                    <a:pt x="11642" y="15194"/>
                  </a:cubicBezTo>
                  <a:cubicBezTo>
                    <a:pt x="11875" y="14450"/>
                    <a:pt x="11969" y="13705"/>
                    <a:pt x="11735" y="13258"/>
                  </a:cubicBezTo>
                  <a:cubicBezTo>
                    <a:pt x="11501" y="12811"/>
                    <a:pt x="10940" y="12662"/>
                    <a:pt x="10473" y="12811"/>
                  </a:cubicBezTo>
                  <a:cubicBezTo>
                    <a:pt x="10005" y="12960"/>
                    <a:pt x="9631" y="13407"/>
                    <a:pt x="9304" y="13928"/>
                  </a:cubicBezTo>
                  <a:cubicBezTo>
                    <a:pt x="8977" y="14450"/>
                    <a:pt x="8696" y="15046"/>
                    <a:pt x="8509" y="15716"/>
                  </a:cubicBezTo>
                  <a:cubicBezTo>
                    <a:pt x="8322" y="16386"/>
                    <a:pt x="8229" y="17131"/>
                    <a:pt x="8416" y="17727"/>
                  </a:cubicBezTo>
                  <a:cubicBezTo>
                    <a:pt x="8603" y="18323"/>
                    <a:pt x="9070" y="18770"/>
                    <a:pt x="9912" y="18993"/>
                  </a:cubicBezTo>
                  <a:cubicBezTo>
                    <a:pt x="10753" y="19217"/>
                    <a:pt x="11969" y="19217"/>
                    <a:pt x="13044" y="18397"/>
                  </a:cubicBezTo>
                  <a:cubicBezTo>
                    <a:pt x="14119" y="17578"/>
                    <a:pt x="15055" y="15939"/>
                    <a:pt x="16223" y="13034"/>
                  </a:cubicBezTo>
                  <a:cubicBezTo>
                    <a:pt x="17392" y="10130"/>
                    <a:pt x="18795" y="5959"/>
                    <a:pt x="19543" y="3426"/>
                  </a:cubicBezTo>
                  <a:cubicBezTo>
                    <a:pt x="20291" y="894"/>
                    <a:pt x="20384" y="0"/>
                    <a:pt x="20244" y="0"/>
                  </a:cubicBezTo>
                  <a:cubicBezTo>
                    <a:pt x="20104" y="0"/>
                    <a:pt x="19730" y="894"/>
                    <a:pt x="18982" y="3128"/>
                  </a:cubicBezTo>
                  <a:cubicBezTo>
                    <a:pt x="18234" y="5363"/>
                    <a:pt x="17112" y="8938"/>
                    <a:pt x="16504" y="11470"/>
                  </a:cubicBezTo>
                  <a:cubicBezTo>
                    <a:pt x="15896" y="14003"/>
                    <a:pt x="15803" y="15492"/>
                    <a:pt x="15803" y="16610"/>
                  </a:cubicBezTo>
                  <a:cubicBezTo>
                    <a:pt x="15803" y="17727"/>
                    <a:pt x="15896" y="18472"/>
                    <a:pt x="16223" y="18844"/>
                  </a:cubicBezTo>
                  <a:cubicBezTo>
                    <a:pt x="16551" y="19217"/>
                    <a:pt x="17112" y="19217"/>
                    <a:pt x="17953" y="18397"/>
                  </a:cubicBezTo>
                  <a:cubicBezTo>
                    <a:pt x="18795" y="17578"/>
                    <a:pt x="19917" y="15939"/>
                    <a:pt x="20618" y="14822"/>
                  </a:cubicBezTo>
                  <a:cubicBezTo>
                    <a:pt x="21319" y="13705"/>
                    <a:pt x="21600" y="13109"/>
                    <a:pt x="21506" y="12737"/>
                  </a:cubicBezTo>
                  <a:cubicBezTo>
                    <a:pt x="21413" y="12364"/>
                    <a:pt x="20945" y="12215"/>
                    <a:pt x="20338" y="12662"/>
                  </a:cubicBezTo>
                  <a:cubicBezTo>
                    <a:pt x="19730" y="13109"/>
                    <a:pt x="18982" y="14152"/>
                    <a:pt x="18514" y="15046"/>
                  </a:cubicBezTo>
                  <a:cubicBezTo>
                    <a:pt x="18047" y="15939"/>
                    <a:pt x="17860" y="16684"/>
                    <a:pt x="18000" y="17727"/>
                  </a:cubicBezTo>
                  <a:cubicBezTo>
                    <a:pt x="18140" y="18770"/>
                    <a:pt x="18608" y="20110"/>
                    <a:pt x="19169" y="20781"/>
                  </a:cubicBezTo>
                  <a:cubicBezTo>
                    <a:pt x="19730" y="21451"/>
                    <a:pt x="20384" y="21451"/>
                    <a:pt x="21039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1861800" y="4122357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6000"/>
                    <a:pt x="10523" y="10400"/>
                    <a:pt x="14123" y="6800"/>
                  </a:cubicBezTo>
                  <a:cubicBezTo>
                    <a:pt x="17723" y="3200"/>
                    <a:pt x="19662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12122149" y="4023229"/>
              <a:ext cx="129929" cy="26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31" fill="norm" stroke="1" extrusionOk="0">
                  <a:moveTo>
                    <a:pt x="0" y="3883"/>
                  </a:moveTo>
                  <a:cubicBezTo>
                    <a:pt x="1029" y="2692"/>
                    <a:pt x="2057" y="1502"/>
                    <a:pt x="4971" y="737"/>
                  </a:cubicBezTo>
                  <a:cubicBezTo>
                    <a:pt x="7886" y="-29"/>
                    <a:pt x="12686" y="-369"/>
                    <a:pt x="16114" y="566"/>
                  </a:cubicBezTo>
                  <a:cubicBezTo>
                    <a:pt x="19543" y="1502"/>
                    <a:pt x="21600" y="3713"/>
                    <a:pt x="20914" y="6519"/>
                  </a:cubicBezTo>
                  <a:cubicBezTo>
                    <a:pt x="20229" y="9325"/>
                    <a:pt x="16800" y="12727"/>
                    <a:pt x="14229" y="15278"/>
                  </a:cubicBezTo>
                  <a:cubicBezTo>
                    <a:pt x="11657" y="17829"/>
                    <a:pt x="9943" y="19530"/>
                    <a:pt x="8229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2134850" y="4414457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874690" y="3364431"/>
              <a:ext cx="592160" cy="2378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35" fill="norm" stroke="1" extrusionOk="0">
                  <a:moveTo>
                    <a:pt x="10133" y="1113"/>
                  </a:moveTo>
                  <a:cubicBezTo>
                    <a:pt x="9828" y="883"/>
                    <a:pt x="9523" y="653"/>
                    <a:pt x="9141" y="452"/>
                  </a:cubicBezTo>
                  <a:cubicBezTo>
                    <a:pt x="8759" y="250"/>
                    <a:pt x="8301" y="78"/>
                    <a:pt x="7462" y="20"/>
                  </a:cubicBezTo>
                  <a:cubicBezTo>
                    <a:pt x="6622" y="-37"/>
                    <a:pt x="5401" y="20"/>
                    <a:pt x="4180" y="260"/>
                  </a:cubicBezTo>
                  <a:cubicBezTo>
                    <a:pt x="2959" y="500"/>
                    <a:pt x="1737" y="921"/>
                    <a:pt x="936" y="1477"/>
                  </a:cubicBezTo>
                  <a:cubicBezTo>
                    <a:pt x="135" y="2033"/>
                    <a:pt x="-247" y="2723"/>
                    <a:pt x="173" y="3365"/>
                  </a:cubicBezTo>
                  <a:cubicBezTo>
                    <a:pt x="593" y="4007"/>
                    <a:pt x="1814" y="4601"/>
                    <a:pt x="3340" y="5214"/>
                  </a:cubicBezTo>
                  <a:cubicBezTo>
                    <a:pt x="4867" y="5828"/>
                    <a:pt x="6699" y="6460"/>
                    <a:pt x="7996" y="7035"/>
                  </a:cubicBezTo>
                  <a:cubicBezTo>
                    <a:pt x="9294" y="7610"/>
                    <a:pt x="10057" y="8128"/>
                    <a:pt x="10439" y="8588"/>
                  </a:cubicBezTo>
                  <a:cubicBezTo>
                    <a:pt x="10820" y="9048"/>
                    <a:pt x="10820" y="9450"/>
                    <a:pt x="10706" y="9699"/>
                  </a:cubicBezTo>
                  <a:cubicBezTo>
                    <a:pt x="10591" y="9948"/>
                    <a:pt x="10362" y="10044"/>
                    <a:pt x="10362" y="10035"/>
                  </a:cubicBezTo>
                  <a:cubicBezTo>
                    <a:pt x="10362" y="10025"/>
                    <a:pt x="10591" y="9910"/>
                    <a:pt x="10896" y="9824"/>
                  </a:cubicBezTo>
                  <a:cubicBezTo>
                    <a:pt x="11202" y="9738"/>
                    <a:pt x="11583" y="9680"/>
                    <a:pt x="12080" y="9642"/>
                  </a:cubicBezTo>
                  <a:cubicBezTo>
                    <a:pt x="12576" y="9603"/>
                    <a:pt x="13186" y="9584"/>
                    <a:pt x="13759" y="9680"/>
                  </a:cubicBezTo>
                  <a:cubicBezTo>
                    <a:pt x="14331" y="9776"/>
                    <a:pt x="14865" y="9987"/>
                    <a:pt x="14980" y="10389"/>
                  </a:cubicBezTo>
                  <a:cubicBezTo>
                    <a:pt x="15094" y="10792"/>
                    <a:pt x="14789" y="11386"/>
                    <a:pt x="14217" y="11999"/>
                  </a:cubicBezTo>
                  <a:cubicBezTo>
                    <a:pt x="13644" y="12613"/>
                    <a:pt x="12805" y="13245"/>
                    <a:pt x="12003" y="13849"/>
                  </a:cubicBezTo>
                  <a:cubicBezTo>
                    <a:pt x="11202" y="14452"/>
                    <a:pt x="10439" y="15027"/>
                    <a:pt x="9790" y="15660"/>
                  </a:cubicBezTo>
                  <a:cubicBezTo>
                    <a:pt x="9141" y="16292"/>
                    <a:pt x="8607" y="16982"/>
                    <a:pt x="8301" y="17663"/>
                  </a:cubicBezTo>
                  <a:cubicBezTo>
                    <a:pt x="7996" y="18343"/>
                    <a:pt x="7920" y="19014"/>
                    <a:pt x="8225" y="19598"/>
                  </a:cubicBezTo>
                  <a:cubicBezTo>
                    <a:pt x="8530" y="20183"/>
                    <a:pt x="9217" y="20681"/>
                    <a:pt x="9981" y="21007"/>
                  </a:cubicBezTo>
                  <a:cubicBezTo>
                    <a:pt x="10744" y="21333"/>
                    <a:pt x="11583" y="21486"/>
                    <a:pt x="12919" y="21525"/>
                  </a:cubicBezTo>
                  <a:cubicBezTo>
                    <a:pt x="14255" y="21563"/>
                    <a:pt x="16087" y="21486"/>
                    <a:pt x="17575" y="21381"/>
                  </a:cubicBezTo>
                  <a:cubicBezTo>
                    <a:pt x="19063" y="21276"/>
                    <a:pt x="20208" y="21141"/>
                    <a:pt x="21353" y="2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0" y="4858957"/>
              <a:ext cx="2667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3" y="1385"/>
                    <a:pt x="686" y="2769"/>
                    <a:pt x="2829" y="5262"/>
                  </a:cubicBezTo>
                  <a:cubicBezTo>
                    <a:pt x="4971" y="7754"/>
                    <a:pt x="8914" y="11354"/>
                    <a:pt x="12343" y="14262"/>
                  </a:cubicBezTo>
                  <a:cubicBezTo>
                    <a:pt x="15771" y="17169"/>
                    <a:pt x="18686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95779" y="4918661"/>
              <a:ext cx="159821" cy="17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795" fill="norm" stroke="1" extrusionOk="0">
                  <a:moveTo>
                    <a:pt x="984" y="10246"/>
                  </a:moveTo>
                  <a:cubicBezTo>
                    <a:pt x="1545" y="12758"/>
                    <a:pt x="2106" y="15269"/>
                    <a:pt x="3508" y="17279"/>
                  </a:cubicBezTo>
                  <a:cubicBezTo>
                    <a:pt x="4911" y="19288"/>
                    <a:pt x="7155" y="20795"/>
                    <a:pt x="7856" y="20795"/>
                  </a:cubicBezTo>
                  <a:cubicBezTo>
                    <a:pt x="8558" y="20795"/>
                    <a:pt x="7716" y="19288"/>
                    <a:pt x="6173" y="16400"/>
                  </a:cubicBezTo>
                  <a:cubicBezTo>
                    <a:pt x="4630" y="13511"/>
                    <a:pt x="2386" y="9242"/>
                    <a:pt x="1124" y="6479"/>
                  </a:cubicBezTo>
                  <a:cubicBezTo>
                    <a:pt x="-138" y="3716"/>
                    <a:pt x="-419" y="2460"/>
                    <a:pt x="703" y="1330"/>
                  </a:cubicBezTo>
                  <a:cubicBezTo>
                    <a:pt x="1825" y="200"/>
                    <a:pt x="4350" y="-805"/>
                    <a:pt x="7856" y="953"/>
                  </a:cubicBezTo>
                  <a:cubicBezTo>
                    <a:pt x="11363" y="2711"/>
                    <a:pt x="15851" y="7232"/>
                    <a:pt x="18236" y="9744"/>
                  </a:cubicBezTo>
                  <a:cubicBezTo>
                    <a:pt x="20620" y="12255"/>
                    <a:pt x="20900" y="12758"/>
                    <a:pt x="21181" y="13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77270" y="4583537"/>
              <a:ext cx="260880" cy="33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80" fill="norm" stroke="1" extrusionOk="0">
                  <a:moveTo>
                    <a:pt x="6783" y="974"/>
                  </a:moveTo>
                  <a:cubicBezTo>
                    <a:pt x="5746" y="700"/>
                    <a:pt x="4709" y="427"/>
                    <a:pt x="3586" y="222"/>
                  </a:cubicBezTo>
                  <a:cubicBezTo>
                    <a:pt x="2463" y="17"/>
                    <a:pt x="1253" y="-120"/>
                    <a:pt x="562" y="153"/>
                  </a:cubicBezTo>
                  <a:cubicBezTo>
                    <a:pt x="-129" y="427"/>
                    <a:pt x="-302" y="1110"/>
                    <a:pt x="735" y="3229"/>
                  </a:cubicBezTo>
                  <a:cubicBezTo>
                    <a:pt x="1772" y="5348"/>
                    <a:pt x="4018" y="8903"/>
                    <a:pt x="7647" y="12184"/>
                  </a:cubicBezTo>
                  <a:cubicBezTo>
                    <a:pt x="11276" y="15465"/>
                    <a:pt x="16287" y="18472"/>
                    <a:pt x="21298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81963" y="4744657"/>
              <a:ext cx="10538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744" y="21600"/>
                  </a:moveTo>
                  <a:cubicBezTo>
                    <a:pt x="-87" y="19886"/>
                    <a:pt x="-918" y="18171"/>
                    <a:pt x="2405" y="14571"/>
                  </a:cubicBezTo>
                  <a:cubicBezTo>
                    <a:pt x="5728" y="10971"/>
                    <a:pt x="13205" y="5486"/>
                    <a:pt x="206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400050" y="4658843"/>
              <a:ext cx="158750" cy="14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12510"/>
                  </a:moveTo>
                  <a:cubicBezTo>
                    <a:pt x="1152" y="11585"/>
                    <a:pt x="2304" y="10659"/>
                    <a:pt x="3024" y="8962"/>
                  </a:cubicBezTo>
                  <a:cubicBezTo>
                    <a:pt x="3744" y="7265"/>
                    <a:pt x="4032" y="4796"/>
                    <a:pt x="3744" y="2945"/>
                  </a:cubicBezTo>
                  <a:cubicBezTo>
                    <a:pt x="3456" y="1093"/>
                    <a:pt x="2592" y="-141"/>
                    <a:pt x="1872" y="13"/>
                  </a:cubicBezTo>
                  <a:cubicBezTo>
                    <a:pt x="1152" y="168"/>
                    <a:pt x="576" y="1710"/>
                    <a:pt x="864" y="5105"/>
                  </a:cubicBezTo>
                  <a:cubicBezTo>
                    <a:pt x="1152" y="8499"/>
                    <a:pt x="2304" y="13745"/>
                    <a:pt x="4464" y="16985"/>
                  </a:cubicBezTo>
                  <a:cubicBezTo>
                    <a:pt x="6624" y="20225"/>
                    <a:pt x="9792" y="21459"/>
                    <a:pt x="12528" y="21150"/>
                  </a:cubicBezTo>
                  <a:cubicBezTo>
                    <a:pt x="15264" y="20842"/>
                    <a:pt x="17568" y="18990"/>
                    <a:pt x="19008" y="17139"/>
                  </a:cubicBezTo>
                  <a:cubicBezTo>
                    <a:pt x="20448" y="15288"/>
                    <a:pt x="21024" y="13436"/>
                    <a:pt x="21600" y="1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57200" y="4497007"/>
              <a:ext cx="144035" cy="17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36" fill="norm" stroke="1" extrusionOk="0">
                  <a:moveTo>
                    <a:pt x="0" y="11435"/>
                  </a:moveTo>
                  <a:cubicBezTo>
                    <a:pt x="3130" y="10927"/>
                    <a:pt x="6261" y="10419"/>
                    <a:pt x="9861" y="11562"/>
                  </a:cubicBezTo>
                  <a:cubicBezTo>
                    <a:pt x="13461" y="12706"/>
                    <a:pt x="17530" y="15501"/>
                    <a:pt x="19565" y="17534"/>
                  </a:cubicBezTo>
                  <a:cubicBezTo>
                    <a:pt x="21600" y="19567"/>
                    <a:pt x="21600" y="20838"/>
                    <a:pt x="20817" y="21219"/>
                  </a:cubicBezTo>
                  <a:cubicBezTo>
                    <a:pt x="20035" y="21600"/>
                    <a:pt x="18470" y="21092"/>
                    <a:pt x="16591" y="19059"/>
                  </a:cubicBezTo>
                  <a:cubicBezTo>
                    <a:pt x="14713" y="17026"/>
                    <a:pt x="12522" y="13468"/>
                    <a:pt x="11896" y="10038"/>
                  </a:cubicBezTo>
                  <a:cubicBezTo>
                    <a:pt x="11270" y="6607"/>
                    <a:pt x="12209" y="3304"/>
                    <a:pt x="131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595312" y="4349016"/>
              <a:ext cx="198438" cy="24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155" fill="norm" stroke="1" extrusionOk="0">
                  <a:moveTo>
                    <a:pt x="171" y="14324"/>
                  </a:moveTo>
                  <a:cubicBezTo>
                    <a:pt x="1080" y="11964"/>
                    <a:pt x="1990" y="9605"/>
                    <a:pt x="2331" y="7971"/>
                  </a:cubicBezTo>
                  <a:cubicBezTo>
                    <a:pt x="2672" y="6337"/>
                    <a:pt x="2444" y="5430"/>
                    <a:pt x="1990" y="5339"/>
                  </a:cubicBezTo>
                  <a:cubicBezTo>
                    <a:pt x="1535" y="5248"/>
                    <a:pt x="853" y="5974"/>
                    <a:pt x="398" y="7880"/>
                  </a:cubicBezTo>
                  <a:cubicBezTo>
                    <a:pt x="-57" y="9786"/>
                    <a:pt x="-284" y="12872"/>
                    <a:pt x="625" y="15322"/>
                  </a:cubicBezTo>
                  <a:cubicBezTo>
                    <a:pt x="1535" y="17773"/>
                    <a:pt x="3581" y="19588"/>
                    <a:pt x="5173" y="20495"/>
                  </a:cubicBezTo>
                  <a:cubicBezTo>
                    <a:pt x="6764" y="21403"/>
                    <a:pt x="7901" y="21403"/>
                    <a:pt x="8924" y="20314"/>
                  </a:cubicBezTo>
                  <a:cubicBezTo>
                    <a:pt x="9948" y="19225"/>
                    <a:pt x="10857" y="17047"/>
                    <a:pt x="11198" y="15050"/>
                  </a:cubicBezTo>
                  <a:cubicBezTo>
                    <a:pt x="11539" y="13053"/>
                    <a:pt x="11312" y="11238"/>
                    <a:pt x="10971" y="9877"/>
                  </a:cubicBezTo>
                  <a:cubicBezTo>
                    <a:pt x="10630" y="8516"/>
                    <a:pt x="10175" y="7608"/>
                    <a:pt x="9720" y="7608"/>
                  </a:cubicBezTo>
                  <a:cubicBezTo>
                    <a:pt x="9265" y="7608"/>
                    <a:pt x="8811" y="8516"/>
                    <a:pt x="8924" y="9423"/>
                  </a:cubicBezTo>
                  <a:cubicBezTo>
                    <a:pt x="9038" y="10331"/>
                    <a:pt x="9720" y="11238"/>
                    <a:pt x="10630" y="12146"/>
                  </a:cubicBezTo>
                  <a:cubicBezTo>
                    <a:pt x="11539" y="13053"/>
                    <a:pt x="12676" y="13961"/>
                    <a:pt x="12790" y="13689"/>
                  </a:cubicBezTo>
                  <a:cubicBezTo>
                    <a:pt x="12903" y="13416"/>
                    <a:pt x="11994" y="11964"/>
                    <a:pt x="11198" y="9968"/>
                  </a:cubicBezTo>
                  <a:cubicBezTo>
                    <a:pt x="10402" y="7971"/>
                    <a:pt x="9720" y="5430"/>
                    <a:pt x="9379" y="3706"/>
                  </a:cubicBezTo>
                  <a:cubicBezTo>
                    <a:pt x="9038" y="1981"/>
                    <a:pt x="9038" y="1074"/>
                    <a:pt x="9607" y="529"/>
                  </a:cubicBezTo>
                  <a:cubicBezTo>
                    <a:pt x="10175" y="-15"/>
                    <a:pt x="11312" y="-197"/>
                    <a:pt x="12335" y="257"/>
                  </a:cubicBezTo>
                  <a:cubicBezTo>
                    <a:pt x="13358" y="711"/>
                    <a:pt x="14268" y="1800"/>
                    <a:pt x="15177" y="3070"/>
                  </a:cubicBezTo>
                  <a:cubicBezTo>
                    <a:pt x="16087" y="4341"/>
                    <a:pt x="16996" y="5793"/>
                    <a:pt x="18019" y="6428"/>
                  </a:cubicBezTo>
                  <a:cubicBezTo>
                    <a:pt x="19042" y="7064"/>
                    <a:pt x="20179" y="6882"/>
                    <a:pt x="21316" y="6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754431" y="4174887"/>
              <a:ext cx="280620" cy="23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963" fill="norm" stroke="1" extrusionOk="0">
                  <a:moveTo>
                    <a:pt x="3504" y="7299"/>
                  </a:moveTo>
                  <a:cubicBezTo>
                    <a:pt x="2529" y="7108"/>
                    <a:pt x="1555" y="6917"/>
                    <a:pt x="905" y="7394"/>
                  </a:cubicBezTo>
                  <a:cubicBezTo>
                    <a:pt x="256" y="7872"/>
                    <a:pt x="-69" y="9019"/>
                    <a:pt x="12" y="10644"/>
                  </a:cubicBezTo>
                  <a:cubicBezTo>
                    <a:pt x="93" y="12269"/>
                    <a:pt x="581" y="14371"/>
                    <a:pt x="1393" y="16187"/>
                  </a:cubicBezTo>
                  <a:cubicBezTo>
                    <a:pt x="2205" y="18003"/>
                    <a:pt x="3342" y="19532"/>
                    <a:pt x="4641" y="20393"/>
                  </a:cubicBezTo>
                  <a:cubicBezTo>
                    <a:pt x="5940" y="21253"/>
                    <a:pt x="7402" y="21444"/>
                    <a:pt x="8539" y="18768"/>
                  </a:cubicBezTo>
                  <a:cubicBezTo>
                    <a:pt x="9675" y="16092"/>
                    <a:pt x="10487" y="10548"/>
                    <a:pt x="10812" y="7299"/>
                  </a:cubicBezTo>
                  <a:cubicBezTo>
                    <a:pt x="11137" y="4049"/>
                    <a:pt x="10975" y="3094"/>
                    <a:pt x="10731" y="2138"/>
                  </a:cubicBezTo>
                  <a:cubicBezTo>
                    <a:pt x="10487" y="1182"/>
                    <a:pt x="10163" y="226"/>
                    <a:pt x="9594" y="35"/>
                  </a:cubicBezTo>
                  <a:cubicBezTo>
                    <a:pt x="9026" y="-156"/>
                    <a:pt x="8214" y="417"/>
                    <a:pt x="7726" y="2233"/>
                  </a:cubicBezTo>
                  <a:cubicBezTo>
                    <a:pt x="7239" y="4049"/>
                    <a:pt x="7077" y="7108"/>
                    <a:pt x="7239" y="9115"/>
                  </a:cubicBezTo>
                  <a:cubicBezTo>
                    <a:pt x="7402" y="11122"/>
                    <a:pt x="7889" y="12078"/>
                    <a:pt x="8863" y="12747"/>
                  </a:cubicBezTo>
                  <a:cubicBezTo>
                    <a:pt x="9838" y="13416"/>
                    <a:pt x="11299" y="13798"/>
                    <a:pt x="13492" y="12460"/>
                  </a:cubicBezTo>
                  <a:cubicBezTo>
                    <a:pt x="15684" y="11122"/>
                    <a:pt x="18608" y="8063"/>
                    <a:pt x="21531" y="5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5" name="Drawing"/>
          <p:cNvGrpSpPr/>
          <p:nvPr/>
        </p:nvGrpSpPr>
        <p:grpSpPr>
          <a:xfrm>
            <a:off x="2571750" y="1421900"/>
            <a:ext cx="9975850" cy="8287251"/>
            <a:chOff x="0" y="0"/>
            <a:chExt cx="9975850" cy="8287249"/>
          </a:xfrm>
        </p:grpSpPr>
        <p:sp>
          <p:nvSpPr>
            <p:cNvPr id="1395" name="Line"/>
            <p:cNvSpPr/>
            <p:nvPr/>
          </p:nvSpPr>
          <p:spPr>
            <a:xfrm>
              <a:off x="1606550" y="51299"/>
              <a:ext cx="3810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086"/>
                    <a:pt x="9600" y="6171"/>
                    <a:pt x="12000" y="9257"/>
                  </a:cubicBezTo>
                  <a:cubicBezTo>
                    <a:pt x="14400" y="12343"/>
                    <a:pt x="14400" y="15429"/>
                    <a:pt x="15600" y="17486"/>
                  </a:cubicBezTo>
                  <a:cubicBezTo>
                    <a:pt x="16800" y="19543"/>
                    <a:pt x="192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727200" y="324349"/>
              <a:ext cx="165100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31" y="5055"/>
                    <a:pt x="1662" y="10111"/>
                    <a:pt x="2077" y="13328"/>
                  </a:cubicBezTo>
                  <a:cubicBezTo>
                    <a:pt x="2492" y="16545"/>
                    <a:pt x="2492" y="17923"/>
                    <a:pt x="2354" y="19187"/>
                  </a:cubicBezTo>
                  <a:cubicBezTo>
                    <a:pt x="2215" y="20451"/>
                    <a:pt x="1938" y="21600"/>
                    <a:pt x="1523" y="21600"/>
                  </a:cubicBezTo>
                  <a:cubicBezTo>
                    <a:pt x="1108" y="21600"/>
                    <a:pt x="554" y="20451"/>
                    <a:pt x="1246" y="17119"/>
                  </a:cubicBezTo>
                  <a:cubicBezTo>
                    <a:pt x="1938" y="13787"/>
                    <a:pt x="3877" y="8272"/>
                    <a:pt x="5677" y="4826"/>
                  </a:cubicBezTo>
                  <a:cubicBezTo>
                    <a:pt x="7477" y="1379"/>
                    <a:pt x="9138" y="0"/>
                    <a:pt x="11492" y="230"/>
                  </a:cubicBezTo>
                  <a:cubicBezTo>
                    <a:pt x="13846" y="460"/>
                    <a:pt x="16892" y="2298"/>
                    <a:pt x="18692" y="5860"/>
                  </a:cubicBezTo>
                  <a:cubicBezTo>
                    <a:pt x="20492" y="9421"/>
                    <a:pt x="21046" y="14706"/>
                    <a:pt x="21600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2082800" y="-1"/>
              <a:ext cx="133350" cy="52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4218"/>
                  </a:moveTo>
                  <a:cubicBezTo>
                    <a:pt x="19200" y="3081"/>
                    <a:pt x="16800" y="1944"/>
                    <a:pt x="14914" y="1201"/>
                  </a:cubicBezTo>
                  <a:cubicBezTo>
                    <a:pt x="13029" y="458"/>
                    <a:pt x="11657" y="108"/>
                    <a:pt x="10114" y="20"/>
                  </a:cubicBezTo>
                  <a:cubicBezTo>
                    <a:pt x="8571" y="-67"/>
                    <a:pt x="6857" y="108"/>
                    <a:pt x="5314" y="851"/>
                  </a:cubicBezTo>
                  <a:cubicBezTo>
                    <a:pt x="3771" y="1595"/>
                    <a:pt x="2400" y="2906"/>
                    <a:pt x="1714" y="5005"/>
                  </a:cubicBezTo>
                  <a:cubicBezTo>
                    <a:pt x="1029" y="7104"/>
                    <a:pt x="1029" y="9990"/>
                    <a:pt x="1200" y="12569"/>
                  </a:cubicBezTo>
                  <a:cubicBezTo>
                    <a:pt x="1371" y="15149"/>
                    <a:pt x="1714" y="17423"/>
                    <a:pt x="1543" y="18866"/>
                  </a:cubicBezTo>
                  <a:cubicBezTo>
                    <a:pt x="1371" y="20309"/>
                    <a:pt x="686" y="20921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993900" y="349749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6457"/>
                    <a:pt x="600" y="11314"/>
                    <a:pt x="4200" y="7714"/>
                  </a:cubicBezTo>
                  <a:cubicBezTo>
                    <a:pt x="7800" y="4114"/>
                    <a:pt x="147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2178050" y="277973"/>
              <a:ext cx="107950" cy="22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7451"/>
                  </a:moveTo>
                  <a:cubicBezTo>
                    <a:pt x="2118" y="7653"/>
                    <a:pt x="4235" y="7855"/>
                    <a:pt x="6988" y="7047"/>
                  </a:cubicBezTo>
                  <a:cubicBezTo>
                    <a:pt x="9741" y="6240"/>
                    <a:pt x="13129" y="4423"/>
                    <a:pt x="14824" y="3010"/>
                  </a:cubicBezTo>
                  <a:cubicBezTo>
                    <a:pt x="16518" y="1597"/>
                    <a:pt x="16518" y="587"/>
                    <a:pt x="15459" y="184"/>
                  </a:cubicBezTo>
                  <a:cubicBezTo>
                    <a:pt x="14400" y="-220"/>
                    <a:pt x="12282" y="-18"/>
                    <a:pt x="9529" y="1395"/>
                  </a:cubicBezTo>
                  <a:cubicBezTo>
                    <a:pt x="6776" y="2808"/>
                    <a:pt x="3388" y="5432"/>
                    <a:pt x="2329" y="8561"/>
                  </a:cubicBezTo>
                  <a:cubicBezTo>
                    <a:pt x="1271" y="11690"/>
                    <a:pt x="2541" y="15324"/>
                    <a:pt x="6141" y="17544"/>
                  </a:cubicBezTo>
                  <a:cubicBezTo>
                    <a:pt x="9741" y="19765"/>
                    <a:pt x="15671" y="20573"/>
                    <a:pt x="2160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2349500" y="248149"/>
              <a:ext cx="107950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145"/>
                  </a:moveTo>
                  <a:cubicBezTo>
                    <a:pt x="3812" y="9497"/>
                    <a:pt x="7624" y="12848"/>
                    <a:pt x="9529" y="15176"/>
                  </a:cubicBezTo>
                  <a:cubicBezTo>
                    <a:pt x="11435" y="17503"/>
                    <a:pt x="11435" y="18807"/>
                    <a:pt x="10800" y="19831"/>
                  </a:cubicBezTo>
                  <a:cubicBezTo>
                    <a:pt x="10165" y="20855"/>
                    <a:pt x="8894" y="21600"/>
                    <a:pt x="7624" y="21600"/>
                  </a:cubicBezTo>
                  <a:cubicBezTo>
                    <a:pt x="6353" y="21600"/>
                    <a:pt x="5082" y="20855"/>
                    <a:pt x="4447" y="18434"/>
                  </a:cubicBezTo>
                  <a:cubicBezTo>
                    <a:pt x="3812" y="16014"/>
                    <a:pt x="3812" y="11917"/>
                    <a:pt x="6776" y="8566"/>
                  </a:cubicBezTo>
                  <a:cubicBezTo>
                    <a:pt x="9741" y="5214"/>
                    <a:pt x="15671" y="26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2490620" y="256453"/>
              <a:ext cx="582780" cy="26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037" fill="norm" stroke="1" extrusionOk="0">
                  <a:moveTo>
                    <a:pt x="1352" y="7822"/>
                  </a:moveTo>
                  <a:cubicBezTo>
                    <a:pt x="962" y="8155"/>
                    <a:pt x="572" y="8487"/>
                    <a:pt x="689" y="8238"/>
                  </a:cubicBezTo>
                  <a:cubicBezTo>
                    <a:pt x="806" y="7989"/>
                    <a:pt x="1430" y="7158"/>
                    <a:pt x="1858" y="6244"/>
                  </a:cubicBezTo>
                  <a:cubicBezTo>
                    <a:pt x="2287" y="5330"/>
                    <a:pt x="2521" y="4333"/>
                    <a:pt x="2677" y="3336"/>
                  </a:cubicBezTo>
                  <a:cubicBezTo>
                    <a:pt x="2833" y="2339"/>
                    <a:pt x="2911" y="1342"/>
                    <a:pt x="2755" y="927"/>
                  </a:cubicBezTo>
                  <a:cubicBezTo>
                    <a:pt x="2599" y="512"/>
                    <a:pt x="2209" y="678"/>
                    <a:pt x="1664" y="2173"/>
                  </a:cubicBezTo>
                  <a:cubicBezTo>
                    <a:pt x="1118" y="3669"/>
                    <a:pt x="416" y="6493"/>
                    <a:pt x="143" y="9816"/>
                  </a:cubicBezTo>
                  <a:cubicBezTo>
                    <a:pt x="-130" y="13139"/>
                    <a:pt x="26" y="16961"/>
                    <a:pt x="299" y="19038"/>
                  </a:cubicBezTo>
                  <a:cubicBezTo>
                    <a:pt x="572" y="21115"/>
                    <a:pt x="962" y="21447"/>
                    <a:pt x="1547" y="20616"/>
                  </a:cubicBezTo>
                  <a:cubicBezTo>
                    <a:pt x="2131" y="19785"/>
                    <a:pt x="2911" y="17792"/>
                    <a:pt x="3418" y="15798"/>
                  </a:cubicBezTo>
                  <a:cubicBezTo>
                    <a:pt x="3925" y="13804"/>
                    <a:pt x="4159" y="11810"/>
                    <a:pt x="4393" y="10065"/>
                  </a:cubicBezTo>
                  <a:cubicBezTo>
                    <a:pt x="4627" y="8321"/>
                    <a:pt x="4861" y="6825"/>
                    <a:pt x="4900" y="6576"/>
                  </a:cubicBezTo>
                  <a:cubicBezTo>
                    <a:pt x="4939" y="6327"/>
                    <a:pt x="4783" y="7324"/>
                    <a:pt x="4705" y="8736"/>
                  </a:cubicBezTo>
                  <a:cubicBezTo>
                    <a:pt x="4627" y="10149"/>
                    <a:pt x="4627" y="11976"/>
                    <a:pt x="4627" y="13638"/>
                  </a:cubicBezTo>
                  <a:cubicBezTo>
                    <a:pt x="4627" y="15299"/>
                    <a:pt x="4627" y="16795"/>
                    <a:pt x="4627" y="17044"/>
                  </a:cubicBezTo>
                  <a:cubicBezTo>
                    <a:pt x="4627" y="17293"/>
                    <a:pt x="4627" y="16296"/>
                    <a:pt x="4900" y="13970"/>
                  </a:cubicBezTo>
                  <a:cubicBezTo>
                    <a:pt x="5173" y="11644"/>
                    <a:pt x="5718" y="7989"/>
                    <a:pt x="6147" y="5745"/>
                  </a:cubicBezTo>
                  <a:cubicBezTo>
                    <a:pt x="6576" y="3502"/>
                    <a:pt x="6888" y="2672"/>
                    <a:pt x="7395" y="2589"/>
                  </a:cubicBezTo>
                  <a:cubicBezTo>
                    <a:pt x="7902" y="2505"/>
                    <a:pt x="8604" y="3170"/>
                    <a:pt x="8954" y="4499"/>
                  </a:cubicBezTo>
                  <a:cubicBezTo>
                    <a:pt x="9305" y="5829"/>
                    <a:pt x="9305" y="7822"/>
                    <a:pt x="9227" y="9484"/>
                  </a:cubicBezTo>
                  <a:cubicBezTo>
                    <a:pt x="9149" y="11145"/>
                    <a:pt x="8993" y="12475"/>
                    <a:pt x="8915" y="13721"/>
                  </a:cubicBezTo>
                  <a:cubicBezTo>
                    <a:pt x="8838" y="14967"/>
                    <a:pt x="8838" y="16130"/>
                    <a:pt x="9071" y="16462"/>
                  </a:cubicBezTo>
                  <a:cubicBezTo>
                    <a:pt x="9305" y="16795"/>
                    <a:pt x="9773" y="16296"/>
                    <a:pt x="10592" y="14635"/>
                  </a:cubicBezTo>
                  <a:cubicBezTo>
                    <a:pt x="11411" y="12973"/>
                    <a:pt x="12580" y="10149"/>
                    <a:pt x="13399" y="7905"/>
                  </a:cubicBezTo>
                  <a:cubicBezTo>
                    <a:pt x="14218" y="5662"/>
                    <a:pt x="14686" y="4001"/>
                    <a:pt x="14959" y="2755"/>
                  </a:cubicBezTo>
                  <a:cubicBezTo>
                    <a:pt x="15232" y="1509"/>
                    <a:pt x="15310" y="678"/>
                    <a:pt x="15115" y="429"/>
                  </a:cubicBezTo>
                  <a:cubicBezTo>
                    <a:pt x="14920" y="179"/>
                    <a:pt x="14452" y="512"/>
                    <a:pt x="13711" y="2173"/>
                  </a:cubicBezTo>
                  <a:cubicBezTo>
                    <a:pt x="12970" y="3835"/>
                    <a:pt x="11957" y="6825"/>
                    <a:pt x="11372" y="9401"/>
                  </a:cubicBezTo>
                  <a:cubicBezTo>
                    <a:pt x="10787" y="11976"/>
                    <a:pt x="10631" y="14136"/>
                    <a:pt x="10553" y="15632"/>
                  </a:cubicBezTo>
                  <a:cubicBezTo>
                    <a:pt x="10475" y="17127"/>
                    <a:pt x="10475" y="17958"/>
                    <a:pt x="10631" y="18622"/>
                  </a:cubicBezTo>
                  <a:cubicBezTo>
                    <a:pt x="10787" y="19287"/>
                    <a:pt x="11099" y="19785"/>
                    <a:pt x="11723" y="19619"/>
                  </a:cubicBezTo>
                  <a:cubicBezTo>
                    <a:pt x="12347" y="19453"/>
                    <a:pt x="13282" y="18622"/>
                    <a:pt x="14686" y="16047"/>
                  </a:cubicBezTo>
                  <a:cubicBezTo>
                    <a:pt x="16089" y="13472"/>
                    <a:pt x="17961" y="9152"/>
                    <a:pt x="18975" y="6576"/>
                  </a:cubicBezTo>
                  <a:cubicBezTo>
                    <a:pt x="19988" y="4001"/>
                    <a:pt x="20144" y="3170"/>
                    <a:pt x="20300" y="2339"/>
                  </a:cubicBezTo>
                  <a:cubicBezTo>
                    <a:pt x="20456" y="1509"/>
                    <a:pt x="20612" y="678"/>
                    <a:pt x="20456" y="262"/>
                  </a:cubicBezTo>
                  <a:cubicBezTo>
                    <a:pt x="20300" y="-153"/>
                    <a:pt x="19832" y="-153"/>
                    <a:pt x="19092" y="844"/>
                  </a:cubicBezTo>
                  <a:cubicBezTo>
                    <a:pt x="18351" y="1841"/>
                    <a:pt x="17337" y="3835"/>
                    <a:pt x="16830" y="6327"/>
                  </a:cubicBezTo>
                  <a:cubicBezTo>
                    <a:pt x="16323" y="8819"/>
                    <a:pt x="16323" y="11810"/>
                    <a:pt x="17181" y="13887"/>
                  </a:cubicBezTo>
                  <a:cubicBezTo>
                    <a:pt x="18039" y="15964"/>
                    <a:pt x="19754" y="17127"/>
                    <a:pt x="21470" y="18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626596" y="531782"/>
              <a:ext cx="1256305" cy="11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313" fill="norm" stroke="1" extrusionOk="0">
                  <a:moveTo>
                    <a:pt x="419" y="18568"/>
                  </a:moveTo>
                  <a:cubicBezTo>
                    <a:pt x="201" y="19326"/>
                    <a:pt x="-17" y="20084"/>
                    <a:pt x="1" y="20653"/>
                  </a:cubicBezTo>
                  <a:cubicBezTo>
                    <a:pt x="19" y="21221"/>
                    <a:pt x="274" y="21600"/>
                    <a:pt x="1038" y="21032"/>
                  </a:cubicBezTo>
                  <a:cubicBezTo>
                    <a:pt x="1801" y="20463"/>
                    <a:pt x="3074" y="18947"/>
                    <a:pt x="4419" y="17242"/>
                  </a:cubicBezTo>
                  <a:cubicBezTo>
                    <a:pt x="5765" y="15537"/>
                    <a:pt x="7183" y="13642"/>
                    <a:pt x="8656" y="11747"/>
                  </a:cubicBezTo>
                  <a:cubicBezTo>
                    <a:pt x="10128" y="9853"/>
                    <a:pt x="11656" y="7958"/>
                    <a:pt x="13183" y="6253"/>
                  </a:cubicBezTo>
                  <a:cubicBezTo>
                    <a:pt x="14710" y="4547"/>
                    <a:pt x="16238" y="3032"/>
                    <a:pt x="17528" y="1895"/>
                  </a:cubicBezTo>
                  <a:cubicBezTo>
                    <a:pt x="18819" y="758"/>
                    <a:pt x="19874" y="0"/>
                    <a:pt x="20510" y="0"/>
                  </a:cubicBezTo>
                  <a:cubicBezTo>
                    <a:pt x="21147" y="0"/>
                    <a:pt x="21365" y="758"/>
                    <a:pt x="21583" y="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460227" y="591049"/>
              <a:ext cx="114962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362" y="21600"/>
                  </a:moveTo>
                  <a:cubicBezTo>
                    <a:pt x="164" y="21240"/>
                    <a:pt x="-35" y="20880"/>
                    <a:pt x="5" y="20340"/>
                  </a:cubicBezTo>
                  <a:cubicBezTo>
                    <a:pt x="44" y="19800"/>
                    <a:pt x="322" y="19080"/>
                    <a:pt x="1196" y="18180"/>
                  </a:cubicBezTo>
                  <a:cubicBezTo>
                    <a:pt x="2069" y="17280"/>
                    <a:pt x="3539" y="16200"/>
                    <a:pt x="5047" y="14940"/>
                  </a:cubicBezTo>
                  <a:cubicBezTo>
                    <a:pt x="6556" y="13680"/>
                    <a:pt x="8105" y="12240"/>
                    <a:pt x="9653" y="10800"/>
                  </a:cubicBezTo>
                  <a:cubicBezTo>
                    <a:pt x="11202" y="9360"/>
                    <a:pt x="12750" y="7920"/>
                    <a:pt x="14358" y="6480"/>
                  </a:cubicBezTo>
                  <a:cubicBezTo>
                    <a:pt x="15966" y="5040"/>
                    <a:pt x="17634" y="3600"/>
                    <a:pt x="18845" y="2520"/>
                  </a:cubicBezTo>
                  <a:cubicBezTo>
                    <a:pt x="20056" y="1440"/>
                    <a:pt x="20811" y="720"/>
                    <a:pt x="215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77799" y="629149"/>
              <a:ext cx="2108765" cy="121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21513" y="0"/>
                  </a:moveTo>
                  <a:cubicBezTo>
                    <a:pt x="21557" y="188"/>
                    <a:pt x="21600" y="377"/>
                    <a:pt x="21578" y="565"/>
                  </a:cubicBezTo>
                  <a:cubicBezTo>
                    <a:pt x="21557" y="754"/>
                    <a:pt x="21470" y="942"/>
                    <a:pt x="21102" y="1357"/>
                  </a:cubicBezTo>
                  <a:cubicBezTo>
                    <a:pt x="20733" y="1772"/>
                    <a:pt x="20083" y="2413"/>
                    <a:pt x="19379" y="3053"/>
                  </a:cubicBezTo>
                  <a:cubicBezTo>
                    <a:pt x="18675" y="3694"/>
                    <a:pt x="17917" y="4335"/>
                    <a:pt x="17170" y="4957"/>
                  </a:cubicBezTo>
                  <a:cubicBezTo>
                    <a:pt x="16422" y="5579"/>
                    <a:pt x="15685" y="6182"/>
                    <a:pt x="14927" y="6842"/>
                  </a:cubicBezTo>
                  <a:cubicBezTo>
                    <a:pt x="14169" y="7502"/>
                    <a:pt x="13389" y="8218"/>
                    <a:pt x="12609" y="8953"/>
                  </a:cubicBezTo>
                  <a:cubicBezTo>
                    <a:pt x="11829" y="9688"/>
                    <a:pt x="11049" y="10442"/>
                    <a:pt x="10269" y="11215"/>
                  </a:cubicBezTo>
                  <a:cubicBezTo>
                    <a:pt x="9489" y="11987"/>
                    <a:pt x="8709" y="12779"/>
                    <a:pt x="7962" y="13552"/>
                  </a:cubicBezTo>
                  <a:cubicBezTo>
                    <a:pt x="7214" y="14325"/>
                    <a:pt x="6499" y="15079"/>
                    <a:pt x="5752" y="15889"/>
                  </a:cubicBezTo>
                  <a:cubicBezTo>
                    <a:pt x="5005" y="16699"/>
                    <a:pt x="4225" y="17566"/>
                    <a:pt x="3521" y="18358"/>
                  </a:cubicBezTo>
                  <a:cubicBezTo>
                    <a:pt x="2816" y="19150"/>
                    <a:pt x="2188" y="19866"/>
                    <a:pt x="1744" y="20375"/>
                  </a:cubicBezTo>
                  <a:cubicBezTo>
                    <a:pt x="1300" y="20884"/>
                    <a:pt x="1040" y="21185"/>
                    <a:pt x="780" y="21355"/>
                  </a:cubicBezTo>
                  <a:cubicBezTo>
                    <a:pt x="520" y="21525"/>
                    <a:pt x="260" y="21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55395" y="1683249"/>
              <a:ext cx="187506" cy="18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21" fill="norm" stroke="1" extrusionOk="0">
                  <a:moveTo>
                    <a:pt x="8300" y="0"/>
                  </a:moveTo>
                  <a:cubicBezTo>
                    <a:pt x="6860" y="248"/>
                    <a:pt x="5420" y="497"/>
                    <a:pt x="3860" y="2979"/>
                  </a:cubicBezTo>
                  <a:cubicBezTo>
                    <a:pt x="2300" y="5462"/>
                    <a:pt x="620" y="10179"/>
                    <a:pt x="140" y="13655"/>
                  </a:cubicBezTo>
                  <a:cubicBezTo>
                    <a:pt x="-340" y="17131"/>
                    <a:pt x="380" y="19366"/>
                    <a:pt x="2780" y="20483"/>
                  </a:cubicBezTo>
                  <a:cubicBezTo>
                    <a:pt x="5180" y="21600"/>
                    <a:pt x="9260" y="21600"/>
                    <a:pt x="12620" y="21103"/>
                  </a:cubicBezTo>
                  <a:cubicBezTo>
                    <a:pt x="15980" y="20607"/>
                    <a:pt x="18620" y="19614"/>
                    <a:pt x="21260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0" y="2038849"/>
              <a:ext cx="8890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43" y="2738"/>
                    <a:pt x="3086" y="5476"/>
                    <a:pt x="5657" y="8620"/>
                  </a:cubicBezTo>
                  <a:cubicBezTo>
                    <a:pt x="8229" y="11763"/>
                    <a:pt x="11829" y="15313"/>
                    <a:pt x="14657" y="17544"/>
                  </a:cubicBezTo>
                  <a:cubicBezTo>
                    <a:pt x="17486" y="19775"/>
                    <a:pt x="19543" y="206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14300" y="2306038"/>
              <a:ext cx="165100" cy="18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89" fill="norm" stroke="1" extrusionOk="0">
                  <a:moveTo>
                    <a:pt x="0" y="2059"/>
                  </a:moveTo>
                  <a:cubicBezTo>
                    <a:pt x="1385" y="7694"/>
                    <a:pt x="2769" y="13328"/>
                    <a:pt x="3462" y="16733"/>
                  </a:cubicBezTo>
                  <a:cubicBezTo>
                    <a:pt x="4154" y="20137"/>
                    <a:pt x="4154" y="21311"/>
                    <a:pt x="4154" y="19315"/>
                  </a:cubicBezTo>
                  <a:cubicBezTo>
                    <a:pt x="4154" y="17320"/>
                    <a:pt x="4154" y="12154"/>
                    <a:pt x="4292" y="8750"/>
                  </a:cubicBezTo>
                  <a:cubicBezTo>
                    <a:pt x="4431" y="5346"/>
                    <a:pt x="4708" y="3702"/>
                    <a:pt x="6092" y="2294"/>
                  </a:cubicBezTo>
                  <a:cubicBezTo>
                    <a:pt x="7477" y="885"/>
                    <a:pt x="9969" y="-289"/>
                    <a:pt x="12185" y="63"/>
                  </a:cubicBezTo>
                  <a:cubicBezTo>
                    <a:pt x="14400" y="415"/>
                    <a:pt x="16338" y="2294"/>
                    <a:pt x="17862" y="5463"/>
                  </a:cubicBezTo>
                  <a:cubicBezTo>
                    <a:pt x="19385" y="8633"/>
                    <a:pt x="20492" y="13094"/>
                    <a:pt x="21600" y="17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290173" y="2052190"/>
              <a:ext cx="294027" cy="42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11" fill="norm" stroke="1" extrusionOk="0">
                  <a:moveTo>
                    <a:pt x="7546" y="3514"/>
                  </a:moveTo>
                  <a:cubicBezTo>
                    <a:pt x="7392" y="2869"/>
                    <a:pt x="7238" y="2224"/>
                    <a:pt x="7083" y="1579"/>
                  </a:cubicBezTo>
                  <a:cubicBezTo>
                    <a:pt x="6929" y="935"/>
                    <a:pt x="6775" y="290"/>
                    <a:pt x="6312" y="75"/>
                  </a:cubicBezTo>
                  <a:cubicBezTo>
                    <a:pt x="5849" y="-140"/>
                    <a:pt x="5078" y="75"/>
                    <a:pt x="4306" y="1150"/>
                  </a:cubicBezTo>
                  <a:cubicBezTo>
                    <a:pt x="3535" y="2224"/>
                    <a:pt x="2763" y="4159"/>
                    <a:pt x="2995" y="6899"/>
                  </a:cubicBezTo>
                  <a:cubicBezTo>
                    <a:pt x="3226" y="9639"/>
                    <a:pt x="4461" y="13185"/>
                    <a:pt x="5386" y="15550"/>
                  </a:cubicBezTo>
                  <a:cubicBezTo>
                    <a:pt x="6312" y="17914"/>
                    <a:pt x="6929" y="19096"/>
                    <a:pt x="7315" y="19956"/>
                  </a:cubicBezTo>
                  <a:cubicBezTo>
                    <a:pt x="7701" y="20815"/>
                    <a:pt x="7855" y="21353"/>
                    <a:pt x="7623" y="21406"/>
                  </a:cubicBezTo>
                  <a:cubicBezTo>
                    <a:pt x="7392" y="21460"/>
                    <a:pt x="6775" y="21030"/>
                    <a:pt x="5463" y="20063"/>
                  </a:cubicBezTo>
                  <a:cubicBezTo>
                    <a:pt x="4152" y="19096"/>
                    <a:pt x="2146" y="17591"/>
                    <a:pt x="1066" y="16570"/>
                  </a:cubicBezTo>
                  <a:cubicBezTo>
                    <a:pt x="-14" y="15550"/>
                    <a:pt x="-168" y="15012"/>
                    <a:pt x="141" y="14690"/>
                  </a:cubicBezTo>
                  <a:cubicBezTo>
                    <a:pt x="449" y="14367"/>
                    <a:pt x="1221" y="14260"/>
                    <a:pt x="3303" y="14153"/>
                  </a:cubicBezTo>
                  <a:cubicBezTo>
                    <a:pt x="5386" y="14045"/>
                    <a:pt x="8781" y="13938"/>
                    <a:pt x="10863" y="13884"/>
                  </a:cubicBezTo>
                  <a:cubicBezTo>
                    <a:pt x="12946" y="13830"/>
                    <a:pt x="13718" y="13830"/>
                    <a:pt x="14489" y="13561"/>
                  </a:cubicBezTo>
                  <a:cubicBezTo>
                    <a:pt x="15261" y="13293"/>
                    <a:pt x="16032" y="12756"/>
                    <a:pt x="16649" y="12272"/>
                  </a:cubicBezTo>
                  <a:cubicBezTo>
                    <a:pt x="17266" y="11788"/>
                    <a:pt x="17729" y="11359"/>
                    <a:pt x="17961" y="10875"/>
                  </a:cubicBezTo>
                  <a:cubicBezTo>
                    <a:pt x="18192" y="10391"/>
                    <a:pt x="18192" y="9854"/>
                    <a:pt x="17806" y="9585"/>
                  </a:cubicBezTo>
                  <a:cubicBezTo>
                    <a:pt x="17421" y="9317"/>
                    <a:pt x="16649" y="9317"/>
                    <a:pt x="16032" y="9585"/>
                  </a:cubicBezTo>
                  <a:cubicBezTo>
                    <a:pt x="15415" y="9854"/>
                    <a:pt x="14952" y="10391"/>
                    <a:pt x="14489" y="11359"/>
                  </a:cubicBezTo>
                  <a:cubicBezTo>
                    <a:pt x="14026" y="12326"/>
                    <a:pt x="13563" y="13723"/>
                    <a:pt x="13332" y="14744"/>
                  </a:cubicBezTo>
                  <a:cubicBezTo>
                    <a:pt x="13101" y="15764"/>
                    <a:pt x="13101" y="16409"/>
                    <a:pt x="13872" y="17108"/>
                  </a:cubicBezTo>
                  <a:cubicBezTo>
                    <a:pt x="14643" y="17806"/>
                    <a:pt x="16186" y="18559"/>
                    <a:pt x="17575" y="18666"/>
                  </a:cubicBezTo>
                  <a:cubicBezTo>
                    <a:pt x="18963" y="18773"/>
                    <a:pt x="20198" y="18236"/>
                    <a:pt x="21432" y="17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596899" y="2199998"/>
              <a:ext cx="400051" cy="19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5254"/>
                  </a:moveTo>
                  <a:cubicBezTo>
                    <a:pt x="1029" y="6862"/>
                    <a:pt x="2057" y="8471"/>
                    <a:pt x="2800" y="10769"/>
                  </a:cubicBezTo>
                  <a:cubicBezTo>
                    <a:pt x="3543" y="13067"/>
                    <a:pt x="4000" y="16054"/>
                    <a:pt x="4229" y="18122"/>
                  </a:cubicBezTo>
                  <a:cubicBezTo>
                    <a:pt x="4457" y="20190"/>
                    <a:pt x="4457" y="21339"/>
                    <a:pt x="4286" y="21224"/>
                  </a:cubicBezTo>
                  <a:cubicBezTo>
                    <a:pt x="4114" y="21109"/>
                    <a:pt x="3771" y="19730"/>
                    <a:pt x="3600" y="17662"/>
                  </a:cubicBezTo>
                  <a:cubicBezTo>
                    <a:pt x="3429" y="15594"/>
                    <a:pt x="3429" y="12837"/>
                    <a:pt x="3600" y="10884"/>
                  </a:cubicBezTo>
                  <a:cubicBezTo>
                    <a:pt x="3771" y="8930"/>
                    <a:pt x="4114" y="7782"/>
                    <a:pt x="4514" y="6862"/>
                  </a:cubicBezTo>
                  <a:cubicBezTo>
                    <a:pt x="4914" y="5943"/>
                    <a:pt x="5371" y="5254"/>
                    <a:pt x="5829" y="5254"/>
                  </a:cubicBezTo>
                  <a:cubicBezTo>
                    <a:pt x="6286" y="5254"/>
                    <a:pt x="6743" y="5943"/>
                    <a:pt x="7086" y="6862"/>
                  </a:cubicBezTo>
                  <a:cubicBezTo>
                    <a:pt x="7429" y="7782"/>
                    <a:pt x="7657" y="8930"/>
                    <a:pt x="8057" y="9620"/>
                  </a:cubicBezTo>
                  <a:cubicBezTo>
                    <a:pt x="8457" y="10309"/>
                    <a:pt x="9029" y="10539"/>
                    <a:pt x="9543" y="9620"/>
                  </a:cubicBezTo>
                  <a:cubicBezTo>
                    <a:pt x="10057" y="8701"/>
                    <a:pt x="10514" y="6633"/>
                    <a:pt x="10571" y="5139"/>
                  </a:cubicBezTo>
                  <a:cubicBezTo>
                    <a:pt x="10629" y="3645"/>
                    <a:pt x="10286" y="2726"/>
                    <a:pt x="9886" y="2841"/>
                  </a:cubicBezTo>
                  <a:cubicBezTo>
                    <a:pt x="9486" y="2956"/>
                    <a:pt x="9029" y="4105"/>
                    <a:pt x="8743" y="6288"/>
                  </a:cubicBezTo>
                  <a:cubicBezTo>
                    <a:pt x="8457" y="8471"/>
                    <a:pt x="8343" y="11688"/>
                    <a:pt x="8457" y="13756"/>
                  </a:cubicBezTo>
                  <a:cubicBezTo>
                    <a:pt x="8571" y="15824"/>
                    <a:pt x="8914" y="16743"/>
                    <a:pt x="9314" y="17548"/>
                  </a:cubicBezTo>
                  <a:cubicBezTo>
                    <a:pt x="9714" y="18352"/>
                    <a:pt x="10171" y="19041"/>
                    <a:pt x="10914" y="18811"/>
                  </a:cubicBezTo>
                  <a:cubicBezTo>
                    <a:pt x="11657" y="18582"/>
                    <a:pt x="12686" y="17433"/>
                    <a:pt x="13486" y="15824"/>
                  </a:cubicBezTo>
                  <a:cubicBezTo>
                    <a:pt x="14286" y="14216"/>
                    <a:pt x="14857" y="12148"/>
                    <a:pt x="15257" y="10309"/>
                  </a:cubicBezTo>
                  <a:cubicBezTo>
                    <a:pt x="15657" y="8471"/>
                    <a:pt x="15886" y="6862"/>
                    <a:pt x="15886" y="6633"/>
                  </a:cubicBezTo>
                  <a:cubicBezTo>
                    <a:pt x="15886" y="6403"/>
                    <a:pt x="15657" y="7552"/>
                    <a:pt x="15429" y="8701"/>
                  </a:cubicBezTo>
                  <a:cubicBezTo>
                    <a:pt x="15200" y="9850"/>
                    <a:pt x="14971" y="10999"/>
                    <a:pt x="14857" y="12148"/>
                  </a:cubicBezTo>
                  <a:cubicBezTo>
                    <a:pt x="14743" y="13296"/>
                    <a:pt x="14743" y="14445"/>
                    <a:pt x="14857" y="14445"/>
                  </a:cubicBezTo>
                  <a:cubicBezTo>
                    <a:pt x="14971" y="14445"/>
                    <a:pt x="15200" y="13296"/>
                    <a:pt x="15543" y="10884"/>
                  </a:cubicBezTo>
                  <a:cubicBezTo>
                    <a:pt x="15886" y="8471"/>
                    <a:pt x="16343" y="4794"/>
                    <a:pt x="16857" y="2611"/>
                  </a:cubicBezTo>
                  <a:cubicBezTo>
                    <a:pt x="17371" y="428"/>
                    <a:pt x="17943" y="-261"/>
                    <a:pt x="18343" y="84"/>
                  </a:cubicBezTo>
                  <a:cubicBezTo>
                    <a:pt x="18743" y="428"/>
                    <a:pt x="18971" y="1807"/>
                    <a:pt x="19200" y="3645"/>
                  </a:cubicBezTo>
                  <a:cubicBezTo>
                    <a:pt x="19429" y="5484"/>
                    <a:pt x="19657" y="7782"/>
                    <a:pt x="19829" y="10079"/>
                  </a:cubicBezTo>
                  <a:cubicBezTo>
                    <a:pt x="20000" y="12377"/>
                    <a:pt x="20114" y="14675"/>
                    <a:pt x="20400" y="15365"/>
                  </a:cubicBezTo>
                  <a:cubicBezTo>
                    <a:pt x="20686" y="16054"/>
                    <a:pt x="21143" y="15135"/>
                    <a:pt x="21600" y="14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004296" y="2142575"/>
              <a:ext cx="259355" cy="24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54" fill="norm" stroke="1" extrusionOk="0">
                  <a:moveTo>
                    <a:pt x="6766" y="3165"/>
                  </a:moveTo>
                  <a:cubicBezTo>
                    <a:pt x="6239" y="2420"/>
                    <a:pt x="5712" y="1675"/>
                    <a:pt x="5010" y="1489"/>
                  </a:cubicBezTo>
                  <a:cubicBezTo>
                    <a:pt x="4307" y="1303"/>
                    <a:pt x="3429" y="1675"/>
                    <a:pt x="2376" y="3351"/>
                  </a:cubicBezTo>
                  <a:cubicBezTo>
                    <a:pt x="1322" y="5027"/>
                    <a:pt x="93" y="8006"/>
                    <a:pt x="5" y="10985"/>
                  </a:cubicBezTo>
                  <a:cubicBezTo>
                    <a:pt x="-83" y="13965"/>
                    <a:pt x="971" y="16944"/>
                    <a:pt x="1849" y="18806"/>
                  </a:cubicBezTo>
                  <a:cubicBezTo>
                    <a:pt x="2727" y="20668"/>
                    <a:pt x="3429" y="21413"/>
                    <a:pt x="4746" y="21227"/>
                  </a:cubicBezTo>
                  <a:cubicBezTo>
                    <a:pt x="6063" y="21041"/>
                    <a:pt x="7995" y="19923"/>
                    <a:pt x="9663" y="17316"/>
                  </a:cubicBezTo>
                  <a:cubicBezTo>
                    <a:pt x="11332" y="14710"/>
                    <a:pt x="12737" y="10613"/>
                    <a:pt x="13615" y="7913"/>
                  </a:cubicBezTo>
                  <a:cubicBezTo>
                    <a:pt x="14493" y="5213"/>
                    <a:pt x="14844" y="3910"/>
                    <a:pt x="14932" y="2792"/>
                  </a:cubicBezTo>
                  <a:cubicBezTo>
                    <a:pt x="15019" y="1675"/>
                    <a:pt x="14844" y="744"/>
                    <a:pt x="14317" y="279"/>
                  </a:cubicBezTo>
                  <a:cubicBezTo>
                    <a:pt x="13790" y="-187"/>
                    <a:pt x="12912" y="-187"/>
                    <a:pt x="11946" y="1210"/>
                  </a:cubicBezTo>
                  <a:cubicBezTo>
                    <a:pt x="10980" y="2606"/>
                    <a:pt x="9927" y="5399"/>
                    <a:pt x="9400" y="7820"/>
                  </a:cubicBezTo>
                  <a:cubicBezTo>
                    <a:pt x="8873" y="10241"/>
                    <a:pt x="8873" y="12289"/>
                    <a:pt x="10366" y="13872"/>
                  </a:cubicBezTo>
                  <a:cubicBezTo>
                    <a:pt x="11858" y="15454"/>
                    <a:pt x="14844" y="16572"/>
                    <a:pt x="16951" y="16944"/>
                  </a:cubicBezTo>
                  <a:cubicBezTo>
                    <a:pt x="19058" y="17316"/>
                    <a:pt x="20288" y="16944"/>
                    <a:pt x="21517" y="16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2368550" y="660899"/>
              <a:ext cx="3556000" cy="95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4" y="0"/>
                    <a:pt x="489" y="0"/>
                    <a:pt x="842" y="192"/>
                  </a:cubicBezTo>
                  <a:cubicBezTo>
                    <a:pt x="1196" y="384"/>
                    <a:pt x="1659" y="768"/>
                    <a:pt x="2109" y="1176"/>
                  </a:cubicBezTo>
                  <a:cubicBezTo>
                    <a:pt x="2559" y="1584"/>
                    <a:pt x="2996" y="2016"/>
                    <a:pt x="3420" y="2448"/>
                  </a:cubicBezTo>
                  <a:cubicBezTo>
                    <a:pt x="3844" y="2880"/>
                    <a:pt x="4256" y="3312"/>
                    <a:pt x="4712" y="3792"/>
                  </a:cubicBezTo>
                  <a:cubicBezTo>
                    <a:pt x="5169" y="4272"/>
                    <a:pt x="5670" y="4800"/>
                    <a:pt x="6120" y="5280"/>
                  </a:cubicBezTo>
                  <a:cubicBezTo>
                    <a:pt x="6570" y="5760"/>
                    <a:pt x="6969" y="6192"/>
                    <a:pt x="7393" y="6648"/>
                  </a:cubicBezTo>
                  <a:cubicBezTo>
                    <a:pt x="7817" y="7104"/>
                    <a:pt x="8267" y="7584"/>
                    <a:pt x="8736" y="8040"/>
                  </a:cubicBezTo>
                  <a:cubicBezTo>
                    <a:pt x="9206" y="8496"/>
                    <a:pt x="9694" y="8928"/>
                    <a:pt x="10183" y="9408"/>
                  </a:cubicBezTo>
                  <a:cubicBezTo>
                    <a:pt x="10671" y="9888"/>
                    <a:pt x="11160" y="10416"/>
                    <a:pt x="11636" y="10896"/>
                  </a:cubicBezTo>
                  <a:cubicBezTo>
                    <a:pt x="12111" y="11376"/>
                    <a:pt x="12574" y="11808"/>
                    <a:pt x="13037" y="12288"/>
                  </a:cubicBezTo>
                  <a:cubicBezTo>
                    <a:pt x="13500" y="12768"/>
                    <a:pt x="13963" y="13296"/>
                    <a:pt x="14400" y="13800"/>
                  </a:cubicBezTo>
                  <a:cubicBezTo>
                    <a:pt x="14837" y="14304"/>
                    <a:pt x="15249" y="14784"/>
                    <a:pt x="15654" y="15264"/>
                  </a:cubicBezTo>
                  <a:cubicBezTo>
                    <a:pt x="16059" y="15744"/>
                    <a:pt x="16457" y="16224"/>
                    <a:pt x="16894" y="16704"/>
                  </a:cubicBezTo>
                  <a:cubicBezTo>
                    <a:pt x="17331" y="17184"/>
                    <a:pt x="17807" y="17664"/>
                    <a:pt x="18276" y="18096"/>
                  </a:cubicBezTo>
                  <a:cubicBezTo>
                    <a:pt x="18746" y="18528"/>
                    <a:pt x="19209" y="18912"/>
                    <a:pt x="19691" y="19320"/>
                  </a:cubicBezTo>
                  <a:cubicBezTo>
                    <a:pt x="20173" y="19728"/>
                    <a:pt x="20674" y="20160"/>
                    <a:pt x="20996" y="20544"/>
                  </a:cubicBezTo>
                  <a:cubicBezTo>
                    <a:pt x="21317" y="20928"/>
                    <a:pt x="21459" y="212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5791200" y="1455971"/>
              <a:ext cx="122551" cy="30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06" fill="norm" stroke="1" extrusionOk="0">
                  <a:moveTo>
                    <a:pt x="0" y="2156"/>
                  </a:moveTo>
                  <a:cubicBezTo>
                    <a:pt x="366" y="1406"/>
                    <a:pt x="732" y="656"/>
                    <a:pt x="1831" y="281"/>
                  </a:cubicBezTo>
                  <a:cubicBezTo>
                    <a:pt x="2929" y="-94"/>
                    <a:pt x="4759" y="-94"/>
                    <a:pt x="7322" y="281"/>
                  </a:cubicBezTo>
                  <a:cubicBezTo>
                    <a:pt x="9885" y="656"/>
                    <a:pt x="13180" y="1406"/>
                    <a:pt x="15742" y="3506"/>
                  </a:cubicBezTo>
                  <a:cubicBezTo>
                    <a:pt x="18305" y="5606"/>
                    <a:pt x="20136" y="9056"/>
                    <a:pt x="20868" y="11756"/>
                  </a:cubicBezTo>
                  <a:cubicBezTo>
                    <a:pt x="21600" y="14456"/>
                    <a:pt x="21234" y="16406"/>
                    <a:pt x="18488" y="17906"/>
                  </a:cubicBezTo>
                  <a:cubicBezTo>
                    <a:pt x="15742" y="19406"/>
                    <a:pt x="10617" y="20456"/>
                    <a:pt x="5492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5861961" y="1968999"/>
              <a:ext cx="278490" cy="32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99" fill="norm" stroke="1" extrusionOk="0">
                  <a:moveTo>
                    <a:pt x="2385" y="2908"/>
                  </a:moveTo>
                  <a:cubicBezTo>
                    <a:pt x="2712" y="6923"/>
                    <a:pt x="3039" y="10938"/>
                    <a:pt x="3285" y="13362"/>
                  </a:cubicBezTo>
                  <a:cubicBezTo>
                    <a:pt x="3530" y="15785"/>
                    <a:pt x="3694" y="16615"/>
                    <a:pt x="3775" y="17377"/>
                  </a:cubicBezTo>
                  <a:cubicBezTo>
                    <a:pt x="3857" y="18138"/>
                    <a:pt x="3857" y="18831"/>
                    <a:pt x="3530" y="18900"/>
                  </a:cubicBezTo>
                  <a:cubicBezTo>
                    <a:pt x="3203" y="18969"/>
                    <a:pt x="2548" y="18415"/>
                    <a:pt x="1894" y="16200"/>
                  </a:cubicBezTo>
                  <a:cubicBezTo>
                    <a:pt x="1239" y="13985"/>
                    <a:pt x="585" y="10108"/>
                    <a:pt x="257" y="7823"/>
                  </a:cubicBezTo>
                  <a:cubicBezTo>
                    <a:pt x="-70" y="5538"/>
                    <a:pt x="-70" y="4846"/>
                    <a:pt x="175" y="4154"/>
                  </a:cubicBezTo>
                  <a:cubicBezTo>
                    <a:pt x="421" y="3462"/>
                    <a:pt x="912" y="2769"/>
                    <a:pt x="1566" y="2423"/>
                  </a:cubicBezTo>
                  <a:cubicBezTo>
                    <a:pt x="2221" y="2077"/>
                    <a:pt x="3039" y="2077"/>
                    <a:pt x="4594" y="3323"/>
                  </a:cubicBezTo>
                  <a:cubicBezTo>
                    <a:pt x="6148" y="4569"/>
                    <a:pt x="8439" y="7062"/>
                    <a:pt x="10321" y="9900"/>
                  </a:cubicBezTo>
                  <a:cubicBezTo>
                    <a:pt x="12203" y="12738"/>
                    <a:pt x="13675" y="15923"/>
                    <a:pt x="14739" y="18000"/>
                  </a:cubicBezTo>
                  <a:cubicBezTo>
                    <a:pt x="15803" y="20077"/>
                    <a:pt x="16457" y="21046"/>
                    <a:pt x="17112" y="21323"/>
                  </a:cubicBezTo>
                  <a:cubicBezTo>
                    <a:pt x="17766" y="21600"/>
                    <a:pt x="18421" y="21185"/>
                    <a:pt x="19157" y="19038"/>
                  </a:cubicBezTo>
                  <a:cubicBezTo>
                    <a:pt x="19894" y="16892"/>
                    <a:pt x="20712" y="13015"/>
                    <a:pt x="21121" y="9554"/>
                  </a:cubicBezTo>
                  <a:cubicBezTo>
                    <a:pt x="21530" y="6092"/>
                    <a:pt x="21530" y="3046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6175133" y="2091110"/>
              <a:ext cx="119834" cy="152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0480" fill="norm" stroke="1" extrusionOk="0">
                  <a:moveTo>
                    <a:pt x="16243" y="657"/>
                  </a:moveTo>
                  <a:cubicBezTo>
                    <a:pt x="14008" y="88"/>
                    <a:pt x="11774" y="-480"/>
                    <a:pt x="8981" y="657"/>
                  </a:cubicBezTo>
                  <a:cubicBezTo>
                    <a:pt x="6187" y="1794"/>
                    <a:pt x="2836" y="4636"/>
                    <a:pt x="1160" y="8046"/>
                  </a:cubicBezTo>
                  <a:cubicBezTo>
                    <a:pt x="-516" y="11457"/>
                    <a:pt x="-516" y="15436"/>
                    <a:pt x="2091" y="17852"/>
                  </a:cubicBezTo>
                  <a:cubicBezTo>
                    <a:pt x="4698" y="20267"/>
                    <a:pt x="9912" y="21120"/>
                    <a:pt x="14008" y="19983"/>
                  </a:cubicBezTo>
                  <a:cubicBezTo>
                    <a:pt x="18105" y="18846"/>
                    <a:pt x="21084" y="15720"/>
                    <a:pt x="21084" y="12736"/>
                  </a:cubicBezTo>
                  <a:cubicBezTo>
                    <a:pt x="21084" y="9752"/>
                    <a:pt x="18105" y="6909"/>
                    <a:pt x="15125" y="4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6311900" y="2055755"/>
              <a:ext cx="152400" cy="21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4066"/>
                  </a:moveTo>
                  <a:cubicBezTo>
                    <a:pt x="1500" y="4280"/>
                    <a:pt x="3000" y="4494"/>
                    <a:pt x="4050" y="5777"/>
                  </a:cubicBezTo>
                  <a:cubicBezTo>
                    <a:pt x="5100" y="7060"/>
                    <a:pt x="5700" y="9413"/>
                    <a:pt x="6000" y="11444"/>
                  </a:cubicBezTo>
                  <a:cubicBezTo>
                    <a:pt x="6300" y="13476"/>
                    <a:pt x="6300" y="15187"/>
                    <a:pt x="6150" y="16577"/>
                  </a:cubicBezTo>
                  <a:cubicBezTo>
                    <a:pt x="6000" y="17967"/>
                    <a:pt x="5700" y="19037"/>
                    <a:pt x="5400" y="18930"/>
                  </a:cubicBezTo>
                  <a:cubicBezTo>
                    <a:pt x="5100" y="18823"/>
                    <a:pt x="4800" y="17539"/>
                    <a:pt x="5700" y="14545"/>
                  </a:cubicBezTo>
                  <a:cubicBezTo>
                    <a:pt x="6600" y="11551"/>
                    <a:pt x="8700" y="6846"/>
                    <a:pt x="10200" y="4066"/>
                  </a:cubicBezTo>
                  <a:cubicBezTo>
                    <a:pt x="11700" y="1286"/>
                    <a:pt x="12600" y="431"/>
                    <a:pt x="13800" y="110"/>
                  </a:cubicBezTo>
                  <a:cubicBezTo>
                    <a:pt x="15000" y="-211"/>
                    <a:pt x="16500" y="3"/>
                    <a:pt x="17700" y="3104"/>
                  </a:cubicBezTo>
                  <a:cubicBezTo>
                    <a:pt x="18900" y="6205"/>
                    <a:pt x="19800" y="12193"/>
                    <a:pt x="20400" y="15722"/>
                  </a:cubicBezTo>
                  <a:cubicBezTo>
                    <a:pt x="21000" y="19250"/>
                    <a:pt x="21300" y="20320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6572250" y="2159499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6686550" y="2005362"/>
              <a:ext cx="117877" cy="52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56" fill="norm" stroke="1" extrusionOk="0">
                  <a:moveTo>
                    <a:pt x="5684" y="6342"/>
                  </a:moveTo>
                  <a:cubicBezTo>
                    <a:pt x="4168" y="9129"/>
                    <a:pt x="2653" y="11916"/>
                    <a:pt x="1895" y="14268"/>
                  </a:cubicBezTo>
                  <a:cubicBezTo>
                    <a:pt x="1137" y="16620"/>
                    <a:pt x="1137" y="18536"/>
                    <a:pt x="947" y="19755"/>
                  </a:cubicBezTo>
                  <a:cubicBezTo>
                    <a:pt x="758" y="20974"/>
                    <a:pt x="379" y="21497"/>
                    <a:pt x="189" y="21453"/>
                  </a:cubicBezTo>
                  <a:cubicBezTo>
                    <a:pt x="0" y="21410"/>
                    <a:pt x="0" y="20800"/>
                    <a:pt x="0" y="18623"/>
                  </a:cubicBezTo>
                  <a:cubicBezTo>
                    <a:pt x="0" y="16445"/>
                    <a:pt x="0" y="12700"/>
                    <a:pt x="379" y="9521"/>
                  </a:cubicBezTo>
                  <a:cubicBezTo>
                    <a:pt x="758" y="6342"/>
                    <a:pt x="1516" y="3729"/>
                    <a:pt x="2274" y="2205"/>
                  </a:cubicBezTo>
                  <a:cubicBezTo>
                    <a:pt x="3032" y="681"/>
                    <a:pt x="3789" y="245"/>
                    <a:pt x="5116" y="71"/>
                  </a:cubicBezTo>
                  <a:cubicBezTo>
                    <a:pt x="6442" y="-103"/>
                    <a:pt x="8337" y="-16"/>
                    <a:pt x="11179" y="986"/>
                  </a:cubicBezTo>
                  <a:cubicBezTo>
                    <a:pt x="14021" y="1987"/>
                    <a:pt x="17811" y="3903"/>
                    <a:pt x="19705" y="5297"/>
                  </a:cubicBezTo>
                  <a:cubicBezTo>
                    <a:pt x="21600" y="6691"/>
                    <a:pt x="21600" y="7562"/>
                    <a:pt x="19516" y="8215"/>
                  </a:cubicBezTo>
                  <a:cubicBezTo>
                    <a:pt x="17432" y="8868"/>
                    <a:pt x="13263" y="9303"/>
                    <a:pt x="10421" y="9347"/>
                  </a:cubicBezTo>
                  <a:cubicBezTo>
                    <a:pt x="7579" y="9391"/>
                    <a:pt x="6063" y="9042"/>
                    <a:pt x="5116" y="8563"/>
                  </a:cubicBezTo>
                  <a:cubicBezTo>
                    <a:pt x="4168" y="8084"/>
                    <a:pt x="3789" y="7474"/>
                    <a:pt x="3411" y="6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6803784" y="2047299"/>
              <a:ext cx="187566" cy="17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45" fill="norm" stroke="1" extrusionOk="0">
                  <a:moveTo>
                    <a:pt x="7672" y="4374"/>
                  </a:moveTo>
                  <a:cubicBezTo>
                    <a:pt x="8886" y="2831"/>
                    <a:pt x="10099" y="1288"/>
                    <a:pt x="10099" y="516"/>
                  </a:cubicBezTo>
                  <a:cubicBezTo>
                    <a:pt x="10099" y="-255"/>
                    <a:pt x="8886" y="-255"/>
                    <a:pt x="7066" y="1159"/>
                  </a:cubicBezTo>
                  <a:cubicBezTo>
                    <a:pt x="5245" y="2574"/>
                    <a:pt x="2818" y="5402"/>
                    <a:pt x="1484" y="8359"/>
                  </a:cubicBezTo>
                  <a:cubicBezTo>
                    <a:pt x="149" y="11316"/>
                    <a:pt x="-94" y="14402"/>
                    <a:pt x="27" y="16588"/>
                  </a:cubicBezTo>
                  <a:cubicBezTo>
                    <a:pt x="149" y="18774"/>
                    <a:pt x="634" y="20059"/>
                    <a:pt x="2090" y="20316"/>
                  </a:cubicBezTo>
                  <a:cubicBezTo>
                    <a:pt x="3546" y="20574"/>
                    <a:pt x="5973" y="19802"/>
                    <a:pt x="7794" y="18131"/>
                  </a:cubicBezTo>
                  <a:cubicBezTo>
                    <a:pt x="9614" y="16459"/>
                    <a:pt x="10827" y="13888"/>
                    <a:pt x="11555" y="11959"/>
                  </a:cubicBezTo>
                  <a:cubicBezTo>
                    <a:pt x="12284" y="10031"/>
                    <a:pt x="12526" y="8745"/>
                    <a:pt x="12890" y="8745"/>
                  </a:cubicBezTo>
                  <a:cubicBezTo>
                    <a:pt x="13254" y="8745"/>
                    <a:pt x="13740" y="10031"/>
                    <a:pt x="15196" y="12345"/>
                  </a:cubicBezTo>
                  <a:cubicBezTo>
                    <a:pt x="16652" y="14659"/>
                    <a:pt x="19079" y="18002"/>
                    <a:pt x="21506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6978650" y="2062355"/>
              <a:ext cx="177800" cy="16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241"/>
                  </a:moveTo>
                  <a:cubicBezTo>
                    <a:pt x="1286" y="-29"/>
                    <a:pt x="2571" y="-299"/>
                    <a:pt x="4114" y="781"/>
                  </a:cubicBezTo>
                  <a:cubicBezTo>
                    <a:pt x="5657" y="1861"/>
                    <a:pt x="7457" y="4291"/>
                    <a:pt x="8871" y="6991"/>
                  </a:cubicBezTo>
                  <a:cubicBezTo>
                    <a:pt x="10286" y="9691"/>
                    <a:pt x="11314" y="12661"/>
                    <a:pt x="11829" y="14821"/>
                  </a:cubicBezTo>
                  <a:cubicBezTo>
                    <a:pt x="12343" y="16981"/>
                    <a:pt x="12343" y="18331"/>
                    <a:pt x="11700" y="19411"/>
                  </a:cubicBezTo>
                  <a:cubicBezTo>
                    <a:pt x="11057" y="20491"/>
                    <a:pt x="9771" y="21301"/>
                    <a:pt x="9000" y="21031"/>
                  </a:cubicBezTo>
                  <a:cubicBezTo>
                    <a:pt x="8229" y="20761"/>
                    <a:pt x="7971" y="19411"/>
                    <a:pt x="8743" y="16711"/>
                  </a:cubicBezTo>
                  <a:cubicBezTo>
                    <a:pt x="9514" y="14011"/>
                    <a:pt x="11314" y="9961"/>
                    <a:pt x="13629" y="7261"/>
                  </a:cubicBezTo>
                  <a:cubicBezTo>
                    <a:pt x="15943" y="4561"/>
                    <a:pt x="18771" y="3211"/>
                    <a:pt x="21600" y="1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7124188" y="2065902"/>
              <a:ext cx="159262" cy="182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63" fill="norm" stroke="1" extrusionOk="0">
                  <a:moveTo>
                    <a:pt x="21384" y="545"/>
                  </a:moveTo>
                  <a:cubicBezTo>
                    <a:pt x="17973" y="54"/>
                    <a:pt x="14563" y="-437"/>
                    <a:pt x="11152" y="668"/>
                  </a:cubicBezTo>
                  <a:cubicBezTo>
                    <a:pt x="7742" y="1772"/>
                    <a:pt x="4331" y="4472"/>
                    <a:pt x="2342" y="7049"/>
                  </a:cubicBezTo>
                  <a:cubicBezTo>
                    <a:pt x="352" y="9627"/>
                    <a:pt x="-216" y="12081"/>
                    <a:pt x="68" y="13799"/>
                  </a:cubicBezTo>
                  <a:cubicBezTo>
                    <a:pt x="352" y="15518"/>
                    <a:pt x="1489" y="16499"/>
                    <a:pt x="3479" y="16377"/>
                  </a:cubicBezTo>
                  <a:cubicBezTo>
                    <a:pt x="5468" y="16254"/>
                    <a:pt x="8310" y="15027"/>
                    <a:pt x="10158" y="13554"/>
                  </a:cubicBezTo>
                  <a:cubicBezTo>
                    <a:pt x="12005" y="12081"/>
                    <a:pt x="12858" y="10363"/>
                    <a:pt x="13710" y="8768"/>
                  </a:cubicBezTo>
                  <a:cubicBezTo>
                    <a:pt x="14563" y="7172"/>
                    <a:pt x="15416" y="5699"/>
                    <a:pt x="15700" y="5822"/>
                  </a:cubicBezTo>
                  <a:cubicBezTo>
                    <a:pt x="15984" y="5945"/>
                    <a:pt x="15700" y="7663"/>
                    <a:pt x="16268" y="10486"/>
                  </a:cubicBezTo>
                  <a:cubicBezTo>
                    <a:pt x="16837" y="13308"/>
                    <a:pt x="18258" y="17236"/>
                    <a:pt x="19679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7356769" y="2075067"/>
              <a:ext cx="229773" cy="16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04" fill="norm" stroke="1" extrusionOk="0">
                  <a:moveTo>
                    <a:pt x="267" y="2637"/>
                  </a:moveTo>
                  <a:cubicBezTo>
                    <a:pt x="856" y="6371"/>
                    <a:pt x="1445" y="10104"/>
                    <a:pt x="1641" y="12771"/>
                  </a:cubicBezTo>
                  <a:cubicBezTo>
                    <a:pt x="1838" y="15437"/>
                    <a:pt x="1641" y="17037"/>
                    <a:pt x="1249" y="18504"/>
                  </a:cubicBezTo>
                  <a:cubicBezTo>
                    <a:pt x="856" y="19971"/>
                    <a:pt x="267" y="21304"/>
                    <a:pt x="70" y="21304"/>
                  </a:cubicBezTo>
                  <a:cubicBezTo>
                    <a:pt x="-126" y="21304"/>
                    <a:pt x="70" y="19971"/>
                    <a:pt x="856" y="17037"/>
                  </a:cubicBezTo>
                  <a:cubicBezTo>
                    <a:pt x="1641" y="14104"/>
                    <a:pt x="3016" y="9571"/>
                    <a:pt x="4194" y="6504"/>
                  </a:cubicBezTo>
                  <a:cubicBezTo>
                    <a:pt x="5372" y="3437"/>
                    <a:pt x="6354" y="1837"/>
                    <a:pt x="7336" y="904"/>
                  </a:cubicBezTo>
                  <a:cubicBezTo>
                    <a:pt x="8318" y="-29"/>
                    <a:pt x="9299" y="-296"/>
                    <a:pt x="9987" y="371"/>
                  </a:cubicBezTo>
                  <a:cubicBezTo>
                    <a:pt x="10674" y="1037"/>
                    <a:pt x="11067" y="2637"/>
                    <a:pt x="11263" y="4237"/>
                  </a:cubicBezTo>
                  <a:cubicBezTo>
                    <a:pt x="11459" y="5837"/>
                    <a:pt x="11459" y="7437"/>
                    <a:pt x="11361" y="9037"/>
                  </a:cubicBezTo>
                  <a:cubicBezTo>
                    <a:pt x="11263" y="10637"/>
                    <a:pt x="11067" y="12237"/>
                    <a:pt x="10870" y="12371"/>
                  </a:cubicBezTo>
                  <a:cubicBezTo>
                    <a:pt x="10674" y="12504"/>
                    <a:pt x="10478" y="11171"/>
                    <a:pt x="11459" y="9037"/>
                  </a:cubicBezTo>
                  <a:cubicBezTo>
                    <a:pt x="12441" y="6904"/>
                    <a:pt x="14601" y="3971"/>
                    <a:pt x="16270" y="2504"/>
                  </a:cubicBezTo>
                  <a:cubicBezTo>
                    <a:pt x="17939" y="1037"/>
                    <a:pt x="19118" y="1037"/>
                    <a:pt x="20001" y="1837"/>
                  </a:cubicBezTo>
                  <a:cubicBezTo>
                    <a:pt x="20885" y="2637"/>
                    <a:pt x="21474" y="4237"/>
                    <a:pt x="21278" y="7571"/>
                  </a:cubicBezTo>
                  <a:cubicBezTo>
                    <a:pt x="21081" y="10904"/>
                    <a:pt x="20099" y="15971"/>
                    <a:pt x="19118" y="2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7630265" y="2070049"/>
              <a:ext cx="135785" cy="18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861" fill="norm" stroke="1" extrusionOk="0">
                  <a:moveTo>
                    <a:pt x="6364" y="7104"/>
                  </a:moveTo>
                  <a:cubicBezTo>
                    <a:pt x="8026" y="7104"/>
                    <a:pt x="9687" y="7104"/>
                    <a:pt x="11016" y="6634"/>
                  </a:cubicBezTo>
                  <a:cubicBezTo>
                    <a:pt x="12346" y="6165"/>
                    <a:pt x="13343" y="5226"/>
                    <a:pt x="14007" y="4052"/>
                  </a:cubicBezTo>
                  <a:cubicBezTo>
                    <a:pt x="14672" y="2878"/>
                    <a:pt x="15004" y="1469"/>
                    <a:pt x="14007" y="648"/>
                  </a:cubicBezTo>
                  <a:cubicBezTo>
                    <a:pt x="13010" y="-174"/>
                    <a:pt x="10684" y="-409"/>
                    <a:pt x="8192" y="1117"/>
                  </a:cubicBezTo>
                  <a:cubicBezTo>
                    <a:pt x="5700" y="2643"/>
                    <a:pt x="3041" y="5930"/>
                    <a:pt x="1546" y="9334"/>
                  </a:cubicBezTo>
                  <a:cubicBezTo>
                    <a:pt x="50" y="12739"/>
                    <a:pt x="-282" y="16261"/>
                    <a:pt x="216" y="18374"/>
                  </a:cubicBezTo>
                  <a:cubicBezTo>
                    <a:pt x="715" y="20487"/>
                    <a:pt x="2044" y="21191"/>
                    <a:pt x="5700" y="20721"/>
                  </a:cubicBezTo>
                  <a:cubicBezTo>
                    <a:pt x="9355" y="20252"/>
                    <a:pt x="15336" y="18608"/>
                    <a:pt x="21318" y="16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7843774" y="1814705"/>
              <a:ext cx="100077" cy="41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53" fill="norm" stroke="1" extrusionOk="0">
                  <a:moveTo>
                    <a:pt x="21276" y="98"/>
                  </a:moveTo>
                  <a:cubicBezTo>
                    <a:pt x="19026" y="-12"/>
                    <a:pt x="16776" y="-122"/>
                    <a:pt x="15201" y="319"/>
                  </a:cubicBezTo>
                  <a:cubicBezTo>
                    <a:pt x="13626" y="760"/>
                    <a:pt x="12726" y="1751"/>
                    <a:pt x="10251" y="4341"/>
                  </a:cubicBezTo>
                  <a:cubicBezTo>
                    <a:pt x="7776" y="6931"/>
                    <a:pt x="3726" y="11119"/>
                    <a:pt x="1701" y="13929"/>
                  </a:cubicBezTo>
                  <a:cubicBezTo>
                    <a:pt x="-324" y="16739"/>
                    <a:pt x="-324" y="18172"/>
                    <a:pt x="576" y="19219"/>
                  </a:cubicBezTo>
                  <a:cubicBezTo>
                    <a:pt x="1476" y="20266"/>
                    <a:pt x="3276" y="20927"/>
                    <a:pt x="5301" y="21202"/>
                  </a:cubicBezTo>
                  <a:cubicBezTo>
                    <a:pt x="7326" y="21478"/>
                    <a:pt x="9576" y="21368"/>
                    <a:pt x="11601" y="20927"/>
                  </a:cubicBezTo>
                  <a:cubicBezTo>
                    <a:pt x="13626" y="20486"/>
                    <a:pt x="15426" y="19715"/>
                    <a:pt x="17226" y="18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7781080" y="1968999"/>
              <a:ext cx="315170" cy="23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90" fill="norm" stroke="1" extrusionOk="0">
                  <a:moveTo>
                    <a:pt x="705" y="6821"/>
                  </a:moveTo>
                  <a:cubicBezTo>
                    <a:pt x="273" y="5495"/>
                    <a:pt x="-159" y="4168"/>
                    <a:pt x="57" y="3505"/>
                  </a:cubicBezTo>
                  <a:cubicBezTo>
                    <a:pt x="273" y="2842"/>
                    <a:pt x="1137" y="2842"/>
                    <a:pt x="2793" y="3789"/>
                  </a:cubicBezTo>
                  <a:cubicBezTo>
                    <a:pt x="4449" y="4737"/>
                    <a:pt x="6897" y="6632"/>
                    <a:pt x="8553" y="9000"/>
                  </a:cubicBezTo>
                  <a:cubicBezTo>
                    <a:pt x="10209" y="11368"/>
                    <a:pt x="11073" y="14211"/>
                    <a:pt x="11361" y="16200"/>
                  </a:cubicBezTo>
                  <a:cubicBezTo>
                    <a:pt x="11649" y="18189"/>
                    <a:pt x="11361" y="19326"/>
                    <a:pt x="10857" y="20179"/>
                  </a:cubicBezTo>
                  <a:cubicBezTo>
                    <a:pt x="10353" y="21032"/>
                    <a:pt x="9633" y="21600"/>
                    <a:pt x="9345" y="21316"/>
                  </a:cubicBezTo>
                  <a:cubicBezTo>
                    <a:pt x="9057" y="21032"/>
                    <a:pt x="9201" y="19895"/>
                    <a:pt x="10209" y="17621"/>
                  </a:cubicBezTo>
                  <a:cubicBezTo>
                    <a:pt x="11217" y="15347"/>
                    <a:pt x="13089" y="11937"/>
                    <a:pt x="14385" y="9947"/>
                  </a:cubicBezTo>
                  <a:cubicBezTo>
                    <a:pt x="15681" y="7958"/>
                    <a:pt x="16401" y="7389"/>
                    <a:pt x="17049" y="7484"/>
                  </a:cubicBezTo>
                  <a:cubicBezTo>
                    <a:pt x="17697" y="7579"/>
                    <a:pt x="18273" y="8337"/>
                    <a:pt x="18561" y="9379"/>
                  </a:cubicBezTo>
                  <a:cubicBezTo>
                    <a:pt x="18849" y="10421"/>
                    <a:pt x="18849" y="11747"/>
                    <a:pt x="18777" y="12884"/>
                  </a:cubicBezTo>
                  <a:cubicBezTo>
                    <a:pt x="18705" y="14021"/>
                    <a:pt x="18561" y="14968"/>
                    <a:pt x="18561" y="14968"/>
                  </a:cubicBezTo>
                  <a:cubicBezTo>
                    <a:pt x="18561" y="14968"/>
                    <a:pt x="18705" y="14021"/>
                    <a:pt x="19209" y="11368"/>
                  </a:cubicBezTo>
                  <a:cubicBezTo>
                    <a:pt x="19713" y="8716"/>
                    <a:pt x="20577" y="4358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8090213" y="2009350"/>
              <a:ext cx="164787" cy="16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313" fill="norm" stroke="1" extrusionOk="0">
                  <a:moveTo>
                    <a:pt x="14540" y="4573"/>
                  </a:moveTo>
                  <a:cubicBezTo>
                    <a:pt x="14540" y="2953"/>
                    <a:pt x="14540" y="1333"/>
                    <a:pt x="13595" y="523"/>
                  </a:cubicBezTo>
                  <a:cubicBezTo>
                    <a:pt x="12650" y="-287"/>
                    <a:pt x="10760" y="-287"/>
                    <a:pt x="8195" y="1468"/>
                  </a:cubicBezTo>
                  <a:cubicBezTo>
                    <a:pt x="5630" y="3223"/>
                    <a:pt x="2390" y="6733"/>
                    <a:pt x="905" y="9973"/>
                  </a:cubicBezTo>
                  <a:cubicBezTo>
                    <a:pt x="-580" y="13213"/>
                    <a:pt x="-310" y="16183"/>
                    <a:pt x="2255" y="18208"/>
                  </a:cubicBezTo>
                  <a:cubicBezTo>
                    <a:pt x="4820" y="20233"/>
                    <a:pt x="9680" y="21313"/>
                    <a:pt x="13190" y="21313"/>
                  </a:cubicBezTo>
                  <a:cubicBezTo>
                    <a:pt x="16700" y="21313"/>
                    <a:pt x="18860" y="20233"/>
                    <a:pt x="21020" y="19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8738779" y="1782732"/>
              <a:ext cx="119046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2063" y="2983"/>
                  </a:moveTo>
                  <a:cubicBezTo>
                    <a:pt x="3200" y="2387"/>
                    <a:pt x="4336" y="1790"/>
                    <a:pt x="5852" y="1193"/>
                  </a:cubicBezTo>
                  <a:cubicBezTo>
                    <a:pt x="7368" y="597"/>
                    <a:pt x="9263" y="0"/>
                    <a:pt x="10210" y="0"/>
                  </a:cubicBezTo>
                  <a:cubicBezTo>
                    <a:pt x="11157" y="0"/>
                    <a:pt x="11157" y="597"/>
                    <a:pt x="10210" y="2924"/>
                  </a:cubicBezTo>
                  <a:cubicBezTo>
                    <a:pt x="9263" y="5251"/>
                    <a:pt x="7368" y="9308"/>
                    <a:pt x="5473" y="12471"/>
                  </a:cubicBezTo>
                  <a:cubicBezTo>
                    <a:pt x="3578" y="15633"/>
                    <a:pt x="1684" y="17901"/>
                    <a:pt x="736" y="19333"/>
                  </a:cubicBezTo>
                  <a:cubicBezTo>
                    <a:pt x="-211" y="20765"/>
                    <a:pt x="-211" y="21361"/>
                    <a:pt x="547" y="21421"/>
                  </a:cubicBezTo>
                  <a:cubicBezTo>
                    <a:pt x="1305" y="21481"/>
                    <a:pt x="2821" y="21003"/>
                    <a:pt x="5852" y="19691"/>
                  </a:cubicBezTo>
                  <a:cubicBezTo>
                    <a:pt x="8884" y="18378"/>
                    <a:pt x="13431" y="16230"/>
                    <a:pt x="16273" y="14857"/>
                  </a:cubicBezTo>
                  <a:cubicBezTo>
                    <a:pt x="19115" y="13485"/>
                    <a:pt x="20252" y="12888"/>
                    <a:pt x="20821" y="12948"/>
                  </a:cubicBezTo>
                  <a:cubicBezTo>
                    <a:pt x="21389" y="13008"/>
                    <a:pt x="21389" y="13724"/>
                    <a:pt x="21200" y="15036"/>
                  </a:cubicBezTo>
                  <a:cubicBezTo>
                    <a:pt x="21010" y="16349"/>
                    <a:pt x="20631" y="18259"/>
                    <a:pt x="19873" y="19452"/>
                  </a:cubicBezTo>
                  <a:cubicBezTo>
                    <a:pt x="19115" y="20645"/>
                    <a:pt x="17978" y="21123"/>
                    <a:pt x="16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8851900" y="2051549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813800" y="1988156"/>
              <a:ext cx="130488" cy="19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891" fill="norm" stroke="1" extrusionOk="0">
                  <a:moveTo>
                    <a:pt x="0" y="13923"/>
                  </a:moveTo>
                  <a:cubicBezTo>
                    <a:pt x="1029" y="11601"/>
                    <a:pt x="2057" y="9278"/>
                    <a:pt x="3771" y="7072"/>
                  </a:cubicBezTo>
                  <a:cubicBezTo>
                    <a:pt x="5486" y="4865"/>
                    <a:pt x="7886" y="2775"/>
                    <a:pt x="9943" y="1381"/>
                  </a:cubicBezTo>
                  <a:cubicBezTo>
                    <a:pt x="12000" y="-12"/>
                    <a:pt x="13714" y="-709"/>
                    <a:pt x="15771" y="1033"/>
                  </a:cubicBezTo>
                  <a:cubicBezTo>
                    <a:pt x="17829" y="2775"/>
                    <a:pt x="20229" y="6956"/>
                    <a:pt x="20914" y="10672"/>
                  </a:cubicBezTo>
                  <a:cubicBezTo>
                    <a:pt x="21600" y="14388"/>
                    <a:pt x="20571" y="17639"/>
                    <a:pt x="19543" y="2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9086850" y="1749834"/>
              <a:ext cx="133350" cy="447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2602"/>
                  </a:moveTo>
                  <a:cubicBezTo>
                    <a:pt x="20914" y="1991"/>
                    <a:pt x="20229" y="1379"/>
                    <a:pt x="18343" y="870"/>
                  </a:cubicBezTo>
                  <a:cubicBezTo>
                    <a:pt x="16457" y="361"/>
                    <a:pt x="13371" y="-47"/>
                    <a:pt x="11314" y="4"/>
                  </a:cubicBezTo>
                  <a:cubicBezTo>
                    <a:pt x="9257" y="55"/>
                    <a:pt x="8229" y="564"/>
                    <a:pt x="7029" y="2449"/>
                  </a:cubicBezTo>
                  <a:cubicBezTo>
                    <a:pt x="5829" y="4334"/>
                    <a:pt x="4457" y="7595"/>
                    <a:pt x="3771" y="10549"/>
                  </a:cubicBezTo>
                  <a:cubicBezTo>
                    <a:pt x="3086" y="13504"/>
                    <a:pt x="3086" y="16153"/>
                    <a:pt x="2571" y="17936"/>
                  </a:cubicBezTo>
                  <a:cubicBezTo>
                    <a:pt x="2057" y="19719"/>
                    <a:pt x="1029" y="20636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9022127" y="2006040"/>
              <a:ext cx="223474" cy="18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887" fill="norm" stroke="1" extrusionOk="0">
                  <a:moveTo>
                    <a:pt x="729" y="12360"/>
                  </a:moveTo>
                  <a:cubicBezTo>
                    <a:pt x="322" y="11160"/>
                    <a:pt x="-86" y="9960"/>
                    <a:pt x="16" y="8760"/>
                  </a:cubicBezTo>
                  <a:cubicBezTo>
                    <a:pt x="118" y="7560"/>
                    <a:pt x="729" y="6360"/>
                    <a:pt x="2869" y="6000"/>
                  </a:cubicBezTo>
                  <a:cubicBezTo>
                    <a:pt x="5008" y="5640"/>
                    <a:pt x="8676" y="6120"/>
                    <a:pt x="11529" y="6360"/>
                  </a:cubicBezTo>
                  <a:cubicBezTo>
                    <a:pt x="14382" y="6600"/>
                    <a:pt x="16420" y="6600"/>
                    <a:pt x="17744" y="6120"/>
                  </a:cubicBezTo>
                  <a:cubicBezTo>
                    <a:pt x="19069" y="5640"/>
                    <a:pt x="19680" y="4680"/>
                    <a:pt x="20189" y="3600"/>
                  </a:cubicBezTo>
                  <a:cubicBezTo>
                    <a:pt x="20699" y="2520"/>
                    <a:pt x="21106" y="1320"/>
                    <a:pt x="20495" y="600"/>
                  </a:cubicBezTo>
                  <a:cubicBezTo>
                    <a:pt x="19884" y="-120"/>
                    <a:pt x="18254" y="-360"/>
                    <a:pt x="16725" y="840"/>
                  </a:cubicBezTo>
                  <a:cubicBezTo>
                    <a:pt x="15197" y="2040"/>
                    <a:pt x="13771" y="4680"/>
                    <a:pt x="12956" y="7440"/>
                  </a:cubicBezTo>
                  <a:cubicBezTo>
                    <a:pt x="12140" y="10200"/>
                    <a:pt x="11937" y="13080"/>
                    <a:pt x="12854" y="15480"/>
                  </a:cubicBezTo>
                  <a:cubicBezTo>
                    <a:pt x="13771" y="17880"/>
                    <a:pt x="15808" y="19800"/>
                    <a:pt x="17439" y="20520"/>
                  </a:cubicBezTo>
                  <a:cubicBezTo>
                    <a:pt x="19069" y="21240"/>
                    <a:pt x="20291" y="20760"/>
                    <a:pt x="21514" y="2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9321800" y="2026149"/>
              <a:ext cx="654050" cy="20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0"/>
                  </a:moveTo>
                  <a:cubicBezTo>
                    <a:pt x="489" y="3825"/>
                    <a:pt x="979" y="7650"/>
                    <a:pt x="1223" y="10125"/>
                  </a:cubicBezTo>
                  <a:cubicBezTo>
                    <a:pt x="1468" y="12600"/>
                    <a:pt x="1468" y="13725"/>
                    <a:pt x="1363" y="14738"/>
                  </a:cubicBezTo>
                  <a:cubicBezTo>
                    <a:pt x="1258" y="15750"/>
                    <a:pt x="1049" y="16650"/>
                    <a:pt x="839" y="16650"/>
                  </a:cubicBezTo>
                  <a:cubicBezTo>
                    <a:pt x="629" y="16650"/>
                    <a:pt x="419" y="15750"/>
                    <a:pt x="384" y="14175"/>
                  </a:cubicBezTo>
                  <a:cubicBezTo>
                    <a:pt x="350" y="12600"/>
                    <a:pt x="489" y="10350"/>
                    <a:pt x="1014" y="8438"/>
                  </a:cubicBezTo>
                  <a:cubicBezTo>
                    <a:pt x="1538" y="6525"/>
                    <a:pt x="2447" y="4950"/>
                    <a:pt x="3076" y="4162"/>
                  </a:cubicBezTo>
                  <a:cubicBezTo>
                    <a:pt x="3705" y="3375"/>
                    <a:pt x="4054" y="3375"/>
                    <a:pt x="4404" y="3263"/>
                  </a:cubicBezTo>
                  <a:cubicBezTo>
                    <a:pt x="4753" y="3150"/>
                    <a:pt x="5103" y="2925"/>
                    <a:pt x="5138" y="2475"/>
                  </a:cubicBezTo>
                  <a:cubicBezTo>
                    <a:pt x="5173" y="2025"/>
                    <a:pt x="4893" y="1350"/>
                    <a:pt x="4614" y="1350"/>
                  </a:cubicBezTo>
                  <a:cubicBezTo>
                    <a:pt x="4334" y="1350"/>
                    <a:pt x="4054" y="2025"/>
                    <a:pt x="3705" y="3825"/>
                  </a:cubicBezTo>
                  <a:cubicBezTo>
                    <a:pt x="3355" y="5625"/>
                    <a:pt x="2936" y="8550"/>
                    <a:pt x="2831" y="11250"/>
                  </a:cubicBezTo>
                  <a:cubicBezTo>
                    <a:pt x="2726" y="13950"/>
                    <a:pt x="2936" y="16425"/>
                    <a:pt x="3216" y="17775"/>
                  </a:cubicBezTo>
                  <a:cubicBezTo>
                    <a:pt x="3495" y="19125"/>
                    <a:pt x="3845" y="19350"/>
                    <a:pt x="4334" y="18675"/>
                  </a:cubicBezTo>
                  <a:cubicBezTo>
                    <a:pt x="4823" y="18000"/>
                    <a:pt x="5452" y="16425"/>
                    <a:pt x="6012" y="14287"/>
                  </a:cubicBezTo>
                  <a:cubicBezTo>
                    <a:pt x="6571" y="12150"/>
                    <a:pt x="7060" y="9450"/>
                    <a:pt x="7445" y="7538"/>
                  </a:cubicBezTo>
                  <a:cubicBezTo>
                    <a:pt x="7829" y="5625"/>
                    <a:pt x="8109" y="4500"/>
                    <a:pt x="8214" y="4500"/>
                  </a:cubicBezTo>
                  <a:cubicBezTo>
                    <a:pt x="8318" y="4500"/>
                    <a:pt x="8249" y="5625"/>
                    <a:pt x="8039" y="7312"/>
                  </a:cubicBezTo>
                  <a:cubicBezTo>
                    <a:pt x="7829" y="9000"/>
                    <a:pt x="7480" y="11250"/>
                    <a:pt x="7235" y="12937"/>
                  </a:cubicBezTo>
                  <a:cubicBezTo>
                    <a:pt x="6990" y="14625"/>
                    <a:pt x="6850" y="15750"/>
                    <a:pt x="6781" y="15637"/>
                  </a:cubicBezTo>
                  <a:cubicBezTo>
                    <a:pt x="6711" y="15525"/>
                    <a:pt x="6711" y="14175"/>
                    <a:pt x="7025" y="12150"/>
                  </a:cubicBezTo>
                  <a:cubicBezTo>
                    <a:pt x="7340" y="10125"/>
                    <a:pt x="7969" y="7425"/>
                    <a:pt x="8458" y="5962"/>
                  </a:cubicBezTo>
                  <a:cubicBezTo>
                    <a:pt x="8948" y="4500"/>
                    <a:pt x="9297" y="4275"/>
                    <a:pt x="9542" y="4725"/>
                  </a:cubicBezTo>
                  <a:cubicBezTo>
                    <a:pt x="9786" y="5175"/>
                    <a:pt x="9926" y="6300"/>
                    <a:pt x="9961" y="7762"/>
                  </a:cubicBezTo>
                  <a:cubicBezTo>
                    <a:pt x="9996" y="9225"/>
                    <a:pt x="9926" y="11025"/>
                    <a:pt x="9786" y="12488"/>
                  </a:cubicBezTo>
                  <a:cubicBezTo>
                    <a:pt x="9647" y="13950"/>
                    <a:pt x="9437" y="15075"/>
                    <a:pt x="9262" y="16200"/>
                  </a:cubicBezTo>
                  <a:cubicBezTo>
                    <a:pt x="9087" y="17325"/>
                    <a:pt x="8948" y="18450"/>
                    <a:pt x="9087" y="18900"/>
                  </a:cubicBezTo>
                  <a:cubicBezTo>
                    <a:pt x="9227" y="19350"/>
                    <a:pt x="9647" y="19125"/>
                    <a:pt x="10416" y="17888"/>
                  </a:cubicBezTo>
                  <a:cubicBezTo>
                    <a:pt x="11184" y="16650"/>
                    <a:pt x="12303" y="14400"/>
                    <a:pt x="13002" y="12825"/>
                  </a:cubicBezTo>
                  <a:cubicBezTo>
                    <a:pt x="13701" y="11250"/>
                    <a:pt x="13981" y="10350"/>
                    <a:pt x="14225" y="9450"/>
                  </a:cubicBezTo>
                  <a:cubicBezTo>
                    <a:pt x="14470" y="8550"/>
                    <a:pt x="14680" y="7650"/>
                    <a:pt x="14680" y="6750"/>
                  </a:cubicBezTo>
                  <a:cubicBezTo>
                    <a:pt x="14680" y="5850"/>
                    <a:pt x="14470" y="4950"/>
                    <a:pt x="14190" y="4725"/>
                  </a:cubicBezTo>
                  <a:cubicBezTo>
                    <a:pt x="13911" y="4500"/>
                    <a:pt x="13561" y="4950"/>
                    <a:pt x="13177" y="6075"/>
                  </a:cubicBezTo>
                  <a:cubicBezTo>
                    <a:pt x="12792" y="7200"/>
                    <a:pt x="12373" y="9000"/>
                    <a:pt x="12058" y="11138"/>
                  </a:cubicBezTo>
                  <a:cubicBezTo>
                    <a:pt x="11744" y="13275"/>
                    <a:pt x="11534" y="15750"/>
                    <a:pt x="11499" y="17550"/>
                  </a:cubicBezTo>
                  <a:cubicBezTo>
                    <a:pt x="11464" y="19350"/>
                    <a:pt x="11604" y="20475"/>
                    <a:pt x="11883" y="21037"/>
                  </a:cubicBezTo>
                  <a:cubicBezTo>
                    <a:pt x="12163" y="21600"/>
                    <a:pt x="12583" y="21600"/>
                    <a:pt x="13386" y="20475"/>
                  </a:cubicBezTo>
                  <a:cubicBezTo>
                    <a:pt x="14190" y="19350"/>
                    <a:pt x="15379" y="17100"/>
                    <a:pt x="16113" y="15525"/>
                  </a:cubicBezTo>
                  <a:cubicBezTo>
                    <a:pt x="16847" y="13950"/>
                    <a:pt x="17126" y="13050"/>
                    <a:pt x="17511" y="11475"/>
                  </a:cubicBezTo>
                  <a:cubicBezTo>
                    <a:pt x="17895" y="9900"/>
                    <a:pt x="18384" y="7650"/>
                    <a:pt x="18454" y="6525"/>
                  </a:cubicBezTo>
                  <a:cubicBezTo>
                    <a:pt x="18524" y="5400"/>
                    <a:pt x="18175" y="5400"/>
                    <a:pt x="17650" y="6637"/>
                  </a:cubicBezTo>
                  <a:cubicBezTo>
                    <a:pt x="17126" y="7875"/>
                    <a:pt x="16427" y="10350"/>
                    <a:pt x="16078" y="12488"/>
                  </a:cubicBezTo>
                  <a:cubicBezTo>
                    <a:pt x="15728" y="14625"/>
                    <a:pt x="15728" y="16425"/>
                    <a:pt x="16322" y="17775"/>
                  </a:cubicBezTo>
                  <a:cubicBezTo>
                    <a:pt x="16917" y="19125"/>
                    <a:pt x="18105" y="20025"/>
                    <a:pt x="19083" y="20362"/>
                  </a:cubicBezTo>
                  <a:cubicBezTo>
                    <a:pt x="20062" y="20700"/>
                    <a:pt x="20831" y="2047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5556250" y="2343649"/>
              <a:ext cx="35369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" y="20880"/>
                    <a:pt x="879" y="20160"/>
                    <a:pt x="1318" y="19440"/>
                  </a:cubicBezTo>
                  <a:cubicBezTo>
                    <a:pt x="1758" y="18720"/>
                    <a:pt x="2197" y="18000"/>
                    <a:pt x="2663" y="17100"/>
                  </a:cubicBezTo>
                  <a:cubicBezTo>
                    <a:pt x="3128" y="16200"/>
                    <a:pt x="3619" y="15120"/>
                    <a:pt x="4085" y="14220"/>
                  </a:cubicBezTo>
                  <a:cubicBezTo>
                    <a:pt x="4550" y="13320"/>
                    <a:pt x="4990" y="12600"/>
                    <a:pt x="5455" y="11700"/>
                  </a:cubicBezTo>
                  <a:cubicBezTo>
                    <a:pt x="5920" y="10800"/>
                    <a:pt x="6411" y="9720"/>
                    <a:pt x="6845" y="9000"/>
                  </a:cubicBezTo>
                  <a:cubicBezTo>
                    <a:pt x="7278" y="8280"/>
                    <a:pt x="7652" y="7920"/>
                    <a:pt x="8040" y="7380"/>
                  </a:cubicBezTo>
                  <a:cubicBezTo>
                    <a:pt x="8428" y="6840"/>
                    <a:pt x="8829" y="6120"/>
                    <a:pt x="9249" y="5400"/>
                  </a:cubicBezTo>
                  <a:cubicBezTo>
                    <a:pt x="9669" y="4680"/>
                    <a:pt x="10108" y="3960"/>
                    <a:pt x="10554" y="3420"/>
                  </a:cubicBezTo>
                  <a:cubicBezTo>
                    <a:pt x="11000" y="2880"/>
                    <a:pt x="11453" y="2520"/>
                    <a:pt x="11925" y="2160"/>
                  </a:cubicBezTo>
                  <a:cubicBezTo>
                    <a:pt x="12396" y="1800"/>
                    <a:pt x="12888" y="1440"/>
                    <a:pt x="13346" y="1260"/>
                  </a:cubicBezTo>
                  <a:cubicBezTo>
                    <a:pt x="13805" y="1080"/>
                    <a:pt x="14232" y="1080"/>
                    <a:pt x="14659" y="900"/>
                  </a:cubicBezTo>
                  <a:cubicBezTo>
                    <a:pt x="15085" y="720"/>
                    <a:pt x="15512" y="360"/>
                    <a:pt x="15925" y="180"/>
                  </a:cubicBezTo>
                  <a:cubicBezTo>
                    <a:pt x="16339" y="0"/>
                    <a:pt x="16740" y="0"/>
                    <a:pt x="17289" y="0"/>
                  </a:cubicBezTo>
                  <a:cubicBezTo>
                    <a:pt x="17838" y="0"/>
                    <a:pt x="18536" y="0"/>
                    <a:pt x="19170" y="180"/>
                  </a:cubicBezTo>
                  <a:cubicBezTo>
                    <a:pt x="19803" y="360"/>
                    <a:pt x="20372" y="720"/>
                    <a:pt x="20766" y="900"/>
                  </a:cubicBezTo>
                  <a:cubicBezTo>
                    <a:pt x="21161" y="1080"/>
                    <a:pt x="21380" y="108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3676650" y="2000749"/>
              <a:ext cx="270934" cy="628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5" y="175"/>
                    <a:pt x="1350" y="349"/>
                    <a:pt x="2531" y="556"/>
                  </a:cubicBezTo>
                  <a:cubicBezTo>
                    <a:pt x="3712" y="764"/>
                    <a:pt x="5400" y="1004"/>
                    <a:pt x="7003" y="1258"/>
                  </a:cubicBezTo>
                  <a:cubicBezTo>
                    <a:pt x="8606" y="1513"/>
                    <a:pt x="10125" y="1782"/>
                    <a:pt x="11137" y="2055"/>
                  </a:cubicBezTo>
                  <a:cubicBezTo>
                    <a:pt x="12150" y="2327"/>
                    <a:pt x="12656" y="2604"/>
                    <a:pt x="12909" y="2905"/>
                  </a:cubicBezTo>
                  <a:cubicBezTo>
                    <a:pt x="13162" y="3207"/>
                    <a:pt x="13162" y="3535"/>
                    <a:pt x="12994" y="3833"/>
                  </a:cubicBezTo>
                  <a:cubicBezTo>
                    <a:pt x="12825" y="4131"/>
                    <a:pt x="12487" y="4400"/>
                    <a:pt x="12066" y="4684"/>
                  </a:cubicBezTo>
                  <a:cubicBezTo>
                    <a:pt x="11644" y="4967"/>
                    <a:pt x="11137" y="5265"/>
                    <a:pt x="10631" y="5571"/>
                  </a:cubicBezTo>
                  <a:cubicBezTo>
                    <a:pt x="10125" y="5876"/>
                    <a:pt x="9619" y="6189"/>
                    <a:pt x="9366" y="6513"/>
                  </a:cubicBezTo>
                  <a:cubicBezTo>
                    <a:pt x="9112" y="6836"/>
                    <a:pt x="9112" y="7171"/>
                    <a:pt x="9112" y="7444"/>
                  </a:cubicBezTo>
                  <a:cubicBezTo>
                    <a:pt x="9112" y="7716"/>
                    <a:pt x="9112" y="7927"/>
                    <a:pt x="9197" y="8142"/>
                  </a:cubicBezTo>
                  <a:cubicBezTo>
                    <a:pt x="9281" y="8356"/>
                    <a:pt x="9450" y="8575"/>
                    <a:pt x="9703" y="8811"/>
                  </a:cubicBezTo>
                  <a:cubicBezTo>
                    <a:pt x="9956" y="9047"/>
                    <a:pt x="10294" y="9302"/>
                    <a:pt x="10631" y="9542"/>
                  </a:cubicBezTo>
                  <a:cubicBezTo>
                    <a:pt x="10969" y="9782"/>
                    <a:pt x="11306" y="10007"/>
                    <a:pt x="11644" y="10251"/>
                  </a:cubicBezTo>
                  <a:cubicBezTo>
                    <a:pt x="11981" y="10495"/>
                    <a:pt x="12319" y="10756"/>
                    <a:pt x="12656" y="11011"/>
                  </a:cubicBezTo>
                  <a:cubicBezTo>
                    <a:pt x="12994" y="11265"/>
                    <a:pt x="13331" y="11513"/>
                    <a:pt x="13669" y="11764"/>
                  </a:cubicBezTo>
                  <a:cubicBezTo>
                    <a:pt x="14006" y="12015"/>
                    <a:pt x="14344" y="12269"/>
                    <a:pt x="14597" y="12527"/>
                  </a:cubicBezTo>
                  <a:cubicBezTo>
                    <a:pt x="14850" y="12785"/>
                    <a:pt x="15019" y="13047"/>
                    <a:pt x="15187" y="13324"/>
                  </a:cubicBezTo>
                  <a:cubicBezTo>
                    <a:pt x="15356" y="13600"/>
                    <a:pt x="15525" y="13891"/>
                    <a:pt x="15694" y="14160"/>
                  </a:cubicBezTo>
                  <a:cubicBezTo>
                    <a:pt x="15862" y="14429"/>
                    <a:pt x="16031" y="14676"/>
                    <a:pt x="16200" y="14938"/>
                  </a:cubicBezTo>
                  <a:cubicBezTo>
                    <a:pt x="16369" y="15200"/>
                    <a:pt x="16538" y="15476"/>
                    <a:pt x="16791" y="15738"/>
                  </a:cubicBezTo>
                  <a:cubicBezTo>
                    <a:pt x="17044" y="16000"/>
                    <a:pt x="17381" y="16247"/>
                    <a:pt x="17887" y="16542"/>
                  </a:cubicBezTo>
                  <a:cubicBezTo>
                    <a:pt x="18394" y="16836"/>
                    <a:pt x="19069" y="17178"/>
                    <a:pt x="19659" y="17513"/>
                  </a:cubicBezTo>
                  <a:cubicBezTo>
                    <a:pt x="20250" y="17847"/>
                    <a:pt x="20756" y="18175"/>
                    <a:pt x="21094" y="18487"/>
                  </a:cubicBezTo>
                  <a:cubicBezTo>
                    <a:pt x="21431" y="18800"/>
                    <a:pt x="21600" y="19098"/>
                    <a:pt x="21600" y="19415"/>
                  </a:cubicBezTo>
                  <a:cubicBezTo>
                    <a:pt x="21600" y="19731"/>
                    <a:pt x="21431" y="20065"/>
                    <a:pt x="20841" y="20353"/>
                  </a:cubicBezTo>
                  <a:cubicBezTo>
                    <a:pt x="20250" y="20640"/>
                    <a:pt x="19237" y="20880"/>
                    <a:pt x="18225" y="21080"/>
                  </a:cubicBezTo>
                  <a:cubicBezTo>
                    <a:pt x="17212" y="21280"/>
                    <a:pt x="16200" y="21440"/>
                    <a:pt x="151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432588" y="3497631"/>
              <a:ext cx="123162" cy="148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023" fill="norm" stroke="1" extrusionOk="0">
                  <a:moveTo>
                    <a:pt x="427" y="13743"/>
                  </a:moveTo>
                  <a:cubicBezTo>
                    <a:pt x="4387" y="11943"/>
                    <a:pt x="8347" y="10143"/>
                    <a:pt x="10867" y="8643"/>
                  </a:cubicBezTo>
                  <a:cubicBezTo>
                    <a:pt x="13387" y="7143"/>
                    <a:pt x="14467" y="5943"/>
                    <a:pt x="15007" y="4593"/>
                  </a:cubicBezTo>
                  <a:cubicBezTo>
                    <a:pt x="15547" y="3243"/>
                    <a:pt x="15547" y="1743"/>
                    <a:pt x="14647" y="843"/>
                  </a:cubicBezTo>
                  <a:cubicBezTo>
                    <a:pt x="13747" y="-57"/>
                    <a:pt x="11947" y="-357"/>
                    <a:pt x="9607" y="543"/>
                  </a:cubicBezTo>
                  <a:cubicBezTo>
                    <a:pt x="7267" y="1443"/>
                    <a:pt x="4387" y="3543"/>
                    <a:pt x="2407" y="6693"/>
                  </a:cubicBezTo>
                  <a:cubicBezTo>
                    <a:pt x="427" y="9843"/>
                    <a:pt x="-653" y="14043"/>
                    <a:pt x="427" y="16743"/>
                  </a:cubicBezTo>
                  <a:cubicBezTo>
                    <a:pt x="1507" y="19443"/>
                    <a:pt x="4747" y="20643"/>
                    <a:pt x="8527" y="20943"/>
                  </a:cubicBezTo>
                  <a:cubicBezTo>
                    <a:pt x="12307" y="21243"/>
                    <a:pt x="16627" y="20643"/>
                    <a:pt x="20947" y="20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982522" y="3501618"/>
              <a:ext cx="242095" cy="17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849" fill="norm" stroke="1" extrusionOk="0">
                  <a:moveTo>
                    <a:pt x="5518" y="3498"/>
                  </a:moveTo>
                  <a:cubicBezTo>
                    <a:pt x="5518" y="2243"/>
                    <a:pt x="5518" y="987"/>
                    <a:pt x="5048" y="359"/>
                  </a:cubicBezTo>
                  <a:cubicBezTo>
                    <a:pt x="4579" y="-269"/>
                    <a:pt x="3640" y="-269"/>
                    <a:pt x="2700" y="1991"/>
                  </a:cubicBezTo>
                  <a:cubicBezTo>
                    <a:pt x="1761" y="4252"/>
                    <a:pt x="822" y="8773"/>
                    <a:pt x="353" y="12289"/>
                  </a:cubicBezTo>
                  <a:cubicBezTo>
                    <a:pt x="-117" y="15805"/>
                    <a:pt x="-117" y="18317"/>
                    <a:pt x="353" y="19698"/>
                  </a:cubicBezTo>
                  <a:cubicBezTo>
                    <a:pt x="822" y="21080"/>
                    <a:pt x="1761" y="21331"/>
                    <a:pt x="4109" y="19824"/>
                  </a:cubicBezTo>
                  <a:cubicBezTo>
                    <a:pt x="6457" y="18317"/>
                    <a:pt x="10213" y="15052"/>
                    <a:pt x="12373" y="12666"/>
                  </a:cubicBezTo>
                  <a:cubicBezTo>
                    <a:pt x="14533" y="10280"/>
                    <a:pt x="15097" y="8773"/>
                    <a:pt x="15473" y="7391"/>
                  </a:cubicBezTo>
                  <a:cubicBezTo>
                    <a:pt x="15848" y="6010"/>
                    <a:pt x="16036" y="4754"/>
                    <a:pt x="15566" y="4252"/>
                  </a:cubicBezTo>
                  <a:cubicBezTo>
                    <a:pt x="15097" y="3750"/>
                    <a:pt x="13970" y="4001"/>
                    <a:pt x="12843" y="5131"/>
                  </a:cubicBezTo>
                  <a:cubicBezTo>
                    <a:pt x="11716" y="6261"/>
                    <a:pt x="10589" y="8271"/>
                    <a:pt x="10120" y="10405"/>
                  </a:cubicBezTo>
                  <a:cubicBezTo>
                    <a:pt x="9650" y="12540"/>
                    <a:pt x="9838" y="14801"/>
                    <a:pt x="10965" y="16182"/>
                  </a:cubicBezTo>
                  <a:cubicBezTo>
                    <a:pt x="12092" y="17564"/>
                    <a:pt x="14158" y="18066"/>
                    <a:pt x="15942" y="17564"/>
                  </a:cubicBezTo>
                  <a:cubicBezTo>
                    <a:pt x="17726" y="17061"/>
                    <a:pt x="19229" y="15554"/>
                    <a:pt x="20168" y="14047"/>
                  </a:cubicBezTo>
                  <a:cubicBezTo>
                    <a:pt x="21107" y="12540"/>
                    <a:pt x="21483" y="11033"/>
                    <a:pt x="21483" y="9652"/>
                  </a:cubicBezTo>
                  <a:cubicBezTo>
                    <a:pt x="21483" y="8271"/>
                    <a:pt x="21107" y="7015"/>
                    <a:pt x="20262" y="6387"/>
                  </a:cubicBezTo>
                  <a:cubicBezTo>
                    <a:pt x="19417" y="5759"/>
                    <a:pt x="18102" y="5759"/>
                    <a:pt x="17726" y="6261"/>
                  </a:cubicBezTo>
                  <a:cubicBezTo>
                    <a:pt x="17351" y="6764"/>
                    <a:pt x="17914" y="7768"/>
                    <a:pt x="18478" y="8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2273299" y="3550149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2251879" y="3477854"/>
              <a:ext cx="27772" cy="7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078" fill="norm" stroke="1" extrusionOk="0">
                  <a:moveTo>
                    <a:pt x="10985" y="21078"/>
                  </a:moveTo>
                  <a:cubicBezTo>
                    <a:pt x="7899" y="16758"/>
                    <a:pt x="4813" y="12438"/>
                    <a:pt x="2499" y="8735"/>
                  </a:cubicBezTo>
                  <a:cubicBezTo>
                    <a:pt x="185" y="5032"/>
                    <a:pt x="-1358" y="1947"/>
                    <a:pt x="1728" y="712"/>
                  </a:cubicBezTo>
                  <a:cubicBezTo>
                    <a:pt x="4813" y="-522"/>
                    <a:pt x="12528" y="95"/>
                    <a:pt x="20242" y="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2326216" y="3536668"/>
              <a:ext cx="131234" cy="14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3832" y="117"/>
                  </a:moveTo>
                  <a:cubicBezTo>
                    <a:pt x="2787" y="3611"/>
                    <a:pt x="1742" y="7106"/>
                    <a:pt x="1045" y="10123"/>
                  </a:cubicBezTo>
                  <a:cubicBezTo>
                    <a:pt x="348" y="13141"/>
                    <a:pt x="0" y="15682"/>
                    <a:pt x="0" y="15841"/>
                  </a:cubicBezTo>
                  <a:cubicBezTo>
                    <a:pt x="0" y="16000"/>
                    <a:pt x="348" y="13776"/>
                    <a:pt x="2090" y="10758"/>
                  </a:cubicBezTo>
                  <a:cubicBezTo>
                    <a:pt x="3832" y="7741"/>
                    <a:pt x="6968" y="3929"/>
                    <a:pt x="9406" y="1864"/>
                  </a:cubicBezTo>
                  <a:cubicBezTo>
                    <a:pt x="11845" y="-200"/>
                    <a:pt x="13587" y="-518"/>
                    <a:pt x="15503" y="753"/>
                  </a:cubicBezTo>
                  <a:cubicBezTo>
                    <a:pt x="17419" y="2023"/>
                    <a:pt x="19510" y="4882"/>
                    <a:pt x="20555" y="8535"/>
                  </a:cubicBezTo>
                  <a:cubicBezTo>
                    <a:pt x="21600" y="12188"/>
                    <a:pt x="21600" y="16635"/>
                    <a:pt x="21600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2753647" y="3344832"/>
              <a:ext cx="268954" cy="364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74" fill="norm" stroke="1" extrusionOk="0">
                  <a:moveTo>
                    <a:pt x="12330" y="3121"/>
                  </a:moveTo>
                  <a:cubicBezTo>
                    <a:pt x="12161" y="2497"/>
                    <a:pt x="11992" y="1873"/>
                    <a:pt x="11570" y="1249"/>
                  </a:cubicBezTo>
                  <a:cubicBezTo>
                    <a:pt x="11148" y="624"/>
                    <a:pt x="10473" y="0"/>
                    <a:pt x="9461" y="0"/>
                  </a:cubicBezTo>
                  <a:cubicBezTo>
                    <a:pt x="8448" y="0"/>
                    <a:pt x="7098" y="624"/>
                    <a:pt x="6001" y="2497"/>
                  </a:cubicBezTo>
                  <a:cubicBezTo>
                    <a:pt x="4904" y="4370"/>
                    <a:pt x="4061" y="7491"/>
                    <a:pt x="3892" y="10613"/>
                  </a:cubicBezTo>
                  <a:cubicBezTo>
                    <a:pt x="3723" y="13734"/>
                    <a:pt x="4230" y="16855"/>
                    <a:pt x="4483" y="18728"/>
                  </a:cubicBezTo>
                  <a:cubicBezTo>
                    <a:pt x="4736" y="20601"/>
                    <a:pt x="4736" y="21225"/>
                    <a:pt x="4314" y="21413"/>
                  </a:cubicBezTo>
                  <a:cubicBezTo>
                    <a:pt x="3892" y="21600"/>
                    <a:pt x="3048" y="21350"/>
                    <a:pt x="2289" y="20726"/>
                  </a:cubicBezTo>
                  <a:cubicBezTo>
                    <a:pt x="1529" y="20102"/>
                    <a:pt x="854" y="19103"/>
                    <a:pt x="433" y="18166"/>
                  </a:cubicBezTo>
                  <a:cubicBezTo>
                    <a:pt x="11" y="17230"/>
                    <a:pt x="-158" y="16356"/>
                    <a:pt x="179" y="15857"/>
                  </a:cubicBezTo>
                  <a:cubicBezTo>
                    <a:pt x="517" y="15357"/>
                    <a:pt x="1361" y="15232"/>
                    <a:pt x="3723" y="15170"/>
                  </a:cubicBezTo>
                  <a:cubicBezTo>
                    <a:pt x="6086" y="15108"/>
                    <a:pt x="9967" y="15108"/>
                    <a:pt x="12414" y="14920"/>
                  </a:cubicBezTo>
                  <a:cubicBezTo>
                    <a:pt x="14861" y="14733"/>
                    <a:pt x="15873" y="14358"/>
                    <a:pt x="15958" y="14109"/>
                  </a:cubicBezTo>
                  <a:cubicBezTo>
                    <a:pt x="16042" y="13859"/>
                    <a:pt x="15198" y="13734"/>
                    <a:pt x="14355" y="13672"/>
                  </a:cubicBezTo>
                  <a:cubicBezTo>
                    <a:pt x="13511" y="13609"/>
                    <a:pt x="12667" y="13609"/>
                    <a:pt x="11823" y="13859"/>
                  </a:cubicBezTo>
                  <a:cubicBezTo>
                    <a:pt x="10980" y="14109"/>
                    <a:pt x="10136" y="14608"/>
                    <a:pt x="9629" y="15170"/>
                  </a:cubicBezTo>
                  <a:cubicBezTo>
                    <a:pt x="9123" y="15732"/>
                    <a:pt x="8955" y="16356"/>
                    <a:pt x="9039" y="16980"/>
                  </a:cubicBezTo>
                  <a:cubicBezTo>
                    <a:pt x="9123" y="17605"/>
                    <a:pt x="9461" y="18229"/>
                    <a:pt x="10051" y="18603"/>
                  </a:cubicBezTo>
                  <a:cubicBezTo>
                    <a:pt x="10642" y="18978"/>
                    <a:pt x="11486" y="19103"/>
                    <a:pt x="12330" y="19103"/>
                  </a:cubicBezTo>
                  <a:cubicBezTo>
                    <a:pt x="13173" y="19103"/>
                    <a:pt x="14017" y="18978"/>
                    <a:pt x="14945" y="18541"/>
                  </a:cubicBezTo>
                  <a:cubicBezTo>
                    <a:pt x="15873" y="18104"/>
                    <a:pt x="16886" y="17355"/>
                    <a:pt x="17476" y="17542"/>
                  </a:cubicBezTo>
                  <a:cubicBezTo>
                    <a:pt x="18067" y="17729"/>
                    <a:pt x="18236" y="18853"/>
                    <a:pt x="18826" y="19415"/>
                  </a:cubicBezTo>
                  <a:cubicBezTo>
                    <a:pt x="19417" y="19977"/>
                    <a:pt x="20430" y="19977"/>
                    <a:pt x="21442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3054349" y="3626349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3092450" y="3499349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3144195" y="3537449"/>
              <a:ext cx="81606" cy="18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04" fill="norm" stroke="1" extrusionOk="0">
                  <a:moveTo>
                    <a:pt x="6399" y="0"/>
                  </a:moveTo>
                  <a:cubicBezTo>
                    <a:pt x="9168" y="5040"/>
                    <a:pt x="11938" y="10080"/>
                    <a:pt x="13045" y="13200"/>
                  </a:cubicBezTo>
                  <a:cubicBezTo>
                    <a:pt x="14153" y="16320"/>
                    <a:pt x="13599" y="17520"/>
                    <a:pt x="11938" y="18720"/>
                  </a:cubicBezTo>
                  <a:cubicBezTo>
                    <a:pt x="10276" y="19920"/>
                    <a:pt x="7507" y="21120"/>
                    <a:pt x="5015" y="21360"/>
                  </a:cubicBezTo>
                  <a:cubicBezTo>
                    <a:pt x="2522" y="21600"/>
                    <a:pt x="307" y="20880"/>
                    <a:pt x="30" y="18840"/>
                  </a:cubicBezTo>
                  <a:cubicBezTo>
                    <a:pt x="-247" y="16800"/>
                    <a:pt x="1415" y="13440"/>
                    <a:pt x="5291" y="10800"/>
                  </a:cubicBezTo>
                  <a:cubicBezTo>
                    <a:pt x="9168" y="8160"/>
                    <a:pt x="15261" y="6240"/>
                    <a:pt x="21353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511300" y="4388349"/>
              <a:ext cx="57150" cy="437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2400" y="2804"/>
                    <a:pt x="4800" y="5608"/>
                    <a:pt x="7600" y="8619"/>
                  </a:cubicBezTo>
                  <a:cubicBezTo>
                    <a:pt x="10400" y="11631"/>
                    <a:pt x="13600" y="14850"/>
                    <a:pt x="15600" y="16719"/>
                  </a:cubicBezTo>
                  <a:cubicBezTo>
                    <a:pt x="17600" y="18588"/>
                    <a:pt x="18400" y="19108"/>
                    <a:pt x="18800" y="19783"/>
                  </a:cubicBezTo>
                  <a:cubicBezTo>
                    <a:pt x="19200" y="20458"/>
                    <a:pt x="19200" y="21288"/>
                    <a:pt x="19600" y="21444"/>
                  </a:cubicBezTo>
                  <a:cubicBezTo>
                    <a:pt x="20000" y="21600"/>
                    <a:pt x="20800" y="21081"/>
                    <a:pt x="21600" y="205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495335" y="4363073"/>
              <a:ext cx="219700" cy="21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0758" fill="norm" stroke="1" extrusionOk="0">
                  <a:moveTo>
                    <a:pt x="1537" y="12705"/>
                  </a:moveTo>
                  <a:cubicBezTo>
                    <a:pt x="722" y="10081"/>
                    <a:pt x="-93" y="7457"/>
                    <a:pt x="9" y="5135"/>
                  </a:cubicBezTo>
                  <a:cubicBezTo>
                    <a:pt x="111" y="2814"/>
                    <a:pt x="1130" y="795"/>
                    <a:pt x="4186" y="190"/>
                  </a:cubicBezTo>
                  <a:cubicBezTo>
                    <a:pt x="7243" y="-416"/>
                    <a:pt x="12337" y="391"/>
                    <a:pt x="15903" y="3117"/>
                  </a:cubicBezTo>
                  <a:cubicBezTo>
                    <a:pt x="19469" y="5842"/>
                    <a:pt x="21507" y="10485"/>
                    <a:pt x="21099" y="13917"/>
                  </a:cubicBezTo>
                  <a:cubicBezTo>
                    <a:pt x="20692" y="17348"/>
                    <a:pt x="17839" y="19569"/>
                    <a:pt x="15088" y="20377"/>
                  </a:cubicBezTo>
                  <a:cubicBezTo>
                    <a:pt x="12337" y="21184"/>
                    <a:pt x="9688" y="20578"/>
                    <a:pt x="8058" y="19771"/>
                  </a:cubicBezTo>
                  <a:cubicBezTo>
                    <a:pt x="6428" y="18963"/>
                    <a:pt x="5816" y="17954"/>
                    <a:pt x="5205" y="169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676400" y="4254597"/>
              <a:ext cx="234930" cy="45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18" fill="norm" stroke="1" extrusionOk="0">
                  <a:moveTo>
                    <a:pt x="0" y="2129"/>
                  </a:moveTo>
                  <a:cubicBezTo>
                    <a:pt x="1147" y="1425"/>
                    <a:pt x="2294" y="722"/>
                    <a:pt x="3536" y="320"/>
                  </a:cubicBezTo>
                  <a:cubicBezTo>
                    <a:pt x="4779" y="-82"/>
                    <a:pt x="6117" y="-182"/>
                    <a:pt x="7742" y="471"/>
                  </a:cubicBezTo>
                  <a:cubicBezTo>
                    <a:pt x="9366" y="1124"/>
                    <a:pt x="11278" y="2531"/>
                    <a:pt x="13572" y="4540"/>
                  </a:cubicBezTo>
                  <a:cubicBezTo>
                    <a:pt x="15865" y="6549"/>
                    <a:pt x="18542" y="9161"/>
                    <a:pt x="19975" y="11271"/>
                  </a:cubicBezTo>
                  <a:cubicBezTo>
                    <a:pt x="21409" y="13381"/>
                    <a:pt x="21600" y="14988"/>
                    <a:pt x="20549" y="16445"/>
                  </a:cubicBezTo>
                  <a:cubicBezTo>
                    <a:pt x="19497" y="17902"/>
                    <a:pt x="17204" y="19208"/>
                    <a:pt x="14814" y="20011"/>
                  </a:cubicBezTo>
                  <a:cubicBezTo>
                    <a:pt x="12425" y="20815"/>
                    <a:pt x="9940" y="21117"/>
                    <a:pt x="7455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536700" y="6217149"/>
              <a:ext cx="1905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" y="4154"/>
                    <a:pt x="960" y="8308"/>
                    <a:pt x="840" y="11908"/>
                  </a:cubicBezTo>
                  <a:cubicBezTo>
                    <a:pt x="720" y="15508"/>
                    <a:pt x="0" y="18554"/>
                    <a:pt x="0" y="18969"/>
                  </a:cubicBezTo>
                  <a:cubicBezTo>
                    <a:pt x="0" y="19385"/>
                    <a:pt x="720" y="17169"/>
                    <a:pt x="1800" y="14538"/>
                  </a:cubicBezTo>
                  <a:cubicBezTo>
                    <a:pt x="2880" y="11908"/>
                    <a:pt x="4320" y="8862"/>
                    <a:pt x="5520" y="6923"/>
                  </a:cubicBezTo>
                  <a:cubicBezTo>
                    <a:pt x="6720" y="4985"/>
                    <a:pt x="7680" y="4154"/>
                    <a:pt x="8400" y="4431"/>
                  </a:cubicBezTo>
                  <a:cubicBezTo>
                    <a:pt x="9120" y="4708"/>
                    <a:pt x="9600" y="6092"/>
                    <a:pt x="9840" y="7477"/>
                  </a:cubicBezTo>
                  <a:cubicBezTo>
                    <a:pt x="10080" y="8862"/>
                    <a:pt x="10080" y="10246"/>
                    <a:pt x="10680" y="9969"/>
                  </a:cubicBezTo>
                  <a:cubicBezTo>
                    <a:pt x="11280" y="9692"/>
                    <a:pt x="12480" y="7754"/>
                    <a:pt x="13680" y="6508"/>
                  </a:cubicBezTo>
                  <a:cubicBezTo>
                    <a:pt x="14880" y="5262"/>
                    <a:pt x="16080" y="4708"/>
                    <a:pt x="16920" y="5262"/>
                  </a:cubicBezTo>
                  <a:cubicBezTo>
                    <a:pt x="17760" y="5815"/>
                    <a:pt x="18240" y="7477"/>
                    <a:pt x="18480" y="9277"/>
                  </a:cubicBezTo>
                  <a:cubicBezTo>
                    <a:pt x="18720" y="11077"/>
                    <a:pt x="18720" y="13015"/>
                    <a:pt x="19200" y="15092"/>
                  </a:cubicBezTo>
                  <a:cubicBezTo>
                    <a:pt x="19680" y="17169"/>
                    <a:pt x="2064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815565" y="6009345"/>
              <a:ext cx="249806" cy="360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96" fill="norm" stroke="1" extrusionOk="0">
                  <a:moveTo>
                    <a:pt x="5445" y="16949"/>
                  </a:moveTo>
                  <a:cubicBezTo>
                    <a:pt x="5805" y="16317"/>
                    <a:pt x="6165" y="15685"/>
                    <a:pt x="6435" y="14928"/>
                  </a:cubicBezTo>
                  <a:cubicBezTo>
                    <a:pt x="6705" y="14170"/>
                    <a:pt x="6885" y="13285"/>
                    <a:pt x="6525" y="12907"/>
                  </a:cubicBezTo>
                  <a:cubicBezTo>
                    <a:pt x="6165" y="12528"/>
                    <a:pt x="5265" y="12654"/>
                    <a:pt x="4185" y="13285"/>
                  </a:cubicBezTo>
                  <a:cubicBezTo>
                    <a:pt x="3105" y="13917"/>
                    <a:pt x="1845" y="15054"/>
                    <a:pt x="1035" y="16001"/>
                  </a:cubicBezTo>
                  <a:cubicBezTo>
                    <a:pt x="225" y="16949"/>
                    <a:pt x="-135" y="17707"/>
                    <a:pt x="45" y="18275"/>
                  </a:cubicBezTo>
                  <a:cubicBezTo>
                    <a:pt x="225" y="18843"/>
                    <a:pt x="945" y="19222"/>
                    <a:pt x="1755" y="19222"/>
                  </a:cubicBezTo>
                  <a:cubicBezTo>
                    <a:pt x="2565" y="19222"/>
                    <a:pt x="3465" y="18843"/>
                    <a:pt x="4275" y="18464"/>
                  </a:cubicBezTo>
                  <a:cubicBezTo>
                    <a:pt x="5085" y="18085"/>
                    <a:pt x="5805" y="17707"/>
                    <a:pt x="6435" y="17896"/>
                  </a:cubicBezTo>
                  <a:cubicBezTo>
                    <a:pt x="7065" y="18085"/>
                    <a:pt x="7605" y="18843"/>
                    <a:pt x="8505" y="19222"/>
                  </a:cubicBezTo>
                  <a:cubicBezTo>
                    <a:pt x="9405" y="19601"/>
                    <a:pt x="10665" y="19601"/>
                    <a:pt x="12195" y="18717"/>
                  </a:cubicBezTo>
                  <a:cubicBezTo>
                    <a:pt x="13725" y="17833"/>
                    <a:pt x="15525" y="16064"/>
                    <a:pt x="17145" y="13033"/>
                  </a:cubicBezTo>
                  <a:cubicBezTo>
                    <a:pt x="18765" y="10001"/>
                    <a:pt x="20205" y="5707"/>
                    <a:pt x="20835" y="3243"/>
                  </a:cubicBezTo>
                  <a:cubicBezTo>
                    <a:pt x="21465" y="780"/>
                    <a:pt x="21285" y="149"/>
                    <a:pt x="20835" y="22"/>
                  </a:cubicBezTo>
                  <a:cubicBezTo>
                    <a:pt x="20385" y="-104"/>
                    <a:pt x="19665" y="275"/>
                    <a:pt x="18855" y="2107"/>
                  </a:cubicBezTo>
                  <a:cubicBezTo>
                    <a:pt x="18045" y="3938"/>
                    <a:pt x="17145" y="7222"/>
                    <a:pt x="17145" y="10570"/>
                  </a:cubicBezTo>
                  <a:cubicBezTo>
                    <a:pt x="17145" y="13917"/>
                    <a:pt x="18045" y="17328"/>
                    <a:pt x="18675" y="19159"/>
                  </a:cubicBezTo>
                  <a:cubicBezTo>
                    <a:pt x="19305" y="20991"/>
                    <a:pt x="19665" y="21243"/>
                    <a:pt x="20025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2326725" y="6005955"/>
              <a:ext cx="168825" cy="36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447" fill="norm" stroke="1" extrusionOk="0">
                  <a:moveTo>
                    <a:pt x="21010" y="2344"/>
                  </a:moveTo>
                  <a:cubicBezTo>
                    <a:pt x="20220" y="1595"/>
                    <a:pt x="19430" y="846"/>
                    <a:pt x="18244" y="409"/>
                  </a:cubicBezTo>
                  <a:cubicBezTo>
                    <a:pt x="17059" y="-28"/>
                    <a:pt x="15478" y="-153"/>
                    <a:pt x="13634" y="222"/>
                  </a:cubicBezTo>
                  <a:cubicBezTo>
                    <a:pt x="11790" y="596"/>
                    <a:pt x="9683" y="1470"/>
                    <a:pt x="7181" y="3468"/>
                  </a:cubicBezTo>
                  <a:cubicBezTo>
                    <a:pt x="4678" y="5465"/>
                    <a:pt x="1781" y="8587"/>
                    <a:pt x="595" y="11334"/>
                  </a:cubicBezTo>
                  <a:cubicBezTo>
                    <a:pt x="-590" y="14081"/>
                    <a:pt x="-63" y="16453"/>
                    <a:pt x="2703" y="18076"/>
                  </a:cubicBezTo>
                  <a:cubicBezTo>
                    <a:pt x="5469" y="19699"/>
                    <a:pt x="10473" y="20573"/>
                    <a:pt x="15478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2565349" y="6036671"/>
              <a:ext cx="196902" cy="26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76" fill="norm" stroke="1" extrusionOk="0">
                  <a:moveTo>
                    <a:pt x="21376" y="213"/>
                  </a:moveTo>
                  <a:cubicBezTo>
                    <a:pt x="17929" y="45"/>
                    <a:pt x="14482" y="-124"/>
                    <a:pt x="11380" y="129"/>
                  </a:cubicBezTo>
                  <a:cubicBezTo>
                    <a:pt x="8278" y="382"/>
                    <a:pt x="5521" y="1057"/>
                    <a:pt x="3567" y="2070"/>
                  </a:cubicBezTo>
                  <a:cubicBezTo>
                    <a:pt x="1614" y="3082"/>
                    <a:pt x="465" y="4432"/>
                    <a:pt x="121" y="5951"/>
                  </a:cubicBezTo>
                  <a:cubicBezTo>
                    <a:pt x="-224" y="7470"/>
                    <a:pt x="236" y="9157"/>
                    <a:pt x="695" y="10423"/>
                  </a:cubicBezTo>
                  <a:cubicBezTo>
                    <a:pt x="1155" y="11689"/>
                    <a:pt x="1614" y="12532"/>
                    <a:pt x="2189" y="12532"/>
                  </a:cubicBezTo>
                  <a:cubicBezTo>
                    <a:pt x="2763" y="12532"/>
                    <a:pt x="3453" y="11689"/>
                    <a:pt x="4257" y="11013"/>
                  </a:cubicBezTo>
                  <a:cubicBezTo>
                    <a:pt x="5061" y="10338"/>
                    <a:pt x="5980" y="9832"/>
                    <a:pt x="7014" y="9579"/>
                  </a:cubicBezTo>
                  <a:cubicBezTo>
                    <a:pt x="8048" y="9326"/>
                    <a:pt x="9197" y="9326"/>
                    <a:pt x="10231" y="9664"/>
                  </a:cubicBezTo>
                  <a:cubicBezTo>
                    <a:pt x="11265" y="10001"/>
                    <a:pt x="12185" y="10676"/>
                    <a:pt x="12989" y="12026"/>
                  </a:cubicBezTo>
                  <a:cubicBezTo>
                    <a:pt x="13793" y="13376"/>
                    <a:pt x="14482" y="15401"/>
                    <a:pt x="14023" y="16751"/>
                  </a:cubicBezTo>
                  <a:cubicBezTo>
                    <a:pt x="13563" y="18101"/>
                    <a:pt x="11955" y="18776"/>
                    <a:pt x="10116" y="19451"/>
                  </a:cubicBezTo>
                  <a:cubicBezTo>
                    <a:pt x="8278" y="20126"/>
                    <a:pt x="6210" y="20801"/>
                    <a:pt x="4142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2768600" y="6382249"/>
              <a:ext cx="82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3090247" y="6173404"/>
              <a:ext cx="319704" cy="15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940" fill="norm" stroke="1" extrusionOk="0">
                  <a:moveTo>
                    <a:pt x="5690" y="768"/>
                  </a:moveTo>
                  <a:cubicBezTo>
                    <a:pt x="4980" y="5952"/>
                    <a:pt x="4269" y="11136"/>
                    <a:pt x="3701" y="14448"/>
                  </a:cubicBezTo>
                  <a:cubicBezTo>
                    <a:pt x="3132" y="17760"/>
                    <a:pt x="2706" y="19200"/>
                    <a:pt x="2138" y="20064"/>
                  </a:cubicBezTo>
                  <a:cubicBezTo>
                    <a:pt x="1569" y="20928"/>
                    <a:pt x="859" y="21216"/>
                    <a:pt x="432" y="20640"/>
                  </a:cubicBezTo>
                  <a:cubicBezTo>
                    <a:pt x="6" y="20064"/>
                    <a:pt x="-136" y="18624"/>
                    <a:pt x="148" y="15888"/>
                  </a:cubicBezTo>
                  <a:cubicBezTo>
                    <a:pt x="432" y="13152"/>
                    <a:pt x="1143" y="9120"/>
                    <a:pt x="3985" y="6096"/>
                  </a:cubicBezTo>
                  <a:cubicBezTo>
                    <a:pt x="6827" y="3072"/>
                    <a:pt x="11801" y="1056"/>
                    <a:pt x="15069" y="336"/>
                  </a:cubicBezTo>
                  <a:cubicBezTo>
                    <a:pt x="18338" y="-384"/>
                    <a:pt x="19901" y="192"/>
                    <a:pt x="21464" y="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3397250" y="5954354"/>
              <a:ext cx="107950" cy="14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351"/>
                  </a:moveTo>
                  <a:cubicBezTo>
                    <a:pt x="4659" y="47"/>
                    <a:pt x="9318" y="-257"/>
                    <a:pt x="12494" y="351"/>
                  </a:cubicBezTo>
                  <a:cubicBezTo>
                    <a:pt x="15671" y="960"/>
                    <a:pt x="17365" y="2481"/>
                    <a:pt x="16729" y="5219"/>
                  </a:cubicBezTo>
                  <a:cubicBezTo>
                    <a:pt x="16094" y="7957"/>
                    <a:pt x="13129" y="11912"/>
                    <a:pt x="10588" y="14498"/>
                  </a:cubicBezTo>
                  <a:cubicBezTo>
                    <a:pt x="8047" y="17084"/>
                    <a:pt x="5929" y="18301"/>
                    <a:pt x="6141" y="19061"/>
                  </a:cubicBezTo>
                  <a:cubicBezTo>
                    <a:pt x="6353" y="19822"/>
                    <a:pt x="8894" y="20126"/>
                    <a:pt x="11859" y="20430"/>
                  </a:cubicBezTo>
                  <a:cubicBezTo>
                    <a:pt x="14824" y="20735"/>
                    <a:pt x="18212" y="21039"/>
                    <a:pt x="2160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3517899" y="5931399"/>
              <a:ext cx="151229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11540" y="0"/>
                  </a:moveTo>
                  <a:cubicBezTo>
                    <a:pt x="13907" y="646"/>
                    <a:pt x="16274" y="1292"/>
                    <a:pt x="18197" y="2954"/>
                  </a:cubicBezTo>
                  <a:cubicBezTo>
                    <a:pt x="20121" y="4615"/>
                    <a:pt x="21600" y="7292"/>
                    <a:pt x="21008" y="9877"/>
                  </a:cubicBezTo>
                  <a:cubicBezTo>
                    <a:pt x="20416" y="12462"/>
                    <a:pt x="17753" y="14954"/>
                    <a:pt x="13907" y="16892"/>
                  </a:cubicBezTo>
                  <a:cubicBezTo>
                    <a:pt x="10060" y="18831"/>
                    <a:pt x="503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4540250" y="2984999"/>
              <a:ext cx="209550" cy="27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0"/>
                  </a:moveTo>
                  <a:cubicBezTo>
                    <a:pt x="1309" y="5649"/>
                    <a:pt x="2618" y="11298"/>
                    <a:pt x="3382" y="14538"/>
                  </a:cubicBezTo>
                  <a:cubicBezTo>
                    <a:pt x="4145" y="17778"/>
                    <a:pt x="4364" y="18609"/>
                    <a:pt x="4800" y="19523"/>
                  </a:cubicBezTo>
                  <a:cubicBezTo>
                    <a:pt x="5236" y="20437"/>
                    <a:pt x="5891" y="21434"/>
                    <a:pt x="6655" y="21517"/>
                  </a:cubicBezTo>
                  <a:cubicBezTo>
                    <a:pt x="7418" y="21600"/>
                    <a:pt x="8291" y="20769"/>
                    <a:pt x="8836" y="19191"/>
                  </a:cubicBezTo>
                  <a:cubicBezTo>
                    <a:pt x="9382" y="17612"/>
                    <a:pt x="9600" y="15286"/>
                    <a:pt x="9818" y="13209"/>
                  </a:cubicBezTo>
                  <a:cubicBezTo>
                    <a:pt x="10036" y="11132"/>
                    <a:pt x="10255" y="9305"/>
                    <a:pt x="10582" y="8972"/>
                  </a:cubicBezTo>
                  <a:cubicBezTo>
                    <a:pt x="10909" y="8640"/>
                    <a:pt x="11345" y="9803"/>
                    <a:pt x="12000" y="11714"/>
                  </a:cubicBezTo>
                  <a:cubicBezTo>
                    <a:pt x="12655" y="13625"/>
                    <a:pt x="13527" y="16283"/>
                    <a:pt x="14727" y="18028"/>
                  </a:cubicBezTo>
                  <a:cubicBezTo>
                    <a:pt x="15927" y="19772"/>
                    <a:pt x="17455" y="20603"/>
                    <a:pt x="18436" y="20520"/>
                  </a:cubicBezTo>
                  <a:cubicBezTo>
                    <a:pt x="19418" y="20437"/>
                    <a:pt x="19855" y="19440"/>
                    <a:pt x="20291" y="16532"/>
                  </a:cubicBezTo>
                  <a:cubicBezTo>
                    <a:pt x="20727" y="13625"/>
                    <a:pt x="21164" y="8806"/>
                    <a:pt x="21382" y="5982"/>
                  </a:cubicBezTo>
                  <a:cubicBezTo>
                    <a:pt x="21600" y="3157"/>
                    <a:pt x="21600" y="2326"/>
                    <a:pt x="21600" y="2160"/>
                  </a:cubicBezTo>
                  <a:cubicBezTo>
                    <a:pt x="21600" y="1994"/>
                    <a:pt x="21600" y="2492"/>
                    <a:pt x="21600" y="2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4817947" y="3073966"/>
              <a:ext cx="122354" cy="15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768" fill="norm" stroke="1" extrusionOk="0">
                  <a:moveTo>
                    <a:pt x="294" y="10932"/>
                  </a:moveTo>
                  <a:cubicBezTo>
                    <a:pt x="3589" y="8407"/>
                    <a:pt x="6884" y="5882"/>
                    <a:pt x="8898" y="3919"/>
                  </a:cubicBezTo>
                  <a:cubicBezTo>
                    <a:pt x="10911" y="1955"/>
                    <a:pt x="11643" y="553"/>
                    <a:pt x="10911" y="132"/>
                  </a:cubicBezTo>
                  <a:cubicBezTo>
                    <a:pt x="10179" y="-289"/>
                    <a:pt x="7982" y="272"/>
                    <a:pt x="5603" y="2236"/>
                  </a:cubicBezTo>
                  <a:cubicBezTo>
                    <a:pt x="3223" y="4199"/>
                    <a:pt x="660" y="7566"/>
                    <a:pt x="111" y="11072"/>
                  </a:cubicBezTo>
                  <a:cubicBezTo>
                    <a:pt x="-438" y="14579"/>
                    <a:pt x="1026" y="18225"/>
                    <a:pt x="4870" y="19768"/>
                  </a:cubicBezTo>
                  <a:cubicBezTo>
                    <a:pt x="8715" y="21311"/>
                    <a:pt x="14938" y="20750"/>
                    <a:pt x="21162" y="20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5296811" y="2953249"/>
              <a:ext cx="132440" cy="29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26" fill="norm" stroke="1" extrusionOk="0">
                  <a:moveTo>
                    <a:pt x="2938" y="0"/>
                  </a:moveTo>
                  <a:cubicBezTo>
                    <a:pt x="2938" y="5594"/>
                    <a:pt x="2938" y="11188"/>
                    <a:pt x="2938" y="14374"/>
                  </a:cubicBezTo>
                  <a:cubicBezTo>
                    <a:pt x="2938" y="17560"/>
                    <a:pt x="2938" y="18337"/>
                    <a:pt x="2423" y="19347"/>
                  </a:cubicBezTo>
                  <a:cubicBezTo>
                    <a:pt x="1909" y="20357"/>
                    <a:pt x="881" y="21600"/>
                    <a:pt x="366" y="21522"/>
                  </a:cubicBezTo>
                  <a:cubicBezTo>
                    <a:pt x="-148" y="21445"/>
                    <a:pt x="-148" y="20046"/>
                    <a:pt x="538" y="18104"/>
                  </a:cubicBezTo>
                  <a:cubicBezTo>
                    <a:pt x="1223" y="16161"/>
                    <a:pt x="2595" y="13675"/>
                    <a:pt x="3795" y="12043"/>
                  </a:cubicBezTo>
                  <a:cubicBezTo>
                    <a:pt x="4995" y="10412"/>
                    <a:pt x="6023" y="9635"/>
                    <a:pt x="7395" y="9091"/>
                  </a:cubicBezTo>
                  <a:cubicBezTo>
                    <a:pt x="8766" y="8547"/>
                    <a:pt x="10481" y="8236"/>
                    <a:pt x="12195" y="8314"/>
                  </a:cubicBezTo>
                  <a:cubicBezTo>
                    <a:pt x="13909" y="8391"/>
                    <a:pt x="15623" y="8858"/>
                    <a:pt x="16652" y="9479"/>
                  </a:cubicBezTo>
                  <a:cubicBezTo>
                    <a:pt x="17681" y="10101"/>
                    <a:pt x="18023" y="10878"/>
                    <a:pt x="16823" y="12043"/>
                  </a:cubicBezTo>
                  <a:cubicBezTo>
                    <a:pt x="15623" y="13209"/>
                    <a:pt x="12881" y="14763"/>
                    <a:pt x="10481" y="15617"/>
                  </a:cubicBezTo>
                  <a:cubicBezTo>
                    <a:pt x="8081" y="16472"/>
                    <a:pt x="6023" y="16627"/>
                    <a:pt x="4309" y="16472"/>
                  </a:cubicBezTo>
                  <a:cubicBezTo>
                    <a:pt x="2595" y="16317"/>
                    <a:pt x="1223" y="15850"/>
                    <a:pt x="1395" y="15773"/>
                  </a:cubicBezTo>
                  <a:cubicBezTo>
                    <a:pt x="1566" y="15695"/>
                    <a:pt x="3281" y="16006"/>
                    <a:pt x="5852" y="16705"/>
                  </a:cubicBezTo>
                  <a:cubicBezTo>
                    <a:pt x="8423" y="17404"/>
                    <a:pt x="11852" y="18492"/>
                    <a:pt x="14595" y="19191"/>
                  </a:cubicBezTo>
                  <a:cubicBezTo>
                    <a:pt x="17338" y="19891"/>
                    <a:pt x="19395" y="20201"/>
                    <a:pt x="21452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5448663" y="3099299"/>
              <a:ext cx="88538" cy="12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35" fill="norm" stroke="1" extrusionOk="0">
                  <a:moveTo>
                    <a:pt x="2998" y="0"/>
                  </a:moveTo>
                  <a:cubicBezTo>
                    <a:pt x="2483" y="6020"/>
                    <a:pt x="1969" y="12039"/>
                    <a:pt x="1455" y="15934"/>
                  </a:cubicBezTo>
                  <a:cubicBezTo>
                    <a:pt x="941" y="19830"/>
                    <a:pt x="426" y="21600"/>
                    <a:pt x="169" y="21423"/>
                  </a:cubicBezTo>
                  <a:cubicBezTo>
                    <a:pt x="-88" y="21246"/>
                    <a:pt x="-88" y="19121"/>
                    <a:pt x="426" y="15934"/>
                  </a:cubicBezTo>
                  <a:cubicBezTo>
                    <a:pt x="941" y="12748"/>
                    <a:pt x="1969" y="8498"/>
                    <a:pt x="3255" y="5666"/>
                  </a:cubicBezTo>
                  <a:cubicBezTo>
                    <a:pt x="4541" y="2833"/>
                    <a:pt x="6083" y="1416"/>
                    <a:pt x="8141" y="708"/>
                  </a:cubicBezTo>
                  <a:cubicBezTo>
                    <a:pt x="10198" y="0"/>
                    <a:pt x="12769" y="0"/>
                    <a:pt x="15083" y="3364"/>
                  </a:cubicBezTo>
                  <a:cubicBezTo>
                    <a:pt x="17398" y="6728"/>
                    <a:pt x="19455" y="13456"/>
                    <a:pt x="21512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5582179" y="3126400"/>
              <a:ext cx="91798" cy="9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908" fill="norm" stroke="1" extrusionOk="0">
                  <a:moveTo>
                    <a:pt x="10186" y="2338"/>
                  </a:moveTo>
                  <a:cubicBezTo>
                    <a:pt x="7732" y="1888"/>
                    <a:pt x="5277" y="1438"/>
                    <a:pt x="3559" y="2338"/>
                  </a:cubicBezTo>
                  <a:cubicBezTo>
                    <a:pt x="1841" y="3238"/>
                    <a:pt x="859" y="5488"/>
                    <a:pt x="368" y="7738"/>
                  </a:cubicBezTo>
                  <a:cubicBezTo>
                    <a:pt x="-123" y="9988"/>
                    <a:pt x="-123" y="12238"/>
                    <a:pt x="368" y="14488"/>
                  </a:cubicBezTo>
                  <a:cubicBezTo>
                    <a:pt x="859" y="16738"/>
                    <a:pt x="1841" y="18988"/>
                    <a:pt x="3559" y="20113"/>
                  </a:cubicBezTo>
                  <a:cubicBezTo>
                    <a:pt x="5277" y="21238"/>
                    <a:pt x="7732" y="21238"/>
                    <a:pt x="10677" y="19663"/>
                  </a:cubicBezTo>
                  <a:cubicBezTo>
                    <a:pt x="13622" y="18088"/>
                    <a:pt x="17059" y="14938"/>
                    <a:pt x="19022" y="12238"/>
                  </a:cubicBezTo>
                  <a:cubicBezTo>
                    <a:pt x="20986" y="9538"/>
                    <a:pt x="21477" y="7288"/>
                    <a:pt x="21232" y="5038"/>
                  </a:cubicBezTo>
                  <a:cubicBezTo>
                    <a:pt x="20986" y="2788"/>
                    <a:pt x="20004" y="538"/>
                    <a:pt x="18532" y="88"/>
                  </a:cubicBezTo>
                  <a:cubicBezTo>
                    <a:pt x="17059" y="-362"/>
                    <a:pt x="15095" y="988"/>
                    <a:pt x="13132" y="2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5712072" y="3124699"/>
              <a:ext cx="175593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3441" y="0"/>
                  </a:moveTo>
                  <a:cubicBezTo>
                    <a:pt x="2412" y="1800"/>
                    <a:pt x="1384" y="3600"/>
                    <a:pt x="741" y="6000"/>
                  </a:cubicBezTo>
                  <a:cubicBezTo>
                    <a:pt x="98" y="8400"/>
                    <a:pt x="-159" y="11400"/>
                    <a:pt x="98" y="14100"/>
                  </a:cubicBezTo>
                  <a:cubicBezTo>
                    <a:pt x="355" y="16800"/>
                    <a:pt x="1127" y="19200"/>
                    <a:pt x="2412" y="18600"/>
                  </a:cubicBezTo>
                  <a:cubicBezTo>
                    <a:pt x="3698" y="18000"/>
                    <a:pt x="5498" y="14400"/>
                    <a:pt x="6784" y="13800"/>
                  </a:cubicBezTo>
                  <a:cubicBezTo>
                    <a:pt x="8070" y="13200"/>
                    <a:pt x="8841" y="15600"/>
                    <a:pt x="9741" y="17700"/>
                  </a:cubicBezTo>
                  <a:cubicBezTo>
                    <a:pt x="10641" y="19800"/>
                    <a:pt x="11670" y="21600"/>
                    <a:pt x="13470" y="21600"/>
                  </a:cubicBezTo>
                  <a:cubicBezTo>
                    <a:pt x="15270" y="21600"/>
                    <a:pt x="17841" y="19800"/>
                    <a:pt x="19384" y="17100"/>
                  </a:cubicBezTo>
                  <a:cubicBezTo>
                    <a:pt x="20927" y="14400"/>
                    <a:pt x="21441" y="10800"/>
                    <a:pt x="21312" y="7800"/>
                  </a:cubicBezTo>
                  <a:cubicBezTo>
                    <a:pt x="21184" y="4800"/>
                    <a:pt x="20412" y="2400"/>
                    <a:pt x="196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6318250" y="3089019"/>
              <a:ext cx="139700" cy="17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8192"/>
                  </a:moveTo>
                  <a:cubicBezTo>
                    <a:pt x="327" y="11535"/>
                    <a:pt x="655" y="14877"/>
                    <a:pt x="655" y="17320"/>
                  </a:cubicBezTo>
                  <a:cubicBezTo>
                    <a:pt x="655" y="19763"/>
                    <a:pt x="327" y="21306"/>
                    <a:pt x="164" y="21177"/>
                  </a:cubicBezTo>
                  <a:cubicBezTo>
                    <a:pt x="0" y="21049"/>
                    <a:pt x="0" y="19249"/>
                    <a:pt x="982" y="15649"/>
                  </a:cubicBezTo>
                  <a:cubicBezTo>
                    <a:pt x="1964" y="12049"/>
                    <a:pt x="3927" y="6649"/>
                    <a:pt x="5564" y="3563"/>
                  </a:cubicBezTo>
                  <a:cubicBezTo>
                    <a:pt x="7200" y="477"/>
                    <a:pt x="8509" y="-294"/>
                    <a:pt x="10473" y="92"/>
                  </a:cubicBezTo>
                  <a:cubicBezTo>
                    <a:pt x="12436" y="477"/>
                    <a:pt x="15055" y="2020"/>
                    <a:pt x="16691" y="4463"/>
                  </a:cubicBezTo>
                  <a:cubicBezTo>
                    <a:pt x="18327" y="6906"/>
                    <a:pt x="18982" y="10249"/>
                    <a:pt x="19473" y="12692"/>
                  </a:cubicBezTo>
                  <a:cubicBezTo>
                    <a:pt x="19964" y="15135"/>
                    <a:pt x="20291" y="16677"/>
                    <a:pt x="20618" y="17577"/>
                  </a:cubicBezTo>
                  <a:cubicBezTo>
                    <a:pt x="20945" y="18477"/>
                    <a:pt x="21273" y="18735"/>
                    <a:pt x="21600" y="18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6491288" y="3092949"/>
              <a:ext cx="102332" cy="13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208" fill="norm" stroke="1" extrusionOk="0">
                  <a:moveTo>
                    <a:pt x="16524" y="3988"/>
                  </a:moveTo>
                  <a:cubicBezTo>
                    <a:pt x="15228" y="2658"/>
                    <a:pt x="13932" y="1329"/>
                    <a:pt x="11988" y="1163"/>
                  </a:cubicBezTo>
                  <a:cubicBezTo>
                    <a:pt x="10044" y="997"/>
                    <a:pt x="7452" y="1994"/>
                    <a:pt x="5292" y="4154"/>
                  </a:cubicBezTo>
                  <a:cubicBezTo>
                    <a:pt x="3132" y="6314"/>
                    <a:pt x="1404" y="9637"/>
                    <a:pt x="540" y="12295"/>
                  </a:cubicBezTo>
                  <a:cubicBezTo>
                    <a:pt x="-324" y="14954"/>
                    <a:pt x="-324" y="16948"/>
                    <a:pt x="1836" y="18609"/>
                  </a:cubicBezTo>
                  <a:cubicBezTo>
                    <a:pt x="3996" y="20271"/>
                    <a:pt x="8316" y="21600"/>
                    <a:pt x="12420" y="21102"/>
                  </a:cubicBezTo>
                  <a:cubicBezTo>
                    <a:pt x="16524" y="20603"/>
                    <a:pt x="20412" y="18277"/>
                    <a:pt x="20844" y="14455"/>
                  </a:cubicBezTo>
                  <a:cubicBezTo>
                    <a:pt x="21276" y="10634"/>
                    <a:pt x="18252" y="5317"/>
                    <a:pt x="152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6692900" y="2870699"/>
              <a:ext cx="73814" cy="38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498" fill="norm" stroke="1" extrusionOk="0">
                  <a:moveTo>
                    <a:pt x="14011" y="0"/>
                  </a:moveTo>
                  <a:cubicBezTo>
                    <a:pt x="11092" y="1062"/>
                    <a:pt x="8173" y="2125"/>
                    <a:pt x="6422" y="4721"/>
                  </a:cubicBezTo>
                  <a:cubicBezTo>
                    <a:pt x="4670" y="7318"/>
                    <a:pt x="4086" y="11449"/>
                    <a:pt x="3795" y="14046"/>
                  </a:cubicBezTo>
                  <a:cubicBezTo>
                    <a:pt x="3503" y="16643"/>
                    <a:pt x="3503" y="17705"/>
                    <a:pt x="4378" y="18708"/>
                  </a:cubicBezTo>
                  <a:cubicBezTo>
                    <a:pt x="5254" y="19711"/>
                    <a:pt x="7005" y="20656"/>
                    <a:pt x="9632" y="21128"/>
                  </a:cubicBezTo>
                  <a:cubicBezTo>
                    <a:pt x="12259" y="21600"/>
                    <a:pt x="15762" y="21600"/>
                    <a:pt x="18097" y="21246"/>
                  </a:cubicBezTo>
                  <a:cubicBezTo>
                    <a:pt x="20432" y="20892"/>
                    <a:pt x="21600" y="20184"/>
                    <a:pt x="18389" y="18826"/>
                  </a:cubicBezTo>
                  <a:cubicBezTo>
                    <a:pt x="15178" y="17469"/>
                    <a:pt x="7589" y="15462"/>
                    <a:pt x="0" y="1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6609319" y="2912209"/>
              <a:ext cx="362981" cy="314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68" fill="norm" stroke="1" extrusionOk="0">
                  <a:moveTo>
                    <a:pt x="2308" y="13160"/>
                  </a:moveTo>
                  <a:cubicBezTo>
                    <a:pt x="1309" y="13160"/>
                    <a:pt x="310" y="13160"/>
                    <a:pt x="61" y="12944"/>
                  </a:cubicBezTo>
                  <a:cubicBezTo>
                    <a:pt x="-189" y="12728"/>
                    <a:pt x="310" y="12296"/>
                    <a:pt x="1934" y="11000"/>
                  </a:cubicBezTo>
                  <a:cubicBezTo>
                    <a:pt x="3557" y="9704"/>
                    <a:pt x="6303" y="7544"/>
                    <a:pt x="8176" y="5816"/>
                  </a:cubicBezTo>
                  <a:cubicBezTo>
                    <a:pt x="10049" y="4088"/>
                    <a:pt x="11048" y="2792"/>
                    <a:pt x="11797" y="1712"/>
                  </a:cubicBezTo>
                  <a:cubicBezTo>
                    <a:pt x="12546" y="632"/>
                    <a:pt x="13046" y="-232"/>
                    <a:pt x="13233" y="56"/>
                  </a:cubicBezTo>
                  <a:cubicBezTo>
                    <a:pt x="13420" y="344"/>
                    <a:pt x="13295" y="1784"/>
                    <a:pt x="13108" y="4736"/>
                  </a:cubicBezTo>
                  <a:cubicBezTo>
                    <a:pt x="12921" y="7688"/>
                    <a:pt x="12671" y="12152"/>
                    <a:pt x="12546" y="14888"/>
                  </a:cubicBezTo>
                  <a:cubicBezTo>
                    <a:pt x="12421" y="17624"/>
                    <a:pt x="12421" y="18632"/>
                    <a:pt x="12421" y="19568"/>
                  </a:cubicBezTo>
                  <a:cubicBezTo>
                    <a:pt x="12421" y="20504"/>
                    <a:pt x="12421" y="21368"/>
                    <a:pt x="12421" y="21368"/>
                  </a:cubicBezTo>
                  <a:cubicBezTo>
                    <a:pt x="12421" y="21368"/>
                    <a:pt x="12421" y="20504"/>
                    <a:pt x="12734" y="19280"/>
                  </a:cubicBezTo>
                  <a:cubicBezTo>
                    <a:pt x="13046" y="18056"/>
                    <a:pt x="13670" y="16472"/>
                    <a:pt x="14232" y="15464"/>
                  </a:cubicBezTo>
                  <a:cubicBezTo>
                    <a:pt x="14794" y="14456"/>
                    <a:pt x="15293" y="14024"/>
                    <a:pt x="15793" y="14024"/>
                  </a:cubicBezTo>
                  <a:cubicBezTo>
                    <a:pt x="16292" y="14024"/>
                    <a:pt x="16791" y="14456"/>
                    <a:pt x="17166" y="15032"/>
                  </a:cubicBezTo>
                  <a:cubicBezTo>
                    <a:pt x="17540" y="15608"/>
                    <a:pt x="17790" y="16328"/>
                    <a:pt x="18165" y="16904"/>
                  </a:cubicBezTo>
                  <a:cubicBezTo>
                    <a:pt x="18539" y="17480"/>
                    <a:pt x="19039" y="17912"/>
                    <a:pt x="19476" y="17696"/>
                  </a:cubicBezTo>
                  <a:cubicBezTo>
                    <a:pt x="19913" y="17480"/>
                    <a:pt x="20287" y="16616"/>
                    <a:pt x="20475" y="16544"/>
                  </a:cubicBezTo>
                  <a:cubicBezTo>
                    <a:pt x="20662" y="16472"/>
                    <a:pt x="20662" y="17192"/>
                    <a:pt x="20662" y="17912"/>
                  </a:cubicBezTo>
                  <a:cubicBezTo>
                    <a:pt x="20662" y="18632"/>
                    <a:pt x="20662" y="19352"/>
                    <a:pt x="20787" y="19136"/>
                  </a:cubicBezTo>
                  <a:cubicBezTo>
                    <a:pt x="20912" y="18920"/>
                    <a:pt x="21161" y="17768"/>
                    <a:pt x="21411" y="16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6965950" y="3029449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7029450" y="3042661"/>
              <a:ext cx="322671" cy="514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43" fill="norm" stroke="1" extrusionOk="0">
                  <a:moveTo>
                    <a:pt x="0" y="2086"/>
                  </a:moveTo>
                  <a:cubicBezTo>
                    <a:pt x="424" y="3667"/>
                    <a:pt x="847" y="5247"/>
                    <a:pt x="988" y="6257"/>
                  </a:cubicBezTo>
                  <a:cubicBezTo>
                    <a:pt x="1129" y="7267"/>
                    <a:pt x="988" y="7706"/>
                    <a:pt x="918" y="7574"/>
                  </a:cubicBezTo>
                  <a:cubicBezTo>
                    <a:pt x="847" y="7442"/>
                    <a:pt x="847" y="6740"/>
                    <a:pt x="1271" y="5818"/>
                  </a:cubicBezTo>
                  <a:cubicBezTo>
                    <a:pt x="1694" y="4896"/>
                    <a:pt x="2541" y="3754"/>
                    <a:pt x="3176" y="3008"/>
                  </a:cubicBezTo>
                  <a:cubicBezTo>
                    <a:pt x="3812" y="2262"/>
                    <a:pt x="4235" y="1911"/>
                    <a:pt x="4800" y="1779"/>
                  </a:cubicBezTo>
                  <a:cubicBezTo>
                    <a:pt x="5365" y="1647"/>
                    <a:pt x="6071" y="1735"/>
                    <a:pt x="6635" y="2393"/>
                  </a:cubicBezTo>
                  <a:cubicBezTo>
                    <a:pt x="7200" y="3052"/>
                    <a:pt x="7624" y="4281"/>
                    <a:pt x="8118" y="5028"/>
                  </a:cubicBezTo>
                  <a:cubicBezTo>
                    <a:pt x="8612" y="5774"/>
                    <a:pt x="9176" y="6037"/>
                    <a:pt x="9812" y="6169"/>
                  </a:cubicBezTo>
                  <a:cubicBezTo>
                    <a:pt x="10447" y="6301"/>
                    <a:pt x="11153" y="6301"/>
                    <a:pt x="12071" y="5906"/>
                  </a:cubicBezTo>
                  <a:cubicBezTo>
                    <a:pt x="12988" y="5511"/>
                    <a:pt x="14118" y="4720"/>
                    <a:pt x="14965" y="3886"/>
                  </a:cubicBezTo>
                  <a:cubicBezTo>
                    <a:pt x="15812" y="3052"/>
                    <a:pt x="16376" y="2174"/>
                    <a:pt x="16659" y="1471"/>
                  </a:cubicBezTo>
                  <a:cubicBezTo>
                    <a:pt x="16941" y="769"/>
                    <a:pt x="16941" y="242"/>
                    <a:pt x="16518" y="67"/>
                  </a:cubicBezTo>
                  <a:cubicBezTo>
                    <a:pt x="16094" y="-109"/>
                    <a:pt x="15247" y="67"/>
                    <a:pt x="14541" y="550"/>
                  </a:cubicBezTo>
                  <a:cubicBezTo>
                    <a:pt x="13835" y="1032"/>
                    <a:pt x="13271" y="1823"/>
                    <a:pt x="12988" y="2481"/>
                  </a:cubicBezTo>
                  <a:cubicBezTo>
                    <a:pt x="12706" y="3140"/>
                    <a:pt x="12706" y="3667"/>
                    <a:pt x="12988" y="4062"/>
                  </a:cubicBezTo>
                  <a:cubicBezTo>
                    <a:pt x="13271" y="4457"/>
                    <a:pt x="13835" y="4720"/>
                    <a:pt x="14471" y="4808"/>
                  </a:cubicBezTo>
                  <a:cubicBezTo>
                    <a:pt x="15106" y="4896"/>
                    <a:pt x="15812" y="4808"/>
                    <a:pt x="16447" y="4632"/>
                  </a:cubicBezTo>
                  <a:cubicBezTo>
                    <a:pt x="17082" y="4457"/>
                    <a:pt x="17647" y="4193"/>
                    <a:pt x="18000" y="4325"/>
                  </a:cubicBezTo>
                  <a:cubicBezTo>
                    <a:pt x="18353" y="4457"/>
                    <a:pt x="18494" y="4984"/>
                    <a:pt x="18776" y="6520"/>
                  </a:cubicBezTo>
                  <a:cubicBezTo>
                    <a:pt x="19059" y="8057"/>
                    <a:pt x="19482" y="10603"/>
                    <a:pt x="19976" y="12930"/>
                  </a:cubicBezTo>
                  <a:cubicBezTo>
                    <a:pt x="20471" y="15257"/>
                    <a:pt x="21035" y="17364"/>
                    <a:pt x="21318" y="18725"/>
                  </a:cubicBezTo>
                  <a:cubicBezTo>
                    <a:pt x="21600" y="20086"/>
                    <a:pt x="21600" y="20701"/>
                    <a:pt x="21247" y="21052"/>
                  </a:cubicBezTo>
                  <a:cubicBezTo>
                    <a:pt x="20894" y="21403"/>
                    <a:pt x="20188" y="21491"/>
                    <a:pt x="19271" y="21008"/>
                  </a:cubicBezTo>
                  <a:cubicBezTo>
                    <a:pt x="18353" y="20525"/>
                    <a:pt x="17224" y="19471"/>
                    <a:pt x="16376" y="18637"/>
                  </a:cubicBezTo>
                  <a:cubicBezTo>
                    <a:pt x="15529" y="17803"/>
                    <a:pt x="14965" y="17189"/>
                    <a:pt x="14400" y="16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7708053" y="3042752"/>
              <a:ext cx="197697" cy="14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552" fill="norm" stroke="1" extrusionOk="0">
                  <a:moveTo>
                    <a:pt x="14415" y="9169"/>
                  </a:moveTo>
                  <a:cubicBezTo>
                    <a:pt x="14415" y="7626"/>
                    <a:pt x="14415" y="6083"/>
                    <a:pt x="14301" y="4386"/>
                  </a:cubicBezTo>
                  <a:cubicBezTo>
                    <a:pt x="14188" y="2689"/>
                    <a:pt x="13960" y="837"/>
                    <a:pt x="12823" y="220"/>
                  </a:cubicBezTo>
                  <a:cubicBezTo>
                    <a:pt x="11687" y="-397"/>
                    <a:pt x="9640" y="220"/>
                    <a:pt x="7367" y="2843"/>
                  </a:cubicBezTo>
                  <a:cubicBezTo>
                    <a:pt x="5093" y="5466"/>
                    <a:pt x="2592" y="10094"/>
                    <a:pt x="1228" y="13180"/>
                  </a:cubicBezTo>
                  <a:cubicBezTo>
                    <a:pt x="-137" y="16266"/>
                    <a:pt x="-364" y="17809"/>
                    <a:pt x="545" y="19043"/>
                  </a:cubicBezTo>
                  <a:cubicBezTo>
                    <a:pt x="1455" y="20277"/>
                    <a:pt x="3501" y="21203"/>
                    <a:pt x="5434" y="19969"/>
                  </a:cubicBezTo>
                  <a:cubicBezTo>
                    <a:pt x="7367" y="18734"/>
                    <a:pt x="9185" y="15340"/>
                    <a:pt x="10322" y="12563"/>
                  </a:cubicBezTo>
                  <a:cubicBezTo>
                    <a:pt x="11459" y="9786"/>
                    <a:pt x="11914" y="7626"/>
                    <a:pt x="12141" y="7472"/>
                  </a:cubicBezTo>
                  <a:cubicBezTo>
                    <a:pt x="12369" y="7317"/>
                    <a:pt x="12369" y="9169"/>
                    <a:pt x="12369" y="11020"/>
                  </a:cubicBezTo>
                  <a:cubicBezTo>
                    <a:pt x="12369" y="12872"/>
                    <a:pt x="12369" y="14723"/>
                    <a:pt x="12710" y="16420"/>
                  </a:cubicBezTo>
                  <a:cubicBezTo>
                    <a:pt x="13051" y="18117"/>
                    <a:pt x="13733" y="19660"/>
                    <a:pt x="15211" y="19814"/>
                  </a:cubicBezTo>
                  <a:cubicBezTo>
                    <a:pt x="16689" y="19969"/>
                    <a:pt x="18962" y="18734"/>
                    <a:pt x="21236" y="17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7925333" y="2864349"/>
              <a:ext cx="118409" cy="36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53" fill="norm" stroke="1" extrusionOk="0">
                  <a:moveTo>
                    <a:pt x="3315" y="0"/>
                  </a:moveTo>
                  <a:cubicBezTo>
                    <a:pt x="2178" y="2274"/>
                    <a:pt x="1041" y="4547"/>
                    <a:pt x="662" y="7642"/>
                  </a:cubicBezTo>
                  <a:cubicBezTo>
                    <a:pt x="283" y="10737"/>
                    <a:pt x="662" y="14653"/>
                    <a:pt x="662" y="17053"/>
                  </a:cubicBezTo>
                  <a:cubicBezTo>
                    <a:pt x="662" y="19453"/>
                    <a:pt x="283" y="20337"/>
                    <a:pt x="93" y="20274"/>
                  </a:cubicBezTo>
                  <a:cubicBezTo>
                    <a:pt x="-96" y="20211"/>
                    <a:pt x="-96" y="19200"/>
                    <a:pt x="1041" y="18063"/>
                  </a:cubicBezTo>
                  <a:cubicBezTo>
                    <a:pt x="2178" y="16926"/>
                    <a:pt x="4451" y="15663"/>
                    <a:pt x="6536" y="14905"/>
                  </a:cubicBezTo>
                  <a:cubicBezTo>
                    <a:pt x="8620" y="14147"/>
                    <a:pt x="10515" y="13895"/>
                    <a:pt x="12599" y="13895"/>
                  </a:cubicBezTo>
                  <a:cubicBezTo>
                    <a:pt x="14683" y="13895"/>
                    <a:pt x="16957" y="14147"/>
                    <a:pt x="18662" y="15032"/>
                  </a:cubicBezTo>
                  <a:cubicBezTo>
                    <a:pt x="20367" y="15916"/>
                    <a:pt x="21504" y="17432"/>
                    <a:pt x="21125" y="18505"/>
                  </a:cubicBezTo>
                  <a:cubicBezTo>
                    <a:pt x="20746" y="19579"/>
                    <a:pt x="18851" y="20211"/>
                    <a:pt x="16767" y="20653"/>
                  </a:cubicBezTo>
                  <a:cubicBezTo>
                    <a:pt x="14683" y="21095"/>
                    <a:pt x="12409" y="21347"/>
                    <a:pt x="9757" y="21474"/>
                  </a:cubicBezTo>
                  <a:cubicBezTo>
                    <a:pt x="7104" y="21600"/>
                    <a:pt x="4072" y="21600"/>
                    <a:pt x="2557" y="21284"/>
                  </a:cubicBezTo>
                  <a:cubicBezTo>
                    <a:pt x="1041" y="20968"/>
                    <a:pt x="1041" y="20337"/>
                    <a:pt x="1799" y="19768"/>
                  </a:cubicBezTo>
                  <a:cubicBezTo>
                    <a:pt x="2557" y="19200"/>
                    <a:pt x="4072" y="18695"/>
                    <a:pt x="5588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8084771" y="3035646"/>
              <a:ext cx="113079" cy="16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937" fill="norm" stroke="1" extrusionOk="0">
                  <a:moveTo>
                    <a:pt x="21369" y="5004"/>
                  </a:moveTo>
                  <a:cubicBezTo>
                    <a:pt x="19769" y="3343"/>
                    <a:pt x="18169" y="1681"/>
                    <a:pt x="16169" y="712"/>
                  </a:cubicBezTo>
                  <a:cubicBezTo>
                    <a:pt x="14169" y="-257"/>
                    <a:pt x="11769" y="-534"/>
                    <a:pt x="8969" y="1820"/>
                  </a:cubicBezTo>
                  <a:cubicBezTo>
                    <a:pt x="6169" y="4174"/>
                    <a:pt x="2969" y="9158"/>
                    <a:pt x="1369" y="12343"/>
                  </a:cubicBezTo>
                  <a:cubicBezTo>
                    <a:pt x="-231" y="15528"/>
                    <a:pt x="-231" y="16912"/>
                    <a:pt x="369" y="18297"/>
                  </a:cubicBezTo>
                  <a:cubicBezTo>
                    <a:pt x="969" y="19681"/>
                    <a:pt x="2169" y="21066"/>
                    <a:pt x="4969" y="20928"/>
                  </a:cubicBezTo>
                  <a:cubicBezTo>
                    <a:pt x="7769" y="20789"/>
                    <a:pt x="12169" y="19128"/>
                    <a:pt x="15169" y="16497"/>
                  </a:cubicBezTo>
                  <a:cubicBezTo>
                    <a:pt x="18169" y="13866"/>
                    <a:pt x="19769" y="10266"/>
                    <a:pt x="20169" y="7774"/>
                  </a:cubicBezTo>
                  <a:cubicBezTo>
                    <a:pt x="20569" y="5281"/>
                    <a:pt x="19769" y="3897"/>
                    <a:pt x="18369" y="3204"/>
                  </a:cubicBezTo>
                  <a:cubicBezTo>
                    <a:pt x="16969" y="2512"/>
                    <a:pt x="14969" y="2512"/>
                    <a:pt x="14169" y="3620"/>
                  </a:cubicBezTo>
                  <a:cubicBezTo>
                    <a:pt x="13369" y="4728"/>
                    <a:pt x="13769" y="6943"/>
                    <a:pt x="14169" y="9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8255000" y="2881713"/>
              <a:ext cx="247650" cy="27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1108" y="14089"/>
                  </a:moveTo>
                  <a:cubicBezTo>
                    <a:pt x="554" y="15751"/>
                    <a:pt x="0" y="17412"/>
                    <a:pt x="0" y="18658"/>
                  </a:cubicBezTo>
                  <a:cubicBezTo>
                    <a:pt x="0" y="19905"/>
                    <a:pt x="554" y="20735"/>
                    <a:pt x="1292" y="21068"/>
                  </a:cubicBezTo>
                  <a:cubicBezTo>
                    <a:pt x="2031" y="21400"/>
                    <a:pt x="2954" y="21234"/>
                    <a:pt x="3785" y="20902"/>
                  </a:cubicBezTo>
                  <a:cubicBezTo>
                    <a:pt x="4615" y="20569"/>
                    <a:pt x="5354" y="20071"/>
                    <a:pt x="6185" y="19157"/>
                  </a:cubicBezTo>
                  <a:cubicBezTo>
                    <a:pt x="7015" y="18243"/>
                    <a:pt x="7938" y="16914"/>
                    <a:pt x="8400" y="16997"/>
                  </a:cubicBezTo>
                  <a:cubicBezTo>
                    <a:pt x="8862" y="17080"/>
                    <a:pt x="8862" y="18575"/>
                    <a:pt x="9323" y="18991"/>
                  </a:cubicBezTo>
                  <a:cubicBezTo>
                    <a:pt x="9785" y="19406"/>
                    <a:pt x="10708" y="18742"/>
                    <a:pt x="11815" y="17080"/>
                  </a:cubicBezTo>
                  <a:cubicBezTo>
                    <a:pt x="12923" y="15418"/>
                    <a:pt x="14215" y="12760"/>
                    <a:pt x="15415" y="10185"/>
                  </a:cubicBezTo>
                  <a:cubicBezTo>
                    <a:pt x="16615" y="7609"/>
                    <a:pt x="17723" y="5117"/>
                    <a:pt x="18277" y="3289"/>
                  </a:cubicBezTo>
                  <a:cubicBezTo>
                    <a:pt x="18831" y="1462"/>
                    <a:pt x="18831" y="298"/>
                    <a:pt x="18462" y="49"/>
                  </a:cubicBezTo>
                  <a:cubicBezTo>
                    <a:pt x="18092" y="-200"/>
                    <a:pt x="17354" y="465"/>
                    <a:pt x="16431" y="2791"/>
                  </a:cubicBezTo>
                  <a:cubicBezTo>
                    <a:pt x="15508" y="5117"/>
                    <a:pt x="14400" y="9105"/>
                    <a:pt x="13938" y="12178"/>
                  </a:cubicBezTo>
                  <a:cubicBezTo>
                    <a:pt x="13477" y="15252"/>
                    <a:pt x="13662" y="17412"/>
                    <a:pt x="14123" y="18742"/>
                  </a:cubicBezTo>
                  <a:cubicBezTo>
                    <a:pt x="14585" y="20071"/>
                    <a:pt x="15323" y="20569"/>
                    <a:pt x="16615" y="20403"/>
                  </a:cubicBezTo>
                  <a:cubicBezTo>
                    <a:pt x="17908" y="20237"/>
                    <a:pt x="19754" y="19406"/>
                    <a:pt x="21600" y="18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8405283" y="3016749"/>
              <a:ext cx="154518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4734" y="19722"/>
                  </a:moveTo>
                  <a:cubicBezTo>
                    <a:pt x="2367" y="20661"/>
                    <a:pt x="0" y="21600"/>
                    <a:pt x="0" y="20661"/>
                  </a:cubicBezTo>
                  <a:cubicBezTo>
                    <a:pt x="0" y="19722"/>
                    <a:pt x="2367" y="16904"/>
                    <a:pt x="6362" y="13148"/>
                  </a:cubicBezTo>
                  <a:cubicBezTo>
                    <a:pt x="10356" y="9391"/>
                    <a:pt x="15978" y="46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9055608" y="2832343"/>
              <a:ext cx="386843" cy="30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04" fill="norm" stroke="1" extrusionOk="0">
                  <a:moveTo>
                    <a:pt x="4902" y="459"/>
                  </a:moveTo>
                  <a:cubicBezTo>
                    <a:pt x="4432" y="5161"/>
                    <a:pt x="3963" y="9863"/>
                    <a:pt x="3669" y="13095"/>
                  </a:cubicBezTo>
                  <a:cubicBezTo>
                    <a:pt x="3376" y="16328"/>
                    <a:pt x="3258" y="18091"/>
                    <a:pt x="3317" y="19340"/>
                  </a:cubicBezTo>
                  <a:cubicBezTo>
                    <a:pt x="3376" y="20589"/>
                    <a:pt x="3611" y="21324"/>
                    <a:pt x="3963" y="21398"/>
                  </a:cubicBezTo>
                  <a:cubicBezTo>
                    <a:pt x="4315" y="21471"/>
                    <a:pt x="4784" y="20883"/>
                    <a:pt x="4726" y="19781"/>
                  </a:cubicBezTo>
                  <a:cubicBezTo>
                    <a:pt x="4667" y="18679"/>
                    <a:pt x="4080" y="17063"/>
                    <a:pt x="3552" y="15961"/>
                  </a:cubicBezTo>
                  <a:cubicBezTo>
                    <a:pt x="3024" y="14859"/>
                    <a:pt x="2554" y="14271"/>
                    <a:pt x="1850" y="13683"/>
                  </a:cubicBezTo>
                  <a:cubicBezTo>
                    <a:pt x="1145" y="13095"/>
                    <a:pt x="206" y="12508"/>
                    <a:pt x="30" y="12140"/>
                  </a:cubicBezTo>
                  <a:cubicBezTo>
                    <a:pt x="-146" y="11773"/>
                    <a:pt x="441" y="11626"/>
                    <a:pt x="1791" y="10524"/>
                  </a:cubicBezTo>
                  <a:cubicBezTo>
                    <a:pt x="3141" y="9422"/>
                    <a:pt x="5254" y="7365"/>
                    <a:pt x="6604" y="5822"/>
                  </a:cubicBezTo>
                  <a:cubicBezTo>
                    <a:pt x="7954" y="4279"/>
                    <a:pt x="8541" y="3251"/>
                    <a:pt x="9128" y="2222"/>
                  </a:cubicBezTo>
                  <a:cubicBezTo>
                    <a:pt x="9715" y="1193"/>
                    <a:pt x="10302" y="165"/>
                    <a:pt x="10595" y="18"/>
                  </a:cubicBezTo>
                  <a:cubicBezTo>
                    <a:pt x="10889" y="-129"/>
                    <a:pt x="10889" y="606"/>
                    <a:pt x="10419" y="3324"/>
                  </a:cubicBezTo>
                  <a:cubicBezTo>
                    <a:pt x="9950" y="6042"/>
                    <a:pt x="9011" y="10744"/>
                    <a:pt x="8365" y="13683"/>
                  </a:cubicBezTo>
                  <a:cubicBezTo>
                    <a:pt x="7719" y="16622"/>
                    <a:pt x="7367" y="17798"/>
                    <a:pt x="7015" y="18900"/>
                  </a:cubicBezTo>
                  <a:cubicBezTo>
                    <a:pt x="6663" y="20002"/>
                    <a:pt x="6311" y="21030"/>
                    <a:pt x="6193" y="21177"/>
                  </a:cubicBezTo>
                  <a:cubicBezTo>
                    <a:pt x="6076" y="21324"/>
                    <a:pt x="6193" y="20589"/>
                    <a:pt x="6663" y="19487"/>
                  </a:cubicBezTo>
                  <a:cubicBezTo>
                    <a:pt x="7132" y="18385"/>
                    <a:pt x="7954" y="16916"/>
                    <a:pt x="8658" y="16034"/>
                  </a:cubicBezTo>
                  <a:cubicBezTo>
                    <a:pt x="9363" y="15153"/>
                    <a:pt x="9950" y="14859"/>
                    <a:pt x="10537" y="14932"/>
                  </a:cubicBezTo>
                  <a:cubicBezTo>
                    <a:pt x="11124" y="15006"/>
                    <a:pt x="11711" y="15447"/>
                    <a:pt x="12121" y="16181"/>
                  </a:cubicBezTo>
                  <a:cubicBezTo>
                    <a:pt x="12532" y="16916"/>
                    <a:pt x="12767" y="17944"/>
                    <a:pt x="13061" y="18753"/>
                  </a:cubicBezTo>
                  <a:cubicBezTo>
                    <a:pt x="13354" y="19561"/>
                    <a:pt x="13706" y="20149"/>
                    <a:pt x="14117" y="20222"/>
                  </a:cubicBezTo>
                  <a:cubicBezTo>
                    <a:pt x="14528" y="20295"/>
                    <a:pt x="14997" y="19855"/>
                    <a:pt x="15584" y="18900"/>
                  </a:cubicBezTo>
                  <a:cubicBezTo>
                    <a:pt x="16171" y="17944"/>
                    <a:pt x="16876" y="16475"/>
                    <a:pt x="17287" y="15300"/>
                  </a:cubicBezTo>
                  <a:cubicBezTo>
                    <a:pt x="17697" y="14124"/>
                    <a:pt x="17815" y="13242"/>
                    <a:pt x="17580" y="13022"/>
                  </a:cubicBezTo>
                  <a:cubicBezTo>
                    <a:pt x="17345" y="12802"/>
                    <a:pt x="16758" y="13242"/>
                    <a:pt x="16171" y="14124"/>
                  </a:cubicBezTo>
                  <a:cubicBezTo>
                    <a:pt x="15584" y="15006"/>
                    <a:pt x="14997" y="16328"/>
                    <a:pt x="14704" y="17357"/>
                  </a:cubicBezTo>
                  <a:cubicBezTo>
                    <a:pt x="14411" y="18385"/>
                    <a:pt x="14411" y="19120"/>
                    <a:pt x="15584" y="19708"/>
                  </a:cubicBezTo>
                  <a:cubicBezTo>
                    <a:pt x="16758" y="20295"/>
                    <a:pt x="19106" y="20736"/>
                    <a:pt x="21454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955915" y="3512049"/>
              <a:ext cx="84990" cy="39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453" fill="norm" stroke="1" extrusionOk="0">
                  <a:moveTo>
                    <a:pt x="8549" y="0"/>
                  </a:moveTo>
                  <a:cubicBezTo>
                    <a:pt x="5977" y="3906"/>
                    <a:pt x="3406" y="7813"/>
                    <a:pt x="1863" y="11087"/>
                  </a:cubicBezTo>
                  <a:cubicBezTo>
                    <a:pt x="320" y="14362"/>
                    <a:pt x="-194" y="17004"/>
                    <a:pt x="63" y="18613"/>
                  </a:cubicBezTo>
                  <a:cubicBezTo>
                    <a:pt x="320" y="20221"/>
                    <a:pt x="1349" y="20796"/>
                    <a:pt x="3149" y="21140"/>
                  </a:cubicBezTo>
                  <a:cubicBezTo>
                    <a:pt x="4949" y="21485"/>
                    <a:pt x="7520" y="21600"/>
                    <a:pt x="10863" y="21198"/>
                  </a:cubicBezTo>
                  <a:cubicBezTo>
                    <a:pt x="14206" y="20796"/>
                    <a:pt x="18320" y="19877"/>
                    <a:pt x="19863" y="18843"/>
                  </a:cubicBezTo>
                  <a:cubicBezTo>
                    <a:pt x="21406" y="17809"/>
                    <a:pt x="20377" y="16660"/>
                    <a:pt x="19349" y="15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889500" y="3705983"/>
              <a:ext cx="539750" cy="18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0" y="7448"/>
                  </a:moveTo>
                  <a:cubicBezTo>
                    <a:pt x="0" y="6261"/>
                    <a:pt x="0" y="5074"/>
                    <a:pt x="424" y="4006"/>
                  </a:cubicBezTo>
                  <a:cubicBezTo>
                    <a:pt x="847" y="2938"/>
                    <a:pt x="1694" y="1989"/>
                    <a:pt x="2711" y="1870"/>
                  </a:cubicBezTo>
                  <a:cubicBezTo>
                    <a:pt x="3727" y="1751"/>
                    <a:pt x="4913" y="2463"/>
                    <a:pt x="5760" y="4837"/>
                  </a:cubicBezTo>
                  <a:cubicBezTo>
                    <a:pt x="6607" y="7211"/>
                    <a:pt x="7115" y="11246"/>
                    <a:pt x="7369" y="13857"/>
                  </a:cubicBezTo>
                  <a:cubicBezTo>
                    <a:pt x="7624" y="16468"/>
                    <a:pt x="7624" y="17655"/>
                    <a:pt x="7412" y="18841"/>
                  </a:cubicBezTo>
                  <a:cubicBezTo>
                    <a:pt x="7200" y="20028"/>
                    <a:pt x="6776" y="21215"/>
                    <a:pt x="6522" y="20859"/>
                  </a:cubicBezTo>
                  <a:cubicBezTo>
                    <a:pt x="6268" y="20503"/>
                    <a:pt x="6184" y="18604"/>
                    <a:pt x="6607" y="15756"/>
                  </a:cubicBezTo>
                  <a:cubicBezTo>
                    <a:pt x="7031" y="12907"/>
                    <a:pt x="7962" y="9110"/>
                    <a:pt x="8598" y="6855"/>
                  </a:cubicBezTo>
                  <a:cubicBezTo>
                    <a:pt x="9233" y="4600"/>
                    <a:pt x="9572" y="3888"/>
                    <a:pt x="9953" y="3294"/>
                  </a:cubicBezTo>
                  <a:cubicBezTo>
                    <a:pt x="10334" y="2701"/>
                    <a:pt x="10758" y="2226"/>
                    <a:pt x="11054" y="2582"/>
                  </a:cubicBezTo>
                  <a:cubicBezTo>
                    <a:pt x="11351" y="2938"/>
                    <a:pt x="11520" y="4125"/>
                    <a:pt x="11605" y="5905"/>
                  </a:cubicBezTo>
                  <a:cubicBezTo>
                    <a:pt x="11689" y="7685"/>
                    <a:pt x="11689" y="10059"/>
                    <a:pt x="11689" y="11839"/>
                  </a:cubicBezTo>
                  <a:cubicBezTo>
                    <a:pt x="11689" y="13619"/>
                    <a:pt x="11689" y="14806"/>
                    <a:pt x="11816" y="14806"/>
                  </a:cubicBezTo>
                  <a:cubicBezTo>
                    <a:pt x="11944" y="14806"/>
                    <a:pt x="12198" y="13619"/>
                    <a:pt x="12452" y="12314"/>
                  </a:cubicBezTo>
                  <a:cubicBezTo>
                    <a:pt x="12706" y="11008"/>
                    <a:pt x="12960" y="9584"/>
                    <a:pt x="13256" y="8041"/>
                  </a:cubicBezTo>
                  <a:cubicBezTo>
                    <a:pt x="13553" y="6499"/>
                    <a:pt x="13892" y="4837"/>
                    <a:pt x="14061" y="4600"/>
                  </a:cubicBezTo>
                  <a:cubicBezTo>
                    <a:pt x="14231" y="4362"/>
                    <a:pt x="14231" y="5549"/>
                    <a:pt x="14231" y="6855"/>
                  </a:cubicBezTo>
                  <a:cubicBezTo>
                    <a:pt x="14231" y="8160"/>
                    <a:pt x="14231" y="9584"/>
                    <a:pt x="14358" y="10890"/>
                  </a:cubicBezTo>
                  <a:cubicBezTo>
                    <a:pt x="14485" y="12195"/>
                    <a:pt x="14739" y="13382"/>
                    <a:pt x="15078" y="13975"/>
                  </a:cubicBezTo>
                  <a:cubicBezTo>
                    <a:pt x="15416" y="14569"/>
                    <a:pt x="15840" y="14569"/>
                    <a:pt x="16348" y="13501"/>
                  </a:cubicBezTo>
                  <a:cubicBezTo>
                    <a:pt x="16856" y="12433"/>
                    <a:pt x="17449" y="10296"/>
                    <a:pt x="17831" y="8635"/>
                  </a:cubicBezTo>
                  <a:cubicBezTo>
                    <a:pt x="18212" y="6973"/>
                    <a:pt x="18381" y="5786"/>
                    <a:pt x="18551" y="4244"/>
                  </a:cubicBezTo>
                  <a:cubicBezTo>
                    <a:pt x="18720" y="2701"/>
                    <a:pt x="18889" y="802"/>
                    <a:pt x="18720" y="208"/>
                  </a:cubicBezTo>
                  <a:cubicBezTo>
                    <a:pt x="18551" y="-385"/>
                    <a:pt x="18042" y="327"/>
                    <a:pt x="17534" y="1870"/>
                  </a:cubicBezTo>
                  <a:cubicBezTo>
                    <a:pt x="17026" y="3413"/>
                    <a:pt x="16518" y="5786"/>
                    <a:pt x="16264" y="7567"/>
                  </a:cubicBezTo>
                  <a:cubicBezTo>
                    <a:pt x="16009" y="9347"/>
                    <a:pt x="16009" y="10534"/>
                    <a:pt x="16518" y="11602"/>
                  </a:cubicBezTo>
                  <a:cubicBezTo>
                    <a:pt x="17026" y="12670"/>
                    <a:pt x="18042" y="13619"/>
                    <a:pt x="18974" y="13738"/>
                  </a:cubicBezTo>
                  <a:cubicBezTo>
                    <a:pt x="19906" y="13857"/>
                    <a:pt x="20753" y="13145"/>
                    <a:pt x="21600" y="12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5871868" y="3503582"/>
              <a:ext cx="160633" cy="38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79" fill="norm" stroke="1" extrusionOk="0">
                  <a:moveTo>
                    <a:pt x="17080" y="13500"/>
                  </a:moveTo>
                  <a:cubicBezTo>
                    <a:pt x="16800" y="12913"/>
                    <a:pt x="16519" y="12326"/>
                    <a:pt x="15678" y="11857"/>
                  </a:cubicBezTo>
                  <a:cubicBezTo>
                    <a:pt x="14836" y="11387"/>
                    <a:pt x="13433" y="11035"/>
                    <a:pt x="11470" y="11152"/>
                  </a:cubicBezTo>
                  <a:cubicBezTo>
                    <a:pt x="9506" y="11270"/>
                    <a:pt x="6982" y="11857"/>
                    <a:pt x="4878" y="13383"/>
                  </a:cubicBezTo>
                  <a:cubicBezTo>
                    <a:pt x="2774" y="14909"/>
                    <a:pt x="1091" y="17374"/>
                    <a:pt x="389" y="18900"/>
                  </a:cubicBezTo>
                  <a:cubicBezTo>
                    <a:pt x="-312" y="20426"/>
                    <a:pt x="-31" y="21013"/>
                    <a:pt x="950" y="21307"/>
                  </a:cubicBezTo>
                  <a:cubicBezTo>
                    <a:pt x="1932" y="21600"/>
                    <a:pt x="3615" y="21600"/>
                    <a:pt x="5719" y="20661"/>
                  </a:cubicBezTo>
                  <a:cubicBezTo>
                    <a:pt x="7823" y="19722"/>
                    <a:pt x="10348" y="17843"/>
                    <a:pt x="12311" y="14733"/>
                  </a:cubicBezTo>
                  <a:cubicBezTo>
                    <a:pt x="14275" y="11622"/>
                    <a:pt x="15678" y="7278"/>
                    <a:pt x="16379" y="4813"/>
                  </a:cubicBezTo>
                  <a:cubicBezTo>
                    <a:pt x="17080" y="2348"/>
                    <a:pt x="17080" y="1761"/>
                    <a:pt x="16940" y="1174"/>
                  </a:cubicBezTo>
                  <a:cubicBezTo>
                    <a:pt x="16800" y="587"/>
                    <a:pt x="16519" y="0"/>
                    <a:pt x="16098" y="0"/>
                  </a:cubicBezTo>
                  <a:cubicBezTo>
                    <a:pt x="15678" y="0"/>
                    <a:pt x="15117" y="587"/>
                    <a:pt x="14836" y="2876"/>
                  </a:cubicBezTo>
                  <a:cubicBezTo>
                    <a:pt x="14556" y="5165"/>
                    <a:pt x="14556" y="9157"/>
                    <a:pt x="14976" y="12150"/>
                  </a:cubicBezTo>
                  <a:cubicBezTo>
                    <a:pt x="15397" y="15143"/>
                    <a:pt x="16239" y="17139"/>
                    <a:pt x="17080" y="18372"/>
                  </a:cubicBezTo>
                  <a:cubicBezTo>
                    <a:pt x="17922" y="19604"/>
                    <a:pt x="18763" y="20074"/>
                    <a:pt x="19465" y="20015"/>
                  </a:cubicBezTo>
                  <a:cubicBezTo>
                    <a:pt x="20166" y="19957"/>
                    <a:pt x="20727" y="19370"/>
                    <a:pt x="21288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6070600" y="3661818"/>
              <a:ext cx="38100" cy="187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12401"/>
                  </a:moveTo>
                  <a:cubicBezTo>
                    <a:pt x="0" y="13825"/>
                    <a:pt x="0" y="15249"/>
                    <a:pt x="0" y="17029"/>
                  </a:cubicBezTo>
                  <a:cubicBezTo>
                    <a:pt x="0" y="18809"/>
                    <a:pt x="0" y="20946"/>
                    <a:pt x="1200" y="21064"/>
                  </a:cubicBezTo>
                  <a:cubicBezTo>
                    <a:pt x="2400" y="21183"/>
                    <a:pt x="4800" y="19284"/>
                    <a:pt x="6000" y="16317"/>
                  </a:cubicBezTo>
                  <a:cubicBezTo>
                    <a:pt x="7200" y="13350"/>
                    <a:pt x="7200" y="9315"/>
                    <a:pt x="6600" y="6229"/>
                  </a:cubicBezTo>
                  <a:cubicBezTo>
                    <a:pt x="6000" y="3143"/>
                    <a:pt x="4800" y="1007"/>
                    <a:pt x="7200" y="295"/>
                  </a:cubicBezTo>
                  <a:cubicBezTo>
                    <a:pt x="9600" y="-417"/>
                    <a:pt x="15600" y="295"/>
                    <a:pt x="21600" y="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6159414" y="3661538"/>
              <a:ext cx="68847" cy="208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287" fill="norm" stroke="1" extrusionOk="0">
                  <a:moveTo>
                    <a:pt x="16688" y="3537"/>
                  </a:moveTo>
                  <a:cubicBezTo>
                    <a:pt x="15454" y="2457"/>
                    <a:pt x="14220" y="1377"/>
                    <a:pt x="12060" y="729"/>
                  </a:cubicBezTo>
                  <a:cubicBezTo>
                    <a:pt x="9900" y="81"/>
                    <a:pt x="6814" y="-135"/>
                    <a:pt x="4037" y="81"/>
                  </a:cubicBezTo>
                  <a:cubicBezTo>
                    <a:pt x="1260" y="297"/>
                    <a:pt x="-1209" y="945"/>
                    <a:pt x="642" y="3429"/>
                  </a:cubicBezTo>
                  <a:cubicBezTo>
                    <a:pt x="2494" y="5913"/>
                    <a:pt x="8665" y="10233"/>
                    <a:pt x="12677" y="12825"/>
                  </a:cubicBezTo>
                  <a:cubicBezTo>
                    <a:pt x="16688" y="15417"/>
                    <a:pt x="18540" y="16281"/>
                    <a:pt x="19465" y="17361"/>
                  </a:cubicBezTo>
                  <a:cubicBezTo>
                    <a:pt x="20391" y="18441"/>
                    <a:pt x="20391" y="19737"/>
                    <a:pt x="18540" y="20493"/>
                  </a:cubicBezTo>
                  <a:cubicBezTo>
                    <a:pt x="16688" y="21249"/>
                    <a:pt x="12985" y="21465"/>
                    <a:pt x="10208" y="21141"/>
                  </a:cubicBezTo>
                  <a:cubicBezTo>
                    <a:pt x="7431" y="20817"/>
                    <a:pt x="5580" y="19953"/>
                    <a:pt x="5580" y="17469"/>
                  </a:cubicBezTo>
                  <a:cubicBezTo>
                    <a:pt x="5580" y="14985"/>
                    <a:pt x="7431" y="10881"/>
                    <a:pt x="9282" y="6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6281092" y="3505699"/>
              <a:ext cx="234008" cy="34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41" fill="norm" stroke="1" extrusionOk="0">
                  <a:moveTo>
                    <a:pt x="6918" y="0"/>
                  </a:moveTo>
                  <a:cubicBezTo>
                    <a:pt x="5945" y="4533"/>
                    <a:pt x="4972" y="9067"/>
                    <a:pt x="4486" y="12467"/>
                  </a:cubicBezTo>
                  <a:cubicBezTo>
                    <a:pt x="3999" y="15867"/>
                    <a:pt x="3999" y="18133"/>
                    <a:pt x="4389" y="19533"/>
                  </a:cubicBezTo>
                  <a:cubicBezTo>
                    <a:pt x="4778" y="20933"/>
                    <a:pt x="5556" y="21467"/>
                    <a:pt x="6432" y="21533"/>
                  </a:cubicBezTo>
                  <a:cubicBezTo>
                    <a:pt x="7308" y="21600"/>
                    <a:pt x="8281" y="21200"/>
                    <a:pt x="8767" y="20400"/>
                  </a:cubicBezTo>
                  <a:cubicBezTo>
                    <a:pt x="9254" y="19600"/>
                    <a:pt x="9254" y="18400"/>
                    <a:pt x="8378" y="17467"/>
                  </a:cubicBezTo>
                  <a:cubicBezTo>
                    <a:pt x="7502" y="16533"/>
                    <a:pt x="5751" y="15867"/>
                    <a:pt x="4389" y="15333"/>
                  </a:cubicBezTo>
                  <a:cubicBezTo>
                    <a:pt x="3027" y="14800"/>
                    <a:pt x="2054" y="14400"/>
                    <a:pt x="1275" y="13933"/>
                  </a:cubicBezTo>
                  <a:cubicBezTo>
                    <a:pt x="497" y="13467"/>
                    <a:pt x="-87" y="12933"/>
                    <a:pt x="10" y="12467"/>
                  </a:cubicBezTo>
                  <a:cubicBezTo>
                    <a:pt x="108" y="12000"/>
                    <a:pt x="886" y="11600"/>
                    <a:pt x="1762" y="11400"/>
                  </a:cubicBezTo>
                  <a:cubicBezTo>
                    <a:pt x="2637" y="11200"/>
                    <a:pt x="3610" y="11200"/>
                    <a:pt x="5654" y="11933"/>
                  </a:cubicBezTo>
                  <a:cubicBezTo>
                    <a:pt x="7697" y="12667"/>
                    <a:pt x="10810" y="14133"/>
                    <a:pt x="12562" y="15200"/>
                  </a:cubicBezTo>
                  <a:cubicBezTo>
                    <a:pt x="14313" y="16267"/>
                    <a:pt x="14702" y="16933"/>
                    <a:pt x="14897" y="17600"/>
                  </a:cubicBezTo>
                  <a:cubicBezTo>
                    <a:pt x="15091" y="18267"/>
                    <a:pt x="15091" y="18933"/>
                    <a:pt x="14605" y="19467"/>
                  </a:cubicBezTo>
                  <a:cubicBezTo>
                    <a:pt x="14118" y="20000"/>
                    <a:pt x="13145" y="20400"/>
                    <a:pt x="12562" y="20200"/>
                  </a:cubicBezTo>
                  <a:cubicBezTo>
                    <a:pt x="11978" y="20000"/>
                    <a:pt x="11783" y="19200"/>
                    <a:pt x="12172" y="18067"/>
                  </a:cubicBezTo>
                  <a:cubicBezTo>
                    <a:pt x="12562" y="16933"/>
                    <a:pt x="13535" y="15467"/>
                    <a:pt x="14508" y="14467"/>
                  </a:cubicBezTo>
                  <a:cubicBezTo>
                    <a:pt x="15481" y="13467"/>
                    <a:pt x="16454" y="12933"/>
                    <a:pt x="17329" y="12867"/>
                  </a:cubicBezTo>
                  <a:cubicBezTo>
                    <a:pt x="18205" y="12800"/>
                    <a:pt x="18983" y="13200"/>
                    <a:pt x="19372" y="13733"/>
                  </a:cubicBezTo>
                  <a:cubicBezTo>
                    <a:pt x="19762" y="14267"/>
                    <a:pt x="19762" y="14933"/>
                    <a:pt x="19762" y="15733"/>
                  </a:cubicBezTo>
                  <a:cubicBezTo>
                    <a:pt x="19762" y="16533"/>
                    <a:pt x="19762" y="17467"/>
                    <a:pt x="19762" y="18267"/>
                  </a:cubicBezTo>
                  <a:cubicBezTo>
                    <a:pt x="19762" y="19067"/>
                    <a:pt x="19762" y="19733"/>
                    <a:pt x="19859" y="19667"/>
                  </a:cubicBezTo>
                  <a:cubicBezTo>
                    <a:pt x="19956" y="19600"/>
                    <a:pt x="20151" y="18800"/>
                    <a:pt x="20248" y="16733"/>
                  </a:cubicBezTo>
                  <a:cubicBezTo>
                    <a:pt x="20345" y="14667"/>
                    <a:pt x="20345" y="11333"/>
                    <a:pt x="20540" y="9333"/>
                  </a:cubicBezTo>
                  <a:cubicBezTo>
                    <a:pt x="20735" y="7333"/>
                    <a:pt x="21124" y="6667"/>
                    <a:pt x="21513" y="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6541350" y="3550149"/>
              <a:ext cx="125356" cy="30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55" fill="norm" stroke="1" extrusionOk="0">
                  <a:moveTo>
                    <a:pt x="10655" y="0"/>
                  </a:moveTo>
                  <a:cubicBezTo>
                    <a:pt x="9935" y="3750"/>
                    <a:pt x="9215" y="7500"/>
                    <a:pt x="8315" y="10500"/>
                  </a:cubicBezTo>
                  <a:cubicBezTo>
                    <a:pt x="7415" y="13500"/>
                    <a:pt x="6335" y="15750"/>
                    <a:pt x="5615" y="17250"/>
                  </a:cubicBezTo>
                  <a:cubicBezTo>
                    <a:pt x="4895" y="18750"/>
                    <a:pt x="4535" y="19500"/>
                    <a:pt x="4355" y="19500"/>
                  </a:cubicBezTo>
                  <a:cubicBezTo>
                    <a:pt x="4175" y="19500"/>
                    <a:pt x="4175" y="18750"/>
                    <a:pt x="4895" y="17475"/>
                  </a:cubicBezTo>
                  <a:cubicBezTo>
                    <a:pt x="5615" y="16200"/>
                    <a:pt x="7055" y="14400"/>
                    <a:pt x="8315" y="13200"/>
                  </a:cubicBezTo>
                  <a:cubicBezTo>
                    <a:pt x="9575" y="12000"/>
                    <a:pt x="10655" y="11400"/>
                    <a:pt x="12095" y="11175"/>
                  </a:cubicBezTo>
                  <a:cubicBezTo>
                    <a:pt x="13535" y="10950"/>
                    <a:pt x="15335" y="11100"/>
                    <a:pt x="16595" y="11550"/>
                  </a:cubicBezTo>
                  <a:cubicBezTo>
                    <a:pt x="17855" y="12000"/>
                    <a:pt x="18575" y="12750"/>
                    <a:pt x="19295" y="13875"/>
                  </a:cubicBezTo>
                  <a:cubicBezTo>
                    <a:pt x="20015" y="15000"/>
                    <a:pt x="20735" y="16500"/>
                    <a:pt x="21095" y="17625"/>
                  </a:cubicBezTo>
                  <a:cubicBezTo>
                    <a:pt x="21455" y="18750"/>
                    <a:pt x="21455" y="19500"/>
                    <a:pt x="20555" y="20100"/>
                  </a:cubicBezTo>
                  <a:cubicBezTo>
                    <a:pt x="19655" y="20700"/>
                    <a:pt x="17855" y="21150"/>
                    <a:pt x="15335" y="21375"/>
                  </a:cubicBezTo>
                  <a:cubicBezTo>
                    <a:pt x="12815" y="21600"/>
                    <a:pt x="9575" y="21600"/>
                    <a:pt x="6875" y="21450"/>
                  </a:cubicBezTo>
                  <a:cubicBezTo>
                    <a:pt x="4175" y="21300"/>
                    <a:pt x="2015" y="21000"/>
                    <a:pt x="935" y="20475"/>
                  </a:cubicBezTo>
                  <a:cubicBezTo>
                    <a:pt x="-145" y="19950"/>
                    <a:pt x="-145" y="19200"/>
                    <a:pt x="215" y="18750"/>
                  </a:cubicBezTo>
                  <a:cubicBezTo>
                    <a:pt x="575" y="18300"/>
                    <a:pt x="1295" y="18150"/>
                    <a:pt x="2015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6687344" y="3496089"/>
              <a:ext cx="310356" cy="335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22" fill="norm" stroke="1" extrusionOk="0">
                  <a:moveTo>
                    <a:pt x="827" y="15193"/>
                  </a:moveTo>
                  <a:cubicBezTo>
                    <a:pt x="533" y="16678"/>
                    <a:pt x="239" y="18163"/>
                    <a:pt x="92" y="19243"/>
                  </a:cubicBezTo>
                  <a:cubicBezTo>
                    <a:pt x="-55" y="20323"/>
                    <a:pt x="-55" y="20998"/>
                    <a:pt x="312" y="21268"/>
                  </a:cubicBezTo>
                  <a:cubicBezTo>
                    <a:pt x="680" y="21538"/>
                    <a:pt x="1414" y="21403"/>
                    <a:pt x="2223" y="20728"/>
                  </a:cubicBezTo>
                  <a:cubicBezTo>
                    <a:pt x="3031" y="20053"/>
                    <a:pt x="3912" y="18838"/>
                    <a:pt x="4574" y="17893"/>
                  </a:cubicBezTo>
                  <a:cubicBezTo>
                    <a:pt x="5235" y="16948"/>
                    <a:pt x="5676" y="16273"/>
                    <a:pt x="5749" y="16273"/>
                  </a:cubicBezTo>
                  <a:cubicBezTo>
                    <a:pt x="5823" y="16273"/>
                    <a:pt x="5529" y="16948"/>
                    <a:pt x="5382" y="17893"/>
                  </a:cubicBezTo>
                  <a:cubicBezTo>
                    <a:pt x="5235" y="18838"/>
                    <a:pt x="5235" y="20053"/>
                    <a:pt x="5749" y="20728"/>
                  </a:cubicBezTo>
                  <a:cubicBezTo>
                    <a:pt x="6263" y="21403"/>
                    <a:pt x="7292" y="21538"/>
                    <a:pt x="8027" y="21335"/>
                  </a:cubicBezTo>
                  <a:cubicBezTo>
                    <a:pt x="8761" y="21133"/>
                    <a:pt x="9202" y="20593"/>
                    <a:pt x="10304" y="18298"/>
                  </a:cubicBezTo>
                  <a:cubicBezTo>
                    <a:pt x="11406" y="16003"/>
                    <a:pt x="13169" y="11953"/>
                    <a:pt x="14492" y="8848"/>
                  </a:cubicBezTo>
                  <a:cubicBezTo>
                    <a:pt x="15814" y="5743"/>
                    <a:pt x="16696" y="3583"/>
                    <a:pt x="17210" y="2166"/>
                  </a:cubicBezTo>
                  <a:cubicBezTo>
                    <a:pt x="17725" y="748"/>
                    <a:pt x="17872" y="73"/>
                    <a:pt x="17725" y="6"/>
                  </a:cubicBezTo>
                  <a:cubicBezTo>
                    <a:pt x="17578" y="-62"/>
                    <a:pt x="17137" y="478"/>
                    <a:pt x="16182" y="2976"/>
                  </a:cubicBezTo>
                  <a:cubicBezTo>
                    <a:pt x="15227" y="5473"/>
                    <a:pt x="13757" y="9928"/>
                    <a:pt x="13023" y="12830"/>
                  </a:cubicBezTo>
                  <a:cubicBezTo>
                    <a:pt x="12288" y="15733"/>
                    <a:pt x="12288" y="17083"/>
                    <a:pt x="12361" y="18095"/>
                  </a:cubicBezTo>
                  <a:cubicBezTo>
                    <a:pt x="12435" y="19108"/>
                    <a:pt x="12582" y="19783"/>
                    <a:pt x="13023" y="20188"/>
                  </a:cubicBezTo>
                  <a:cubicBezTo>
                    <a:pt x="13463" y="20593"/>
                    <a:pt x="14198" y="20728"/>
                    <a:pt x="14933" y="20660"/>
                  </a:cubicBezTo>
                  <a:cubicBezTo>
                    <a:pt x="15667" y="20593"/>
                    <a:pt x="16402" y="20323"/>
                    <a:pt x="16990" y="19850"/>
                  </a:cubicBezTo>
                  <a:cubicBezTo>
                    <a:pt x="17578" y="19378"/>
                    <a:pt x="18018" y="18703"/>
                    <a:pt x="17798" y="17758"/>
                  </a:cubicBezTo>
                  <a:cubicBezTo>
                    <a:pt x="17578" y="16813"/>
                    <a:pt x="16696" y="15598"/>
                    <a:pt x="15447" y="14788"/>
                  </a:cubicBezTo>
                  <a:cubicBezTo>
                    <a:pt x="14198" y="13978"/>
                    <a:pt x="12582" y="13573"/>
                    <a:pt x="11406" y="13438"/>
                  </a:cubicBezTo>
                  <a:cubicBezTo>
                    <a:pt x="10231" y="13303"/>
                    <a:pt x="9496" y="13438"/>
                    <a:pt x="9790" y="13438"/>
                  </a:cubicBezTo>
                  <a:cubicBezTo>
                    <a:pt x="10084" y="13438"/>
                    <a:pt x="11406" y="13303"/>
                    <a:pt x="12876" y="13168"/>
                  </a:cubicBezTo>
                  <a:cubicBezTo>
                    <a:pt x="14345" y="13033"/>
                    <a:pt x="15961" y="12898"/>
                    <a:pt x="17063" y="13033"/>
                  </a:cubicBezTo>
                  <a:cubicBezTo>
                    <a:pt x="18165" y="13168"/>
                    <a:pt x="18753" y="13573"/>
                    <a:pt x="19121" y="14383"/>
                  </a:cubicBezTo>
                  <a:cubicBezTo>
                    <a:pt x="19488" y="15193"/>
                    <a:pt x="19635" y="16408"/>
                    <a:pt x="19635" y="17353"/>
                  </a:cubicBezTo>
                  <a:cubicBezTo>
                    <a:pt x="19635" y="18298"/>
                    <a:pt x="19488" y="18973"/>
                    <a:pt x="19414" y="18905"/>
                  </a:cubicBezTo>
                  <a:cubicBezTo>
                    <a:pt x="19341" y="18838"/>
                    <a:pt x="19341" y="18028"/>
                    <a:pt x="19414" y="16475"/>
                  </a:cubicBezTo>
                  <a:cubicBezTo>
                    <a:pt x="19488" y="14923"/>
                    <a:pt x="19635" y="12628"/>
                    <a:pt x="20002" y="11210"/>
                  </a:cubicBezTo>
                  <a:cubicBezTo>
                    <a:pt x="20369" y="9793"/>
                    <a:pt x="20957" y="9253"/>
                    <a:pt x="21545" y="8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7013319" y="3651879"/>
              <a:ext cx="232032" cy="133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42" fill="norm" stroke="1" extrusionOk="0">
                  <a:moveTo>
                    <a:pt x="3853" y="8079"/>
                  </a:moveTo>
                  <a:cubicBezTo>
                    <a:pt x="2871" y="8079"/>
                    <a:pt x="1890" y="8079"/>
                    <a:pt x="1202" y="9092"/>
                  </a:cubicBezTo>
                  <a:cubicBezTo>
                    <a:pt x="515" y="10104"/>
                    <a:pt x="122" y="12129"/>
                    <a:pt x="24" y="13986"/>
                  </a:cubicBezTo>
                  <a:cubicBezTo>
                    <a:pt x="-74" y="15842"/>
                    <a:pt x="122" y="17529"/>
                    <a:pt x="810" y="18542"/>
                  </a:cubicBezTo>
                  <a:cubicBezTo>
                    <a:pt x="1497" y="19554"/>
                    <a:pt x="2675" y="19892"/>
                    <a:pt x="3951" y="18879"/>
                  </a:cubicBezTo>
                  <a:cubicBezTo>
                    <a:pt x="5228" y="17867"/>
                    <a:pt x="6602" y="15504"/>
                    <a:pt x="7486" y="13480"/>
                  </a:cubicBezTo>
                  <a:cubicBezTo>
                    <a:pt x="8370" y="11454"/>
                    <a:pt x="8762" y="9767"/>
                    <a:pt x="8959" y="8079"/>
                  </a:cubicBezTo>
                  <a:cubicBezTo>
                    <a:pt x="9155" y="6392"/>
                    <a:pt x="9155" y="4704"/>
                    <a:pt x="8664" y="3692"/>
                  </a:cubicBezTo>
                  <a:cubicBezTo>
                    <a:pt x="8173" y="2679"/>
                    <a:pt x="7191" y="2342"/>
                    <a:pt x="7191" y="2342"/>
                  </a:cubicBezTo>
                  <a:cubicBezTo>
                    <a:pt x="7191" y="2342"/>
                    <a:pt x="8173" y="2679"/>
                    <a:pt x="8959" y="3523"/>
                  </a:cubicBezTo>
                  <a:cubicBezTo>
                    <a:pt x="9744" y="4367"/>
                    <a:pt x="10333" y="5717"/>
                    <a:pt x="10726" y="7236"/>
                  </a:cubicBezTo>
                  <a:cubicBezTo>
                    <a:pt x="11119" y="8754"/>
                    <a:pt x="11315" y="10442"/>
                    <a:pt x="11413" y="12298"/>
                  </a:cubicBezTo>
                  <a:cubicBezTo>
                    <a:pt x="11511" y="14154"/>
                    <a:pt x="11511" y="16179"/>
                    <a:pt x="11610" y="16348"/>
                  </a:cubicBezTo>
                  <a:cubicBezTo>
                    <a:pt x="11708" y="16517"/>
                    <a:pt x="11904" y="14829"/>
                    <a:pt x="12493" y="12467"/>
                  </a:cubicBezTo>
                  <a:cubicBezTo>
                    <a:pt x="13082" y="10104"/>
                    <a:pt x="14064" y="7067"/>
                    <a:pt x="15046" y="4704"/>
                  </a:cubicBezTo>
                  <a:cubicBezTo>
                    <a:pt x="16028" y="2342"/>
                    <a:pt x="17010" y="654"/>
                    <a:pt x="17991" y="148"/>
                  </a:cubicBezTo>
                  <a:cubicBezTo>
                    <a:pt x="18973" y="-358"/>
                    <a:pt x="19955" y="317"/>
                    <a:pt x="20544" y="4029"/>
                  </a:cubicBezTo>
                  <a:cubicBezTo>
                    <a:pt x="21133" y="7742"/>
                    <a:pt x="21330" y="14492"/>
                    <a:pt x="21526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7353300" y="381684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8827294" y="218353"/>
              <a:ext cx="345563" cy="97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57" fill="norm" stroke="1" extrusionOk="0">
                  <a:moveTo>
                    <a:pt x="21288" y="2061"/>
                  </a:moveTo>
                  <a:cubicBezTo>
                    <a:pt x="21419" y="1593"/>
                    <a:pt x="21551" y="1126"/>
                    <a:pt x="21485" y="775"/>
                  </a:cubicBezTo>
                  <a:cubicBezTo>
                    <a:pt x="21419" y="425"/>
                    <a:pt x="21156" y="191"/>
                    <a:pt x="20629" y="74"/>
                  </a:cubicBezTo>
                  <a:cubicBezTo>
                    <a:pt x="20102" y="-43"/>
                    <a:pt x="19312" y="-43"/>
                    <a:pt x="18061" y="238"/>
                  </a:cubicBezTo>
                  <a:cubicBezTo>
                    <a:pt x="16810" y="518"/>
                    <a:pt x="15097" y="1079"/>
                    <a:pt x="13056" y="2038"/>
                  </a:cubicBezTo>
                  <a:cubicBezTo>
                    <a:pt x="11014" y="2996"/>
                    <a:pt x="8644" y="4352"/>
                    <a:pt x="6734" y="5848"/>
                  </a:cubicBezTo>
                  <a:cubicBezTo>
                    <a:pt x="4824" y="7344"/>
                    <a:pt x="3375" y="8980"/>
                    <a:pt x="2322" y="10547"/>
                  </a:cubicBezTo>
                  <a:cubicBezTo>
                    <a:pt x="1268" y="12113"/>
                    <a:pt x="610" y="13609"/>
                    <a:pt x="280" y="15175"/>
                  </a:cubicBezTo>
                  <a:cubicBezTo>
                    <a:pt x="-49" y="16741"/>
                    <a:pt x="-49" y="18378"/>
                    <a:pt x="83" y="19453"/>
                  </a:cubicBezTo>
                  <a:cubicBezTo>
                    <a:pt x="214" y="20528"/>
                    <a:pt x="478" y="21043"/>
                    <a:pt x="741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8693149" y="1060949"/>
              <a:ext cx="158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6800"/>
                    <a:pt x="10944" y="13600"/>
                    <a:pt x="14544" y="17200"/>
                  </a:cubicBezTo>
                  <a:cubicBezTo>
                    <a:pt x="18144" y="20800"/>
                    <a:pt x="19872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8839200" y="1086349"/>
              <a:ext cx="1524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484"/>
                    <a:pt x="12000" y="6968"/>
                    <a:pt x="8400" y="10568"/>
                  </a:cubicBezTo>
                  <a:cubicBezTo>
                    <a:pt x="4800" y="14168"/>
                    <a:pt x="2400" y="178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49" name="Drawing"/>
          <p:cNvGrpSpPr/>
          <p:nvPr/>
        </p:nvGrpSpPr>
        <p:grpSpPr>
          <a:xfrm>
            <a:off x="450849" y="3587750"/>
            <a:ext cx="3600451" cy="4439207"/>
            <a:chOff x="0" y="0"/>
            <a:chExt cx="3600450" cy="4439206"/>
          </a:xfrm>
        </p:grpSpPr>
        <p:sp>
          <p:nvSpPr>
            <p:cNvPr id="1486" name="Line"/>
            <p:cNvSpPr/>
            <p:nvPr/>
          </p:nvSpPr>
          <p:spPr>
            <a:xfrm>
              <a:off x="93794" y="127363"/>
              <a:ext cx="168180" cy="499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323" fill="norm" stroke="1" extrusionOk="0">
                  <a:moveTo>
                    <a:pt x="959" y="8119"/>
                  </a:moveTo>
                  <a:cubicBezTo>
                    <a:pt x="1219" y="10559"/>
                    <a:pt x="1480" y="12999"/>
                    <a:pt x="2130" y="14942"/>
                  </a:cubicBezTo>
                  <a:cubicBezTo>
                    <a:pt x="2781" y="16885"/>
                    <a:pt x="3822" y="18331"/>
                    <a:pt x="4863" y="19416"/>
                  </a:cubicBezTo>
                  <a:cubicBezTo>
                    <a:pt x="5904" y="20500"/>
                    <a:pt x="6945" y="21223"/>
                    <a:pt x="7335" y="21314"/>
                  </a:cubicBezTo>
                  <a:cubicBezTo>
                    <a:pt x="7725" y="21404"/>
                    <a:pt x="7465" y="20862"/>
                    <a:pt x="6164" y="19009"/>
                  </a:cubicBezTo>
                  <a:cubicBezTo>
                    <a:pt x="4863" y="17156"/>
                    <a:pt x="2521" y="13993"/>
                    <a:pt x="1219" y="11146"/>
                  </a:cubicBezTo>
                  <a:cubicBezTo>
                    <a:pt x="-82" y="8299"/>
                    <a:pt x="-342" y="5769"/>
                    <a:pt x="439" y="3961"/>
                  </a:cubicBezTo>
                  <a:cubicBezTo>
                    <a:pt x="1219" y="2154"/>
                    <a:pt x="3041" y="1069"/>
                    <a:pt x="5383" y="482"/>
                  </a:cubicBezTo>
                  <a:cubicBezTo>
                    <a:pt x="7725" y="-106"/>
                    <a:pt x="10588" y="-196"/>
                    <a:pt x="13581" y="437"/>
                  </a:cubicBezTo>
                  <a:cubicBezTo>
                    <a:pt x="16574" y="1069"/>
                    <a:pt x="19697" y="2425"/>
                    <a:pt x="20477" y="4052"/>
                  </a:cubicBezTo>
                  <a:cubicBezTo>
                    <a:pt x="21258" y="5678"/>
                    <a:pt x="19697" y="7576"/>
                    <a:pt x="16704" y="9068"/>
                  </a:cubicBezTo>
                  <a:cubicBezTo>
                    <a:pt x="13711" y="10559"/>
                    <a:pt x="9287" y="11643"/>
                    <a:pt x="4863" y="12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228088" y="430673"/>
              <a:ext cx="235462" cy="123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660" fill="norm" stroke="1" extrusionOk="0">
                  <a:moveTo>
                    <a:pt x="13354" y="2313"/>
                  </a:moveTo>
                  <a:cubicBezTo>
                    <a:pt x="11425" y="896"/>
                    <a:pt x="9497" y="-520"/>
                    <a:pt x="7375" y="188"/>
                  </a:cubicBezTo>
                  <a:cubicBezTo>
                    <a:pt x="5254" y="896"/>
                    <a:pt x="2940" y="3729"/>
                    <a:pt x="1590" y="7093"/>
                  </a:cubicBezTo>
                  <a:cubicBezTo>
                    <a:pt x="240" y="10457"/>
                    <a:pt x="-146" y="14352"/>
                    <a:pt x="47" y="17008"/>
                  </a:cubicBezTo>
                  <a:cubicBezTo>
                    <a:pt x="240" y="19664"/>
                    <a:pt x="1011" y="21080"/>
                    <a:pt x="2361" y="20549"/>
                  </a:cubicBezTo>
                  <a:cubicBezTo>
                    <a:pt x="3711" y="20018"/>
                    <a:pt x="5640" y="17539"/>
                    <a:pt x="6990" y="15060"/>
                  </a:cubicBezTo>
                  <a:cubicBezTo>
                    <a:pt x="8340" y="12582"/>
                    <a:pt x="9111" y="10103"/>
                    <a:pt x="9786" y="8155"/>
                  </a:cubicBezTo>
                  <a:cubicBezTo>
                    <a:pt x="10461" y="6208"/>
                    <a:pt x="11040" y="4791"/>
                    <a:pt x="12486" y="5677"/>
                  </a:cubicBezTo>
                  <a:cubicBezTo>
                    <a:pt x="13933" y="6562"/>
                    <a:pt x="16247" y="9749"/>
                    <a:pt x="17886" y="11696"/>
                  </a:cubicBezTo>
                  <a:cubicBezTo>
                    <a:pt x="19525" y="13644"/>
                    <a:pt x="20490" y="14352"/>
                    <a:pt x="21454" y="15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450850" y="348583"/>
              <a:ext cx="139700" cy="16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5007"/>
                  </a:moveTo>
                  <a:cubicBezTo>
                    <a:pt x="655" y="3367"/>
                    <a:pt x="1309" y="1726"/>
                    <a:pt x="2455" y="769"/>
                  </a:cubicBezTo>
                  <a:cubicBezTo>
                    <a:pt x="3600" y="-188"/>
                    <a:pt x="5236" y="-461"/>
                    <a:pt x="7855" y="1180"/>
                  </a:cubicBezTo>
                  <a:cubicBezTo>
                    <a:pt x="10473" y="2820"/>
                    <a:pt x="14073" y="6374"/>
                    <a:pt x="16200" y="9655"/>
                  </a:cubicBezTo>
                  <a:cubicBezTo>
                    <a:pt x="18327" y="12936"/>
                    <a:pt x="18982" y="15944"/>
                    <a:pt x="18818" y="17995"/>
                  </a:cubicBezTo>
                  <a:cubicBezTo>
                    <a:pt x="18655" y="20045"/>
                    <a:pt x="17673" y="21139"/>
                    <a:pt x="16691" y="21139"/>
                  </a:cubicBezTo>
                  <a:cubicBezTo>
                    <a:pt x="15709" y="21139"/>
                    <a:pt x="14727" y="20045"/>
                    <a:pt x="14073" y="17448"/>
                  </a:cubicBezTo>
                  <a:cubicBezTo>
                    <a:pt x="13418" y="14850"/>
                    <a:pt x="13091" y="10749"/>
                    <a:pt x="14400" y="7605"/>
                  </a:cubicBezTo>
                  <a:cubicBezTo>
                    <a:pt x="15709" y="4461"/>
                    <a:pt x="18655" y="2273"/>
                    <a:pt x="21600" y="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639138" y="331901"/>
              <a:ext cx="148263" cy="14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48" fill="norm" stroke="1" extrusionOk="0">
                  <a:moveTo>
                    <a:pt x="14713" y="1626"/>
                  </a:moveTo>
                  <a:cubicBezTo>
                    <a:pt x="12313" y="687"/>
                    <a:pt x="9913" y="-252"/>
                    <a:pt x="7213" y="61"/>
                  </a:cubicBezTo>
                  <a:cubicBezTo>
                    <a:pt x="4513" y="374"/>
                    <a:pt x="1513" y="1939"/>
                    <a:pt x="463" y="5383"/>
                  </a:cubicBezTo>
                  <a:cubicBezTo>
                    <a:pt x="-587" y="8826"/>
                    <a:pt x="313" y="14148"/>
                    <a:pt x="1513" y="17278"/>
                  </a:cubicBezTo>
                  <a:cubicBezTo>
                    <a:pt x="2713" y="20409"/>
                    <a:pt x="4213" y="21348"/>
                    <a:pt x="5713" y="21348"/>
                  </a:cubicBezTo>
                  <a:cubicBezTo>
                    <a:pt x="7213" y="21348"/>
                    <a:pt x="8713" y="20409"/>
                    <a:pt x="9763" y="19157"/>
                  </a:cubicBezTo>
                  <a:cubicBezTo>
                    <a:pt x="10813" y="17905"/>
                    <a:pt x="11413" y="16339"/>
                    <a:pt x="12013" y="14461"/>
                  </a:cubicBezTo>
                  <a:cubicBezTo>
                    <a:pt x="12613" y="12583"/>
                    <a:pt x="13213" y="10391"/>
                    <a:pt x="13663" y="10078"/>
                  </a:cubicBezTo>
                  <a:cubicBezTo>
                    <a:pt x="14113" y="9765"/>
                    <a:pt x="14413" y="11331"/>
                    <a:pt x="15463" y="13365"/>
                  </a:cubicBezTo>
                  <a:cubicBezTo>
                    <a:pt x="16513" y="15400"/>
                    <a:pt x="18313" y="17905"/>
                    <a:pt x="19363" y="19313"/>
                  </a:cubicBezTo>
                  <a:cubicBezTo>
                    <a:pt x="20413" y="20722"/>
                    <a:pt x="20713" y="21035"/>
                    <a:pt x="21013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800100" y="296017"/>
              <a:ext cx="177800" cy="1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810"/>
                  </a:moveTo>
                  <a:cubicBezTo>
                    <a:pt x="514" y="8072"/>
                    <a:pt x="1029" y="13333"/>
                    <a:pt x="1414" y="16656"/>
                  </a:cubicBezTo>
                  <a:cubicBezTo>
                    <a:pt x="1800" y="19979"/>
                    <a:pt x="2057" y="21364"/>
                    <a:pt x="2186" y="20949"/>
                  </a:cubicBezTo>
                  <a:cubicBezTo>
                    <a:pt x="2314" y="20533"/>
                    <a:pt x="2314" y="18318"/>
                    <a:pt x="2443" y="14995"/>
                  </a:cubicBezTo>
                  <a:cubicBezTo>
                    <a:pt x="2571" y="11672"/>
                    <a:pt x="2829" y="7241"/>
                    <a:pt x="3471" y="4610"/>
                  </a:cubicBezTo>
                  <a:cubicBezTo>
                    <a:pt x="4114" y="1979"/>
                    <a:pt x="5143" y="1149"/>
                    <a:pt x="6300" y="1979"/>
                  </a:cubicBezTo>
                  <a:cubicBezTo>
                    <a:pt x="7457" y="2810"/>
                    <a:pt x="8743" y="5302"/>
                    <a:pt x="9514" y="7518"/>
                  </a:cubicBezTo>
                  <a:cubicBezTo>
                    <a:pt x="10286" y="9733"/>
                    <a:pt x="10543" y="11672"/>
                    <a:pt x="10800" y="11949"/>
                  </a:cubicBezTo>
                  <a:cubicBezTo>
                    <a:pt x="11057" y="12226"/>
                    <a:pt x="11314" y="10841"/>
                    <a:pt x="11571" y="9179"/>
                  </a:cubicBezTo>
                  <a:cubicBezTo>
                    <a:pt x="11829" y="7518"/>
                    <a:pt x="12086" y="5579"/>
                    <a:pt x="12857" y="3779"/>
                  </a:cubicBezTo>
                  <a:cubicBezTo>
                    <a:pt x="13629" y="1979"/>
                    <a:pt x="14914" y="318"/>
                    <a:pt x="16071" y="41"/>
                  </a:cubicBezTo>
                  <a:cubicBezTo>
                    <a:pt x="17229" y="-236"/>
                    <a:pt x="18257" y="872"/>
                    <a:pt x="19157" y="3641"/>
                  </a:cubicBezTo>
                  <a:cubicBezTo>
                    <a:pt x="20057" y="6410"/>
                    <a:pt x="20829" y="10841"/>
                    <a:pt x="21600" y="15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003299" y="218308"/>
              <a:ext cx="120651" cy="205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13230"/>
                  </a:moveTo>
                  <a:cubicBezTo>
                    <a:pt x="3411" y="12375"/>
                    <a:pt x="6821" y="11519"/>
                    <a:pt x="9284" y="9808"/>
                  </a:cubicBezTo>
                  <a:cubicBezTo>
                    <a:pt x="11747" y="8098"/>
                    <a:pt x="13263" y="5531"/>
                    <a:pt x="13642" y="3607"/>
                  </a:cubicBezTo>
                  <a:cubicBezTo>
                    <a:pt x="14021" y="1682"/>
                    <a:pt x="13263" y="399"/>
                    <a:pt x="12126" y="78"/>
                  </a:cubicBezTo>
                  <a:cubicBezTo>
                    <a:pt x="10989" y="-243"/>
                    <a:pt x="9474" y="399"/>
                    <a:pt x="7579" y="2644"/>
                  </a:cubicBezTo>
                  <a:cubicBezTo>
                    <a:pt x="5684" y="4890"/>
                    <a:pt x="3411" y="8739"/>
                    <a:pt x="3221" y="12268"/>
                  </a:cubicBezTo>
                  <a:cubicBezTo>
                    <a:pt x="3032" y="15797"/>
                    <a:pt x="4926" y="19005"/>
                    <a:pt x="8337" y="20181"/>
                  </a:cubicBezTo>
                  <a:cubicBezTo>
                    <a:pt x="11747" y="21357"/>
                    <a:pt x="16674" y="20502"/>
                    <a:pt x="21600" y="19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162385" y="0"/>
              <a:ext cx="122432" cy="41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427" fill="norm" stroke="1" extrusionOk="0">
                  <a:moveTo>
                    <a:pt x="7503" y="0"/>
                  </a:moveTo>
                  <a:cubicBezTo>
                    <a:pt x="5703" y="0"/>
                    <a:pt x="3903" y="0"/>
                    <a:pt x="2823" y="274"/>
                  </a:cubicBezTo>
                  <a:cubicBezTo>
                    <a:pt x="1743" y="548"/>
                    <a:pt x="1383" y="1096"/>
                    <a:pt x="843" y="3015"/>
                  </a:cubicBezTo>
                  <a:cubicBezTo>
                    <a:pt x="303" y="4934"/>
                    <a:pt x="-417" y="8223"/>
                    <a:pt x="303" y="11293"/>
                  </a:cubicBezTo>
                  <a:cubicBezTo>
                    <a:pt x="1023" y="14363"/>
                    <a:pt x="3183" y="17214"/>
                    <a:pt x="4803" y="18859"/>
                  </a:cubicBezTo>
                  <a:cubicBezTo>
                    <a:pt x="6423" y="20504"/>
                    <a:pt x="7503" y="20942"/>
                    <a:pt x="8943" y="21216"/>
                  </a:cubicBezTo>
                  <a:cubicBezTo>
                    <a:pt x="10383" y="21490"/>
                    <a:pt x="12183" y="21600"/>
                    <a:pt x="14343" y="20887"/>
                  </a:cubicBezTo>
                  <a:cubicBezTo>
                    <a:pt x="16503" y="20175"/>
                    <a:pt x="19023" y="18640"/>
                    <a:pt x="20103" y="17762"/>
                  </a:cubicBezTo>
                  <a:cubicBezTo>
                    <a:pt x="21183" y="16885"/>
                    <a:pt x="20823" y="16666"/>
                    <a:pt x="20463" y="16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1155700" y="139700"/>
              <a:ext cx="279400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592"/>
                  </a:moveTo>
                  <a:cubicBezTo>
                    <a:pt x="3600" y="11008"/>
                    <a:pt x="7200" y="11423"/>
                    <a:pt x="9573" y="12462"/>
                  </a:cubicBezTo>
                  <a:cubicBezTo>
                    <a:pt x="11945" y="13500"/>
                    <a:pt x="13091" y="15162"/>
                    <a:pt x="13664" y="16512"/>
                  </a:cubicBezTo>
                  <a:cubicBezTo>
                    <a:pt x="14236" y="17862"/>
                    <a:pt x="14236" y="18900"/>
                    <a:pt x="13991" y="19835"/>
                  </a:cubicBezTo>
                  <a:cubicBezTo>
                    <a:pt x="13745" y="20769"/>
                    <a:pt x="13255" y="21600"/>
                    <a:pt x="12764" y="21600"/>
                  </a:cubicBezTo>
                  <a:cubicBezTo>
                    <a:pt x="12273" y="21600"/>
                    <a:pt x="11782" y="20769"/>
                    <a:pt x="11782" y="18588"/>
                  </a:cubicBezTo>
                  <a:cubicBezTo>
                    <a:pt x="11782" y="16408"/>
                    <a:pt x="12273" y="12877"/>
                    <a:pt x="12927" y="10592"/>
                  </a:cubicBezTo>
                  <a:cubicBezTo>
                    <a:pt x="13582" y="8308"/>
                    <a:pt x="14400" y="7269"/>
                    <a:pt x="15218" y="6542"/>
                  </a:cubicBezTo>
                  <a:cubicBezTo>
                    <a:pt x="16036" y="5815"/>
                    <a:pt x="16855" y="5400"/>
                    <a:pt x="17509" y="5815"/>
                  </a:cubicBezTo>
                  <a:cubicBezTo>
                    <a:pt x="18164" y="6231"/>
                    <a:pt x="18655" y="7477"/>
                    <a:pt x="19064" y="9242"/>
                  </a:cubicBezTo>
                  <a:cubicBezTo>
                    <a:pt x="19473" y="11008"/>
                    <a:pt x="19800" y="13292"/>
                    <a:pt x="20127" y="15058"/>
                  </a:cubicBezTo>
                  <a:cubicBezTo>
                    <a:pt x="20455" y="16823"/>
                    <a:pt x="20782" y="18069"/>
                    <a:pt x="20945" y="17965"/>
                  </a:cubicBezTo>
                  <a:cubicBezTo>
                    <a:pt x="21109" y="17862"/>
                    <a:pt x="21109" y="16408"/>
                    <a:pt x="21027" y="13812"/>
                  </a:cubicBezTo>
                  <a:cubicBezTo>
                    <a:pt x="20945" y="11215"/>
                    <a:pt x="20782" y="7477"/>
                    <a:pt x="20700" y="5088"/>
                  </a:cubicBezTo>
                  <a:cubicBezTo>
                    <a:pt x="20618" y="2700"/>
                    <a:pt x="20618" y="1662"/>
                    <a:pt x="20782" y="1038"/>
                  </a:cubicBezTo>
                  <a:cubicBezTo>
                    <a:pt x="20945" y="415"/>
                    <a:pt x="21273" y="2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1470916" y="177800"/>
              <a:ext cx="211835" cy="14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169" fill="norm" stroke="1" extrusionOk="0">
                  <a:moveTo>
                    <a:pt x="5363" y="0"/>
                  </a:moveTo>
                  <a:cubicBezTo>
                    <a:pt x="4294" y="0"/>
                    <a:pt x="3225" y="0"/>
                    <a:pt x="2262" y="2469"/>
                  </a:cubicBezTo>
                  <a:cubicBezTo>
                    <a:pt x="1300" y="4937"/>
                    <a:pt x="445" y="9874"/>
                    <a:pt x="124" y="13269"/>
                  </a:cubicBezTo>
                  <a:cubicBezTo>
                    <a:pt x="-197" y="16663"/>
                    <a:pt x="17" y="18514"/>
                    <a:pt x="1835" y="19749"/>
                  </a:cubicBezTo>
                  <a:cubicBezTo>
                    <a:pt x="3653" y="20983"/>
                    <a:pt x="7074" y="21600"/>
                    <a:pt x="10603" y="20829"/>
                  </a:cubicBezTo>
                  <a:cubicBezTo>
                    <a:pt x="14132" y="20057"/>
                    <a:pt x="17767" y="17897"/>
                    <a:pt x="21403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647700" y="787400"/>
              <a:ext cx="571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200" y="18568"/>
                    <a:pt x="8800" y="15537"/>
                    <a:pt x="5200" y="11937"/>
                  </a:cubicBezTo>
                  <a:cubicBezTo>
                    <a:pt x="1600" y="8337"/>
                    <a:pt x="800" y="4168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544372" y="469900"/>
              <a:ext cx="2910028" cy="35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61" fill="norm" stroke="1" extrusionOk="0">
                  <a:moveTo>
                    <a:pt x="483" y="19286"/>
                  </a:moveTo>
                  <a:cubicBezTo>
                    <a:pt x="358" y="19671"/>
                    <a:pt x="232" y="20057"/>
                    <a:pt x="138" y="20443"/>
                  </a:cubicBezTo>
                  <a:cubicBezTo>
                    <a:pt x="44" y="20829"/>
                    <a:pt x="-19" y="21214"/>
                    <a:pt x="5" y="21407"/>
                  </a:cubicBezTo>
                  <a:cubicBezTo>
                    <a:pt x="28" y="21600"/>
                    <a:pt x="138" y="21600"/>
                    <a:pt x="491" y="21471"/>
                  </a:cubicBezTo>
                  <a:cubicBezTo>
                    <a:pt x="844" y="21343"/>
                    <a:pt x="1441" y="21086"/>
                    <a:pt x="2053" y="20507"/>
                  </a:cubicBezTo>
                  <a:cubicBezTo>
                    <a:pt x="2665" y="19929"/>
                    <a:pt x="3293" y="19029"/>
                    <a:pt x="3929" y="18257"/>
                  </a:cubicBezTo>
                  <a:cubicBezTo>
                    <a:pt x="4565" y="17486"/>
                    <a:pt x="5208" y="16843"/>
                    <a:pt x="5797" y="16200"/>
                  </a:cubicBezTo>
                  <a:cubicBezTo>
                    <a:pt x="6386" y="15557"/>
                    <a:pt x="6919" y="14914"/>
                    <a:pt x="7508" y="14336"/>
                  </a:cubicBezTo>
                  <a:cubicBezTo>
                    <a:pt x="8097" y="13757"/>
                    <a:pt x="8740" y="13243"/>
                    <a:pt x="9368" y="12729"/>
                  </a:cubicBezTo>
                  <a:cubicBezTo>
                    <a:pt x="9996" y="12214"/>
                    <a:pt x="10608" y="11700"/>
                    <a:pt x="11221" y="11186"/>
                  </a:cubicBezTo>
                  <a:cubicBezTo>
                    <a:pt x="11833" y="10671"/>
                    <a:pt x="12445" y="10157"/>
                    <a:pt x="13034" y="9643"/>
                  </a:cubicBezTo>
                  <a:cubicBezTo>
                    <a:pt x="13622" y="9129"/>
                    <a:pt x="14187" y="8614"/>
                    <a:pt x="14807" y="8036"/>
                  </a:cubicBezTo>
                  <a:cubicBezTo>
                    <a:pt x="15428" y="7457"/>
                    <a:pt x="16103" y="6814"/>
                    <a:pt x="16715" y="6171"/>
                  </a:cubicBezTo>
                  <a:cubicBezTo>
                    <a:pt x="17327" y="5529"/>
                    <a:pt x="17876" y="4886"/>
                    <a:pt x="18449" y="4243"/>
                  </a:cubicBezTo>
                  <a:cubicBezTo>
                    <a:pt x="19022" y="3600"/>
                    <a:pt x="19619" y="2957"/>
                    <a:pt x="20145" y="2250"/>
                  </a:cubicBezTo>
                  <a:cubicBezTo>
                    <a:pt x="20671" y="1543"/>
                    <a:pt x="21126" y="771"/>
                    <a:pt x="215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95366" y="1254967"/>
              <a:ext cx="322033" cy="487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59" fill="norm" stroke="1" extrusionOk="0">
                  <a:moveTo>
                    <a:pt x="834" y="2057"/>
                  </a:moveTo>
                  <a:cubicBezTo>
                    <a:pt x="3639" y="1685"/>
                    <a:pt x="6444" y="1313"/>
                    <a:pt x="8127" y="940"/>
                  </a:cubicBezTo>
                  <a:cubicBezTo>
                    <a:pt x="9810" y="568"/>
                    <a:pt x="10371" y="195"/>
                    <a:pt x="10161" y="56"/>
                  </a:cubicBezTo>
                  <a:cubicBezTo>
                    <a:pt x="9951" y="-84"/>
                    <a:pt x="8969" y="9"/>
                    <a:pt x="7216" y="661"/>
                  </a:cubicBezTo>
                  <a:cubicBezTo>
                    <a:pt x="5462" y="1313"/>
                    <a:pt x="2938" y="2523"/>
                    <a:pt x="1535" y="3687"/>
                  </a:cubicBezTo>
                  <a:cubicBezTo>
                    <a:pt x="133" y="4850"/>
                    <a:pt x="-148" y="5968"/>
                    <a:pt x="62" y="6713"/>
                  </a:cubicBezTo>
                  <a:cubicBezTo>
                    <a:pt x="273" y="7457"/>
                    <a:pt x="974" y="7830"/>
                    <a:pt x="2236" y="8156"/>
                  </a:cubicBezTo>
                  <a:cubicBezTo>
                    <a:pt x="3499" y="8482"/>
                    <a:pt x="5322" y="8761"/>
                    <a:pt x="6304" y="9133"/>
                  </a:cubicBezTo>
                  <a:cubicBezTo>
                    <a:pt x="7286" y="9506"/>
                    <a:pt x="7426" y="9971"/>
                    <a:pt x="7146" y="10344"/>
                  </a:cubicBezTo>
                  <a:cubicBezTo>
                    <a:pt x="6865" y="10716"/>
                    <a:pt x="6164" y="10995"/>
                    <a:pt x="5322" y="11414"/>
                  </a:cubicBezTo>
                  <a:cubicBezTo>
                    <a:pt x="4481" y="11833"/>
                    <a:pt x="3499" y="12392"/>
                    <a:pt x="3358" y="12764"/>
                  </a:cubicBezTo>
                  <a:cubicBezTo>
                    <a:pt x="3218" y="13137"/>
                    <a:pt x="3920" y="13323"/>
                    <a:pt x="5392" y="13276"/>
                  </a:cubicBezTo>
                  <a:cubicBezTo>
                    <a:pt x="6865" y="13230"/>
                    <a:pt x="9109" y="12950"/>
                    <a:pt x="11283" y="12392"/>
                  </a:cubicBezTo>
                  <a:cubicBezTo>
                    <a:pt x="13457" y="11833"/>
                    <a:pt x="15561" y="10995"/>
                    <a:pt x="16753" y="10344"/>
                  </a:cubicBezTo>
                  <a:cubicBezTo>
                    <a:pt x="17946" y="9692"/>
                    <a:pt x="18226" y="9226"/>
                    <a:pt x="17805" y="8947"/>
                  </a:cubicBezTo>
                  <a:cubicBezTo>
                    <a:pt x="17384" y="8668"/>
                    <a:pt x="16262" y="8575"/>
                    <a:pt x="15351" y="8714"/>
                  </a:cubicBezTo>
                  <a:cubicBezTo>
                    <a:pt x="14439" y="8854"/>
                    <a:pt x="13738" y="9226"/>
                    <a:pt x="14018" y="9366"/>
                  </a:cubicBezTo>
                  <a:cubicBezTo>
                    <a:pt x="14299" y="9506"/>
                    <a:pt x="15561" y="9413"/>
                    <a:pt x="16613" y="9413"/>
                  </a:cubicBezTo>
                  <a:cubicBezTo>
                    <a:pt x="17665" y="9413"/>
                    <a:pt x="18507" y="9506"/>
                    <a:pt x="19138" y="9738"/>
                  </a:cubicBezTo>
                  <a:cubicBezTo>
                    <a:pt x="19769" y="9971"/>
                    <a:pt x="20190" y="10344"/>
                    <a:pt x="20610" y="11414"/>
                  </a:cubicBezTo>
                  <a:cubicBezTo>
                    <a:pt x="21031" y="12485"/>
                    <a:pt x="21452" y="14254"/>
                    <a:pt x="21312" y="15930"/>
                  </a:cubicBezTo>
                  <a:cubicBezTo>
                    <a:pt x="21171" y="17606"/>
                    <a:pt x="20470" y="19188"/>
                    <a:pt x="19488" y="20119"/>
                  </a:cubicBezTo>
                  <a:cubicBezTo>
                    <a:pt x="18507" y="21050"/>
                    <a:pt x="17244" y="21330"/>
                    <a:pt x="16262" y="21423"/>
                  </a:cubicBezTo>
                  <a:cubicBezTo>
                    <a:pt x="15281" y="21516"/>
                    <a:pt x="14579" y="21423"/>
                    <a:pt x="14439" y="21190"/>
                  </a:cubicBezTo>
                  <a:cubicBezTo>
                    <a:pt x="14299" y="20957"/>
                    <a:pt x="14720" y="20585"/>
                    <a:pt x="15561" y="20166"/>
                  </a:cubicBezTo>
                  <a:cubicBezTo>
                    <a:pt x="16403" y="19747"/>
                    <a:pt x="17665" y="19282"/>
                    <a:pt x="18927" y="18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03495" y="1593850"/>
              <a:ext cx="334655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2323" y="20618"/>
                  </a:moveTo>
                  <a:cubicBezTo>
                    <a:pt x="1236" y="21109"/>
                    <a:pt x="150" y="21600"/>
                    <a:pt x="14" y="21600"/>
                  </a:cubicBezTo>
                  <a:cubicBezTo>
                    <a:pt x="-122" y="21600"/>
                    <a:pt x="693" y="21109"/>
                    <a:pt x="3410" y="18164"/>
                  </a:cubicBezTo>
                  <a:cubicBezTo>
                    <a:pt x="6127" y="15218"/>
                    <a:pt x="10746" y="9818"/>
                    <a:pt x="14074" y="6382"/>
                  </a:cubicBezTo>
                  <a:cubicBezTo>
                    <a:pt x="17403" y="2945"/>
                    <a:pt x="19440" y="1473"/>
                    <a:pt x="214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08000" y="142874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527050" y="15176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946150" y="1327150"/>
              <a:ext cx="381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731"/>
                    <a:pt x="4800" y="9463"/>
                    <a:pt x="6000" y="12857"/>
                  </a:cubicBezTo>
                  <a:cubicBezTo>
                    <a:pt x="7200" y="16251"/>
                    <a:pt x="7200" y="18309"/>
                    <a:pt x="9600" y="19543"/>
                  </a:cubicBezTo>
                  <a:cubicBezTo>
                    <a:pt x="12000" y="20777"/>
                    <a:pt x="16800" y="21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1039478" y="1343755"/>
              <a:ext cx="102580" cy="173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043" fill="norm" stroke="1" extrusionOk="0">
                  <a:moveTo>
                    <a:pt x="13090" y="297"/>
                  </a:moveTo>
                  <a:cubicBezTo>
                    <a:pt x="10973" y="40"/>
                    <a:pt x="8855" y="-217"/>
                    <a:pt x="6949" y="297"/>
                  </a:cubicBezTo>
                  <a:cubicBezTo>
                    <a:pt x="5043" y="812"/>
                    <a:pt x="3349" y="2097"/>
                    <a:pt x="1867" y="5054"/>
                  </a:cubicBezTo>
                  <a:cubicBezTo>
                    <a:pt x="385" y="8012"/>
                    <a:pt x="-886" y="12640"/>
                    <a:pt x="808" y="15726"/>
                  </a:cubicBezTo>
                  <a:cubicBezTo>
                    <a:pt x="2502" y="18812"/>
                    <a:pt x="7161" y="20354"/>
                    <a:pt x="10549" y="20869"/>
                  </a:cubicBezTo>
                  <a:cubicBezTo>
                    <a:pt x="13938" y="21383"/>
                    <a:pt x="16055" y="20869"/>
                    <a:pt x="17749" y="17912"/>
                  </a:cubicBezTo>
                  <a:cubicBezTo>
                    <a:pt x="19443" y="14954"/>
                    <a:pt x="20714" y="9554"/>
                    <a:pt x="20502" y="6469"/>
                  </a:cubicBezTo>
                  <a:cubicBezTo>
                    <a:pt x="20290" y="3383"/>
                    <a:pt x="18596" y="2612"/>
                    <a:pt x="16690" y="2483"/>
                  </a:cubicBezTo>
                  <a:cubicBezTo>
                    <a:pt x="14785" y="2354"/>
                    <a:pt x="12667" y="2869"/>
                    <a:pt x="12243" y="3512"/>
                  </a:cubicBezTo>
                  <a:cubicBezTo>
                    <a:pt x="11820" y="4154"/>
                    <a:pt x="13090" y="4926"/>
                    <a:pt x="14361" y="5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1227495" y="1366711"/>
              <a:ext cx="149363" cy="13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0313" fill="norm" stroke="1" extrusionOk="0">
                  <a:moveTo>
                    <a:pt x="12155" y="723"/>
                  </a:moveTo>
                  <a:cubicBezTo>
                    <a:pt x="10676" y="97"/>
                    <a:pt x="9196" y="-529"/>
                    <a:pt x="6977" y="723"/>
                  </a:cubicBezTo>
                  <a:cubicBezTo>
                    <a:pt x="4758" y="1975"/>
                    <a:pt x="1799" y="5106"/>
                    <a:pt x="616" y="8393"/>
                  </a:cubicBezTo>
                  <a:cubicBezTo>
                    <a:pt x="-568" y="11680"/>
                    <a:pt x="24" y="15123"/>
                    <a:pt x="1799" y="17471"/>
                  </a:cubicBezTo>
                  <a:cubicBezTo>
                    <a:pt x="3574" y="19819"/>
                    <a:pt x="6533" y="21071"/>
                    <a:pt x="9936" y="19819"/>
                  </a:cubicBezTo>
                  <a:cubicBezTo>
                    <a:pt x="13339" y="18567"/>
                    <a:pt x="17185" y="14810"/>
                    <a:pt x="19109" y="11836"/>
                  </a:cubicBezTo>
                  <a:cubicBezTo>
                    <a:pt x="21032" y="8862"/>
                    <a:pt x="21032" y="6671"/>
                    <a:pt x="20736" y="4793"/>
                  </a:cubicBezTo>
                  <a:cubicBezTo>
                    <a:pt x="20440" y="2914"/>
                    <a:pt x="19848" y="1349"/>
                    <a:pt x="18813" y="880"/>
                  </a:cubicBezTo>
                  <a:cubicBezTo>
                    <a:pt x="17777" y="410"/>
                    <a:pt x="16298" y="1036"/>
                    <a:pt x="14818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597788" y="1201965"/>
              <a:ext cx="262763" cy="36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45" fill="norm" stroke="1" extrusionOk="0">
                  <a:moveTo>
                    <a:pt x="15749" y="3577"/>
                  </a:moveTo>
                  <a:cubicBezTo>
                    <a:pt x="14539" y="2350"/>
                    <a:pt x="13329" y="1122"/>
                    <a:pt x="12206" y="509"/>
                  </a:cubicBezTo>
                  <a:cubicBezTo>
                    <a:pt x="11083" y="-105"/>
                    <a:pt x="10046" y="-105"/>
                    <a:pt x="9096" y="202"/>
                  </a:cubicBezTo>
                  <a:cubicBezTo>
                    <a:pt x="8145" y="509"/>
                    <a:pt x="7281" y="1122"/>
                    <a:pt x="6763" y="2595"/>
                  </a:cubicBezTo>
                  <a:cubicBezTo>
                    <a:pt x="6245" y="4068"/>
                    <a:pt x="6072" y="6400"/>
                    <a:pt x="6417" y="8915"/>
                  </a:cubicBezTo>
                  <a:cubicBezTo>
                    <a:pt x="6763" y="11431"/>
                    <a:pt x="7627" y="14131"/>
                    <a:pt x="8059" y="15850"/>
                  </a:cubicBezTo>
                  <a:cubicBezTo>
                    <a:pt x="8491" y="17568"/>
                    <a:pt x="8491" y="18304"/>
                    <a:pt x="8405" y="19040"/>
                  </a:cubicBezTo>
                  <a:cubicBezTo>
                    <a:pt x="8318" y="19777"/>
                    <a:pt x="8145" y="20513"/>
                    <a:pt x="7541" y="20943"/>
                  </a:cubicBezTo>
                  <a:cubicBezTo>
                    <a:pt x="6936" y="21372"/>
                    <a:pt x="5899" y="21495"/>
                    <a:pt x="4603" y="21127"/>
                  </a:cubicBezTo>
                  <a:cubicBezTo>
                    <a:pt x="3307" y="20759"/>
                    <a:pt x="1752" y="19900"/>
                    <a:pt x="888" y="19163"/>
                  </a:cubicBezTo>
                  <a:cubicBezTo>
                    <a:pt x="24" y="18427"/>
                    <a:pt x="-149" y="17813"/>
                    <a:pt x="110" y="17322"/>
                  </a:cubicBezTo>
                  <a:cubicBezTo>
                    <a:pt x="369" y="16831"/>
                    <a:pt x="1061" y="16463"/>
                    <a:pt x="2875" y="15911"/>
                  </a:cubicBezTo>
                  <a:cubicBezTo>
                    <a:pt x="4689" y="15359"/>
                    <a:pt x="7627" y="14622"/>
                    <a:pt x="10133" y="13518"/>
                  </a:cubicBezTo>
                  <a:cubicBezTo>
                    <a:pt x="12638" y="12413"/>
                    <a:pt x="14712" y="10940"/>
                    <a:pt x="16094" y="9222"/>
                  </a:cubicBezTo>
                  <a:cubicBezTo>
                    <a:pt x="17477" y="7504"/>
                    <a:pt x="18168" y="5540"/>
                    <a:pt x="18773" y="4313"/>
                  </a:cubicBezTo>
                  <a:cubicBezTo>
                    <a:pt x="19377" y="3086"/>
                    <a:pt x="19896" y="2595"/>
                    <a:pt x="20155" y="2840"/>
                  </a:cubicBezTo>
                  <a:cubicBezTo>
                    <a:pt x="20414" y="3086"/>
                    <a:pt x="20414" y="4068"/>
                    <a:pt x="20328" y="6215"/>
                  </a:cubicBezTo>
                  <a:cubicBezTo>
                    <a:pt x="20241" y="8363"/>
                    <a:pt x="20069" y="11677"/>
                    <a:pt x="20241" y="13947"/>
                  </a:cubicBezTo>
                  <a:cubicBezTo>
                    <a:pt x="20414" y="16218"/>
                    <a:pt x="20933" y="17445"/>
                    <a:pt x="21451" y="18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886313" y="1377949"/>
              <a:ext cx="12337" cy="16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35" fill="norm" stroke="1" extrusionOk="0">
                  <a:moveTo>
                    <a:pt x="20982" y="10940"/>
                  </a:moveTo>
                  <a:cubicBezTo>
                    <a:pt x="13782" y="12343"/>
                    <a:pt x="6582" y="13745"/>
                    <a:pt x="2982" y="15849"/>
                  </a:cubicBezTo>
                  <a:cubicBezTo>
                    <a:pt x="-618" y="17953"/>
                    <a:pt x="-618" y="20758"/>
                    <a:pt x="1182" y="21179"/>
                  </a:cubicBezTo>
                  <a:cubicBezTo>
                    <a:pt x="2982" y="21600"/>
                    <a:pt x="6582" y="19636"/>
                    <a:pt x="8382" y="15709"/>
                  </a:cubicBezTo>
                  <a:cubicBezTo>
                    <a:pt x="10182" y="11782"/>
                    <a:pt x="10182" y="5891"/>
                    <a:pt x="101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947285" y="1399381"/>
              <a:ext cx="102605" cy="333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152" fill="norm" stroke="1" extrusionOk="0">
                  <a:moveTo>
                    <a:pt x="2974" y="3874"/>
                  </a:moveTo>
                  <a:cubicBezTo>
                    <a:pt x="4668" y="8033"/>
                    <a:pt x="6362" y="12192"/>
                    <a:pt x="6998" y="14942"/>
                  </a:cubicBezTo>
                  <a:cubicBezTo>
                    <a:pt x="7633" y="17692"/>
                    <a:pt x="7210" y="19034"/>
                    <a:pt x="6362" y="19973"/>
                  </a:cubicBezTo>
                  <a:cubicBezTo>
                    <a:pt x="5515" y="20912"/>
                    <a:pt x="4245" y="21449"/>
                    <a:pt x="3186" y="20979"/>
                  </a:cubicBezTo>
                  <a:cubicBezTo>
                    <a:pt x="2127" y="20510"/>
                    <a:pt x="1280" y="19034"/>
                    <a:pt x="645" y="16284"/>
                  </a:cubicBezTo>
                  <a:cubicBezTo>
                    <a:pt x="10" y="13533"/>
                    <a:pt x="-414" y="9509"/>
                    <a:pt x="645" y="6691"/>
                  </a:cubicBezTo>
                  <a:cubicBezTo>
                    <a:pt x="1704" y="3874"/>
                    <a:pt x="4245" y="2264"/>
                    <a:pt x="6362" y="1258"/>
                  </a:cubicBezTo>
                  <a:cubicBezTo>
                    <a:pt x="8480" y="251"/>
                    <a:pt x="10174" y="-151"/>
                    <a:pt x="12927" y="50"/>
                  </a:cubicBezTo>
                  <a:cubicBezTo>
                    <a:pt x="15680" y="251"/>
                    <a:pt x="19492" y="1056"/>
                    <a:pt x="20339" y="2264"/>
                  </a:cubicBezTo>
                  <a:cubicBezTo>
                    <a:pt x="21186" y="3471"/>
                    <a:pt x="19068" y="5081"/>
                    <a:pt x="16951" y="5953"/>
                  </a:cubicBezTo>
                  <a:cubicBezTo>
                    <a:pt x="14833" y="6825"/>
                    <a:pt x="12715" y="6960"/>
                    <a:pt x="10598" y="7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2095987" y="1337733"/>
              <a:ext cx="69364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386" fill="norm" stroke="1" extrusionOk="0">
                  <a:moveTo>
                    <a:pt x="20818" y="214"/>
                  </a:moveTo>
                  <a:cubicBezTo>
                    <a:pt x="17642" y="0"/>
                    <a:pt x="14465" y="-214"/>
                    <a:pt x="10336" y="428"/>
                  </a:cubicBezTo>
                  <a:cubicBezTo>
                    <a:pt x="6206" y="1069"/>
                    <a:pt x="1124" y="2566"/>
                    <a:pt x="171" y="4384"/>
                  </a:cubicBezTo>
                  <a:cubicBezTo>
                    <a:pt x="-782" y="6202"/>
                    <a:pt x="2394" y="8340"/>
                    <a:pt x="5889" y="10265"/>
                  </a:cubicBezTo>
                  <a:cubicBezTo>
                    <a:pt x="9383" y="12190"/>
                    <a:pt x="13194" y="13901"/>
                    <a:pt x="15100" y="15398"/>
                  </a:cubicBezTo>
                  <a:cubicBezTo>
                    <a:pt x="17006" y="16895"/>
                    <a:pt x="17006" y="18178"/>
                    <a:pt x="15100" y="19140"/>
                  </a:cubicBezTo>
                  <a:cubicBezTo>
                    <a:pt x="13194" y="20103"/>
                    <a:pt x="9383" y="20744"/>
                    <a:pt x="5571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2216149" y="1504950"/>
              <a:ext cx="25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2698749" y="1352550"/>
              <a:ext cx="190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2698749" y="1292954"/>
              <a:ext cx="444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0" y="11040"/>
                    <a:pt x="0" y="1783"/>
                    <a:pt x="3600" y="240"/>
                  </a:cubicBezTo>
                  <a:cubicBezTo>
                    <a:pt x="7200" y="-1303"/>
                    <a:pt x="14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2793999" y="1327149"/>
              <a:ext cx="76721" cy="19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349" fill="norm" stroke="1" extrusionOk="0">
                  <a:moveTo>
                    <a:pt x="14011" y="0"/>
                  </a:moveTo>
                  <a:cubicBezTo>
                    <a:pt x="9924" y="227"/>
                    <a:pt x="5838" y="455"/>
                    <a:pt x="3795" y="1137"/>
                  </a:cubicBezTo>
                  <a:cubicBezTo>
                    <a:pt x="1751" y="1819"/>
                    <a:pt x="1751" y="2956"/>
                    <a:pt x="4670" y="4888"/>
                  </a:cubicBezTo>
                  <a:cubicBezTo>
                    <a:pt x="7589" y="6821"/>
                    <a:pt x="13427" y="9549"/>
                    <a:pt x="16930" y="11482"/>
                  </a:cubicBezTo>
                  <a:cubicBezTo>
                    <a:pt x="20432" y="13415"/>
                    <a:pt x="21600" y="14552"/>
                    <a:pt x="21016" y="16143"/>
                  </a:cubicBezTo>
                  <a:cubicBezTo>
                    <a:pt x="20432" y="17735"/>
                    <a:pt x="18097" y="19781"/>
                    <a:pt x="14303" y="20691"/>
                  </a:cubicBezTo>
                  <a:cubicBezTo>
                    <a:pt x="10508" y="21600"/>
                    <a:pt x="5254" y="21373"/>
                    <a:pt x="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3271698" y="1117600"/>
              <a:ext cx="239853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3849" y="0"/>
                  </a:moveTo>
                  <a:cubicBezTo>
                    <a:pt x="2902" y="1680"/>
                    <a:pt x="1954" y="3360"/>
                    <a:pt x="1481" y="6420"/>
                  </a:cubicBezTo>
                  <a:cubicBezTo>
                    <a:pt x="1007" y="9480"/>
                    <a:pt x="1007" y="13920"/>
                    <a:pt x="1102" y="16500"/>
                  </a:cubicBezTo>
                  <a:cubicBezTo>
                    <a:pt x="1196" y="19080"/>
                    <a:pt x="1386" y="19800"/>
                    <a:pt x="1765" y="20400"/>
                  </a:cubicBezTo>
                  <a:cubicBezTo>
                    <a:pt x="2144" y="21000"/>
                    <a:pt x="2712" y="21480"/>
                    <a:pt x="2996" y="21420"/>
                  </a:cubicBezTo>
                  <a:cubicBezTo>
                    <a:pt x="3281" y="21360"/>
                    <a:pt x="3281" y="20760"/>
                    <a:pt x="2996" y="19740"/>
                  </a:cubicBezTo>
                  <a:cubicBezTo>
                    <a:pt x="2712" y="18720"/>
                    <a:pt x="2144" y="17280"/>
                    <a:pt x="1575" y="16260"/>
                  </a:cubicBezTo>
                  <a:cubicBezTo>
                    <a:pt x="1007" y="15240"/>
                    <a:pt x="438" y="14640"/>
                    <a:pt x="154" y="14040"/>
                  </a:cubicBezTo>
                  <a:cubicBezTo>
                    <a:pt x="-130" y="13440"/>
                    <a:pt x="-130" y="12840"/>
                    <a:pt x="1102" y="11220"/>
                  </a:cubicBezTo>
                  <a:cubicBezTo>
                    <a:pt x="2333" y="9600"/>
                    <a:pt x="4796" y="6960"/>
                    <a:pt x="6312" y="5280"/>
                  </a:cubicBezTo>
                  <a:cubicBezTo>
                    <a:pt x="7828" y="3600"/>
                    <a:pt x="8396" y="2880"/>
                    <a:pt x="8965" y="2220"/>
                  </a:cubicBezTo>
                  <a:cubicBezTo>
                    <a:pt x="9533" y="1560"/>
                    <a:pt x="10102" y="960"/>
                    <a:pt x="10575" y="1020"/>
                  </a:cubicBezTo>
                  <a:cubicBezTo>
                    <a:pt x="11049" y="1080"/>
                    <a:pt x="11428" y="1800"/>
                    <a:pt x="11523" y="4380"/>
                  </a:cubicBezTo>
                  <a:cubicBezTo>
                    <a:pt x="11617" y="6960"/>
                    <a:pt x="11428" y="11400"/>
                    <a:pt x="11238" y="14340"/>
                  </a:cubicBezTo>
                  <a:cubicBezTo>
                    <a:pt x="11049" y="17280"/>
                    <a:pt x="10859" y="18720"/>
                    <a:pt x="10481" y="19800"/>
                  </a:cubicBezTo>
                  <a:cubicBezTo>
                    <a:pt x="10102" y="20880"/>
                    <a:pt x="9533" y="21600"/>
                    <a:pt x="9344" y="21600"/>
                  </a:cubicBezTo>
                  <a:cubicBezTo>
                    <a:pt x="9154" y="21600"/>
                    <a:pt x="9344" y="20880"/>
                    <a:pt x="10196" y="19500"/>
                  </a:cubicBezTo>
                  <a:cubicBezTo>
                    <a:pt x="11049" y="18120"/>
                    <a:pt x="12565" y="16080"/>
                    <a:pt x="13702" y="14880"/>
                  </a:cubicBezTo>
                  <a:cubicBezTo>
                    <a:pt x="14838" y="13680"/>
                    <a:pt x="15596" y="13320"/>
                    <a:pt x="16354" y="13380"/>
                  </a:cubicBezTo>
                  <a:cubicBezTo>
                    <a:pt x="17112" y="13440"/>
                    <a:pt x="17870" y="13920"/>
                    <a:pt x="18723" y="15300"/>
                  </a:cubicBezTo>
                  <a:cubicBezTo>
                    <a:pt x="19575" y="16680"/>
                    <a:pt x="20523" y="18960"/>
                    <a:pt x="2147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230519" y="2153592"/>
              <a:ext cx="175881" cy="37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04" fill="norm" stroke="1" extrusionOk="0">
                  <a:moveTo>
                    <a:pt x="9796" y="2842"/>
                  </a:moveTo>
                  <a:cubicBezTo>
                    <a:pt x="9796" y="2239"/>
                    <a:pt x="9796" y="1635"/>
                    <a:pt x="9153" y="1092"/>
                  </a:cubicBezTo>
                  <a:cubicBezTo>
                    <a:pt x="8510" y="549"/>
                    <a:pt x="7224" y="67"/>
                    <a:pt x="6067" y="6"/>
                  </a:cubicBezTo>
                  <a:cubicBezTo>
                    <a:pt x="4910" y="-54"/>
                    <a:pt x="3881" y="308"/>
                    <a:pt x="2853" y="791"/>
                  </a:cubicBezTo>
                  <a:cubicBezTo>
                    <a:pt x="1824" y="1273"/>
                    <a:pt x="796" y="1877"/>
                    <a:pt x="281" y="2540"/>
                  </a:cubicBezTo>
                  <a:cubicBezTo>
                    <a:pt x="-233" y="3204"/>
                    <a:pt x="-233" y="3928"/>
                    <a:pt x="1953" y="4652"/>
                  </a:cubicBezTo>
                  <a:cubicBezTo>
                    <a:pt x="4138" y="5376"/>
                    <a:pt x="8510" y="6100"/>
                    <a:pt x="11467" y="6764"/>
                  </a:cubicBezTo>
                  <a:cubicBezTo>
                    <a:pt x="14424" y="7428"/>
                    <a:pt x="15967" y="8031"/>
                    <a:pt x="15710" y="9057"/>
                  </a:cubicBezTo>
                  <a:cubicBezTo>
                    <a:pt x="15453" y="10082"/>
                    <a:pt x="13396" y="11530"/>
                    <a:pt x="11724" y="12315"/>
                  </a:cubicBezTo>
                  <a:cubicBezTo>
                    <a:pt x="10053" y="13099"/>
                    <a:pt x="8767" y="13220"/>
                    <a:pt x="7353" y="13220"/>
                  </a:cubicBezTo>
                  <a:cubicBezTo>
                    <a:pt x="5938" y="13220"/>
                    <a:pt x="4396" y="13099"/>
                    <a:pt x="4267" y="12978"/>
                  </a:cubicBezTo>
                  <a:cubicBezTo>
                    <a:pt x="4138" y="12858"/>
                    <a:pt x="5424" y="12737"/>
                    <a:pt x="6324" y="12978"/>
                  </a:cubicBezTo>
                  <a:cubicBezTo>
                    <a:pt x="7224" y="13220"/>
                    <a:pt x="7738" y="13823"/>
                    <a:pt x="7738" y="14788"/>
                  </a:cubicBezTo>
                  <a:cubicBezTo>
                    <a:pt x="7738" y="15754"/>
                    <a:pt x="7224" y="17081"/>
                    <a:pt x="6967" y="18107"/>
                  </a:cubicBezTo>
                  <a:cubicBezTo>
                    <a:pt x="6710" y="19133"/>
                    <a:pt x="6710" y="19857"/>
                    <a:pt x="7096" y="20460"/>
                  </a:cubicBezTo>
                  <a:cubicBezTo>
                    <a:pt x="7481" y="21063"/>
                    <a:pt x="8253" y="21546"/>
                    <a:pt x="10696" y="21365"/>
                  </a:cubicBezTo>
                  <a:cubicBezTo>
                    <a:pt x="13138" y="21184"/>
                    <a:pt x="17253" y="20339"/>
                    <a:pt x="21367" y="19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419100" y="2279650"/>
              <a:ext cx="1778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3733"/>
                    <a:pt x="7714" y="7467"/>
                    <a:pt x="11314" y="11067"/>
                  </a:cubicBezTo>
                  <a:cubicBezTo>
                    <a:pt x="14914" y="14667"/>
                    <a:pt x="18257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455247" y="2254249"/>
              <a:ext cx="14165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21258" y="0"/>
                  </a:moveTo>
                  <a:cubicBezTo>
                    <a:pt x="18082" y="1234"/>
                    <a:pt x="14905" y="2469"/>
                    <a:pt x="11411" y="5554"/>
                  </a:cubicBezTo>
                  <a:cubicBezTo>
                    <a:pt x="7917" y="8640"/>
                    <a:pt x="4105" y="13577"/>
                    <a:pt x="2040" y="16560"/>
                  </a:cubicBezTo>
                  <a:cubicBezTo>
                    <a:pt x="-24" y="19543"/>
                    <a:pt x="-342" y="20571"/>
                    <a:pt x="293" y="21086"/>
                  </a:cubicBezTo>
                  <a:cubicBezTo>
                    <a:pt x="929" y="21600"/>
                    <a:pt x="2517" y="21600"/>
                    <a:pt x="41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622300" y="2400300"/>
              <a:ext cx="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730250" y="242570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965199" y="24257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250950" y="2197099"/>
              <a:ext cx="139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5169"/>
                    <a:pt x="10473" y="10338"/>
                    <a:pt x="13745" y="13846"/>
                  </a:cubicBezTo>
                  <a:cubicBezTo>
                    <a:pt x="17018" y="17354"/>
                    <a:pt x="18327" y="19200"/>
                    <a:pt x="19309" y="20215"/>
                  </a:cubicBezTo>
                  <a:cubicBezTo>
                    <a:pt x="20291" y="21231"/>
                    <a:pt x="20945" y="214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284401" y="2190749"/>
              <a:ext cx="12529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21311" y="0"/>
                  </a:moveTo>
                  <a:cubicBezTo>
                    <a:pt x="19511" y="0"/>
                    <a:pt x="17711" y="0"/>
                    <a:pt x="14831" y="1763"/>
                  </a:cubicBezTo>
                  <a:cubicBezTo>
                    <a:pt x="11951" y="3527"/>
                    <a:pt x="7991" y="7053"/>
                    <a:pt x="5111" y="10286"/>
                  </a:cubicBezTo>
                  <a:cubicBezTo>
                    <a:pt x="2231" y="13518"/>
                    <a:pt x="431" y="16457"/>
                    <a:pt x="71" y="18294"/>
                  </a:cubicBezTo>
                  <a:cubicBezTo>
                    <a:pt x="-289" y="20131"/>
                    <a:pt x="791" y="20865"/>
                    <a:pt x="18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441955" y="2400300"/>
              <a:ext cx="31246" cy="10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012" fill="norm" stroke="1" extrusionOk="0">
                  <a:moveTo>
                    <a:pt x="3976" y="0"/>
                  </a:moveTo>
                  <a:cubicBezTo>
                    <a:pt x="2536" y="4408"/>
                    <a:pt x="1096" y="8816"/>
                    <a:pt x="376" y="12563"/>
                  </a:cubicBezTo>
                  <a:cubicBezTo>
                    <a:pt x="-344" y="16310"/>
                    <a:pt x="-344" y="19396"/>
                    <a:pt x="3256" y="20498"/>
                  </a:cubicBezTo>
                  <a:cubicBezTo>
                    <a:pt x="6856" y="21600"/>
                    <a:pt x="14056" y="20718"/>
                    <a:pt x="21256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507865" y="2381250"/>
              <a:ext cx="170476" cy="10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49" fill="norm" stroke="1" extrusionOk="0">
                  <a:moveTo>
                    <a:pt x="5169" y="5400"/>
                  </a:moveTo>
                  <a:cubicBezTo>
                    <a:pt x="3852" y="5850"/>
                    <a:pt x="2535" y="6300"/>
                    <a:pt x="1613" y="7875"/>
                  </a:cubicBezTo>
                  <a:cubicBezTo>
                    <a:pt x="691" y="9450"/>
                    <a:pt x="164" y="12150"/>
                    <a:pt x="33" y="14625"/>
                  </a:cubicBezTo>
                  <a:cubicBezTo>
                    <a:pt x="-99" y="17100"/>
                    <a:pt x="164" y="19350"/>
                    <a:pt x="955" y="20475"/>
                  </a:cubicBezTo>
                  <a:cubicBezTo>
                    <a:pt x="1745" y="21600"/>
                    <a:pt x="3062" y="21600"/>
                    <a:pt x="4116" y="20700"/>
                  </a:cubicBezTo>
                  <a:cubicBezTo>
                    <a:pt x="5169" y="19800"/>
                    <a:pt x="5960" y="18000"/>
                    <a:pt x="6486" y="15975"/>
                  </a:cubicBezTo>
                  <a:cubicBezTo>
                    <a:pt x="7013" y="13950"/>
                    <a:pt x="7277" y="11700"/>
                    <a:pt x="7540" y="9450"/>
                  </a:cubicBezTo>
                  <a:cubicBezTo>
                    <a:pt x="7803" y="7200"/>
                    <a:pt x="8067" y="4950"/>
                    <a:pt x="8067" y="4950"/>
                  </a:cubicBezTo>
                  <a:cubicBezTo>
                    <a:pt x="8067" y="4950"/>
                    <a:pt x="7803" y="7200"/>
                    <a:pt x="8330" y="8100"/>
                  </a:cubicBezTo>
                  <a:cubicBezTo>
                    <a:pt x="8857" y="9000"/>
                    <a:pt x="10174" y="8550"/>
                    <a:pt x="10701" y="9450"/>
                  </a:cubicBezTo>
                  <a:cubicBezTo>
                    <a:pt x="11228" y="10350"/>
                    <a:pt x="10964" y="12600"/>
                    <a:pt x="11228" y="14625"/>
                  </a:cubicBezTo>
                  <a:cubicBezTo>
                    <a:pt x="11491" y="16650"/>
                    <a:pt x="12281" y="18450"/>
                    <a:pt x="13335" y="19575"/>
                  </a:cubicBezTo>
                  <a:cubicBezTo>
                    <a:pt x="14389" y="20700"/>
                    <a:pt x="15706" y="21150"/>
                    <a:pt x="17023" y="21150"/>
                  </a:cubicBezTo>
                  <a:cubicBezTo>
                    <a:pt x="18340" y="21150"/>
                    <a:pt x="19657" y="20700"/>
                    <a:pt x="20447" y="18900"/>
                  </a:cubicBezTo>
                  <a:cubicBezTo>
                    <a:pt x="21238" y="17100"/>
                    <a:pt x="21501" y="13950"/>
                    <a:pt x="20842" y="10575"/>
                  </a:cubicBezTo>
                  <a:cubicBezTo>
                    <a:pt x="20184" y="7200"/>
                    <a:pt x="18603" y="3600"/>
                    <a:pt x="170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689099" y="2099805"/>
              <a:ext cx="130606" cy="478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02" fill="norm" stroke="1" extrusionOk="0">
                  <a:moveTo>
                    <a:pt x="0" y="1234"/>
                  </a:moveTo>
                  <a:cubicBezTo>
                    <a:pt x="343" y="758"/>
                    <a:pt x="686" y="283"/>
                    <a:pt x="1714" y="92"/>
                  </a:cubicBezTo>
                  <a:cubicBezTo>
                    <a:pt x="2743" y="-98"/>
                    <a:pt x="4457" y="-3"/>
                    <a:pt x="6343" y="473"/>
                  </a:cubicBezTo>
                  <a:cubicBezTo>
                    <a:pt x="8229" y="949"/>
                    <a:pt x="10286" y="1805"/>
                    <a:pt x="10971" y="3042"/>
                  </a:cubicBezTo>
                  <a:cubicBezTo>
                    <a:pt x="11657" y="4279"/>
                    <a:pt x="10971" y="5897"/>
                    <a:pt x="10114" y="7324"/>
                  </a:cubicBezTo>
                  <a:cubicBezTo>
                    <a:pt x="9257" y="8751"/>
                    <a:pt x="8229" y="9988"/>
                    <a:pt x="8743" y="11130"/>
                  </a:cubicBezTo>
                  <a:cubicBezTo>
                    <a:pt x="9257" y="12272"/>
                    <a:pt x="11314" y="13319"/>
                    <a:pt x="13714" y="14508"/>
                  </a:cubicBezTo>
                  <a:cubicBezTo>
                    <a:pt x="16114" y="15698"/>
                    <a:pt x="18857" y="17030"/>
                    <a:pt x="20229" y="18076"/>
                  </a:cubicBezTo>
                  <a:cubicBezTo>
                    <a:pt x="21600" y="19123"/>
                    <a:pt x="21600" y="19884"/>
                    <a:pt x="19200" y="20408"/>
                  </a:cubicBezTo>
                  <a:cubicBezTo>
                    <a:pt x="16800" y="20931"/>
                    <a:pt x="12000" y="21217"/>
                    <a:pt x="72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2059324" y="2336800"/>
              <a:ext cx="296526" cy="10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19" fill="norm" stroke="1" extrusionOk="0">
                  <a:moveTo>
                    <a:pt x="4916" y="18900"/>
                  </a:moveTo>
                  <a:cubicBezTo>
                    <a:pt x="4150" y="19800"/>
                    <a:pt x="3384" y="20700"/>
                    <a:pt x="2542" y="21150"/>
                  </a:cubicBezTo>
                  <a:cubicBezTo>
                    <a:pt x="1699" y="21600"/>
                    <a:pt x="780" y="21600"/>
                    <a:pt x="321" y="20250"/>
                  </a:cubicBezTo>
                  <a:cubicBezTo>
                    <a:pt x="-139" y="18900"/>
                    <a:pt x="-139" y="16200"/>
                    <a:pt x="550" y="13275"/>
                  </a:cubicBezTo>
                  <a:cubicBezTo>
                    <a:pt x="1240" y="10350"/>
                    <a:pt x="2618" y="7200"/>
                    <a:pt x="4687" y="6075"/>
                  </a:cubicBezTo>
                  <a:cubicBezTo>
                    <a:pt x="6755" y="4950"/>
                    <a:pt x="9512" y="5850"/>
                    <a:pt x="11504" y="7875"/>
                  </a:cubicBezTo>
                  <a:cubicBezTo>
                    <a:pt x="13495" y="9900"/>
                    <a:pt x="14721" y="13050"/>
                    <a:pt x="15793" y="14625"/>
                  </a:cubicBezTo>
                  <a:cubicBezTo>
                    <a:pt x="16865" y="16200"/>
                    <a:pt x="17784" y="16200"/>
                    <a:pt x="18474" y="14850"/>
                  </a:cubicBezTo>
                  <a:cubicBezTo>
                    <a:pt x="19163" y="13500"/>
                    <a:pt x="19623" y="10800"/>
                    <a:pt x="19929" y="8325"/>
                  </a:cubicBezTo>
                  <a:cubicBezTo>
                    <a:pt x="20235" y="5850"/>
                    <a:pt x="20389" y="3600"/>
                    <a:pt x="20618" y="2250"/>
                  </a:cubicBezTo>
                  <a:cubicBezTo>
                    <a:pt x="20848" y="900"/>
                    <a:pt x="21155" y="450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2553642" y="2209799"/>
              <a:ext cx="1810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1543"/>
                    <a:pt x="-1068" y="3086"/>
                    <a:pt x="132" y="6171"/>
                  </a:cubicBezTo>
                  <a:cubicBezTo>
                    <a:pt x="1332" y="9257"/>
                    <a:pt x="10932" y="13886"/>
                    <a:pt x="15732" y="16714"/>
                  </a:cubicBezTo>
                  <a:cubicBezTo>
                    <a:pt x="20532" y="19543"/>
                    <a:pt x="20532" y="20571"/>
                    <a:pt x="20532" y="21086"/>
                  </a:cubicBezTo>
                  <a:cubicBezTo>
                    <a:pt x="20532" y="21600"/>
                    <a:pt x="20532" y="2160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2536512" y="2173161"/>
              <a:ext cx="198688" cy="31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02" fill="norm" stroke="1" extrusionOk="0">
                  <a:moveTo>
                    <a:pt x="1046" y="8973"/>
                  </a:moveTo>
                  <a:cubicBezTo>
                    <a:pt x="371" y="7245"/>
                    <a:pt x="-304" y="5517"/>
                    <a:pt x="146" y="3789"/>
                  </a:cubicBezTo>
                  <a:cubicBezTo>
                    <a:pt x="596" y="2061"/>
                    <a:pt x="2171" y="333"/>
                    <a:pt x="4759" y="45"/>
                  </a:cubicBezTo>
                  <a:cubicBezTo>
                    <a:pt x="7346" y="-243"/>
                    <a:pt x="10946" y="909"/>
                    <a:pt x="12971" y="2205"/>
                  </a:cubicBezTo>
                  <a:cubicBezTo>
                    <a:pt x="14996" y="3501"/>
                    <a:pt x="15446" y="4941"/>
                    <a:pt x="15221" y="6093"/>
                  </a:cubicBezTo>
                  <a:cubicBezTo>
                    <a:pt x="14996" y="7245"/>
                    <a:pt x="14096" y="8109"/>
                    <a:pt x="14096" y="9117"/>
                  </a:cubicBezTo>
                  <a:cubicBezTo>
                    <a:pt x="14096" y="10125"/>
                    <a:pt x="14996" y="11277"/>
                    <a:pt x="16346" y="12861"/>
                  </a:cubicBezTo>
                  <a:cubicBezTo>
                    <a:pt x="17696" y="14445"/>
                    <a:pt x="19496" y="16461"/>
                    <a:pt x="20396" y="17829"/>
                  </a:cubicBezTo>
                  <a:cubicBezTo>
                    <a:pt x="21296" y="19197"/>
                    <a:pt x="21296" y="19917"/>
                    <a:pt x="20734" y="20421"/>
                  </a:cubicBezTo>
                  <a:cubicBezTo>
                    <a:pt x="20171" y="20925"/>
                    <a:pt x="19046" y="21213"/>
                    <a:pt x="17246" y="21285"/>
                  </a:cubicBezTo>
                  <a:cubicBezTo>
                    <a:pt x="15446" y="21357"/>
                    <a:pt x="12971" y="21213"/>
                    <a:pt x="11171" y="20637"/>
                  </a:cubicBezTo>
                  <a:cubicBezTo>
                    <a:pt x="9371" y="20061"/>
                    <a:pt x="8246" y="19053"/>
                    <a:pt x="7121" y="18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2773866" y="2317797"/>
              <a:ext cx="102685" cy="14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80" fill="norm" stroke="1" extrusionOk="0">
                  <a:moveTo>
                    <a:pt x="221" y="12202"/>
                  </a:moveTo>
                  <a:cubicBezTo>
                    <a:pt x="653" y="10637"/>
                    <a:pt x="1085" y="9071"/>
                    <a:pt x="2381" y="7663"/>
                  </a:cubicBezTo>
                  <a:cubicBezTo>
                    <a:pt x="3677" y="6254"/>
                    <a:pt x="5837" y="5002"/>
                    <a:pt x="7565" y="3593"/>
                  </a:cubicBezTo>
                  <a:cubicBezTo>
                    <a:pt x="9293" y="2184"/>
                    <a:pt x="10589" y="619"/>
                    <a:pt x="10157" y="150"/>
                  </a:cubicBezTo>
                  <a:cubicBezTo>
                    <a:pt x="9725" y="-320"/>
                    <a:pt x="7565" y="306"/>
                    <a:pt x="5621" y="2184"/>
                  </a:cubicBezTo>
                  <a:cubicBezTo>
                    <a:pt x="3677" y="4063"/>
                    <a:pt x="1949" y="7193"/>
                    <a:pt x="869" y="10167"/>
                  </a:cubicBezTo>
                  <a:cubicBezTo>
                    <a:pt x="-211" y="13141"/>
                    <a:pt x="-643" y="15958"/>
                    <a:pt x="1733" y="17993"/>
                  </a:cubicBezTo>
                  <a:cubicBezTo>
                    <a:pt x="4109" y="20028"/>
                    <a:pt x="9293" y="21280"/>
                    <a:pt x="12965" y="21280"/>
                  </a:cubicBezTo>
                  <a:cubicBezTo>
                    <a:pt x="16637" y="21280"/>
                    <a:pt x="18797" y="20028"/>
                    <a:pt x="20957" y="18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914650" y="2316129"/>
              <a:ext cx="294217" cy="12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693" fill="norm" stroke="1" extrusionOk="0">
                  <a:moveTo>
                    <a:pt x="0" y="6434"/>
                  </a:moveTo>
                  <a:cubicBezTo>
                    <a:pt x="771" y="6091"/>
                    <a:pt x="1543" y="5748"/>
                    <a:pt x="2623" y="7120"/>
                  </a:cubicBezTo>
                  <a:cubicBezTo>
                    <a:pt x="3703" y="8491"/>
                    <a:pt x="5091" y="11577"/>
                    <a:pt x="5786" y="14320"/>
                  </a:cubicBezTo>
                  <a:cubicBezTo>
                    <a:pt x="6480" y="17063"/>
                    <a:pt x="6480" y="19463"/>
                    <a:pt x="6094" y="20320"/>
                  </a:cubicBezTo>
                  <a:cubicBezTo>
                    <a:pt x="5709" y="21177"/>
                    <a:pt x="4937" y="20491"/>
                    <a:pt x="4551" y="18948"/>
                  </a:cubicBezTo>
                  <a:cubicBezTo>
                    <a:pt x="4166" y="17406"/>
                    <a:pt x="4166" y="15006"/>
                    <a:pt x="4629" y="12263"/>
                  </a:cubicBezTo>
                  <a:cubicBezTo>
                    <a:pt x="5091" y="9520"/>
                    <a:pt x="6017" y="6434"/>
                    <a:pt x="6943" y="4720"/>
                  </a:cubicBezTo>
                  <a:cubicBezTo>
                    <a:pt x="7869" y="3006"/>
                    <a:pt x="8794" y="2663"/>
                    <a:pt x="9566" y="3863"/>
                  </a:cubicBezTo>
                  <a:cubicBezTo>
                    <a:pt x="10337" y="5063"/>
                    <a:pt x="10954" y="7806"/>
                    <a:pt x="11186" y="10206"/>
                  </a:cubicBezTo>
                  <a:cubicBezTo>
                    <a:pt x="11417" y="12606"/>
                    <a:pt x="11263" y="14663"/>
                    <a:pt x="11186" y="16548"/>
                  </a:cubicBezTo>
                  <a:cubicBezTo>
                    <a:pt x="11109" y="18434"/>
                    <a:pt x="11109" y="20148"/>
                    <a:pt x="11186" y="20148"/>
                  </a:cubicBezTo>
                  <a:cubicBezTo>
                    <a:pt x="11263" y="20148"/>
                    <a:pt x="11417" y="18434"/>
                    <a:pt x="11803" y="15520"/>
                  </a:cubicBezTo>
                  <a:cubicBezTo>
                    <a:pt x="12189" y="12606"/>
                    <a:pt x="12806" y="8491"/>
                    <a:pt x="13423" y="5748"/>
                  </a:cubicBezTo>
                  <a:cubicBezTo>
                    <a:pt x="14040" y="3006"/>
                    <a:pt x="14657" y="1634"/>
                    <a:pt x="15506" y="777"/>
                  </a:cubicBezTo>
                  <a:cubicBezTo>
                    <a:pt x="16354" y="-80"/>
                    <a:pt x="17434" y="-423"/>
                    <a:pt x="18514" y="777"/>
                  </a:cubicBezTo>
                  <a:cubicBezTo>
                    <a:pt x="19594" y="1977"/>
                    <a:pt x="20674" y="4720"/>
                    <a:pt x="21137" y="7634"/>
                  </a:cubicBezTo>
                  <a:cubicBezTo>
                    <a:pt x="21600" y="10548"/>
                    <a:pt x="21446" y="13634"/>
                    <a:pt x="21291" y="16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3365399" y="2125356"/>
              <a:ext cx="177901" cy="35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02" fill="norm" stroke="1" extrusionOk="0">
                  <a:moveTo>
                    <a:pt x="9808" y="112"/>
                  </a:moveTo>
                  <a:cubicBezTo>
                    <a:pt x="8050" y="-13"/>
                    <a:pt x="6291" y="-139"/>
                    <a:pt x="4910" y="363"/>
                  </a:cubicBezTo>
                  <a:cubicBezTo>
                    <a:pt x="3529" y="866"/>
                    <a:pt x="2524" y="1996"/>
                    <a:pt x="1519" y="4759"/>
                  </a:cubicBezTo>
                  <a:cubicBezTo>
                    <a:pt x="515" y="7521"/>
                    <a:pt x="-490" y="11917"/>
                    <a:pt x="263" y="14994"/>
                  </a:cubicBezTo>
                  <a:cubicBezTo>
                    <a:pt x="1017" y="18070"/>
                    <a:pt x="3529" y="19828"/>
                    <a:pt x="7296" y="20645"/>
                  </a:cubicBezTo>
                  <a:cubicBezTo>
                    <a:pt x="11063" y="21461"/>
                    <a:pt x="16087" y="21335"/>
                    <a:pt x="21110" y="2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0" y="3867150"/>
              <a:ext cx="367208" cy="57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41" fill="norm" stroke="1" extrusionOk="0">
                  <a:moveTo>
                    <a:pt x="0" y="0"/>
                  </a:moveTo>
                  <a:cubicBezTo>
                    <a:pt x="370" y="319"/>
                    <a:pt x="741" y="638"/>
                    <a:pt x="2345" y="717"/>
                  </a:cubicBezTo>
                  <a:cubicBezTo>
                    <a:pt x="3950" y="797"/>
                    <a:pt x="6789" y="638"/>
                    <a:pt x="8578" y="478"/>
                  </a:cubicBezTo>
                  <a:cubicBezTo>
                    <a:pt x="10368" y="319"/>
                    <a:pt x="11109" y="159"/>
                    <a:pt x="11109" y="159"/>
                  </a:cubicBezTo>
                  <a:cubicBezTo>
                    <a:pt x="11109" y="159"/>
                    <a:pt x="10368" y="319"/>
                    <a:pt x="9072" y="837"/>
                  </a:cubicBezTo>
                  <a:cubicBezTo>
                    <a:pt x="7776" y="1355"/>
                    <a:pt x="5925" y="2232"/>
                    <a:pt x="4937" y="2869"/>
                  </a:cubicBezTo>
                  <a:cubicBezTo>
                    <a:pt x="3950" y="3507"/>
                    <a:pt x="3826" y="3906"/>
                    <a:pt x="4073" y="4224"/>
                  </a:cubicBezTo>
                  <a:cubicBezTo>
                    <a:pt x="4320" y="4543"/>
                    <a:pt x="4937" y="4782"/>
                    <a:pt x="5616" y="5061"/>
                  </a:cubicBezTo>
                  <a:cubicBezTo>
                    <a:pt x="6295" y="5340"/>
                    <a:pt x="7035" y="5659"/>
                    <a:pt x="7282" y="6058"/>
                  </a:cubicBezTo>
                  <a:cubicBezTo>
                    <a:pt x="7529" y="6456"/>
                    <a:pt x="7282" y="6934"/>
                    <a:pt x="6665" y="7652"/>
                  </a:cubicBezTo>
                  <a:cubicBezTo>
                    <a:pt x="6048" y="8369"/>
                    <a:pt x="5061" y="9325"/>
                    <a:pt x="4567" y="10123"/>
                  </a:cubicBezTo>
                  <a:cubicBezTo>
                    <a:pt x="4073" y="10920"/>
                    <a:pt x="4073" y="11557"/>
                    <a:pt x="4382" y="12035"/>
                  </a:cubicBezTo>
                  <a:cubicBezTo>
                    <a:pt x="4690" y="12514"/>
                    <a:pt x="5307" y="12832"/>
                    <a:pt x="7097" y="12912"/>
                  </a:cubicBezTo>
                  <a:cubicBezTo>
                    <a:pt x="8887" y="12992"/>
                    <a:pt x="11849" y="12832"/>
                    <a:pt x="13886" y="12474"/>
                  </a:cubicBezTo>
                  <a:cubicBezTo>
                    <a:pt x="15922" y="12115"/>
                    <a:pt x="17033" y="11557"/>
                    <a:pt x="17650" y="11039"/>
                  </a:cubicBezTo>
                  <a:cubicBezTo>
                    <a:pt x="18267" y="10521"/>
                    <a:pt x="18391" y="10043"/>
                    <a:pt x="18267" y="9644"/>
                  </a:cubicBezTo>
                  <a:cubicBezTo>
                    <a:pt x="18144" y="9246"/>
                    <a:pt x="17774" y="8927"/>
                    <a:pt x="17280" y="8688"/>
                  </a:cubicBezTo>
                  <a:cubicBezTo>
                    <a:pt x="16786" y="8449"/>
                    <a:pt x="16169" y="8289"/>
                    <a:pt x="15490" y="8210"/>
                  </a:cubicBezTo>
                  <a:cubicBezTo>
                    <a:pt x="14811" y="8130"/>
                    <a:pt x="14071" y="8130"/>
                    <a:pt x="13701" y="8329"/>
                  </a:cubicBezTo>
                  <a:cubicBezTo>
                    <a:pt x="13330" y="8528"/>
                    <a:pt x="13330" y="8927"/>
                    <a:pt x="13701" y="9166"/>
                  </a:cubicBezTo>
                  <a:cubicBezTo>
                    <a:pt x="14071" y="9405"/>
                    <a:pt x="14811" y="9485"/>
                    <a:pt x="15861" y="9525"/>
                  </a:cubicBezTo>
                  <a:cubicBezTo>
                    <a:pt x="16910" y="9565"/>
                    <a:pt x="18267" y="9565"/>
                    <a:pt x="19193" y="9684"/>
                  </a:cubicBezTo>
                  <a:cubicBezTo>
                    <a:pt x="20119" y="9804"/>
                    <a:pt x="20613" y="10043"/>
                    <a:pt x="20983" y="10880"/>
                  </a:cubicBezTo>
                  <a:cubicBezTo>
                    <a:pt x="21353" y="11717"/>
                    <a:pt x="21600" y="13151"/>
                    <a:pt x="21230" y="14865"/>
                  </a:cubicBezTo>
                  <a:cubicBezTo>
                    <a:pt x="20859" y="16579"/>
                    <a:pt x="19872" y="18571"/>
                    <a:pt x="19131" y="19687"/>
                  </a:cubicBezTo>
                  <a:cubicBezTo>
                    <a:pt x="18391" y="20803"/>
                    <a:pt x="17897" y="21042"/>
                    <a:pt x="17342" y="21241"/>
                  </a:cubicBezTo>
                  <a:cubicBezTo>
                    <a:pt x="16786" y="21441"/>
                    <a:pt x="16169" y="21600"/>
                    <a:pt x="15614" y="21520"/>
                  </a:cubicBezTo>
                  <a:cubicBezTo>
                    <a:pt x="15058" y="21441"/>
                    <a:pt x="14565" y="21122"/>
                    <a:pt x="14688" y="20524"/>
                  </a:cubicBezTo>
                  <a:cubicBezTo>
                    <a:pt x="14811" y="19926"/>
                    <a:pt x="15552" y="19049"/>
                    <a:pt x="16601" y="18292"/>
                  </a:cubicBezTo>
                  <a:cubicBezTo>
                    <a:pt x="17650" y="17535"/>
                    <a:pt x="19008" y="16897"/>
                    <a:pt x="20366" y="16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64496" y="4292599"/>
              <a:ext cx="335554" cy="5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98" fill="norm" stroke="1" extrusionOk="0">
                  <a:moveTo>
                    <a:pt x="1566" y="19200"/>
                  </a:moveTo>
                  <a:cubicBezTo>
                    <a:pt x="751" y="20000"/>
                    <a:pt x="-64" y="20800"/>
                    <a:pt x="4" y="21200"/>
                  </a:cubicBezTo>
                  <a:cubicBezTo>
                    <a:pt x="72" y="21600"/>
                    <a:pt x="1023" y="21600"/>
                    <a:pt x="3672" y="19200"/>
                  </a:cubicBezTo>
                  <a:cubicBezTo>
                    <a:pt x="6321" y="16800"/>
                    <a:pt x="10668" y="12000"/>
                    <a:pt x="13928" y="8400"/>
                  </a:cubicBezTo>
                  <a:cubicBezTo>
                    <a:pt x="17189" y="4800"/>
                    <a:pt x="19362" y="2400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271558" y="4286250"/>
              <a:ext cx="134843" cy="4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185" fill="norm" stroke="1" extrusionOk="0">
                  <a:moveTo>
                    <a:pt x="4222" y="17673"/>
                  </a:moveTo>
                  <a:cubicBezTo>
                    <a:pt x="1896" y="19636"/>
                    <a:pt x="-430" y="21600"/>
                    <a:pt x="68" y="21109"/>
                  </a:cubicBezTo>
                  <a:cubicBezTo>
                    <a:pt x="567" y="20618"/>
                    <a:pt x="3890" y="17673"/>
                    <a:pt x="7878" y="13745"/>
                  </a:cubicBezTo>
                  <a:cubicBezTo>
                    <a:pt x="11865" y="9818"/>
                    <a:pt x="16518" y="4909"/>
                    <a:pt x="211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539750" y="4089400"/>
              <a:ext cx="1" cy="444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552450" y="423545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741009" y="3932666"/>
              <a:ext cx="167041" cy="463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81" fill="norm" stroke="1" extrusionOk="0">
                  <a:moveTo>
                    <a:pt x="13208" y="1666"/>
                  </a:moveTo>
                  <a:cubicBezTo>
                    <a:pt x="11048" y="1080"/>
                    <a:pt x="8888" y="493"/>
                    <a:pt x="6998" y="200"/>
                  </a:cubicBezTo>
                  <a:cubicBezTo>
                    <a:pt x="5108" y="-93"/>
                    <a:pt x="3488" y="-93"/>
                    <a:pt x="2273" y="396"/>
                  </a:cubicBezTo>
                  <a:cubicBezTo>
                    <a:pt x="1058" y="884"/>
                    <a:pt x="248" y="1862"/>
                    <a:pt x="923" y="3426"/>
                  </a:cubicBezTo>
                  <a:cubicBezTo>
                    <a:pt x="1598" y="4989"/>
                    <a:pt x="3758" y="7140"/>
                    <a:pt x="5108" y="8459"/>
                  </a:cubicBezTo>
                  <a:cubicBezTo>
                    <a:pt x="6458" y="9778"/>
                    <a:pt x="6998" y="10267"/>
                    <a:pt x="7268" y="10756"/>
                  </a:cubicBezTo>
                  <a:cubicBezTo>
                    <a:pt x="7538" y="11245"/>
                    <a:pt x="7538" y="11733"/>
                    <a:pt x="6998" y="12124"/>
                  </a:cubicBezTo>
                  <a:cubicBezTo>
                    <a:pt x="6458" y="12515"/>
                    <a:pt x="5378" y="12808"/>
                    <a:pt x="4163" y="12906"/>
                  </a:cubicBezTo>
                  <a:cubicBezTo>
                    <a:pt x="2948" y="13004"/>
                    <a:pt x="1598" y="12906"/>
                    <a:pt x="788" y="12613"/>
                  </a:cubicBezTo>
                  <a:cubicBezTo>
                    <a:pt x="-22" y="12320"/>
                    <a:pt x="-292" y="11831"/>
                    <a:pt x="383" y="11538"/>
                  </a:cubicBezTo>
                  <a:cubicBezTo>
                    <a:pt x="1058" y="11245"/>
                    <a:pt x="2678" y="11147"/>
                    <a:pt x="4163" y="11098"/>
                  </a:cubicBezTo>
                  <a:cubicBezTo>
                    <a:pt x="5648" y="11049"/>
                    <a:pt x="6998" y="11049"/>
                    <a:pt x="8213" y="11293"/>
                  </a:cubicBezTo>
                  <a:cubicBezTo>
                    <a:pt x="9428" y="11538"/>
                    <a:pt x="10508" y="12026"/>
                    <a:pt x="10508" y="13346"/>
                  </a:cubicBezTo>
                  <a:cubicBezTo>
                    <a:pt x="10508" y="14665"/>
                    <a:pt x="9428" y="16816"/>
                    <a:pt x="8753" y="18282"/>
                  </a:cubicBezTo>
                  <a:cubicBezTo>
                    <a:pt x="8078" y="19748"/>
                    <a:pt x="7808" y="20530"/>
                    <a:pt x="8483" y="20969"/>
                  </a:cubicBezTo>
                  <a:cubicBezTo>
                    <a:pt x="9158" y="21409"/>
                    <a:pt x="10778" y="21507"/>
                    <a:pt x="13073" y="21214"/>
                  </a:cubicBezTo>
                  <a:cubicBezTo>
                    <a:pt x="15368" y="20921"/>
                    <a:pt x="18338" y="20236"/>
                    <a:pt x="21308" y="1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927100" y="4064000"/>
              <a:ext cx="1460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4186"/>
                    <a:pt x="8139" y="8372"/>
                    <a:pt x="11270" y="11805"/>
                  </a:cubicBezTo>
                  <a:cubicBezTo>
                    <a:pt x="14400" y="15237"/>
                    <a:pt x="16591" y="17916"/>
                    <a:pt x="18157" y="19423"/>
                  </a:cubicBezTo>
                  <a:cubicBezTo>
                    <a:pt x="19722" y="20930"/>
                    <a:pt x="20661" y="21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976094" y="4044950"/>
              <a:ext cx="122456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21180" y="0"/>
                  </a:moveTo>
                  <a:cubicBezTo>
                    <a:pt x="19349" y="272"/>
                    <a:pt x="17519" y="543"/>
                    <a:pt x="15688" y="1494"/>
                  </a:cubicBezTo>
                  <a:cubicBezTo>
                    <a:pt x="13858" y="2445"/>
                    <a:pt x="12027" y="4075"/>
                    <a:pt x="9282" y="6792"/>
                  </a:cubicBezTo>
                  <a:cubicBezTo>
                    <a:pt x="6536" y="9509"/>
                    <a:pt x="2875" y="13313"/>
                    <a:pt x="1227" y="15962"/>
                  </a:cubicBezTo>
                  <a:cubicBezTo>
                    <a:pt x="-420" y="18611"/>
                    <a:pt x="-54" y="20106"/>
                    <a:pt x="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104900" y="4273549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225550" y="4265083"/>
              <a:ext cx="12700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400" y="12960"/>
                    <a:pt x="10800" y="5400"/>
                    <a:pt x="14400" y="2160"/>
                  </a:cubicBezTo>
                  <a:cubicBezTo>
                    <a:pt x="18000" y="-1080"/>
                    <a:pt x="1980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485899" y="4254499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727200" y="3981450"/>
              <a:ext cx="2095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91" y="0"/>
                    <a:pt x="2182" y="0"/>
                    <a:pt x="3927" y="1177"/>
                  </a:cubicBezTo>
                  <a:cubicBezTo>
                    <a:pt x="5673" y="2354"/>
                    <a:pt x="8073" y="4708"/>
                    <a:pt x="11018" y="7892"/>
                  </a:cubicBezTo>
                  <a:cubicBezTo>
                    <a:pt x="13964" y="11077"/>
                    <a:pt x="17455" y="15092"/>
                    <a:pt x="19309" y="17515"/>
                  </a:cubicBezTo>
                  <a:cubicBezTo>
                    <a:pt x="21164" y="19938"/>
                    <a:pt x="21382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803400" y="3962400"/>
              <a:ext cx="13970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2160"/>
                    <a:pt x="13745" y="4320"/>
                    <a:pt x="10145" y="7140"/>
                  </a:cubicBezTo>
                  <a:cubicBezTo>
                    <a:pt x="6545" y="9960"/>
                    <a:pt x="3273" y="13440"/>
                    <a:pt x="1636" y="15960"/>
                  </a:cubicBezTo>
                  <a:cubicBezTo>
                    <a:pt x="0" y="18480"/>
                    <a:pt x="0" y="20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989666" y="4186766"/>
              <a:ext cx="112184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15" y="3655"/>
                  </a:moveTo>
                  <a:cubicBezTo>
                    <a:pt x="815" y="7311"/>
                    <a:pt x="815" y="10966"/>
                    <a:pt x="611" y="13625"/>
                  </a:cubicBezTo>
                  <a:cubicBezTo>
                    <a:pt x="408" y="16283"/>
                    <a:pt x="0" y="17945"/>
                    <a:pt x="0" y="17778"/>
                  </a:cubicBezTo>
                  <a:cubicBezTo>
                    <a:pt x="0" y="17612"/>
                    <a:pt x="408" y="15618"/>
                    <a:pt x="2038" y="12794"/>
                  </a:cubicBezTo>
                  <a:cubicBezTo>
                    <a:pt x="3668" y="9969"/>
                    <a:pt x="6521" y="6314"/>
                    <a:pt x="9374" y="3822"/>
                  </a:cubicBezTo>
                  <a:cubicBezTo>
                    <a:pt x="12226" y="1329"/>
                    <a:pt x="15079" y="0"/>
                    <a:pt x="17117" y="0"/>
                  </a:cubicBezTo>
                  <a:cubicBezTo>
                    <a:pt x="19155" y="0"/>
                    <a:pt x="20377" y="1329"/>
                    <a:pt x="20989" y="5151"/>
                  </a:cubicBezTo>
                  <a:cubicBezTo>
                    <a:pt x="21600" y="8972"/>
                    <a:pt x="21600" y="15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2171700" y="3924300"/>
              <a:ext cx="72803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600" fill="norm" stroke="1" extrusionOk="0">
                  <a:moveTo>
                    <a:pt x="0" y="0"/>
                  </a:moveTo>
                  <a:cubicBezTo>
                    <a:pt x="4800" y="686"/>
                    <a:pt x="9600" y="1371"/>
                    <a:pt x="11700" y="2286"/>
                  </a:cubicBezTo>
                  <a:cubicBezTo>
                    <a:pt x="13800" y="3200"/>
                    <a:pt x="13200" y="4343"/>
                    <a:pt x="12000" y="5200"/>
                  </a:cubicBezTo>
                  <a:cubicBezTo>
                    <a:pt x="10800" y="6057"/>
                    <a:pt x="9000" y="6629"/>
                    <a:pt x="9300" y="7600"/>
                  </a:cubicBezTo>
                  <a:cubicBezTo>
                    <a:pt x="9600" y="8571"/>
                    <a:pt x="12000" y="9943"/>
                    <a:pt x="15000" y="11886"/>
                  </a:cubicBezTo>
                  <a:cubicBezTo>
                    <a:pt x="18000" y="13829"/>
                    <a:pt x="21600" y="16343"/>
                    <a:pt x="20400" y="18057"/>
                  </a:cubicBezTo>
                  <a:cubicBezTo>
                    <a:pt x="19200" y="19771"/>
                    <a:pt x="13200" y="20686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2527924" y="4114800"/>
              <a:ext cx="285127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2833" y="21600"/>
                  </a:moveTo>
                  <a:cubicBezTo>
                    <a:pt x="2033" y="21600"/>
                    <a:pt x="1233" y="21600"/>
                    <a:pt x="753" y="20653"/>
                  </a:cubicBezTo>
                  <a:cubicBezTo>
                    <a:pt x="273" y="19705"/>
                    <a:pt x="113" y="17811"/>
                    <a:pt x="33" y="15916"/>
                  </a:cubicBezTo>
                  <a:cubicBezTo>
                    <a:pt x="-47" y="14021"/>
                    <a:pt x="-47" y="12126"/>
                    <a:pt x="833" y="10232"/>
                  </a:cubicBezTo>
                  <a:cubicBezTo>
                    <a:pt x="1713" y="8337"/>
                    <a:pt x="3473" y="6442"/>
                    <a:pt x="5393" y="7200"/>
                  </a:cubicBezTo>
                  <a:cubicBezTo>
                    <a:pt x="7313" y="7958"/>
                    <a:pt x="9393" y="11368"/>
                    <a:pt x="10753" y="13832"/>
                  </a:cubicBezTo>
                  <a:cubicBezTo>
                    <a:pt x="12113" y="16295"/>
                    <a:pt x="12753" y="17811"/>
                    <a:pt x="13633" y="18758"/>
                  </a:cubicBezTo>
                  <a:cubicBezTo>
                    <a:pt x="14513" y="19705"/>
                    <a:pt x="15633" y="20084"/>
                    <a:pt x="16353" y="18947"/>
                  </a:cubicBezTo>
                  <a:cubicBezTo>
                    <a:pt x="17073" y="17811"/>
                    <a:pt x="17393" y="15158"/>
                    <a:pt x="18193" y="11747"/>
                  </a:cubicBezTo>
                  <a:cubicBezTo>
                    <a:pt x="18993" y="8337"/>
                    <a:pt x="20273" y="4168"/>
                    <a:pt x="215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3020483" y="3867150"/>
              <a:ext cx="294217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3885" y="7579"/>
                  </a:moveTo>
                  <a:cubicBezTo>
                    <a:pt x="3419" y="8842"/>
                    <a:pt x="2953" y="10105"/>
                    <a:pt x="2564" y="12126"/>
                  </a:cubicBezTo>
                  <a:cubicBezTo>
                    <a:pt x="2176" y="14147"/>
                    <a:pt x="1865" y="16926"/>
                    <a:pt x="1554" y="18758"/>
                  </a:cubicBezTo>
                  <a:cubicBezTo>
                    <a:pt x="1243" y="20589"/>
                    <a:pt x="932" y="21474"/>
                    <a:pt x="622" y="21474"/>
                  </a:cubicBezTo>
                  <a:cubicBezTo>
                    <a:pt x="311" y="21474"/>
                    <a:pt x="0" y="20589"/>
                    <a:pt x="0" y="18316"/>
                  </a:cubicBezTo>
                  <a:cubicBezTo>
                    <a:pt x="0" y="16042"/>
                    <a:pt x="311" y="12379"/>
                    <a:pt x="622" y="10232"/>
                  </a:cubicBezTo>
                  <a:cubicBezTo>
                    <a:pt x="932" y="8084"/>
                    <a:pt x="1243" y="7453"/>
                    <a:pt x="1709" y="6758"/>
                  </a:cubicBezTo>
                  <a:cubicBezTo>
                    <a:pt x="2176" y="6063"/>
                    <a:pt x="2797" y="5305"/>
                    <a:pt x="3496" y="4989"/>
                  </a:cubicBezTo>
                  <a:cubicBezTo>
                    <a:pt x="4196" y="4674"/>
                    <a:pt x="4973" y="4800"/>
                    <a:pt x="5905" y="5621"/>
                  </a:cubicBezTo>
                  <a:cubicBezTo>
                    <a:pt x="6837" y="6442"/>
                    <a:pt x="7925" y="7958"/>
                    <a:pt x="9091" y="10168"/>
                  </a:cubicBezTo>
                  <a:cubicBezTo>
                    <a:pt x="10256" y="12379"/>
                    <a:pt x="11499" y="15284"/>
                    <a:pt x="12432" y="17305"/>
                  </a:cubicBezTo>
                  <a:cubicBezTo>
                    <a:pt x="13364" y="19326"/>
                    <a:pt x="13986" y="20463"/>
                    <a:pt x="14685" y="21032"/>
                  </a:cubicBezTo>
                  <a:cubicBezTo>
                    <a:pt x="15384" y="21600"/>
                    <a:pt x="16161" y="21600"/>
                    <a:pt x="17016" y="20779"/>
                  </a:cubicBezTo>
                  <a:cubicBezTo>
                    <a:pt x="17871" y="19958"/>
                    <a:pt x="18803" y="18316"/>
                    <a:pt x="19580" y="15411"/>
                  </a:cubicBezTo>
                  <a:cubicBezTo>
                    <a:pt x="20357" y="12505"/>
                    <a:pt x="20978" y="8337"/>
                    <a:pt x="21289" y="5558"/>
                  </a:cubicBezTo>
                  <a:cubicBezTo>
                    <a:pt x="21600" y="2779"/>
                    <a:pt x="21600" y="13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3369460" y="4110566"/>
              <a:ext cx="110341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21245" y="3456"/>
                  </a:moveTo>
                  <a:cubicBezTo>
                    <a:pt x="18392" y="1728"/>
                    <a:pt x="15539" y="0"/>
                    <a:pt x="12075" y="0"/>
                  </a:cubicBezTo>
                  <a:cubicBezTo>
                    <a:pt x="8611" y="0"/>
                    <a:pt x="4536" y="1728"/>
                    <a:pt x="2294" y="5184"/>
                  </a:cubicBezTo>
                  <a:cubicBezTo>
                    <a:pt x="53" y="8640"/>
                    <a:pt x="-355" y="13824"/>
                    <a:pt x="256" y="17064"/>
                  </a:cubicBezTo>
                  <a:cubicBezTo>
                    <a:pt x="868" y="20304"/>
                    <a:pt x="2498" y="21600"/>
                    <a:pt x="5758" y="21600"/>
                  </a:cubicBezTo>
                  <a:cubicBezTo>
                    <a:pt x="9019" y="21600"/>
                    <a:pt x="13909" y="20304"/>
                    <a:pt x="15743" y="16848"/>
                  </a:cubicBezTo>
                  <a:cubicBezTo>
                    <a:pt x="17577" y="13392"/>
                    <a:pt x="16354" y="7776"/>
                    <a:pt x="15132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3473450" y="4038600"/>
              <a:ext cx="1270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400"/>
                  </a:moveTo>
                  <a:cubicBezTo>
                    <a:pt x="5040" y="8267"/>
                    <a:pt x="10080" y="10133"/>
                    <a:pt x="13140" y="11733"/>
                  </a:cubicBezTo>
                  <a:cubicBezTo>
                    <a:pt x="16200" y="13333"/>
                    <a:pt x="17280" y="14667"/>
                    <a:pt x="18000" y="16000"/>
                  </a:cubicBezTo>
                  <a:cubicBezTo>
                    <a:pt x="18720" y="17333"/>
                    <a:pt x="19080" y="18667"/>
                    <a:pt x="18540" y="19733"/>
                  </a:cubicBezTo>
                  <a:cubicBezTo>
                    <a:pt x="18000" y="20800"/>
                    <a:pt x="16560" y="21600"/>
                    <a:pt x="15120" y="21600"/>
                  </a:cubicBezTo>
                  <a:cubicBezTo>
                    <a:pt x="13680" y="21600"/>
                    <a:pt x="12240" y="20800"/>
                    <a:pt x="12060" y="17600"/>
                  </a:cubicBezTo>
                  <a:cubicBezTo>
                    <a:pt x="11880" y="14400"/>
                    <a:pt x="12960" y="8800"/>
                    <a:pt x="14760" y="5467"/>
                  </a:cubicBezTo>
                  <a:cubicBezTo>
                    <a:pt x="16560" y="2133"/>
                    <a:pt x="19080" y="10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